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65"/>
  </p:notesMasterIdLst>
  <p:sldIdLst>
    <p:sldId id="279" r:id="rId2"/>
    <p:sldId id="256" r:id="rId3"/>
    <p:sldId id="257" r:id="rId4"/>
    <p:sldId id="260" r:id="rId5"/>
    <p:sldId id="258" r:id="rId6"/>
    <p:sldId id="280" r:id="rId7"/>
    <p:sldId id="306" r:id="rId8"/>
    <p:sldId id="307" r:id="rId9"/>
    <p:sldId id="308" r:id="rId10"/>
    <p:sldId id="333" r:id="rId11"/>
    <p:sldId id="281" r:id="rId12"/>
    <p:sldId id="269" r:id="rId13"/>
    <p:sldId id="282" r:id="rId14"/>
    <p:sldId id="283" r:id="rId15"/>
    <p:sldId id="369" r:id="rId16"/>
    <p:sldId id="286" r:id="rId17"/>
    <p:sldId id="263" r:id="rId18"/>
    <p:sldId id="285" r:id="rId19"/>
    <p:sldId id="287" r:id="rId20"/>
    <p:sldId id="261" r:id="rId21"/>
    <p:sldId id="289" r:id="rId22"/>
    <p:sldId id="310" r:id="rId23"/>
    <p:sldId id="311" r:id="rId24"/>
    <p:sldId id="312" r:id="rId25"/>
    <p:sldId id="313" r:id="rId26"/>
    <p:sldId id="314" r:id="rId27"/>
    <p:sldId id="291" r:id="rId28"/>
    <p:sldId id="293" r:id="rId29"/>
    <p:sldId id="294" r:id="rId30"/>
    <p:sldId id="290" r:id="rId31"/>
    <p:sldId id="295" r:id="rId32"/>
    <p:sldId id="296" r:id="rId33"/>
    <p:sldId id="338" r:id="rId34"/>
    <p:sldId id="339" r:id="rId35"/>
    <p:sldId id="341" r:id="rId36"/>
    <p:sldId id="349" r:id="rId37"/>
    <p:sldId id="350" r:id="rId38"/>
    <p:sldId id="370" r:id="rId39"/>
    <p:sldId id="351" r:id="rId40"/>
    <p:sldId id="352" r:id="rId41"/>
    <p:sldId id="353" r:id="rId42"/>
    <p:sldId id="354" r:id="rId43"/>
    <p:sldId id="355" r:id="rId44"/>
    <p:sldId id="363" r:id="rId45"/>
    <p:sldId id="364" r:id="rId46"/>
    <p:sldId id="365" r:id="rId47"/>
    <p:sldId id="366" r:id="rId48"/>
    <p:sldId id="367" r:id="rId49"/>
    <p:sldId id="368" r:id="rId50"/>
    <p:sldId id="266" r:id="rId51"/>
    <p:sldId id="322" r:id="rId52"/>
    <p:sldId id="323" r:id="rId53"/>
    <p:sldId id="324" r:id="rId54"/>
    <p:sldId id="325" r:id="rId55"/>
    <p:sldId id="326" r:id="rId56"/>
    <p:sldId id="327" r:id="rId57"/>
    <p:sldId id="328" r:id="rId58"/>
    <p:sldId id="329" r:id="rId59"/>
    <p:sldId id="330" r:id="rId60"/>
    <p:sldId id="331" r:id="rId61"/>
    <p:sldId id="265" r:id="rId62"/>
    <p:sldId id="332" r:id="rId63"/>
    <p:sldId id="273" r:id="rId64"/>
  </p:sldIdLst>
  <p:sldSz cx="9144000" cy="5143500" type="screen16x9"/>
  <p:notesSz cx="6858000" cy="9144000"/>
  <p:embeddedFontLst>
    <p:embeddedFont>
      <p:font typeface="#9Slide03 Arima Madurai Black" panose="020B0604020202020204" charset="0"/>
      <p:bold r:id="rId66"/>
    </p:embeddedFont>
    <p:embeddedFont>
      <p:font typeface=".VnTifani HeavyH" panose="020B7200000000000000" pitchFamily="34" charset="0"/>
      <p:regular r:id="rId67"/>
    </p:embeddedFont>
    <p:embeddedFont>
      <p:font typeface=".VnTime" panose="020B7200000000000000" pitchFamily="34" charset="0"/>
      <p:regular r:id="rId68"/>
      <p:bold r:id="rId69"/>
      <p:italic r:id="rId70"/>
      <p:boldItalic r:id="rId71"/>
    </p:embeddedFont>
    <p:embeddedFont>
      <p:font typeface="Fira Sans Condensed Black" panose="020B0A03050000020004" pitchFamily="34" charset="0"/>
      <p:bold r:id="rId72"/>
      <p:boldItalic r:id="rId73"/>
    </p:embeddedFont>
    <p:embeddedFont>
      <p:font typeface="Gantari" panose="020B0604020202020204" charset="0"/>
      <p:regular r:id="rId74"/>
      <p:bold r:id="rId75"/>
      <p:italic r:id="rId76"/>
      <p:boldItalic r:id="rId77"/>
    </p:embeddedFont>
    <p:embeddedFont>
      <p:font typeface="Gantari ExtraBold" panose="020B0604020202020204" charset="0"/>
      <p:bold r:id="rId78"/>
      <p:boldItalic r:id="rId79"/>
    </p:embeddedFont>
    <p:embeddedFont>
      <p:font typeface="Tahoma" panose="020B0604030504040204" pitchFamily="34" charset="0"/>
      <p:regular r:id="rId80"/>
      <p:bold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ạm Văn Quốc Huy" initials="PVQH" lastIdx="1" clrIdx="0">
    <p:extLst>
      <p:ext uri="{19B8F6BF-5375-455C-9EA6-DF929625EA0E}">
        <p15:presenceInfo xmlns:p15="http://schemas.microsoft.com/office/powerpoint/2012/main" userId="S::103200121@sv1.dut.udn.vn::95eb1256-439e-4696-a191-5ecdb157fa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7404E"/>
    <a:srgbClr val="005051"/>
    <a:srgbClr val="D2D2E2"/>
    <a:srgbClr val="68B3A5"/>
    <a:srgbClr val="F1E4D1"/>
    <a:srgbClr val="FCC94C"/>
    <a:srgbClr val="FFF27E"/>
    <a:srgbClr val="71C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0B13B9-E317-4E27-B57D-53C8D6556C9A}">
  <a:tblStyle styleId="{C30B13B9-E317-4E27-B57D-53C8D6556C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1" autoAdjust="0"/>
    <p:restoredTop sz="94660"/>
  </p:normalViewPr>
  <p:slideViewPr>
    <p:cSldViewPr snapToGrid="0">
      <p:cViewPr varScale="1">
        <p:scale>
          <a:sx n="107" d="100"/>
          <a:sy n="107" d="100"/>
        </p:scale>
        <p:origin x="74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7-24T15:07:53.918" idx="1">
    <p:pos x="4121" y="491"/>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1"/>
        <p:cNvGrpSpPr/>
        <p:nvPr/>
      </p:nvGrpSpPr>
      <p:grpSpPr>
        <a:xfrm>
          <a:off x="0" y="0"/>
          <a:ext cx="0" cy="0"/>
          <a:chOff x="0" y="0"/>
          <a:chExt cx="0" cy="0"/>
        </a:xfrm>
      </p:grpSpPr>
      <p:sp>
        <p:nvSpPr>
          <p:cNvPr id="9812" name="Google Shape;9812;g1450b2fcb6e_0_1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3" name="Google Shape;9813;g1450b2fcb6e_0_1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5"/>
        <p:cNvGrpSpPr/>
        <p:nvPr/>
      </p:nvGrpSpPr>
      <p:grpSpPr>
        <a:xfrm>
          <a:off x="0" y="0"/>
          <a:ext cx="0" cy="0"/>
          <a:chOff x="0" y="0"/>
          <a:chExt cx="0" cy="0"/>
        </a:xfrm>
      </p:grpSpPr>
      <p:sp>
        <p:nvSpPr>
          <p:cNvPr id="10016" name="Google Shape;10016;g143d23f59b0_1_2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7" name="Google Shape;10017;g143d23f59b0_1_2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711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525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5"/>
        <p:cNvGrpSpPr/>
        <p:nvPr/>
      </p:nvGrpSpPr>
      <p:grpSpPr>
        <a:xfrm>
          <a:off x="0" y="0"/>
          <a:ext cx="0" cy="0"/>
          <a:chOff x="0" y="0"/>
          <a:chExt cx="0" cy="0"/>
        </a:xfrm>
      </p:grpSpPr>
      <p:sp>
        <p:nvSpPr>
          <p:cNvPr id="10016" name="Google Shape;10016;g143d23f59b0_1_2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7" name="Google Shape;10017;g143d23f59b0_1_2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91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8"/>
        <p:cNvGrpSpPr/>
        <p:nvPr/>
      </p:nvGrpSpPr>
      <p:grpSpPr>
        <a:xfrm>
          <a:off x="0" y="0"/>
          <a:ext cx="0" cy="0"/>
          <a:chOff x="0" y="0"/>
          <a:chExt cx="0" cy="0"/>
        </a:xfrm>
      </p:grpSpPr>
      <p:sp>
        <p:nvSpPr>
          <p:cNvPr id="9869" name="Google Shape;9869;g1450b2fcb6e_0_4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0" name="Google Shape;9870;g1450b2fcb6e_0_4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709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975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3"/>
        <p:cNvGrpSpPr/>
        <p:nvPr/>
      </p:nvGrpSpPr>
      <p:grpSpPr>
        <a:xfrm>
          <a:off x="0" y="0"/>
          <a:ext cx="0" cy="0"/>
          <a:chOff x="0" y="0"/>
          <a:chExt cx="0" cy="0"/>
        </a:xfrm>
      </p:grpSpPr>
      <p:sp>
        <p:nvSpPr>
          <p:cNvPr id="9894" name="Google Shape;9894;g143d23f59b0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5" name="Google Shape;9895;g143d23f59b0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951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15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0"/>
        <p:cNvGrpSpPr/>
        <p:nvPr/>
      </p:nvGrpSpPr>
      <p:grpSpPr>
        <a:xfrm>
          <a:off x="0" y="0"/>
          <a:ext cx="0" cy="0"/>
          <a:chOff x="0" y="0"/>
          <a:chExt cx="0" cy="0"/>
        </a:xfrm>
      </p:grpSpPr>
      <p:sp>
        <p:nvSpPr>
          <p:cNvPr id="9831" name="Google Shape;9831;g1450b2fcb6e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2" name="Google Shape;9832;g1450b2fcb6e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42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726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8"/>
        <p:cNvGrpSpPr/>
        <p:nvPr/>
      </p:nvGrpSpPr>
      <p:grpSpPr>
        <a:xfrm>
          <a:off x="0" y="0"/>
          <a:ext cx="0" cy="0"/>
          <a:chOff x="0" y="0"/>
          <a:chExt cx="0" cy="0"/>
        </a:xfrm>
      </p:grpSpPr>
      <p:sp>
        <p:nvSpPr>
          <p:cNvPr id="9869" name="Google Shape;9869;g1450b2fcb6e_0_4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0" name="Google Shape;9870;g1450b2fcb6e_0_4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5083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8657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2452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458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8"/>
        <p:cNvGrpSpPr/>
        <p:nvPr/>
      </p:nvGrpSpPr>
      <p:grpSpPr>
        <a:xfrm>
          <a:off x="0" y="0"/>
          <a:ext cx="0" cy="0"/>
          <a:chOff x="0" y="0"/>
          <a:chExt cx="0" cy="0"/>
        </a:xfrm>
      </p:grpSpPr>
      <p:sp>
        <p:nvSpPr>
          <p:cNvPr id="9869" name="Google Shape;9869;g1450b2fcb6e_0_4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0" name="Google Shape;9870;g1450b2fcb6e_0_4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816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8"/>
        <p:cNvGrpSpPr/>
        <p:nvPr/>
      </p:nvGrpSpPr>
      <p:grpSpPr>
        <a:xfrm>
          <a:off x="0" y="0"/>
          <a:ext cx="0" cy="0"/>
          <a:chOff x="0" y="0"/>
          <a:chExt cx="0" cy="0"/>
        </a:xfrm>
      </p:grpSpPr>
      <p:sp>
        <p:nvSpPr>
          <p:cNvPr id="9879" name="Google Shape;9879;g1450b2fcb6e_0_4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0" name="Google Shape;9880;g1450b2fcb6e_0_4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400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860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62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8"/>
        <p:cNvGrpSpPr/>
        <p:nvPr/>
      </p:nvGrpSpPr>
      <p:grpSpPr>
        <a:xfrm>
          <a:off x="0" y="0"/>
          <a:ext cx="0" cy="0"/>
          <a:chOff x="0" y="0"/>
          <a:chExt cx="0" cy="0"/>
        </a:xfrm>
      </p:grpSpPr>
      <p:sp>
        <p:nvSpPr>
          <p:cNvPr id="9879" name="Google Shape;9879;g1450b2fcb6e_0_4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0" name="Google Shape;9880;g1450b2fcb6e_0_4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C1082D9-67BB-85BD-B65A-F7C9AAFAEE5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56F096-AE43-412E-B871-3F81ED5EAA4A}" type="slidenum">
              <a:rPr lang="en-US" altLang="en-US"/>
              <a:pPr/>
              <a:t>38</a:t>
            </a:fld>
            <a:endParaRPr lang="en-US" altLang="en-US"/>
          </a:p>
        </p:txBody>
      </p:sp>
      <p:sp>
        <p:nvSpPr>
          <p:cNvPr id="18435" name="Slide Image Placeholder 1">
            <a:extLst>
              <a:ext uri="{FF2B5EF4-FFF2-40B4-BE49-F238E27FC236}">
                <a16:creationId xmlns:a16="http://schemas.microsoft.com/office/drawing/2014/main" id="{06943875-C2C7-EC15-72BE-9929D1ADD831}"/>
              </a:ext>
            </a:extLst>
          </p:cNvPr>
          <p:cNvSpPr>
            <a:spLocks noGrp="1" noRot="1" noChangeAspect="1" noTextEdit="1"/>
          </p:cNvSpPr>
          <p:nvPr>
            <p:ph type="sldImg"/>
          </p:nvPr>
        </p:nvSpPr>
        <p:spPr>
          <a:xfrm>
            <a:off x="381000" y="685800"/>
            <a:ext cx="6096000" cy="3429000"/>
          </a:xfrm>
          <a:ln/>
        </p:spPr>
      </p:sp>
      <p:sp>
        <p:nvSpPr>
          <p:cNvPr id="18436" name="Notes Placeholder 2">
            <a:extLst>
              <a:ext uri="{FF2B5EF4-FFF2-40B4-BE49-F238E27FC236}">
                <a16:creationId xmlns:a16="http://schemas.microsoft.com/office/drawing/2014/main" id="{6EF4B91F-3053-C0C2-68BF-5329A3712830}"/>
              </a:ext>
            </a:extLst>
          </p:cNvPr>
          <p:cNvSpPr>
            <a:spLocks noGrp="1"/>
          </p:cNvSpPr>
          <p:nvPr>
            <p:ph type="body" idx="1"/>
          </p:nvPr>
        </p:nvSpPr>
        <p:spPr>
          <a:noFill/>
        </p:spPr>
        <p:txBody>
          <a:bodyPr/>
          <a:lstStyle/>
          <a:p>
            <a:pPr eaLnBrk="1" hangingPunct="1"/>
            <a:endParaRPr lang="en-US" altLang="en-US"/>
          </a:p>
        </p:txBody>
      </p:sp>
      <p:sp>
        <p:nvSpPr>
          <p:cNvPr id="18437" name="Slide Number Placeholder 3">
            <a:extLst>
              <a:ext uri="{FF2B5EF4-FFF2-40B4-BE49-F238E27FC236}">
                <a16:creationId xmlns:a16="http://schemas.microsoft.com/office/drawing/2014/main" id="{294D617A-620A-EB31-7403-72A7C5B6583E}"/>
              </a:ext>
            </a:extLst>
          </p:cNvPr>
          <p:cNvSpPr txBox="1">
            <a:spLocks noGrp="1"/>
          </p:cNvSpPr>
          <p:nvPr/>
        </p:nvSpPr>
        <p:spPr bwMode="auto">
          <a:xfrm>
            <a:off x="3819525" y="9377363"/>
            <a:ext cx="29210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3610C8A-6EE3-4228-A619-9DEB38CD63FD}" type="slidenum">
              <a:rPr lang="en-US" altLang="en-US" sz="1200">
                <a:latin typeface="Times New Roman" panose="02020603050405020304" pitchFamily="18" charset="0"/>
                <a:cs typeface="Times New Roman" panose="02020603050405020304" pitchFamily="18" charset="0"/>
              </a:rPr>
              <a:pPr algn="r" eaLnBrk="1" hangingPunct="1"/>
              <a:t>38</a:t>
            </a:fld>
            <a:endParaRPr lang="en-US" altLang="en-US" sz="120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5"/>
        <p:cNvGrpSpPr/>
        <p:nvPr/>
      </p:nvGrpSpPr>
      <p:grpSpPr>
        <a:xfrm>
          <a:off x="0" y="0"/>
          <a:ext cx="0" cy="0"/>
          <a:chOff x="0" y="0"/>
          <a:chExt cx="0" cy="0"/>
        </a:xfrm>
      </p:grpSpPr>
      <p:sp>
        <p:nvSpPr>
          <p:cNvPr id="10016" name="Google Shape;10016;g143d23f59b0_1_2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7" name="Google Shape;10017;g143d23f59b0_1_2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5627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3287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8"/>
        <p:cNvGrpSpPr/>
        <p:nvPr/>
      </p:nvGrpSpPr>
      <p:grpSpPr>
        <a:xfrm>
          <a:off x="0" y="0"/>
          <a:ext cx="0" cy="0"/>
          <a:chOff x="0" y="0"/>
          <a:chExt cx="0" cy="0"/>
        </a:xfrm>
      </p:grpSpPr>
      <p:sp>
        <p:nvSpPr>
          <p:cNvPr id="9869" name="Google Shape;9869;g1450b2fcb6e_0_4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0" name="Google Shape;9870;g1450b2fcb6e_0_4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768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9103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8"/>
        <p:cNvGrpSpPr/>
        <p:nvPr/>
      </p:nvGrpSpPr>
      <p:grpSpPr>
        <a:xfrm>
          <a:off x="0" y="0"/>
          <a:ext cx="0" cy="0"/>
          <a:chOff x="0" y="0"/>
          <a:chExt cx="0" cy="0"/>
        </a:xfrm>
      </p:grpSpPr>
      <p:sp>
        <p:nvSpPr>
          <p:cNvPr id="9869" name="Google Shape;9869;g1450b2fcb6e_0_4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0" name="Google Shape;9870;g1450b2fcb6e_0_4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253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559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9736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1643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2"/>
        <p:cNvGrpSpPr/>
        <p:nvPr/>
      </p:nvGrpSpPr>
      <p:grpSpPr>
        <a:xfrm>
          <a:off x="0" y="0"/>
          <a:ext cx="0" cy="0"/>
          <a:chOff x="0" y="0"/>
          <a:chExt cx="0" cy="0"/>
        </a:xfrm>
      </p:grpSpPr>
      <p:sp>
        <p:nvSpPr>
          <p:cNvPr id="9923" name="Google Shape;9923;g143d23f59b0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4" name="Google Shape;9924;g143d23f59b0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349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9736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8100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6"/>
        <p:cNvGrpSpPr/>
        <p:nvPr/>
      </p:nvGrpSpPr>
      <p:grpSpPr>
        <a:xfrm>
          <a:off x="0" y="0"/>
          <a:ext cx="0" cy="0"/>
          <a:chOff x="0" y="0"/>
          <a:chExt cx="0" cy="0"/>
        </a:xfrm>
      </p:grpSpPr>
      <p:sp>
        <p:nvSpPr>
          <p:cNvPr id="9967" name="Google Shape;9967;gfdf1b3117e_0_1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8" name="Google Shape;9968;gfdf1b3117e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1788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853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3136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05209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903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9425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551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7056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462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001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8"/>
        <p:cNvGrpSpPr/>
        <p:nvPr/>
      </p:nvGrpSpPr>
      <p:grpSpPr>
        <a:xfrm>
          <a:off x="0" y="0"/>
          <a:ext cx="0" cy="0"/>
          <a:chOff x="0" y="0"/>
          <a:chExt cx="0" cy="0"/>
        </a:xfrm>
      </p:grpSpPr>
      <p:sp>
        <p:nvSpPr>
          <p:cNvPr id="10029" name="Google Shape;10029;gfdf1b3117e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0" name="Google Shape;10030;gfdf1b3117e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1346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6"/>
        <p:cNvGrpSpPr/>
        <p:nvPr/>
      </p:nvGrpSpPr>
      <p:grpSpPr>
        <a:xfrm>
          <a:off x="0" y="0"/>
          <a:ext cx="0" cy="0"/>
          <a:chOff x="0" y="0"/>
          <a:chExt cx="0" cy="0"/>
        </a:xfrm>
      </p:grpSpPr>
      <p:sp>
        <p:nvSpPr>
          <p:cNvPr id="9957" name="Google Shape;9957;g143d23f59b0_1_2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8" name="Google Shape;9958;g143d23f59b0_1_2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6"/>
        <p:cNvGrpSpPr/>
        <p:nvPr/>
      </p:nvGrpSpPr>
      <p:grpSpPr>
        <a:xfrm>
          <a:off x="0" y="0"/>
          <a:ext cx="0" cy="0"/>
          <a:chOff x="0" y="0"/>
          <a:chExt cx="0" cy="0"/>
        </a:xfrm>
      </p:grpSpPr>
      <p:sp>
        <p:nvSpPr>
          <p:cNvPr id="9957" name="Google Shape;9957;g143d23f59b0_1_2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8" name="Google Shape;9958;g143d23f59b0_1_2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74103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6"/>
        <p:cNvGrpSpPr/>
        <p:nvPr/>
      </p:nvGrpSpPr>
      <p:grpSpPr>
        <a:xfrm>
          <a:off x="0" y="0"/>
          <a:ext cx="0" cy="0"/>
          <a:chOff x="0" y="0"/>
          <a:chExt cx="0" cy="0"/>
        </a:xfrm>
      </p:grpSpPr>
      <p:sp>
        <p:nvSpPr>
          <p:cNvPr id="10077" name="Google Shape;10077;gfdf1b3117e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8" name="Google Shape;10078;gfdf1b3117e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25109533-740D-EADD-7BFC-BD6C12B741DC}"/>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Nguyen Van Yen</a:t>
            </a:r>
          </a:p>
        </p:txBody>
      </p:sp>
      <p:sp>
        <p:nvSpPr>
          <p:cNvPr id="6147" name="Rectangle 7">
            <a:extLst>
              <a:ext uri="{FF2B5EF4-FFF2-40B4-BE49-F238E27FC236}">
                <a16:creationId xmlns:a16="http://schemas.microsoft.com/office/drawing/2014/main" id="{01498751-FA86-CB0A-8063-1134362F19E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360DD19-F7D8-4029-8F19-ADBDAB20C9AD}" type="slidenum">
              <a:rPr lang="en-US" altLang="en-US"/>
              <a:pPr>
                <a:spcBef>
                  <a:spcPct val="0"/>
                </a:spcBef>
              </a:pPr>
              <a:t>7</a:t>
            </a:fld>
            <a:endParaRPr lang="en-US" altLang="en-US"/>
          </a:p>
        </p:txBody>
      </p:sp>
      <p:sp>
        <p:nvSpPr>
          <p:cNvPr id="6148" name="Rectangle 2">
            <a:extLst>
              <a:ext uri="{FF2B5EF4-FFF2-40B4-BE49-F238E27FC236}">
                <a16:creationId xmlns:a16="http://schemas.microsoft.com/office/drawing/2014/main" id="{52AB6265-1BF8-5C27-6FCB-71FB9ED958DD}"/>
              </a:ext>
            </a:extLst>
          </p:cNvPr>
          <p:cNvSpPr>
            <a:spLocks noGrp="1" noRot="1" noChangeAspect="1" noChangeArrowheads="1" noTextEdit="1"/>
          </p:cNvSpPr>
          <p:nvPr>
            <p:ph type="sldImg"/>
          </p:nvPr>
        </p:nvSpPr>
        <p:spPr>
          <a:ln/>
        </p:spPr>
      </p:sp>
      <p:sp>
        <p:nvSpPr>
          <p:cNvPr id="6149" name="Rectangle 3">
            <a:extLst>
              <a:ext uri="{FF2B5EF4-FFF2-40B4-BE49-F238E27FC236}">
                <a16:creationId xmlns:a16="http://schemas.microsoft.com/office/drawing/2014/main" id="{0B90FAD8-2661-B617-C0EB-85F2D9EABA6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a:extLst>
              <a:ext uri="{FF2B5EF4-FFF2-40B4-BE49-F238E27FC236}">
                <a16:creationId xmlns:a16="http://schemas.microsoft.com/office/drawing/2014/main" id="{CC106A00-0C9D-7EE5-F0B7-B7C66AA91748}"/>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a:t>Nguyen Van Yen</a:t>
            </a:r>
          </a:p>
        </p:txBody>
      </p:sp>
      <p:sp>
        <p:nvSpPr>
          <p:cNvPr id="8195" name="Rectangle 7">
            <a:extLst>
              <a:ext uri="{FF2B5EF4-FFF2-40B4-BE49-F238E27FC236}">
                <a16:creationId xmlns:a16="http://schemas.microsoft.com/office/drawing/2014/main" id="{C1667384-056A-BEB9-0C47-48817D2D965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41BF0F-9C8E-4C15-AF6C-9B03CA4DA48C}" type="slidenum">
              <a:rPr lang="en-US" altLang="en-US"/>
              <a:pPr>
                <a:spcBef>
                  <a:spcPct val="0"/>
                </a:spcBef>
              </a:pPr>
              <a:t>8</a:t>
            </a:fld>
            <a:endParaRPr lang="en-US" altLang="en-US"/>
          </a:p>
        </p:txBody>
      </p:sp>
      <p:sp>
        <p:nvSpPr>
          <p:cNvPr id="8196" name="Rectangle 2">
            <a:extLst>
              <a:ext uri="{FF2B5EF4-FFF2-40B4-BE49-F238E27FC236}">
                <a16:creationId xmlns:a16="http://schemas.microsoft.com/office/drawing/2014/main" id="{D093A2EF-6425-6759-055E-F834EF9B1B0D}"/>
              </a:ext>
            </a:extLst>
          </p:cNvPr>
          <p:cNvSpPr>
            <a:spLocks noGrp="1" noRot="1" noChangeAspect="1" noChangeArrowheads="1" noTextEdit="1"/>
          </p:cNvSpPr>
          <p:nvPr>
            <p:ph type="sldImg"/>
          </p:nvPr>
        </p:nvSpPr>
        <p:spPr>
          <a:ln/>
        </p:spPr>
      </p:sp>
      <p:sp>
        <p:nvSpPr>
          <p:cNvPr id="8197" name="Rectangle 3">
            <a:extLst>
              <a:ext uri="{FF2B5EF4-FFF2-40B4-BE49-F238E27FC236}">
                <a16:creationId xmlns:a16="http://schemas.microsoft.com/office/drawing/2014/main" id="{AAFAD592-E2AD-1A23-877F-C1221E710EA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233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8"/>
        <p:cNvGrpSpPr/>
        <p:nvPr/>
      </p:nvGrpSpPr>
      <p:grpSpPr>
        <a:xfrm>
          <a:off x="0" y="0"/>
          <a:ext cx="0" cy="0"/>
          <a:chOff x="0" y="0"/>
          <a:chExt cx="0" cy="0"/>
        </a:xfrm>
      </p:grpSpPr>
      <p:sp>
        <p:nvSpPr>
          <p:cNvPr id="9869" name="Google Shape;9869;g1450b2fcb6e_0_4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0" name="Google Shape;9870;g1450b2fcb6e_0_4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60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0"/>
            <a:ext cx="9144125" cy="5143391"/>
            <a:chOff x="0" y="0"/>
            <a:chExt cx="9144125" cy="5143391"/>
          </a:xfrm>
        </p:grpSpPr>
        <p:sp>
          <p:nvSpPr>
            <p:cNvPr id="10" name="Google Shape;10;p2"/>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2"/>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553048" y="535000"/>
            <a:ext cx="8105852" cy="4302000"/>
            <a:chOff x="553048" y="535000"/>
            <a:chExt cx="8105852" cy="4302000"/>
          </a:xfrm>
        </p:grpSpPr>
        <p:sp>
          <p:nvSpPr>
            <p:cNvPr id="372" name="Google Shape;372;p2"/>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2"/>
          <p:cNvSpPr txBox="1">
            <a:spLocks noGrp="1"/>
          </p:cNvSpPr>
          <p:nvPr>
            <p:ph type="ctrTitle"/>
          </p:nvPr>
        </p:nvSpPr>
        <p:spPr>
          <a:xfrm>
            <a:off x="1562700" y="1526150"/>
            <a:ext cx="6018600" cy="14160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500">
                <a:latin typeface="Fira Sans Condensed Black" panose="020B0A030500000200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391" name="Google Shape;391;p2"/>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rot="-3990277">
            <a:off x="1794368" y="4095249"/>
            <a:ext cx="585838" cy="623458"/>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6258538" y="11658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7779875" y="81416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5766725" y="373900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494125" y="94131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7906938" y="41509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20000" y="4014063"/>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680113" y="12115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txBox="1">
            <a:spLocks noGrp="1"/>
          </p:cNvSpPr>
          <p:nvPr>
            <p:ph type="body" idx="1"/>
          </p:nvPr>
        </p:nvSpPr>
        <p:spPr>
          <a:xfrm>
            <a:off x="1959450" y="2942150"/>
            <a:ext cx="5225100" cy="610500"/>
          </a:xfrm>
          <a:prstGeom prst="rect">
            <a:avLst/>
          </a:prstGeom>
          <a:ln>
            <a:noFill/>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dk1"/>
              </a:buClr>
              <a:buSzPts val="1400"/>
              <a:buFont typeface="Gantari"/>
              <a:buChar char="●"/>
              <a:defRPr>
                <a:solidFill>
                  <a:schemeClr val="dk1"/>
                </a:solidFill>
                <a:latin typeface="Calibri" panose="020F0502020204030204" pitchFamily="34" charset="0"/>
                <a:ea typeface="Calibri" panose="020F0502020204030204" pitchFamily="34" charset="0"/>
                <a:cs typeface="Calibri" panose="020F0502020204030204" pitchFamily="34" charset="0"/>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0" y="0"/>
            <a:ext cx="9144125" cy="5143391"/>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9" name="Google Shape;3879;p1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0" name="Google Shape;3880;p11"/>
          <p:cNvGrpSpPr/>
          <p:nvPr/>
        </p:nvGrpSpPr>
        <p:grpSpPr>
          <a:xfrm>
            <a:off x="553048" y="535000"/>
            <a:ext cx="8105852" cy="4302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9" name="Google Shape;389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atin typeface="Fira Sans Condensed Black" panose="020B0A030500000200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3900" name="Google Shape;390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3">
  <p:cSld name="CUSTOM_2_1_1">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0" y="0"/>
            <a:ext cx="9144125" cy="5143391"/>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6" name="Google Shape;5066;p1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7" name="Google Shape;5067;p15"/>
          <p:cNvGrpSpPr/>
          <p:nvPr/>
        </p:nvGrpSpPr>
        <p:grpSpPr>
          <a:xfrm>
            <a:off x="553048" y="535000"/>
            <a:ext cx="8105852" cy="4302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6" name="Google Shape;5086;p1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5"/>
          <p:cNvSpPr txBox="1">
            <a:spLocks noGrp="1"/>
          </p:cNvSpPr>
          <p:nvPr>
            <p:ph type="title"/>
          </p:nvPr>
        </p:nvSpPr>
        <p:spPr>
          <a:xfrm>
            <a:off x="1474650" y="22809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atin typeface="Fira Sans Condensed Black" panose="020B0A030500000200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5091" name="Google Shape;5091;p15"/>
          <p:cNvSpPr txBox="1">
            <a:spLocks noGrp="1"/>
          </p:cNvSpPr>
          <p:nvPr>
            <p:ph type="title" idx="2" hasCustomPrompt="1"/>
          </p:nvPr>
        </p:nvSpPr>
        <p:spPr>
          <a:xfrm>
            <a:off x="3995250" y="12832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Fira Sans Condensed Black" panose="020B0A030500000200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5092" name="Google Shape;5092;p15"/>
          <p:cNvSpPr txBox="1">
            <a:spLocks noGrp="1"/>
          </p:cNvSpPr>
          <p:nvPr>
            <p:ph type="subTitle" idx="1"/>
          </p:nvPr>
        </p:nvSpPr>
        <p:spPr>
          <a:xfrm>
            <a:off x="1474650" y="3558000"/>
            <a:ext cx="6194700" cy="39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5093" name="Google Shape;5093;p15"/>
          <p:cNvSpPr/>
          <p:nvPr/>
        </p:nvSpPr>
        <p:spPr>
          <a:xfrm>
            <a:off x="3005100" y="175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5"/>
          <p:cNvSpPr/>
          <p:nvPr/>
        </p:nvSpPr>
        <p:spPr>
          <a:xfrm>
            <a:off x="7887788" y="12020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5"/>
          <p:cNvSpPr/>
          <p:nvPr/>
        </p:nvSpPr>
        <p:spPr>
          <a:xfrm>
            <a:off x="1670575" y="1058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5"/>
          <p:cNvSpPr/>
          <p:nvPr/>
        </p:nvSpPr>
        <p:spPr>
          <a:xfrm>
            <a:off x="7972938" y="4210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5"/>
          <p:cNvSpPr/>
          <p:nvPr/>
        </p:nvSpPr>
        <p:spPr>
          <a:xfrm>
            <a:off x="7126775" y="9925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4">
  <p:cSld name="CUSTOM_2_1_1_1">
    <p:bg>
      <p:bgPr>
        <a:solidFill>
          <a:schemeClr val="lt1"/>
        </a:solidFill>
        <a:effectLst/>
      </p:bgPr>
    </p:bg>
    <p:spTree>
      <p:nvGrpSpPr>
        <p:cNvPr id="1" name="Shape 5098"/>
        <p:cNvGrpSpPr/>
        <p:nvPr/>
      </p:nvGrpSpPr>
      <p:grpSpPr>
        <a:xfrm>
          <a:off x="0" y="0"/>
          <a:ext cx="0" cy="0"/>
          <a:chOff x="0" y="0"/>
          <a:chExt cx="0" cy="0"/>
        </a:xfrm>
      </p:grpSpPr>
      <p:grpSp>
        <p:nvGrpSpPr>
          <p:cNvPr id="5099" name="Google Shape;5099;p16"/>
          <p:cNvGrpSpPr/>
          <p:nvPr/>
        </p:nvGrpSpPr>
        <p:grpSpPr>
          <a:xfrm>
            <a:off x="0" y="0"/>
            <a:ext cx="9144125" cy="5143391"/>
            <a:chOff x="0" y="0"/>
            <a:chExt cx="9144125" cy="5143391"/>
          </a:xfrm>
        </p:grpSpPr>
        <p:sp>
          <p:nvSpPr>
            <p:cNvPr id="5100" name="Google Shape;5100;p1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1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1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1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1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1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1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1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1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1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1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1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1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1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1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1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1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1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1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1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1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1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1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1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1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1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1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1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1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1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1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1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1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1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1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1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1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1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1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1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1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1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1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1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1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1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1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1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1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1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1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1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1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1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1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1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1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1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1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1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1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1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1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1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1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1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1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1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1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1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1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1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1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1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1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1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1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1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1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1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1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1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1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1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1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1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1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1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1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1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1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1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1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1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1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1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1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1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1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1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1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1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1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1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1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1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1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1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1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1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1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1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1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1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1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1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1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1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1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1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1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1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1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1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1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1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1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1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1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1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1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1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1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1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1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1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1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1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1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1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1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1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1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1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1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1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1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1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1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1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1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1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1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1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1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1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1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1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1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1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1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1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1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1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1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1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1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1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1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1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1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1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1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1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1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1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1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1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1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1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1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1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1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1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1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1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1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1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1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1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1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1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1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1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1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1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1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1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1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1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1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1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1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1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1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1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1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1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1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1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1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1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1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1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1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1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1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1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1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1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1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1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1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1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1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1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1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1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1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1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1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1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1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1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1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1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1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1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1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1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1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1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1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1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1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1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1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1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1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1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1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1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1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1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1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1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1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1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1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1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1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1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1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1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1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1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1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1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1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1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1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1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1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1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1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1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1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1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1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1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1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1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1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1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1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1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1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1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1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1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1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1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1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1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1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1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1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1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1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1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1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1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1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1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1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1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1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1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1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1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1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1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1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1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1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1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1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1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1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1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1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1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1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1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1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1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1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1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1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1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1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1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1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1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1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1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1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1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1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1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1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1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1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1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1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1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1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1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1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1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1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1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1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1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1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1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1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1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1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1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0" name="Google Shape;5460;p1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1" name="Google Shape;5461;p16"/>
          <p:cNvGrpSpPr/>
          <p:nvPr/>
        </p:nvGrpSpPr>
        <p:grpSpPr>
          <a:xfrm>
            <a:off x="553048" y="535000"/>
            <a:ext cx="8105852" cy="4302000"/>
            <a:chOff x="553048" y="535000"/>
            <a:chExt cx="8105852" cy="4302000"/>
          </a:xfrm>
        </p:grpSpPr>
        <p:sp>
          <p:nvSpPr>
            <p:cNvPr id="5462" name="Google Shape;5462;p1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1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1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1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1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1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1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1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1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1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1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1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1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1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1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1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1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1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0" name="Google Shape;5480;p1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1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1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1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16"/>
          <p:cNvSpPr txBox="1">
            <a:spLocks noGrp="1"/>
          </p:cNvSpPr>
          <p:nvPr>
            <p:ph type="title"/>
          </p:nvPr>
        </p:nvSpPr>
        <p:spPr>
          <a:xfrm>
            <a:off x="1474650" y="2575875"/>
            <a:ext cx="6194700" cy="773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atin typeface="Fira Sans Condensed Black" panose="020B0A030500000200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5485" name="Google Shape;5485;p16"/>
          <p:cNvSpPr txBox="1">
            <a:spLocks noGrp="1"/>
          </p:cNvSpPr>
          <p:nvPr>
            <p:ph type="title" idx="2" hasCustomPrompt="1"/>
          </p:nvPr>
        </p:nvSpPr>
        <p:spPr>
          <a:xfrm>
            <a:off x="3995250" y="1578225"/>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Fira Sans Condensed Black" panose="020B0A030500000200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5486" name="Google Shape;5486;p16"/>
          <p:cNvSpPr/>
          <p:nvPr/>
        </p:nvSpPr>
        <p:spPr>
          <a:xfrm>
            <a:off x="2949725"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16"/>
          <p:cNvSpPr/>
          <p:nvPr/>
        </p:nvSpPr>
        <p:spPr>
          <a:xfrm rot="-900008">
            <a:off x="1858649"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16"/>
          <p:cNvSpPr/>
          <p:nvPr/>
        </p:nvSpPr>
        <p:spPr>
          <a:xfrm>
            <a:off x="7655050"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16"/>
          <p:cNvSpPr/>
          <p:nvPr/>
        </p:nvSpPr>
        <p:spPr>
          <a:xfrm>
            <a:off x="7551813"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0" name="Google Shape;5490;p16"/>
          <p:cNvGrpSpPr/>
          <p:nvPr/>
        </p:nvGrpSpPr>
        <p:grpSpPr>
          <a:xfrm rot="-6299880" flipH="1">
            <a:off x="1406840" y="476245"/>
            <a:ext cx="708049" cy="444266"/>
            <a:chOff x="1445125" y="3867675"/>
            <a:chExt cx="803300" cy="502950"/>
          </a:xfrm>
        </p:grpSpPr>
        <p:sp>
          <p:nvSpPr>
            <p:cNvPr id="5491" name="Google Shape;5491;p16"/>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16"/>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16"/>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4" name="Google Shape;5494;p16"/>
          <p:cNvSpPr/>
          <p:nvPr/>
        </p:nvSpPr>
        <p:spPr>
          <a:xfrm>
            <a:off x="2712775" y="8312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6">
  <p:cSld name="CUSTOM_2_1_1_1_1_1">
    <p:bg>
      <p:bgPr>
        <a:solidFill>
          <a:schemeClr val="lt1"/>
        </a:solidFill>
        <a:effectLst/>
      </p:bgPr>
    </p:bg>
    <p:spTree>
      <p:nvGrpSpPr>
        <p:cNvPr id="1" name="Shape 5894"/>
        <p:cNvGrpSpPr/>
        <p:nvPr/>
      </p:nvGrpSpPr>
      <p:grpSpPr>
        <a:xfrm>
          <a:off x="0" y="0"/>
          <a:ext cx="0" cy="0"/>
          <a:chOff x="0" y="0"/>
          <a:chExt cx="0" cy="0"/>
        </a:xfrm>
      </p:grpSpPr>
      <p:grpSp>
        <p:nvGrpSpPr>
          <p:cNvPr id="5895" name="Google Shape;5895;p18"/>
          <p:cNvGrpSpPr/>
          <p:nvPr/>
        </p:nvGrpSpPr>
        <p:grpSpPr>
          <a:xfrm>
            <a:off x="0" y="0"/>
            <a:ext cx="9144125" cy="5143391"/>
            <a:chOff x="0" y="0"/>
            <a:chExt cx="9144125" cy="5143391"/>
          </a:xfrm>
        </p:grpSpPr>
        <p:sp>
          <p:nvSpPr>
            <p:cNvPr id="5896" name="Google Shape;5896;p1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1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1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1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1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1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1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6" name="Google Shape;6256;p1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57" name="Google Shape;6257;p18"/>
          <p:cNvGrpSpPr/>
          <p:nvPr/>
        </p:nvGrpSpPr>
        <p:grpSpPr>
          <a:xfrm>
            <a:off x="553048" y="535000"/>
            <a:ext cx="8105852" cy="4302000"/>
            <a:chOff x="553048" y="535000"/>
            <a:chExt cx="8105852" cy="4302000"/>
          </a:xfrm>
        </p:grpSpPr>
        <p:sp>
          <p:nvSpPr>
            <p:cNvPr id="6258" name="Google Shape;6258;p1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6" name="Google Shape;6276;p18"/>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8"/>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8"/>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8"/>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8"/>
          <p:cNvSpPr txBox="1">
            <a:spLocks noGrp="1"/>
          </p:cNvSpPr>
          <p:nvPr>
            <p:ph type="title"/>
          </p:nvPr>
        </p:nvSpPr>
        <p:spPr>
          <a:xfrm>
            <a:off x="1474650" y="25095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atin typeface="Fira Sans Condensed Black" panose="020B0A030500000200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6281" name="Google Shape;6281;p18"/>
          <p:cNvSpPr txBox="1">
            <a:spLocks noGrp="1"/>
          </p:cNvSpPr>
          <p:nvPr>
            <p:ph type="title" idx="2" hasCustomPrompt="1"/>
          </p:nvPr>
        </p:nvSpPr>
        <p:spPr>
          <a:xfrm>
            <a:off x="3995250" y="1511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Fira Sans Condensed Black" panose="020B0A030500000200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6282" name="Google Shape;6282;p18"/>
          <p:cNvSpPr/>
          <p:nvPr/>
        </p:nvSpPr>
        <p:spPr>
          <a:xfrm>
            <a:off x="7482225" y="1692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18"/>
          <p:cNvSpPr/>
          <p:nvPr/>
        </p:nvSpPr>
        <p:spPr>
          <a:xfrm rot="-4500378">
            <a:off x="1666722" y="4153742"/>
            <a:ext cx="585775"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8"/>
          <p:cNvSpPr/>
          <p:nvPr/>
        </p:nvSpPr>
        <p:spPr>
          <a:xfrm>
            <a:off x="5982663" y="944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5" name="Google Shape;6285;p18"/>
          <p:cNvGrpSpPr/>
          <p:nvPr/>
        </p:nvGrpSpPr>
        <p:grpSpPr>
          <a:xfrm rot="-6299880" flipH="1">
            <a:off x="1406840" y="476245"/>
            <a:ext cx="708049" cy="444266"/>
            <a:chOff x="1445125" y="3867675"/>
            <a:chExt cx="803300" cy="502950"/>
          </a:xfrm>
        </p:grpSpPr>
        <p:sp>
          <p:nvSpPr>
            <p:cNvPr id="6286" name="Google Shape;6286;p18"/>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8"/>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8"/>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9" name="Google Shape;6289;p18"/>
          <p:cNvSpPr/>
          <p:nvPr/>
        </p:nvSpPr>
        <p:spPr>
          <a:xfrm>
            <a:off x="285955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8"/>
          <p:cNvSpPr/>
          <p:nvPr/>
        </p:nvSpPr>
        <p:spPr>
          <a:xfrm>
            <a:off x="1702113" y="14562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8"/>
          <p:cNvSpPr/>
          <p:nvPr/>
        </p:nvSpPr>
        <p:spPr>
          <a:xfrm>
            <a:off x="2713425" y="4210388"/>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3">
    <p:bg>
      <p:bgPr>
        <a:solidFill>
          <a:schemeClr val="lt1"/>
        </a:solidFill>
        <a:effectLst/>
      </p:bgPr>
    </p:bg>
    <p:spTree>
      <p:nvGrpSpPr>
        <p:cNvPr id="1" name="Shape 6292"/>
        <p:cNvGrpSpPr/>
        <p:nvPr/>
      </p:nvGrpSpPr>
      <p:grpSpPr>
        <a:xfrm>
          <a:off x="0" y="0"/>
          <a:ext cx="0" cy="0"/>
          <a:chOff x="0" y="0"/>
          <a:chExt cx="0" cy="0"/>
        </a:xfrm>
      </p:grpSpPr>
      <p:grpSp>
        <p:nvGrpSpPr>
          <p:cNvPr id="6293" name="Google Shape;6293;p19"/>
          <p:cNvGrpSpPr/>
          <p:nvPr/>
        </p:nvGrpSpPr>
        <p:grpSpPr>
          <a:xfrm>
            <a:off x="0" y="0"/>
            <a:ext cx="9144125" cy="5143391"/>
            <a:chOff x="0" y="0"/>
            <a:chExt cx="9144125" cy="5143391"/>
          </a:xfrm>
        </p:grpSpPr>
        <p:sp>
          <p:nvSpPr>
            <p:cNvPr id="6294" name="Google Shape;6294;p1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4" name="Google Shape;6654;p1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5" name="Google Shape;6655;p19"/>
          <p:cNvGrpSpPr/>
          <p:nvPr/>
        </p:nvGrpSpPr>
        <p:grpSpPr>
          <a:xfrm>
            <a:off x="553048" y="535000"/>
            <a:ext cx="8105852" cy="4302000"/>
            <a:chOff x="553048" y="535000"/>
            <a:chExt cx="8105852" cy="4302000"/>
          </a:xfrm>
        </p:grpSpPr>
        <p:sp>
          <p:nvSpPr>
            <p:cNvPr id="6656" name="Google Shape;6656;p1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4" name="Google Shape;6674;p19"/>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6675" name="Google Shape;6675;p19"/>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dirty="0"/>
          </a:p>
        </p:txBody>
      </p:sp>
      <p:sp>
        <p:nvSpPr>
          <p:cNvPr id="6676" name="Google Shape;6676;p19"/>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6677" name="Google Shape;6677;p1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3_1">
    <p:bg>
      <p:bgPr>
        <a:solidFill>
          <a:schemeClr val="lt1"/>
        </a:solidFill>
        <a:effectLst/>
      </p:bgPr>
    </p:bg>
    <p:spTree>
      <p:nvGrpSpPr>
        <p:cNvPr id="1" name="Shape 6681"/>
        <p:cNvGrpSpPr/>
        <p:nvPr/>
      </p:nvGrpSpPr>
      <p:grpSpPr>
        <a:xfrm>
          <a:off x="0" y="0"/>
          <a:ext cx="0" cy="0"/>
          <a:chOff x="0" y="0"/>
          <a:chExt cx="0" cy="0"/>
        </a:xfrm>
      </p:grpSpPr>
      <p:grpSp>
        <p:nvGrpSpPr>
          <p:cNvPr id="6682" name="Google Shape;6682;p20"/>
          <p:cNvGrpSpPr/>
          <p:nvPr/>
        </p:nvGrpSpPr>
        <p:grpSpPr>
          <a:xfrm>
            <a:off x="0" y="0"/>
            <a:ext cx="9144125" cy="5143391"/>
            <a:chOff x="0" y="0"/>
            <a:chExt cx="9144125" cy="5143391"/>
          </a:xfrm>
        </p:grpSpPr>
        <p:sp>
          <p:nvSpPr>
            <p:cNvPr id="6683" name="Google Shape;6683;p2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2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2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2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2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2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2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2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2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2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2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2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2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2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2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2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2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2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2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2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2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2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2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2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2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2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2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2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2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2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2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2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2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2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2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2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2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2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2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2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2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2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2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2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2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2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2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2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2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2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2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2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2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2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2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2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2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2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2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2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2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2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2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2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2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2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2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2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2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2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2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2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2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2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2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2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2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2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2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2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2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2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2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2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2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2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2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2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2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2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2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2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2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2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2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2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2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2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2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2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2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2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2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2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2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2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2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2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2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2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2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2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2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2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2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2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2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2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2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2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2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2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2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2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2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2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2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2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2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2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2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2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2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2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2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2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2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2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2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2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2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2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2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2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2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2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2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2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2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2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2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2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2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2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2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2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2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2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2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2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2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2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2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2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2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2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2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2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2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2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2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2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2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2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2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2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2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2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2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2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2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2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2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2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2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2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2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2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2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2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2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2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2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2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2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2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2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2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2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2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2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2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2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2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2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2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2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2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2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2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2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2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2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2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2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2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2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2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2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2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2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2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2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2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2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2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2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2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2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2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2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2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2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2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2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2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2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2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2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2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2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2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2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2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2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2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2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2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2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2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2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2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2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2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2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2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2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2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2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2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2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2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2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2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2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2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2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2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2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2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2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2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2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2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2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2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2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2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2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2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2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2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2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2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2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2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2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2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2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2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2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2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2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2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2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2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2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2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2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2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2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2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2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2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2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2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2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2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2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2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2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2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2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2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2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2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2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2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2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2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2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2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2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2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2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2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2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2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2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2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2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2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2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2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2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2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2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2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2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2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2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2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2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2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2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2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2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2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2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2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2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2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2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2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2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2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2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2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2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2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3" name="Google Shape;7043;p2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44" name="Google Shape;7044;p20"/>
          <p:cNvGrpSpPr/>
          <p:nvPr/>
        </p:nvGrpSpPr>
        <p:grpSpPr>
          <a:xfrm>
            <a:off x="553048" y="535000"/>
            <a:ext cx="8105852" cy="4302000"/>
            <a:chOff x="553048" y="535000"/>
            <a:chExt cx="8105852" cy="4302000"/>
          </a:xfrm>
        </p:grpSpPr>
        <p:sp>
          <p:nvSpPr>
            <p:cNvPr id="7045" name="Google Shape;7045;p2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2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2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2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2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2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2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2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2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2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2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2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2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2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2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2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2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2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3" name="Google Shape;7063;p20"/>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7064" name="Google Shape;7064;p20"/>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dirty="0"/>
          </a:p>
        </p:txBody>
      </p:sp>
      <p:sp>
        <p:nvSpPr>
          <p:cNvPr id="7065" name="Google Shape;7065;p20"/>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7066" name="Google Shape;7066;p20"/>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20"/>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20"/>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20"/>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3_1_1">
    <p:bg>
      <p:bgPr>
        <a:solidFill>
          <a:schemeClr val="lt1"/>
        </a:solidFill>
        <a:effectLst/>
      </p:bgPr>
    </p:bg>
    <p:spTree>
      <p:nvGrpSpPr>
        <p:cNvPr id="1" name="Shape 7070"/>
        <p:cNvGrpSpPr/>
        <p:nvPr/>
      </p:nvGrpSpPr>
      <p:grpSpPr>
        <a:xfrm>
          <a:off x="0" y="0"/>
          <a:ext cx="0" cy="0"/>
          <a:chOff x="0" y="0"/>
          <a:chExt cx="0" cy="0"/>
        </a:xfrm>
      </p:grpSpPr>
      <p:grpSp>
        <p:nvGrpSpPr>
          <p:cNvPr id="7071" name="Google Shape;7071;p21"/>
          <p:cNvGrpSpPr/>
          <p:nvPr/>
        </p:nvGrpSpPr>
        <p:grpSpPr>
          <a:xfrm>
            <a:off x="0" y="0"/>
            <a:ext cx="9144125" cy="5143391"/>
            <a:chOff x="0" y="0"/>
            <a:chExt cx="9144125" cy="5143391"/>
          </a:xfrm>
        </p:grpSpPr>
        <p:sp>
          <p:nvSpPr>
            <p:cNvPr id="7072" name="Google Shape;7072;p2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2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2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2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2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2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2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2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2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2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2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2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2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2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2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2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2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2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2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2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2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2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2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2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2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2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2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2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2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2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2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2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2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2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2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2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2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2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2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2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2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2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2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2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2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2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2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2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2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2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2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2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2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2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2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2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2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2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2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2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2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2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2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2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2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2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2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2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2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2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2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2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2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2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2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2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2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2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2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2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2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2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2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2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2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2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2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2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2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2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2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2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2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2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2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2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2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2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2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2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2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2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2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2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2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2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2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2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2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2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2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2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2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2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2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2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2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2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2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2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2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2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2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2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2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2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2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2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2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2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2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2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2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2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2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2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2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2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2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2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2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2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2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2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2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2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2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2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2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2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2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2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2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2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2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2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2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2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2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2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2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2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2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2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2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2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2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2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2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2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2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2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2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2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2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2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2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2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2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2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2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2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2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2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2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2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2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2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2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2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2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2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2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2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2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2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2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2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2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2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2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2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2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2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2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2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2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2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2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2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2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2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2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2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2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2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2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2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2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2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2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2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2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2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2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2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2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2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2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2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2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2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2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2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2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2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2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2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2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2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2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2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2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2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2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2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2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2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2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2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2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2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2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2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2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2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2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2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2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2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2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2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2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2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2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2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2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2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2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2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2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2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2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2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2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2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2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2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2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2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2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2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2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2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2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2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2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2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2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2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2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2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2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2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2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2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2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2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2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2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2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2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2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2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2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2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2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2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2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2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2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2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2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2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2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2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2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2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2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2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2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2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2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2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2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2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2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2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2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2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2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2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2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2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2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2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2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2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2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2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2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2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2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2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2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2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2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2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2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2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2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2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2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2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2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2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2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2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2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2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2" name="Google Shape;7432;p2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33" name="Google Shape;7433;p21"/>
          <p:cNvGrpSpPr/>
          <p:nvPr/>
        </p:nvGrpSpPr>
        <p:grpSpPr>
          <a:xfrm>
            <a:off x="553048" y="535000"/>
            <a:ext cx="8105852" cy="4302000"/>
            <a:chOff x="553048" y="535000"/>
            <a:chExt cx="8105852" cy="4302000"/>
          </a:xfrm>
        </p:grpSpPr>
        <p:sp>
          <p:nvSpPr>
            <p:cNvPr id="7434" name="Google Shape;7434;p2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2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2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2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2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2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2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2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2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2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2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2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2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2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2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2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2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2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2" name="Google Shape;7452;p21"/>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7453" name="Google Shape;7453;p21"/>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dirty="0"/>
          </a:p>
        </p:txBody>
      </p:sp>
      <p:sp>
        <p:nvSpPr>
          <p:cNvPr id="7454" name="Google Shape;7454;p21"/>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7455" name="Google Shape;7455;p21"/>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21"/>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21"/>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21"/>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3_1_1_1">
    <p:bg>
      <p:bgPr>
        <a:solidFill>
          <a:schemeClr val="lt1"/>
        </a:solidFill>
        <a:effectLst/>
      </p:bgPr>
    </p:bg>
    <p:spTree>
      <p:nvGrpSpPr>
        <p:cNvPr id="1" name="Shape 7459"/>
        <p:cNvGrpSpPr/>
        <p:nvPr/>
      </p:nvGrpSpPr>
      <p:grpSpPr>
        <a:xfrm>
          <a:off x="0" y="0"/>
          <a:ext cx="0" cy="0"/>
          <a:chOff x="0" y="0"/>
          <a:chExt cx="0" cy="0"/>
        </a:xfrm>
      </p:grpSpPr>
      <p:grpSp>
        <p:nvGrpSpPr>
          <p:cNvPr id="7460" name="Google Shape;7460;p22"/>
          <p:cNvGrpSpPr/>
          <p:nvPr/>
        </p:nvGrpSpPr>
        <p:grpSpPr>
          <a:xfrm>
            <a:off x="0" y="0"/>
            <a:ext cx="9144125" cy="5143391"/>
            <a:chOff x="0" y="0"/>
            <a:chExt cx="9144125" cy="5143391"/>
          </a:xfrm>
        </p:grpSpPr>
        <p:sp>
          <p:nvSpPr>
            <p:cNvPr id="7461" name="Google Shape;7461;p22"/>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22"/>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22"/>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22"/>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22"/>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22"/>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22"/>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22"/>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22"/>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22"/>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22"/>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22"/>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22"/>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22"/>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22"/>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22"/>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22"/>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22"/>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22"/>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22"/>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22"/>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22"/>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22"/>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22"/>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22"/>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22"/>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22"/>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22"/>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22"/>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22"/>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22"/>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22"/>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22"/>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22"/>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22"/>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22"/>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22"/>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22"/>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22"/>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22"/>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22"/>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22"/>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22"/>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22"/>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22"/>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22"/>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22"/>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22"/>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22"/>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22"/>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22"/>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22"/>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22"/>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22"/>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22"/>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22"/>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22"/>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22"/>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22"/>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22"/>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22"/>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22"/>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22"/>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22"/>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22"/>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22"/>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22"/>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22"/>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22"/>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22"/>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22"/>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22"/>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22"/>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22"/>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22"/>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22"/>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22"/>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22"/>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22"/>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22"/>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22"/>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22"/>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22"/>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22"/>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22"/>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22"/>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22"/>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22"/>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22"/>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22"/>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22"/>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22"/>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22"/>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22"/>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22"/>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22"/>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22"/>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22"/>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22"/>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22"/>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22"/>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22"/>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22"/>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22"/>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22"/>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22"/>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22"/>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22"/>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22"/>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22"/>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22"/>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22"/>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22"/>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22"/>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22"/>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22"/>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22"/>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22"/>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22"/>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22"/>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22"/>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22"/>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22"/>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22"/>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22"/>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22"/>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22"/>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22"/>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22"/>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22"/>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22"/>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22"/>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22"/>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22"/>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22"/>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22"/>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22"/>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22"/>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22"/>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22"/>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22"/>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22"/>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22"/>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22"/>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22"/>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22"/>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22"/>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22"/>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22"/>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22"/>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22"/>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22"/>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22"/>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22"/>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22"/>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22"/>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22"/>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22"/>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22"/>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22"/>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22"/>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22"/>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22"/>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22"/>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22"/>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22"/>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22"/>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22"/>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22"/>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22"/>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22"/>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22"/>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22"/>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22"/>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22"/>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22"/>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22"/>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22"/>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22"/>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22"/>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22"/>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22"/>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22"/>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22"/>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22"/>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22"/>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22"/>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22"/>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22"/>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22"/>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22"/>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22"/>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22"/>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22"/>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22"/>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22"/>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22"/>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22"/>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22"/>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22"/>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22"/>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22"/>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22"/>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22"/>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22"/>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22"/>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22"/>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22"/>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22"/>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22"/>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22"/>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22"/>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22"/>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22"/>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22"/>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22"/>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22"/>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22"/>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22"/>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22"/>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22"/>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22"/>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22"/>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22"/>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22"/>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22"/>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22"/>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22"/>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22"/>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22"/>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22"/>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22"/>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22"/>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22"/>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22"/>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22"/>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22"/>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22"/>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22"/>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22"/>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22"/>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22"/>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22"/>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22"/>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22"/>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22"/>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22"/>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22"/>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22"/>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22"/>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22"/>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22"/>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22"/>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22"/>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22"/>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22"/>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22"/>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22"/>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22"/>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22"/>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22"/>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22"/>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22"/>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22"/>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22"/>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22"/>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22"/>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22"/>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22"/>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22"/>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22"/>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22"/>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22"/>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22"/>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22"/>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22"/>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22"/>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22"/>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22"/>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22"/>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22"/>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22"/>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22"/>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22"/>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22"/>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22"/>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22"/>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22"/>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22"/>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22"/>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22"/>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22"/>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22"/>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22"/>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22"/>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22"/>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22"/>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22"/>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22"/>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22"/>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22"/>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22"/>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22"/>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22"/>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22"/>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22"/>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22"/>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22"/>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22"/>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22"/>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22"/>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22"/>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22"/>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22"/>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22"/>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22"/>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22"/>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22"/>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22"/>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22"/>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22"/>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22"/>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22"/>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22"/>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22"/>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22"/>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22"/>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22"/>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22"/>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22"/>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22"/>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22"/>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22"/>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22"/>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22"/>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22"/>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22"/>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22"/>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22"/>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22"/>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22"/>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22"/>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22"/>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22"/>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22"/>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22"/>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22"/>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22"/>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22"/>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22"/>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22"/>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22"/>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22"/>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22"/>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22"/>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22"/>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22"/>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22"/>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22"/>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22"/>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1" name="Google Shape;7821;p22"/>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22" name="Google Shape;7822;p22"/>
          <p:cNvGrpSpPr/>
          <p:nvPr/>
        </p:nvGrpSpPr>
        <p:grpSpPr>
          <a:xfrm>
            <a:off x="553048" y="535000"/>
            <a:ext cx="8105852" cy="4302000"/>
            <a:chOff x="553048" y="535000"/>
            <a:chExt cx="8105852" cy="4302000"/>
          </a:xfrm>
        </p:grpSpPr>
        <p:sp>
          <p:nvSpPr>
            <p:cNvPr id="7823" name="Google Shape;7823;p22"/>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22"/>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22"/>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22"/>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22"/>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22"/>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22"/>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22"/>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22"/>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22"/>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22"/>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22"/>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22"/>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22"/>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22"/>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22"/>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22"/>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22"/>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1" name="Google Shape;7841;p22"/>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7842" name="Google Shape;7842;p22"/>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dirty="0"/>
          </a:p>
        </p:txBody>
      </p:sp>
      <p:sp>
        <p:nvSpPr>
          <p:cNvPr id="7843" name="Google Shape;7843;p22"/>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7844" name="Google Shape;7844;p22"/>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22"/>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22"/>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22"/>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lt1"/>
        </a:solidFill>
        <a:effectLst/>
      </p:bgPr>
    </p:bg>
    <p:spTree>
      <p:nvGrpSpPr>
        <p:cNvPr id="1" name="Shape 7848"/>
        <p:cNvGrpSpPr/>
        <p:nvPr/>
      </p:nvGrpSpPr>
      <p:grpSpPr>
        <a:xfrm>
          <a:off x="0" y="0"/>
          <a:ext cx="0" cy="0"/>
          <a:chOff x="0" y="0"/>
          <a:chExt cx="0" cy="0"/>
        </a:xfrm>
      </p:grpSpPr>
      <p:grpSp>
        <p:nvGrpSpPr>
          <p:cNvPr id="7849" name="Google Shape;7849;p23"/>
          <p:cNvGrpSpPr/>
          <p:nvPr/>
        </p:nvGrpSpPr>
        <p:grpSpPr>
          <a:xfrm>
            <a:off x="0" y="0"/>
            <a:ext cx="9144125" cy="5143391"/>
            <a:chOff x="0" y="0"/>
            <a:chExt cx="9144125" cy="5143391"/>
          </a:xfrm>
        </p:grpSpPr>
        <p:sp>
          <p:nvSpPr>
            <p:cNvPr id="7850" name="Google Shape;7850;p2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2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2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2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2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2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2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2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2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2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2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2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2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2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2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2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2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2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2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2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2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2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2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2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2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2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2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2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2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2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2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2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2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2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2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2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2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2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2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2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2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2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2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2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2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2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2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2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2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2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2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2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2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2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2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2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2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2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2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2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2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2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2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2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2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2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2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2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2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2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2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2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2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2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2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2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2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2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2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2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2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2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2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2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2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2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2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2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2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2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2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2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2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2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2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2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2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2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2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2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2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2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2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2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2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2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2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2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2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2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2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2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2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2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2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2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2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2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2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2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2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2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2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2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2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2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2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2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2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2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2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2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2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2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2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2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2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2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2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2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2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2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2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2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2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2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2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2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2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2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2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2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2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2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2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2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2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2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2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2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2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2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2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2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2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2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2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2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2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2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2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2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2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2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2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2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2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2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2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2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2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2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2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2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2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2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2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2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2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2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2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2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2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2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2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2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2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2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2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2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2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2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2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2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2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2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2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2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2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2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2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2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2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2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2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2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2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2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2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2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2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2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2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2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2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2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2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2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2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2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2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2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2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2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2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2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2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2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2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2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2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2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2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2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2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2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2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2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2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2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2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2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2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2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2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2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2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2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2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2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2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2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2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2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2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2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2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2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2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2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2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2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2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2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2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2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2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2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2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2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2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2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2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2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2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2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2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2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2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2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2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2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2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2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2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2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2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2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2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2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2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2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2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2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2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2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2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2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2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2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2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2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2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2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2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2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2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2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2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2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2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2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2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2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2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2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2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2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2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2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2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2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2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2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2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2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2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2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2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2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2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2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2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2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2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2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2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2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2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2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2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2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2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2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2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2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2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2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2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2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10" name="Google Shape;8210;p2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1" name="Google Shape;8211;p23"/>
          <p:cNvGrpSpPr/>
          <p:nvPr/>
        </p:nvGrpSpPr>
        <p:grpSpPr>
          <a:xfrm>
            <a:off x="553048" y="535000"/>
            <a:ext cx="8105852" cy="4302000"/>
            <a:chOff x="553048" y="535000"/>
            <a:chExt cx="8105852" cy="4302000"/>
          </a:xfrm>
        </p:grpSpPr>
        <p:sp>
          <p:nvSpPr>
            <p:cNvPr id="8212" name="Google Shape;8212;p2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2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2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2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2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2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2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2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2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2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2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2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2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2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2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2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2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2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0" name="Google Shape;8230;p2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2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2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2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23"/>
          <p:cNvSpPr txBox="1">
            <a:spLocks noGrp="1"/>
          </p:cNvSpPr>
          <p:nvPr>
            <p:ph type="title"/>
          </p:nvPr>
        </p:nvSpPr>
        <p:spPr>
          <a:xfrm>
            <a:off x="1270650" y="629375"/>
            <a:ext cx="7020000" cy="12042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404"/>
        <p:cNvGrpSpPr/>
        <p:nvPr/>
      </p:nvGrpSpPr>
      <p:grpSpPr>
        <a:xfrm>
          <a:off x="0" y="0"/>
          <a:ext cx="0" cy="0"/>
          <a:chOff x="0" y="0"/>
          <a:chExt cx="0" cy="0"/>
        </a:xfrm>
      </p:grpSpPr>
      <p:grpSp>
        <p:nvGrpSpPr>
          <p:cNvPr id="405" name="Google Shape;405;p3"/>
          <p:cNvGrpSpPr/>
          <p:nvPr/>
        </p:nvGrpSpPr>
        <p:grpSpPr>
          <a:xfrm>
            <a:off x="0" y="0"/>
            <a:ext cx="9144125" cy="5143391"/>
            <a:chOff x="0" y="0"/>
            <a:chExt cx="9144125" cy="5143391"/>
          </a:xfrm>
        </p:grpSpPr>
        <p:sp>
          <p:nvSpPr>
            <p:cNvPr id="406" name="Google Shape;406;p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3"/>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7" name="Google Shape;767;p3"/>
          <p:cNvGrpSpPr/>
          <p:nvPr/>
        </p:nvGrpSpPr>
        <p:grpSpPr>
          <a:xfrm>
            <a:off x="553048" y="535000"/>
            <a:ext cx="8105852" cy="4302000"/>
            <a:chOff x="553048" y="535000"/>
            <a:chExt cx="8105852" cy="4302000"/>
          </a:xfrm>
        </p:grpSpPr>
        <p:sp>
          <p:nvSpPr>
            <p:cNvPr id="768" name="Google Shape;768;p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3"/>
          <p:cNvSpPr txBox="1">
            <a:spLocks noGrp="1"/>
          </p:cNvSpPr>
          <p:nvPr>
            <p:ph type="title"/>
          </p:nvPr>
        </p:nvSpPr>
        <p:spPr>
          <a:xfrm>
            <a:off x="3116850" y="1880650"/>
            <a:ext cx="4541400" cy="13533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3800">
                <a:latin typeface="Fira Sans Condensed Black" panose="020B0A030500000200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787" name="Google Shape;787;p3"/>
          <p:cNvSpPr txBox="1">
            <a:spLocks noGrp="1"/>
          </p:cNvSpPr>
          <p:nvPr>
            <p:ph type="title" idx="2" hasCustomPrompt="1"/>
          </p:nvPr>
        </p:nvSpPr>
        <p:spPr>
          <a:xfrm>
            <a:off x="1810950" y="21508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Fira Sans Condensed Black" panose="020B0A030500000200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788" name="Google Shape;788;p3"/>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rot="-900008">
            <a:off x="1715274"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5588200" y="106437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7974050" y="78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1644575" y="36713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845800" y="40885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3"/>
          <p:cNvGrpSpPr/>
          <p:nvPr/>
        </p:nvGrpSpPr>
        <p:grpSpPr>
          <a:xfrm>
            <a:off x="6294838" y="4058031"/>
            <a:ext cx="1055760" cy="753780"/>
            <a:chOff x="3308425" y="649500"/>
            <a:chExt cx="947975" cy="676825"/>
          </a:xfrm>
        </p:grpSpPr>
        <p:sp>
          <p:nvSpPr>
            <p:cNvPr id="798" name="Google Shape;798;p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
          <p:cNvGrpSpPr/>
          <p:nvPr/>
        </p:nvGrpSpPr>
        <p:grpSpPr>
          <a:xfrm rot="-6299880" flipH="1">
            <a:off x="1763090" y="476245"/>
            <a:ext cx="708049" cy="444266"/>
            <a:chOff x="1445125" y="3867675"/>
            <a:chExt cx="803300" cy="502950"/>
          </a:xfrm>
        </p:grpSpPr>
        <p:sp>
          <p:nvSpPr>
            <p:cNvPr id="802" name="Google Shape;802;p3"/>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
          <p:cNvSpPr/>
          <p:nvPr/>
        </p:nvSpPr>
        <p:spPr>
          <a:xfrm>
            <a:off x="195727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321580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7826025" y="4116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lt1"/>
        </a:solidFill>
        <a:effectLst/>
      </p:bgPr>
    </p:bg>
    <p:spTree>
      <p:nvGrpSpPr>
        <p:cNvPr id="1" name="Shape 8622"/>
        <p:cNvGrpSpPr/>
        <p:nvPr/>
      </p:nvGrpSpPr>
      <p:grpSpPr>
        <a:xfrm>
          <a:off x="0" y="0"/>
          <a:ext cx="0" cy="0"/>
          <a:chOff x="0" y="0"/>
          <a:chExt cx="0" cy="0"/>
        </a:xfrm>
      </p:grpSpPr>
      <p:grpSp>
        <p:nvGrpSpPr>
          <p:cNvPr id="8623" name="Google Shape;8623;p25"/>
          <p:cNvGrpSpPr/>
          <p:nvPr/>
        </p:nvGrpSpPr>
        <p:grpSpPr>
          <a:xfrm>
            <a:off x="0" y="0"/>
            <a:ext cx="9144125" cy="5143391"/>
            <a:chOff x="0" y="0"/>
            <a:chExt cx="9144125" cy="5143391"/>
          </a:xfrm>
        </p:grpSpPr>
        <p:sp>
          <p:nvSpPr>
            <p:cNvPr id="8624" name="Google Shape;8624;p2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2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2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2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2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2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2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2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2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2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2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2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2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2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2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2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2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2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2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2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2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2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2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2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2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2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2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2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2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2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2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2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2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2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2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2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2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2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2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2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2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2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2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2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2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2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2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2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2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2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2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2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2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2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2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2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2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2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2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2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2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2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2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2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2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2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2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2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2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2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2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2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2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2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2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2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2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2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2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2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2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2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2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2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2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2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2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2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2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2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2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2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2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2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2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2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2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2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2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2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2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2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2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2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2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2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2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2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2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2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2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2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2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2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2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2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2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2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2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2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2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2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2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2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2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2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2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2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2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2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2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2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2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2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2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2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2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2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2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2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2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2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2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2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2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2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2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2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2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2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2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2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2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2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2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2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2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2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2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2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2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2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2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2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2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2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2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2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2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2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2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2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2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2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2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2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2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2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2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2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2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2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2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2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2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2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2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2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2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2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2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2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2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2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2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2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2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2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2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2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2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2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2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2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2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2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2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2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2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2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2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2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2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2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2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2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2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2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2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2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2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2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2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2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2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2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2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2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2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2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2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2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2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2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2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2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2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2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2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2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2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2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2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2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2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2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2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2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2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2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2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2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2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2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2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2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2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2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2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2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2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2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2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2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2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2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2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2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2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2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2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2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2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2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2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2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2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2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2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2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2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2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2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2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2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2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2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2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2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2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2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2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2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2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2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2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2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2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2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2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2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2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2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2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2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2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2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2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2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2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2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2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2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2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2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2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2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2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2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2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2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2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2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2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2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2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2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2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2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2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2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2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2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2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2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2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2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2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2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2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2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2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2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2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2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2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2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2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2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2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2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2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2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2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2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2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2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2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2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2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84" name="Google Shape;8984;p2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85" name="Google Shape;8985;p25"/>
          <p:cNvGrpSpPr/>
          <p:nvPr/>
        </p:nvGrpSpPr>
        <p:grpSpPr>
          <a:xfrm>
            <a:off x="553048" y="535000"/>
            <a:ext cx="8105852" cy="4302000"/>
            <a:chOff x="553048" y="535000"/>
            <a:chExt cx="8105852" cy="4302000"/>
          </a:xfrm>
        </p:grpSpPr>
        <p:sp>
          <p:nvSpPr>
            <p:cNvPr id="8986" name="Google Shape;8986;p2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2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2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2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2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2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2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2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2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2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2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2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2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2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2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2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2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2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4" name="Google Shape;9004;p25"/>
          <p:cNvSpPr txBox="1">
            <a:spLocks noGrp="1"/>
          </p:cNvSpPr>
          <p:nvPr>
            <p:ph type="ctrTitle"/>
          </p:nvPr>
        </p:nvSpPr>
        <p:spPr>
          <a:xfrm>
            <a:off x="2788950" y="685350"/>
            <a:ext cx="3684300" cy="94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5000">
                <a:latin typeface="Fira Sans Condensed Black" panose="020B0A030500000200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9005" name="Google Shape;9005;p25"/>
          <p:cNvSpPr txBox="1">
            <a:spLocks noGrp="1"/>
          </p:cNvSpPr>
          <p:nvPr>
            <p:ph type="subTitle" idx="1"/>
          </p:nvPr>
        </p:nvSpPr>
        <p:spPr>
          <a:xfrm>
            <a:off x="2788950" y="1482750"/>
            <a:ext cx="3684300" cy="129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dirty="0"/>
          </a:p>
        </p:txBody>
      </p:sp>
      <p:sp>
        <p:nvSpPr>
          <p:cNvPr id="9006" name="Google Shape;9006;p25"/>
          <p:cNvSpPr/>
          <p:nvPr/>
        </p:nvSpPr>
        <p:spPr>
          <a:xfrm>
            <a:off x="1571775" y="33361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25"/>
          <p:cNvSpPr/>
          <p:nvPr/>
        </p:nvSpPr>
        <p:spPr>
          <a:xfrm>
            <a:off x="1662000" y="16670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25"/>
          <p:cNvSpPr/>
          <p:nvPr/>
        </p:nvSpPr>
        <p:spPr>
          <a:xfrm rot="-4499992">
            <a:off x="1685022" y="4077507"/>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9" name="Google Shape;9009;p25"/>
          <p:cNvGrpSpPr/>
          <p:nvPr/>
        </p:nvGrpSpPr>
        <p:grpSpPr>
          <a:xfrm>
            <a:off x="6619738" y="4088531"/>
            <a:ext cx="1055760" cy="753780"/>
            <a:chOff x="3308425" y="649500"/>
            <a:chExt cx="947975" cy="676825"/>
          </a:xfrm>
        </p:grpSpPr>
        <p:sp>
          <p:nvSpPr>
            <p:cNvPr id="9010" name="Google Shape;9010;p25"/>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25"/>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25"/>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3" name="Google Shape;9013;p25"/>
          <p:cNvSpPr/>
          <p:nvPr/>
        </p:nvSpPr>
        <p:spPr>
          <a:xfrm>
            <a:off x="7831725"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25"/>
          <p:cNvSpPr/>
          <p:nvPr/>
        </p:nvSpPr>
        <p:spPr>
          <a:xfrm>
            <a:off x="8069275" y="42070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5" name="Google Shape;9015;p25"/>
          <p:cNvGrpSpPr/>
          <p:nvPr/>
        </p:nvGrpSpPr>
        <p:grpSpPr>
          <a:xfrm rot="-6299880" flipH="1">
            <a:off x="1452565" y="476245"/>
            <a:ext cx="708049" cy="444266"/>
            <a:chOff x="1445125" y="3867675"/>
            <a:chExt cx="803300" cy="502950"/>
          </a:xfrm>
        </p:grpSpPr>
        <p:sp>
          <p:nvSpPr>
            <p:cNvPr id="9016" name="Google Shape;9016;p25"/>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25"/>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25"/>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9" name="Google Shape;9019;p25"/>
          <p:cNvSpPr/>
          <p:nvPr/>
        </p:nvSpPr>
        <p:spPr>
          <a:xfrm>
            <a:off x="7195525" y="17908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25"/>
          <p:cNvSpPr txBox="1"/>
          <p:nvPr/>
        </p:nvSpPr>
        <p:spPr>
          <a:xfrm>
            <a:off x="2788950" y="3241900"/>
            <a:ext cx="3684300" cy="75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1100" dirty="0">
                <a:solidFill>
                  <a:schemeClr val="dk1"/>
                </a:solidFill>
                <a:latin typeface="Calibri" panose="020F0502020204030204" pitchFamily="34" charset="0"/>
                <a:ea typeface="Gantari"/>
                <a:cs typeface="Calibri" panose="020F0502020204030204" pitchFamily="34" charset="0"/>
                <a:sym typeface="Gantari"/>
              </a:rPr>
              <a:t>CREDITS: This presentation template was created by </a:t>
            </a:r>
            <a:r>
              <a:rPr lang="es" sz="1100" b="1" dirty="0">
                <a:solidFill>
                  <a:schemeClr val="dk1"/>
                </a:solidFill>
                <a:latin typeface="Calibri" panose="020F0502020204030204" pitchFamily="34" charset="0"/>
                <a:ea typeface="Gantari"/>
                <a:cs typeface="Calibri" panose="020F0502020204030204" pitchFamily="34" charset="0"/>
                <a:sym typeface="Gantari"/>
              </a:rPr>
              <a:t>Slidesgo</a:t>
            </a:r>
            <a:r>
              <a:rPr lang="es" sz="1100" dirty="0">
                <a:solidFill>
                  <a:schemeClr val="dk1"/>
                </a:solidFill>
                <a:latin typeface="Calibri" panose="020F0502020204030204" pitchFamily="34" charset="0"/>
                <a:ea typeface="Gantari"/>
                <a:cs typeface="Calibri" panose="020F0502020204030204" pitchFamily="34" charset="0"/>
                <a:sym typeface="Gantari"/>
              </a:rPr>
              <a:t>, including icons by </a:t>
            </a:r>
            <a:r>
              <a:rPr lang="es" sz="1100" b="1" dirty="0">
                <a:solidFill>
                  <a:schemeClr val="dk1"/>
                </a:solidFill>
                <a:latin typeface="Calibri" panose="020F0502020204030204" pitchFamily="34" charset="0"/>
                <a:ea typeface="Gantari"/>
                <a:cs typeface="Calibri" panose="020F0502020204030204" pitchFamily="34" charset="0"/>
                <a:sym typeface="Gantari"/>
              </a:rPr>
              <a:t>Flaticon</a:t>
            </a:r>
            <a:r>
              <a:rPr lang="es" sz="1100" dirty="0">
                <a:solidFill>
                  <a:schemeClr val="dk1"/>
                </a:solidFill>
                <a:latin typeface="Calibri" panose="020F0502020204030204" pitchFamily="34" charset="0"/>
                <a:ea typeface="Gantari"/>
                <a:cs typeface="Calibri" panose="020F0502020204030204" pitchFamily="34" charset="0"/>
                <a:sym typeface="Gantari"/>
              </a:rPr>
              <a:t>, infographics &amp; images by</a:t>
            </a:r>
            <a:r>
              <a:rPr lang="es" sz="1100" b="1" dirty="0">
                <a:solidFill>
                  <a:schemeClr val="dk1"/>
                </a:solidFill>
                <a:latin typeface="Calibri" panose="020F0502020204030204" pitchFamily="34" charset="0"/>
                <a:ea typeface="Gantari"/>
                <a:cs typeface="Calibri" panose="020F0502020204030204" pitchFamily="34" charset="0"/>
                <a:sym typeface="Gantari"/>
              </a:rPr>
              <a:t> Freepik</a:t>
            </a:r>
            <a:r>
              <a:rPr lang="es" sz="1100" dirty="0">
                <a:solidFill>
                  <a:schemeClr val="dk1"/>
                </a:solidFill>
                <a:latin typeface="Calibri" panose="020F0502020204030204" pitchFamily="34" charset="0"/>
                <a:ea typeface="Gantari"/>
                <a:cs typeface="Calibri" panose="020F0502020204030204" pitchFamily="34" charset="0"/>
                <a:sym typeface="Gantari"/>
              </a:rPr>
              <a:t> and content by Sandra Medina</a:t>
            </a:r>
            <a:endParaRPr sz="1100" b="1" dirty="0">
              <a:solidFill>
                <a:schemeClr val="dk1"/>
              </a:solidFill>
              <a:latin typeface="Calibri" panose="020F0502020204030204" pitchFamily="34" charset="0"/>
              <a:ea typeface="Gantari"/>
              <a:cs typeface="Calibri" panose="020F0502020204030204" pitchFamily="34" charset="0"/>
              <a:sym typeface="Ganta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0" y="0"/>
            <a:ext cx="9144125" cy="5143391"/>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3" name="Google Shape;9383;p2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4" name="Google Shape;9384;p26"/>
          <p:cNvGrpSpPr/>
          <p:nvPr/>
        </p:nvGrpSpPr>
        <p:grpSpPr>
          <a:xfrm>
            <a:off x="553048" y="535000"/>
            <a:ext cx="8105852" cy="4302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3" name="Google Shape;9403;p26"/>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6"/>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6"/>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6" name="Google Shape;9406;p26"/>
          <p:cNvGrpSpPr/>
          <p:nvPr/>
        </p:nvGrpSpPr>
        <p:grpSpPr>
          <a:xfrm>
            <a:off x="6538223" y="163649"/>
            <a:ext cx="1356637" cy="1528669"/>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1" name="Google Shape;9411;p26"/>
          <p:cNvSpPr/>
          <p:nvPr/>
        </p:nvSpPr>
        <p:spPr>
          <a:xfrm>
            <a:off x="5865550" y="10105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6"/>
          <p:cNvSpPr/>
          <p:nvPr/>
        </p:nvSpPr>
        <p:spPr>
          <a:xfrm>
            <a:off x="7934475" y="805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6"/>
          <p:cNvSpPr/>
          <p:nvPr/>
        </p:nvSpPr>
        <p:spPr>
          <a:xfrm>
            <a:off x="6876475" y="19974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0" y="0"/>
            <a:ext cx="9144125" cy="5143391"/>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6" name="Google Shape;9776;p2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7" name="Google Shape;9777;p27"/>
          <p:cNvGrpSpPr/>
          <p:nvPr/>
        </p:nvGrpSpPr>
        <p:grpSpPr>
          <a:xfrm>
            <a:off x="553048" y="535000"/>
            <a:ext cx="8105852" cy="4302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2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0" name="Google Shape;9800;p27"/>
          <p:cNvGrpSpPr/>
          <p:nvPr/>
        </p:nvGrpSpPr>
        <p:grpSpPr>
          <a:xfrm>
            <a:off x="2061088" y="4050081"/>
            <a:ext cx="1055760" cy="75378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4" name="Google Shape;9804;p27"/>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0" y="0"/>
            <a:ext cx="9144125" cy="5143391"/>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
          <p:cNvGrpSpPr/>
          <p:nvPr/>
        </p:nvGrpSpPr>
        <p:grpSpPr>
          <a:xfrm>
            <a:off x="553048" y="535000"/>
            <a:ext cx="8105852" cy="4302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4"/>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1191" name="Google Shape;1191;p4"/>
          <p:cNvSpPr txBox="1">
            <a:spLocks noGrp="1"/>
          </p:cNvSpPr>
          <p:nvPr>
            <p:ph type="body" idx="1"/>
          </p:nvPr>
        </p:nvSpPr>
        <p:spPr>
          <a:xfrm>
            <a:off x="1270650" y="1202075"/>
            <a:ext cx="70200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Calibri" panose="020F0502020204030204" pitchFamily="34" charset="0"/>
                <a:ea typeface="Calibri" panose="020F0502020204030204" pitchFamily="34" charset="0"/>
                <a:cs typeface="Calibri" panose="020F0502020204030204" pitchFamily="34" charset="0"/>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0" y="0"/>
            <a:ext cx="9144125" cy="5143391"/>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5"/>
          <p:cNvGrpSpPr/>
          <p:nvPr/>
        </p:nvGrpSpPr>
        <p:grpSpPr>
          <a:xfrm>
            <a:off x="553048" y="535000"/>
            <a:ext cx="8105852" cy="4302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5"/>
          <p:cNvSpPr txBox="1">
            <a:spLocks noGrp="1"/>
          </p:cNvSpPr>
          <p:nvPr>
            <p:ph type="title"/>
          </p:nvPr>
        </p:nvSpPr>
        <p:spPr>
          <a:xfrm>
            <a:off x="12706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1575" name="Google Shape;1575;p5"/>
          <p:cNvSpPr txBox="1">
            <a:spLocks noGrp="1"/>
          </p:cNvSpPr>
          <p:nvPr>
            <p:ph type="subTitle" idx="1"/>
          </p:nvPr>
        </p:nvSpPr>
        <p:spPr>
          <a:xfrm>
            <a:off x="12706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dirty="0"/>
          </a:p>
        </p:txBody>
      </p:sp>
      <p:sp>
        <p:nvSpPr>
          <p:cNvPr id="1576" name="Google Shape;1576;p5"/>
          <p:cNvSpPr txBox="1">
            <a:spLocks noGrp="1"/>
          </p:cNvSpPr>
          <p:nvPr>
            <p:ph type="subTitle" idx="2"/>
          </p:nvPr>
        </p:nvSpPr>
        <p:spPr>
          <a:xfrm>
            <a:off x="12706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577" name="Google Shape;1577;p5"/>
          <p:cNvSpPr txBox="1">
            <a:spLocks noGrp="1"/>
          </p:cNvSpPr>
          <p:nvPr>
            <p:ph type="title" idx="3"/>
          </p:nvPr>
        </p:nvSpPr>
        <p:spPr>
          <a:xfrm>
            <a:off x="47710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1578" name="Google Shape;1578;p5"/>
          <p:cNvSpPr txBox="1">
            <a:spLocks noGrp="1"/>
          </p:cNvSpPr>
          <p:nvPr>
            <p:ph type="subTitle" idx="4"/>
          </p:nvPr>
        </p:nvSpPr>
        <p:spPr>
          <a:xfrm>
            <a:off x="47710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dirty="0"/>
          </a:p>
        </p:txBody>
      </p:sp>
      <p:sp>
        <p:nvSpPr>
          <p:cNvPr id="1579" name="Google Shape;1579;p5"/>
          <p:cNvSpPr txBox="1">
            <a:spLocks noGrp="1"/>
          </p:cNvSpPr>
          <p:nvPr>
            <p:ph type="subTitle" idx="5"/>
          </p:nvPr>
        </p:nvSpPr>
        <p:spPr>
          <a:xfrm>
            <a:off x="47710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libri" panose="020F0502020204030204" pitchFamily="34" charset="0"/>
                <a:cs typeface="Calibri" panose="020F05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580"/>
        <p:cNvGrpSpPr/>
        <p:nvPr/>
      </p:nvGrpSpPr>
      <p:grpSpPr>
        <a:xfrm>
          <a:off x="0" y="0"/>
          <a:ext cx="0" cy="0"/>
          <a:chOff x="0" y="0"/>
          <a:chExt cx="0" cy="0"/>
        </a:xfrm>
      </p:grpSpPr>
      <p:grpSp>
        <p:nvGrpSpPr>
          <p:cNvPr id="1581" name="Google Shape;1581;p6"/>
          <p:cNvGrpSpPr/>
          <p:nvPr/>
        </p:nvGrpSpPr>
        <p:grpSpPr>
          <a:xfrm>
            <a:off x="0" y="0"/>
            <a:ext cx="9144125" cy="5143391"/>
            <a:chOff x="0" y="0"/>
            <a:chExt cx="9144125" cy="5143391"/>
          </a:xfrm>
        </p:grpSpPr>
        <p:sp>
          <p:nvSpPr>
            <p:cNvPr id="1582" name="Google Shape;1582;p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6"/>
          <p:cNvGrpSpPr/>
          <p:nvPr/>
        </p:nvGrpSpPr>
        <p:grpSpPr>
          <a:xfrm>
            <a:off x="553048" y="535000"/>
            <a:ext cx="8105852" cy="4302000"/>
            <a:chOff x="553048" y="535000"/>
            <a:chExt cx="8105852" cy="4302000"/>
          </a:xfrm>
        </p:grpSpPr>
        <p:sp>
          <p:nvSpPr>
            <p:cNvPr id="1944" name="Google Shape;1944;p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0" y="0"/>
            <a:ext cx="9144125" cy="5143391"/>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7"/>
          <p:cNvGrpSpPr/>
          <p:nvPr/>
        </p:nvGrpSpPr>
        <p:grpSpPr>
          <a:xfrm>
            <a:off x="553048" y="535000"/>
            <a:ext cx="8105852" cy="4302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9" name="Google Shape;2349;p7"/>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2350" name="Google Shape;2350;p7"/>
          <p:cNvSpPr txBox="1">
            <a:spLocks noGrp="1"/>
          </p:cNvSpPr>
          <p:nvPr>
            <p:ph type="body" idx="1"/>
          </p:nvPr>
        </p:nvSpPr>
        <p:spPr>
          <a:xfrm>
            <a:off x="1270650" y="1202075"/>
            <a:ext cx="33015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Calibri" panose="020F0502020204030204" pitchFamily="34" charset="0"/>
                <a:ea typeface="Calibri" panose="020F0502020204030204" pitchFamily="34" charset="0"/>
                <a:cs typeface="Calibri" panose="020F0502020204030204" pitchFamily="34" charset="0"/>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0" y="0"/>
            <a:ext cx="9144125" cy="5143391"/>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 name="Google Shape;2713;p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 name="Google Shape;2714;p8"/>
          <p:cNvGrpSpPr/>
          <p:nvPr/>
        </p:nvGrpSpPr>
        <p:grpSpPr>
          <a:xfrm>
            <a:off x="553048" y="535000"/>
            <a:ext cx="8105852" cy="4302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3" name="Google Shape;273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atin typeface="Fira Sans Condensed Black" panose="020B0A03050000020004" pitchFamily="34" charset="0"/>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2734"/>
        <p:cNvGrpSpPr/>
        <p:nvPr/>
      </p:nvGrpSpPr>
      <p:grpSpPr>
        <a:xfrm>
          <a:off x="0" y="0"/>
          <a:ext cx="0" cy="0"/>
          <a:chOff x="0" y="0"/>
          <a:chExt cx="0" cy="0"/>
        </a:xfrm>
      </p:grpSpPr>
      <p:grpSp>
        <p:nvGrpSpPr>
          <p:cNvPr id="2735" name="Google Shape;2735;p9"/>
          <p:cNvGrpSpPr/>
          <p:nvPr/>
        </p:nvGrpSpPr>
        <p:grpSpPr>
          <a:xfrm>
            <a:off x="0" y="0"/>
            <a:ext cx="9144125" cy="5143391"/>
            <a:chOff x="0" y="0"/>
            <a:chExt cx="9144125" cy="5143391"/>
          </a:xfrm>
        </p:grpSpPr>
        <p:sp>
          <p:nvSpPr>
            <p:cNvPr id="2736" name="Google Shape;2736;p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6" name="Google Shape;3096;p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7" name="Google Shape;3097;p9"/>
          <p:cNvGrpSpPr/>
          <p:nvPr/>
        </p:nvGrpSpPr>
        <p:grpSpPr>
          <a:xfrm>
            <a:off x="553048" y="535000"/>
            <a:ext cx="8105852" cy="4302000"/>
            <a:chOff x="553048" y="535000"/>
            <a:chExt cx="8105852" cy="4302000"/>
          </a:xfrm>
        </p:grpSpPr>
        <p:sp>
          <p:nvSpPr>
            <p:cNvPr id="3098" name="Google Shape;3098;p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6" name="Google Shape;3116;p9"/>
          <p:cNvSpPr txBox="1">
            <a:spLocks noGrp="1"/>
          </p:cNvSpPr>
          <p:nvPr>
            <p:ph type="title"/>
          </p:nvPr>
        </p:nvSpPr>
        <p:spPr>
          <a:xfrm>
            <a:off x="1747800" y="1924800"/>
            <a:ext cx="5648400" cy="129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atin typeface="Fira Sans Condensed Black" panose="020B0A030500000200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3117" name="Google Shape;3117;p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9"/>
          <p:cNvSpPr/>
          <p:nvPr/>
        </p:nvSpPr>
        <p:spPr>
          <a:xfrm rot="-900008">
            <a:off x="1818499" y="415373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2" name="Google Shape;3122;p9"/>
          <p:cNvGrpSpPr/>
          <p:nvPr/>
        </p:nvGrpSpPr>
        <p:grpSpPr>
          <a:xfrm>
            <a:off x="6340450" y="4088531"/>
            <a:ext cx="1055760" cy="753780"/>
            <a:chOff x="3308425" y="649500"/>
            <a:chExt cx="947975" cy="676825"/>
          </a:xfrm>
        </p:grpSpPr>
        <p:sp>
          <p:nvSpPr>
            <p:cNvPr id="3123" name="Google Shape;3123;p9"/>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9"/>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9"/>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6" name="Google Shape;3126;p9"/>
          <p:cNvSpPr/>
          <p:nvPr/>
        </p:nvSpPr>
        <p:spPr>
          <a:xfrm>
            <a:off x="7725050" y="8453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9"/>
          <p:cNvSpPr/>
          <p:nvPr/>
        </p:nvSpPr>
        <p:spPr>
          <a:xfrm>
            <a:off x="7962600" y="39784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9"/>
          <p:cNvSpPr/>
          <p:nvPr/>
        </p:nvSpPr>
        <p:spPr>
          <a:xfrm>
            <a:off x="7578925" y="3242625"/>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9" name="Google Shape;3129;p9"/>
          <p:cNvGrpSpPr/>
          <p:nvPr/>
        </p:nvGrpSpPr>
        <p:grpSpPr>
          <a:xfrm rot="-6299880" flipH="1">
            <a:off x="1406840" y="476245"/>
            <a:ext cx="708049" cy="444266"/>
            <a:chOff x="1445125" y="3867675"/>
            <a:chExt cx="803300" cy="502950"/>
          </a:xfrm>
        </p:grpSpPr>
        <p:sp>
          <p:nvSpPr>
            <p:cNvPr id="3130" name="Google Shape;3130;p9"/>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9"/>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9"/>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3" name="Google Shape;3133;p9"/>
          <p:cNvSpPr/>
          <p:nvPr/>
        </p:nvSpPr>
        <p:spPr>
          <a:xfrm>
            <a:off x="2859550" y="83127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0" y="0"/>
            <a:ext cx="9144125" cy="5143391"/>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6" name="Google Shape;3496;p1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10"/>
          <p:cNvGrpSpPr/>
          <p:nvPr/>
        </p:nvGrpSpPr>
        <p:grpSpPr>
          <a:xfrm>
            <a:off x="553048" y="535000"/>
            <a:ext cx="8105852" cy="4302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6" name="Google Shape;3516;p10"/>
          <p:cNvSpPr txBox="1">
            <a:spLocks noGrp="1"/>
          </p:cNvSpPr>
          <p:nvPr>
            <p:ph type="title"/>
          </p:nvPr>
        </p:nvSpPr>
        <p:spPr>
          <a:xfrm>
            <a:off x="1270650" y="2317450"/>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0650" y="629375"/>
            <a:ext cx="7020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dirty="0"/>
          </a:p>
        </p:txBody>
      </p:sp>
      <p:sp>
        <p:nvSpPr>
          <p:cNvPr id="7" name="Google Shape;7;p1"/>
          <p:cNvSpPr txBox="1">
            <a:spLocks noGrp="1"/>
          </p:cNvSpPr>
          <p:nvPr>
            <p:ph type="body" idx="1"/>
          </p:nvPr>
        </p:nvSpPr>
        <p:spPr>
          <a:xfrm>
            <a:off x="1270650" y="1202075"/>
            <a:ext cx="7020000" cy="3406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1" r:id="rId12"/>
    <p:sldLayoutId id="2147483662" r:id="rId13"/>
    <p:sldLayoutId id="2147483664" r:id="rId14"/>
    <p:sldLayoutId id="2147483665" r:id="rId15"/>
    <p:sldLayoutId id="2147483666" r:id="rId16"/>
    <p:sldLayoutId id="2147483667" r:id="rId17"/>
    <p:sldLayoutId id="2147483668" r:id="rId18"/>
    <p:sldLayoutId id="2147483669" r:id="rId19"/>
    <p:sldLayoutId id="2147483671" r:id="rId20"/>
    <p:sldLayoutId id="2147483672" r:id="rId21"/>
    <p:sldLayoutId id="2147483673"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ira Sans Condensed Black" panose="020B0A03050000020004" pitchFamily="34" charset="0"/>
          <a:ea typeface="Fira Sans Condensed Black" panose="020B0A030500000200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sv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image" Target="../media/image19.jpe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9834;p32">
            <a:extLst>
              <a:ext uri="{FF2B5EF4-FFF2-40B4-BE49-F238E27FC236}">
                <a16:creationId xmlns:a16="http://schemas.microsoft.com/office/drawing/2014/main" id="{4F118B37-2A0C-222F-FD8A-236E38017174}"/>
              </a:ext>
            </a:extLst>
          </p:cNvPr>
          <p:cNvSpPr txBox="1">
            <a:spLocks/>
          </p:cNvSpPr>
          <p:nvPr/>
        </p:nvSpPr>
        <p:spPr>
          <a:xfrm>
            <a:off x="347329" y="4181368"/>
            <a:ext cx="8315388" cy="586915"/>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2800" dirty="0" err="1"/>
              <a:t>Loại</a:t>
            </a:r>
            <a:r>
              <a:rPr lang="en-US" sz="2800" dirty="0"/>
              <a:t> </a:t>
            </a:r>
            <a:r>
              <a:rPr lang="en-US" sz="2800" dirty="0" err="1"/>
              <a:t>đèn</a:t>
            </a:r>
            <a:r>
              <a:rPr lang="en-US" sz="2800" dirty="0"/>
              <a:t> </a:t>
            </a:r>
            <a:r>
              <a:rPr lang="en-US" sz="2800" dirty="0" err="1"/>
              <a:t>này</a:t>
            </a:r>
            <a:r>
              <a:rPr lang="en-US" sz="2800" dirty="0"/>
              <a:t> </a:t>
            </a:r>
            <a:r>
              <a:rPr lang="en-US" sz="2800" dirty="0" err="1"/>
              <a:t>hoạt</a:t>
            </a:r>
            <a:r>
              <a:rPr lang="en-US" sz="2800" dirty="0"/>
              <a:t> </a:t>
            </a:r>
            <a:r>
              <a:rPr lang="en-US" sz="2800" dirty="0" err="1"/>
              <a:t>động</a:t>
            </a:r>
            <a:r>
              <a:rPr lang="en-US" sz="2800" dirty="0"/>
              <a:t> </a:t>
            </a:r>
            <a:r>
              <a:rPr lang="en-US" sz="2800" dirty="0" err="1"/>
              <a:t>dựa</a:t>
            </a:r>
            <a:r>
              <a:rPr lang="en-US" sz="2800" dirty="0"/>
              <a:t> </a:t>
            </a:r>
            <a:r>
              <a:rPr lang="en-US" sz="2800" dirty="0" err="1"/>
              <a:t>vào</a:t>
            </a:r>
            <a:r>
              <a:rPr lang="en-US" sz="2800" dirty="0"/>
              <a:t> </a:t>
            </a:r>
            <a:r>
              <a:rPr lang="en-US" sz="2800" dirty="0" err="1"/>
              <a:t>nguyên</a:t>
            </a:r>
            <a:r>
              <a:rPr lang="en-US" sz="2800" dirty="0"/>
              <a:t> </a:t>
            </a:r>
            <a:r>
              <a:rPr lang="en-US" sz="2800" dirty="0" err="1"/>
              <a:t>tắc</a:t>
            </a:r>
            <a:r>
              <a:rPr lang="en-US" sz="2800" dirty="0"/>
              <a:t> </a:t>
            </a:r>
            <a:r>
              <a:rPr lang="en-US" sz="2800" dirty="0" err="1"/>
              <a:t>nào</a:t>
            </a:r>
            <a:r>
              <a:rPr lang="en-US" sz="2800" dirty="0"/>
              <a:t>? </a:t>
            </a:r>
          </a:p>
        </p:txBody>
      </p:sp>
      <p:pic>
        <p:nvPicPr>
          <p:cNvPr id="2" name="Picture 1">
            <a:extLst>
              <a:ext uri="{FF2B5EF4-FFF2-40B4-BE49-F238E27FC236}">
                <a16:creationId xmlns:a16="http://schemas.microsoft.com/office/drawing/2014/main" id="{B028F522-1D12-4134-860D-C0A450178099}"/>
              </a:ext>
            </a:extLst>
          </p:cNvPr>
          <p:cNvPicPr>
            <a:picLocks noChangeAspect="1"/>
          </p:cNvPicPr>
          <p:nvPr/>
        </p:nvPicPr>
        <p:blipFill>
          <a:blip r:embed="rId2"/>
          <a:stretch>
            <a:fillRect/>
          </a:stretch>
        </p:blipFill>
        <p:spPr>
          <a:xfrm>
            <a:off x="3111621" y="549873"/>
            <a:ext cx="3145548" cy="3564927"/>
          </a:xfrm>
          <a:prstGeom prst="rect">
            <a:avLst/>
          </a:prstGeom>
        </p:spPr>
      </p:pic>
    </p:spTree>
    <p:extLst>
      <p:ext uri="{BB962C8B-B14F-4D97-AF65-F5344CB8AC3E}">
        <p14:creationId xmlns:p14="http://schemas.microsoft.com/office/powerpoint/2010/main" val="2402659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9863" name="Google Shape;9863;p33"/>
          <p:cNvSpPr/>
          <p:nvPr/>
        </p:nvSpPr>
        <p:spPr>
          <a:xfrm>
            <a:off x="8471432" y="401754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33"/>
          <p:cNvSpPr/>
          <p:nvPr/>
        </p:nvSpPr>
        <p:spPr>
          <a:xfrm>
            <a:off x="7752320" y="437849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33"/>
          <p:cNvSpPr/>
          <p:nvPr/>
        </p:nvSpPr>
        <p:spPr>
          <a:xfrm rot="-4499992">
            <a:off x="7514040" y="15989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7254018" y="24337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8471432" y="57343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34;p32">
            <a:extLst>
              <a:ext uri="{FF2B5EF4-FFF2-40B4-BE49-F238E27FC236}">
                <a16:creationId xmlns:a16="http://schemas.microsoft.com/office/drawing/2014/main" id="{AD6BAC58-6793-3F28-AAB9-52C77C653431}"/>
              </a:ext>
            </a:extLst>
          </p:cNvPr>
          <p:cNvSpPr txBox="1">
            <a:spLocks/>
          </p:cNvSpPr>
          <p:nvPr/>
        </p:nvSpPr>
        <p:spPr>
          <a:xfrm>
            <a:off x="1889982" y="328372"/>
            <a:ext cx="5195777" cy="355162"/>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1800" dirty="0" err="1"/>
              <a:t>Thí</a:t>
            </a:r>
            <a:r>
              <a:rPr lang="en-US" sz="1800" dirty="0"/>
              <a:t> </a:t>
            </a:r>
            <a:r>
              <a:rPr lang="en-US" sz="1800" dirty="0" err="1"/>
              <a:t>Nghiệm</a:t>
            </a:r>
            <a:r>
              <a:rPr lang="en-US" sz="1800" dirty="0"/>
              <a:t> 1: </a:t>
            </a:r>
            <a:r>
              <a:rPr lang="en-US" sz="1800" b="1" dirty="0" err="1">
                <a:solidFill>
                  <a:schemeClr val="tx1"/>
                </a:solidFill>
                <a:latin typeface="Calibri" panose="020F0502020204030204" pitchFamily="34" charset="0"/>
                <a:cs typeface="Calibri" panose="020F0502020204030204" pitchFamily="34" charset="0"/>
              </a:rPr>
              <a:t>Dùng</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nam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châm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để</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tạo</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ra</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dòng</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điện</a:t>
            </a:r>
            <a:endParaRPr lang="en-US" sz="1800" b="1" dirty="0">
              <a:solidFill>
                <a:schemeClr val="tx1"/>
              </a:solidFill>
              <a:latin typeface="Calibri" panose="020F0502020204030204" pitchFamily="34" charset="0"/>
              <a:cs typeface="Calibri" panose="020F0502020204030204" pitchFamily="34" charset="0"/>
            </a:endParaRPr>
          </a:p>
        </p:txBody>
      </p:sp>
      <p:sp>
        <p:nvSpPr>
          <p:cNvPr id="9" name="Google Shape;9834;p32">
            <a:extLst>
              <a:ext uri="{FF2B5EF4-FFF2-40B4-BE49-F238E27FC236}">
                <a16:creationId xmlns:a16="http://schemas.microsoft.com/office/drawing/2014/main" id="{EA6BC4E2-7F6F-3671-64D5-CBFF504DEC12}"/>
              </a:ext>
            </a:extLst>
          </p:cNvPr>
          <p:cNvSpPr txBox="1">
            <a:spLocks/>
          </p:cNvSpPr>
          <p:nvPr/>
        </p:nvSpPr>
        <p:spPr>
          <a:xfrm>
            <a:off x="1538790" y="3303686"/>
            <a:ext cx="6407730"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s" sz="2800" dirty="0"/>
              <a:t>Từ thí nghiệm 1, rút ra nhận xét về việc dùng nam châm vĩnh cửu tạo ra dòng điện.</a:t>
            </a:r>
            <a:endParaRPr lang="en-US" sz="28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AD68DF40-2CFC-4361-91FF-485E3E492DAD}"/>
              </a:ext>
            </a:extLst>
          </p:cNvPr>
          <p:cNvGrpSpPr/>
          <p:nvPr/>
        </p:nvGrpSpPr>
        <p:grpSpPr>
          <a:xfrm>
            <a:off x="2617911" y="740196"/>
            <a:ext cx="3881962" cy="2098039"/>
            <a:chOff x="2160592" y="1896344"/>
            <a:chExt cx="4714407" cy="2445008"/>
          </a:xfrm>
        </p:grpSpPr>
        <p:pic>
          <p:nvPicPr>
            <p:cNvPr id="16" name="Picture 15">
              <a:extLst>
                <a:ext uri="{FF2B5EF4-FFF2-40B4-BE49-F238E27FC236}">
                  <a16:creationId xmlns:a16="http://schemas.microsoft.com/office/drawing/2014/main" id="{835303B5-5F7A-431A-A654-126D5393FF76}"/>
                </a:ext>
              </a:extLst>
            </p:cNvPr>
            <p:cNvPicPr>
              <a:picLocks noChangeAspect="1"/>
            </p:cNvPicPr>
            <p:nvPr/>
          </p:nvPicPr>
          <p:blipFill>
            <a:blip r:embed="rId4"/>
            <a:stretch>
              <a:fillRect/>
            </a:stretch>
          </p:blipFill>
          <p:spPr>
            <a:xfrm>
              <a:off x="2160592" y="1896344"/>
              <a:ext cx="4714407" cy="2445008"/>
            </a:xfrm>
            <a:prstGeom prst="rect">
              <a:avLst/>
            </a:prstGeom>
            <a:ln>
              <a:noFill/>
            </a:ln>
            <a:effectLst>
              <a:softEdge rad="112500"/>
            </a:effectLst>
          </p:spPr>
        </p:pic>
        <p:sp>
          <p:nvSpPr>
            <p:cNvPr id="18" name="Google Shape;9834;p32">
              <a:extLst>
                <a:ext uri="{FF2B5EF4-FFF2-40B4-BE49-F238E27FC236}">
                  <a16:creationId xmlns:a16="http://schemas.microsoft.com/office/drawing/2014/main" id="{E180351C-21CE-4170-9C8B-A8CFE40521B3}"/>
                </a:ext>
              </a:extLst>
            </p:cNvPr>
            <p:cNvSpPr txBox="1">
              <a:spLocks/>
            </p:cNvSpPr>
            <p:nvPr/>
          </p:nvSpPr>
          <p:spPr>
            <a:xfrm>
              <a:off x="4016462" y="2079151"/>
              <a:ext cx="1215514" cy="576611"/>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800" dirty="0" err="1">
                  <a:solidFill>
                    <a:schemeClr val="tx1"/>
                  </a:solidFill>
                </a:rPr>
                <a:t>Cuộn</a:t>
              </a:r>
              <a:r>
                <a:rPr lang="en-US" sz="1800" dirty="0">
                  <a:solidFill>
                    <a:schemeClr val="tx1"/>
                  </a:solidFill>
                </a:rPr>
                <a:t> </a:t>
              </a:r>
              <a:r>
                <a:rPr lang="en-US" sz="1800" dirty="0" err="1">
                  <a:solidFill>
                    <a:schemeClr val="tx1"/>
                  </a:solidFill>
                </a:rPr>
                <a:t>dây</a:t>
              </a:r>
              <a:r>
                <a:rPr lang="en-US" sz="1800" dirty="0">
                  <a:solidFill>
                    <a:schemeClr val="tx1"/>
                  </a:solidFill>
                </a:rPr>
                <a:t> </a:t>
              </a:r>
              <a:r>
                <a:rPr lang="en-US" sz="1800" dirty="0" err="1">
                  <a:solidFill>
                    <a:schemeClr val="tx1"/>
                  </a:solidFill>
                </a:rPr>
                <a:t>dẫn</a:t>
              </a:r>
              <a:endParaRPr lang="en-US" sz="1800" dirty="0">
                <a:solidFill>
                  <a:schemeClr val="tx1"/>
                </a:solidFill>
              </a:endParaRPr>
            </a:p>
          </p:txBody>
        </p:sp>
        <p:sp>
          <p:nvSpPr>
            <p:cNvPr id="19" name="Google Shape;9834;p32">
              <a:extLst>
                <a:ext uri="{FF2B5EF4-FFF2-40B4-BE49-F238E27FC236}">
                  <a16:creationId xmlns:a16="http://schemas.microsoft.com/office/drawing/2014/main" id="{810B155C-CD63-4EE6-AF58-5A619488C11E}"/>
                </a:ext>
              </a:extLst>
            </p:cNvPr>
            <p:cNvSpPr txBox="1">
              <a:spLocks/>
            </p:cNvSpPr>
            <p:nvPr/>
          </p:nvSpPr>
          <p:spPr>
            <a:xfrm>
              <a:off x="5407991" y="1904329"/>
              <a:ext cx="1449199" cy="524376"/>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800" dirty="0">
                  <a:solidFill>
                    <a:schemeClr val="tx1"/>
                  </a:solidFill>
                </a:rPr>
                <a:t>Nam </a:t>
              </a:r>
              <a:r>
                <a:rPr lang="en-US" sz="1800" dirty="0" err="1">
                  <a:solidFill>
                    <a:schemeClr val="tx1"/>
                  </a:solidFill>
                </a:rPr>
                <a:t>châm</a:t>
              </a:r>
              <a:r>
                <a:rPr lang="en-US" sz="1800" dirty="0">
                  <a:solidFill>
                    <a:schemeClr val="tx1"/>
                  </a:solidFill>
                </a:rPr>
                <a:t> </a:t>
              </a:r>
              <a:r>
                <a:rPr lang="en-US" sz="1800" dirty="0" err="1">
                  <a:solidFill>
                    <a:schemeClr val="tx1"/>
                  </a:solidFill>
                </a:rPr>
                <a:t>vĩnh</a:t>
              </a:r>
              <a:r>
                <a:rPr lang="en-US" sz="1800" dirty="0">
                  <a:solidFill>
                    <a:schemeClr val="tx1"/>
                  </a:solidFill>
                </a:rPr>
                <a:t> </a:t>
              </a:r>
              <a:r>
                <a:rPr lang="en-US" sz="1800" dirty="0" err="1">
                  <a:solidFill>
                    <a:schemeClr val="tx1"/>
                  </a:solidFill>
                </a:rPr>
                <a:t>cửu</a:t>
              </a:r>
              <a:endParaRPr lang="en-US" sz="1800" dirty="0">
                <a:solidFill>
                  <a:schemeClr val="tx1"/>
                </a:solidFill>
              </a:endParaRPr>
            </a:p>
          </p:txBody>
        </p:sp>
        <p:sp>
          <p:nvSpPr>
            <p:cNvPr id="20" name="Google Shape;9834;p32">
              <a:extLst>
                <a:ext uri="{FF2B5EF4-FFF2-40B4-BE49-F238E27FC236}">
                  <a16:creationId xmlns:a16="http://schemas.microsoft.com/office/drawing/2014/main" id="{94D8FB67-DF78-4D1E-A26C-898165C6AF3E}"/>
                </a:ext>
              </a:extLst>
            </p:cNvPr>
            <p:cNvSpPr txBox="1">
              <a:spLocks/>
            </p:cNvSpPr>
            <p:nvPr/>
          </p:nvSpPr>
          <p:spPr>
            <a:xfrm>
              <a:off x="4517794" y="3325312"/>
              <a:ext cx="1939091" cy="993736"/>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800" dirty="0">
                  <a:solidFill>
                    <a:schemeClr val="tx1"/>
                  </a:solidFill>
                </a:rPr>
                <a:t>Hai </a:t>
              </a:r>
              <a:r>
                <a:rPr lang="en-US" sz="1800" dirty="0" err="1">
                  <a:solidFill>
                    <a:schemeClr val="tx1"/>
                  </a:solidFill>
                </a:rPr>
                <a:t>đèn</a:t>
              </a:r>
              <a:r>
                <a:rPr lang="en-US" sz="1800" dirty="0">
                  <a:solidFill>
                    <a:schemeClr val="tx1"/>
                  </a:solidFill>
                </a:rPr>
                <a:t> LED </a:t>
              </a:r>
              <a:r>
                <a:rPr lang="en-US" sz="1800" dirty="0" err="1">
                  <a:solidFill>
                    <a:schemeClr val="tx1"/>
                  </a:solidFill>
                </a:rPr>
                <a:t>mắc</a:t>
              </a:r>
              <a:r>
                <a:rPr lang="en-US" sz="1800" dirty="0">
                  <a:solidFill>
                    <a:schemeClr val="tx1"/>
                  </a:solidFill>
                </a:rPr>
                <a:t> song song </a:t>
              </a:r>
              <a:r>
                <a:rPr lang="en-US" sz="1800" dirty="0" err="1">
                  <a:solidFill>
                    <a:schemeClr val="tx1"/>
                  </a:solidFill>
                </a:rPr>
                <a:t>ngược</a:t>
              </a:r>
              <a:r>
                <a:rPr lang="en-US" sz="1800" dirty="0">
                  <a:solidFill>
                    <a:schemeClr val="tx1"/>
                  </a:solidFill>
                </a:rPr>
                <a:t> </a:t>
              </a:r>
              <a:r>
                <a:rPr lang="en-US" sz="1800" dirty="0" err="1">
                  <a:solidFill>
                    <a:schemeClr val="tx1"/>
                  </a:solidFill>
                </a:rPr>
                <a:t>cực</a:t>
              </a:r>
              <a:endParaRPr lang="en-US" sz="1800" dirty="0">
                <a:solidFill>
                  <a:schemeClr val="tx1"/>
                </a:solidFill>
              </a:endParaRPr>
            </a:p>
          </p:txBody>
        </p:sp>
      </p:grpSp>
    </p:spTree>
    <p:extLst>
      <p:ext uri="{BB962C8B-B14F-4D97-AF65-F5344CB8AC3E}">
        <p14:creationId xmlns:p14="http://schemas.microsoft.com/office/powerpoint/2010/main" val="915426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71"/>
        <p:cNvGrpSpPr/>
        <p:nvPr/>
      </p:nvGrpSpPr>
      <p:grpSpPr>
        <a:xfrm>
          <a:off x="0" y="0"/>
          <a:ext cx="0" cy="0"/>
          <a:chOff x="0" y="0"/>
          <a:chExt cx="0" cy="0"/>
        </a:xfrm>
      </p:grpSpPr>
      <p:sp>
        <p:nvSpPr>
          <p:cNvPr id="9875" name="Google Shape;9875;p34"/>
          <p:cNvSpPr/>
          <p:nvPr/>
        </p:nvSpPr>
        <p:spPr>
          <a:xfrm>
            <a:off x="7488175" y="99611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34"/>
          <p:cNvSpPr/>
          <p:nvPr/>
        </p:nvSpPr>
        <p:spPr>
          <a:xfrm>
            <a:off x="7759050" y="1833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34"/>
          <p:cNvSpPr/>
          <p:nvPr/>
        </p:nvSpPr>
        <p:spPr>
          <a:xfrm>
            <a:off x="6972450" y="158742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74" name="Picture 9873">
            <a:extLst>
              <a:ext uri="{FF2B5EF4-FFF2-40B4-BE49-F238E27FC236}">
                <a16:creationId xmlns:a16="http://schemas.microsoft.com/office/drawing/2014/main" id="{F6AB4A60-137C-C4AC-BD0D-3A20C05743CD}"/>
              </a:ext>
            </a:extLst>
          </p:cNvPr>
          <p:cNvPicPr>
            <a:picLocks noChangeAspect="1"/>
          </p:cNvPicPr>
          <p:nvPr/>
        </p:nvPicPr>
        <p:blipFill>
          <a:blip r:embed="rId3"/>
          <a:stretch>
            <a:fillRect/>
          </a:stretch>
        </p:blipFill>
        <p:spPr>
          <a:xfrm>
            <a:off x="6733228" y="2776517"/>
            <a:ext cx="2115731" cy="2115731"/>
          </a:xfrm>
          <a:prstGeom prst="rect">
            <a:avLst/>
          </a:prstGeom>
        </p:spPr>
      </p:pic>
      <p:grpSp>
        <p:nvGrpSpPr>
          <p:cNvPr id="9880" name="Google Shape;10163;p49">
            <a:extLst>
              <a:ext uri="{FF2B5EF4-FFF2-40B4-BE49-F238E27FC236}">
                <a16:creationId xmlns:a16="http://schemas.microsoft.com/office/drawing/2014/main" id="{FD7F0B93-3A1F-9A66-A296-61F35209CACD}"/>
              </a:ext>
            </a:extLst>
          </p:cNvPr>
          <p:cNvGrpSpPr/>
          <p:nvPr/>
        </p:nvGrpSpPr>
        <p:grpSpPr>
          <a:xfrm flipH="1">
            <a:off x="599587" y="4007177"/>
            <a:ext cx="596950" cy="787025"/>
            <a:chOff x="5055688" y="2345363"/>
            <a:chExt cx="596950" cy="787025"/>
          </a:xfrm>
        </p:grpSpPr>
        <p:sp>
          <p:nvSpPr>
            <p:cNvPr id="9881" name="Google Shape;10164;p49">
              <a:extLst>
                <a:ext uri="{FF2B5EF4-FFF2-40B4-BE49-F238E27FC236}">
                  <a16:creationId xmlns:a16="http://schemas.microsoft.com/office/drawing/2014/main" id="{740CFAD9-642F-B355-E99E-F644DF25BEC0}"/>
                </a:ext>
              </a:extLst>
            </p:cNvPr>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10165;p49">
              <a:extLst>
                <a:ext uri="{FF2B5EF4-FFF2-40B4-BE49-F238E27FC236}">
                  <a16:creationId xmlns:a16="http://schemas.microsoft.com/office/drawing/2014/main" id="{D8364A9F-5AB6-C846-FC23-54EB3757B027}"/>
                </a:ext>
              </a:extLst>
            </p:cNvPr>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10166;p49">
              <a:extLst>
                <a:ext uri="{FF2B5EF4-FFF2-40B4-BE49-F238E27FC236}">
                  <a16:creationId xmlns:a16="http://schemas.microsoft.com/office/drawing/2014/main" id="{D7EC61B0-51FF-9432-B9CB-DCBBB0EF346A}"/>
                </a:ext>
              </a:extLst>
            </p:cNvPr>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0116;p49">
            <a:extLst>
              <a:ext uri="{FF2B5EF4-FFF2-40B4-BE49-F238E27FC236}">
                <a16:creationId xmlns:a16="http://schemas.microsoft.com/office/drawing/2014/main" id="{545A4C84-A60A-3FDF-C023-74CFA8DF463B}"/>
              </a:ext>
            </a:extLst>
          </p:cNvPr>
          <p:cNvGrpSpPr/>
          <p:nvPr/>
        </p:nvGrpSpPr>
        <p:grpSpPr>
          <a:xfrm>
            <a:off x="1182162" y="498573"/>
            <a:ext cx="794786" cy="882712"/>
            <a:chOff x="1850625" y="2395250"/>
            <a:chExt cx="1520850" cy="1689100"/>
          </a:xfrm>
        </p:grpSpPr>
        <p:sp>
          <p:nvSpPr>
            <p:cNvPr id="4" name="Google Shape;10117;p49">
              <a:extLst>
                <a:ext uri="{FF2B5EF4-FFF2-40B4-BE49-F238E27FC236}">
                  <a16:creationId xmlns:a16="http://schemas.microsoft.com/office/drawing/2014/main" id="{1C18A71C-55E2-BFE8-9742-0C0B1B6F10C6}"/>
                </a:ext>
              </a:extLst>
            </p:cNvPr>
            <p:cNvSpPr/>
            <p:nvPr/>
          </p:nvSpPr>
          <p:spPr>
            <a:xfrm>
              <a:off x="1859125" y="2395250"/>
              <a:ext cx="1512350" cy="1689100"/>
            </a:xfrm>
            <a:custGeom>
              <a:avLst/>
              <a:gdLst/>
              <a:ahLst/>
              <a:cxnLst/>
              <a:rect l="l" t="t" r="r" b="b"/>
              <a:pathLst>
                <a:path w="60494" h="67564" extrusionOk="0">
                  <a:moveTo>
                    <a:pt x="27015" y="1"/>
                  </a:moveTo>
                  <a:cubicBezTo>
                    <a:pt x="26228" y="1625"/>
                    <a:pt x="1814" y="46076"/>
                    <a:pt x="0" y="49022"/>
                  </a:cubicBezTo>
                  <a:cubicBezTo>
                    <a:pt x="525" y="49325"/>
                    <a:pt x="32478" y="66753"/>
                    <a:pt x="33942" y="67564"/>
                  </a:cubicBezTo>
                  <a:cubicBezTo>
                    <a:pt x="34333" y="66977"/>
                    <a:pt x="59686" y="20421"/>
                    <a:pt x="60493" y="19117"/>
                  </a:cubicBezTo>
                  <a:cubicBezTo>
                    <a:pt x="59284" y="18447"/>
                    <a:pt x="28160" y="752"/>
                    <a:pt x="27361" y="245"/>
                  </a:cubicBezTo>
                  <a:cubicBezTo>
                    <a:pt x="27246" y="172"/>
                    <a:pt x="27130" y="88"/>
                    <a:pt x="27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118;p49">
              <a:extLst>
                <a:ext uri="{FF2B5EF4-FFF2-40B4-BE49-F238E27FC236}">
                  <a16:creationId xmlns:a16="http://schemas.microsoft.com/office/drawing/2014/main" id="{A91EE3B7-D5F1-CB5E-9221-9BCB95A82317}"/>
                </a:ext>
              </a:extLst>
            </p:cNvPr>
            <p:cNvSpPr/>
            <p:nvPr/>
          </p:nvSpPr>
          <p:spPr>
            <a:xfrm>
              <a:off x="2342575" y="3255450"/>
              <a:ext cx="454075" cy="256850"/>
            </a:xfrm>
            <a:custGeom>
              <a:avLst/>
              <a:gdLst/>
              <a:ahLst/>
              <a:cxnLst/>
              <a:rect l="l" t="t" r="r" b="b"/>
              <a:pathLst>
                <a:path w="18163" h="10274" extrusionOk="0">
                  <a:moveTo>
                    <a:pt x="348" y="0"/>
                  </a:moveTo>
                  <a:cubicBezTo>
                    <a:pt x="232" y="0"/>
                    <a:pt x="131" y="47"/>
                    <a:pt x="82" y="137"/>
                  </a:cubicBezTo>
                  <a:cubicBezTo>
                    <a:pt x="1" y="288"/>
                    <a:pt x="98" y="501"/>
                    <a:pt x="303" y="614"/>
                  </a:cubicBezTo>
                  <a:lnTo>
                    <a:pt x="17556" y="10205"/>
                  </a:lnTo>
                  <a:cubicBezTo>
                    <a:pt x="17640" y="10251"/>
                    <a:pt x="17729" y="10274"/>
                    <a:pt x="17810" y="10274"/>
                  </a:cubicBezTo>
                  <a:cubicBezTo>
                    <a:pt x="17927" y="10274"/>
                    <a:pt x="18029" y="10227"/>
                    <a:pt x="18079" y="10139"/>
                  </a:cubicBezTo>
                  <a:cubicBezTo>
                    <a:pt x="18163" y="9990"/>
                    <a:pt x="18065" y="9777"/>
                    <a:pt x="17862" y="9664"/>
                  </a:cubicBezTo>
                  <a:lnTo>
                    <a:pt x="599" y="69"/>
                  </a:lnTo>
                  <a:cubicBezTo>
                    <a:pt x="517" y="23"/>
                    <a:pt x="429" y="0"/>
                    <a:pt x="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119;p49">
              <a:extLst>
                <a:ext uri="{FF2B5EF4-FFF2-40B4-BE49-F238E27FC236}">
                  <a16:creationId xmlns:a16="http://schemas.microsoft.com/office/drawing/2014/main" id="{8F38EEDC-2D48-0DF4-4DF8-F1A414441F2C}"/>
                </a:ext>
              </a:extLst>
            </p:cNvPr>
            <p:cNvSpPr/>
            <p:nvPr/>
          </p:nvSpPr>
          <p:spPr>
            <a:xfrm>
              <a:off x="2304325" y="3324300"/>
              <a:ext cx="454050" cy="256850"/>
            </a:xfrm>
            <a:custGeom>
              <a:avLst/>
              <a:gdLst/>
              <a:ahLst/>
              <a:cxnLst/>
              <a:rect l="l" t="t" r="r" b="b"/>
              <a:pathLst>
                <a:path w="18162" h="10274" extrusionOk="0">
                  <a:moveTo>
                    <a:pt x="347" y="0"/>
                  </a:moveTo>
                  <a:cubicBezTo>
                    <a:pt x="231" y="0"/>
                    <a:pt x="130" y="47"/>
                    <a:pt x="82" y="136"/>
                  </a:cubicBezTo>
                  <a:cubicBezTo>
                    <a:pt x="0" y="287"/>
                    <a:pt x="97" y="500"/>
                    <a:pt x="302" y="614"/>
                  </a:cubicBezTo>
                  <a:lnTo>
                    <a:pt x="17557" y="10204"/>
                  </a:lnTo>
                  <a:cubicBezTo>
                    <a:pt x="17640" y="10251"/>
                    <a:pt x="17728" y="10273"/>
                    <a:pt x="17809" y="10273"/>
                  </a:cubicBezTo>
                  <a:cubicBezTo>
                    <a:pt x="17926" y="10273"/>
                    <a:pt x="18028" y="10227"/>
                    <a:pt x="18078" y="10139"/>
                  </a:cubicBezTo>
                  <a:cubicBezTo>
                    <a:pt x="18162" y="9990"/>
                    <a:pt x="18064" y="9777"/>
                    <a:pt x="17861" y="9664"/>
                  </a:cubicBezTo>
                  <a:lnTo>
                    <a:pt x="598" y="69"/>
                  </a:lnTo>
                  <a:cubicBezTo>
                    <a:pt x="516" y="22"/>
                    <a:pt x="428"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120;p49">
              <a:extLst>
                <a:ext uri="{FF2B5EF4-FFF2-40B4-BE49-F238E27FC236}">
                  <a16:creationId xmlns:a16="http://schemas.microsoft.com/office/drawing/2014/main" id="{F96D601B-0F00-58AF-A891-BF938614C82A}"/>
                </a:ext>
              </a:extLst>
            </p:cNvPr>
            <p:cNvSpPr/>
            <p:nvPr/>
          </p:nvSpPr>
          <p:spPr>
            <a:xfrm>
              <a:off x="2266050" y="3393150"/>
              <a:ext cx="454050" cy="256825"/>
            </a:xfrm>
            <a:custGeom>
              <a:avLst/>
              <a:gdLst/>
              <a:ahLst/>
              <a:cxnLst/>
              <a:rect l="l" t="t" r="r" b="b"/>
              <a:pathLst>
                <a:path w="18162" h="10273" extrusionOk="0">
                  <a:moveTo>
                    <a:pt x="349" y="0"/>
                  </a:moveTo>
                  <a:cubicBezTo>
                    <a:pt x="232" y="0"/>
                    <a:pt x="130" y="47"/>
                    <a:pt x="82" y="136"/>
                  </a:cubicBezTo>
                  <a:cubicBezTo>
                    <a:pt x="0" y="287"/>
                    <a:pt x="98" y="500"/>
                    <a:pt x="302" y="613"/>
                  </a:cubicBezTo>
                  <a:lnTo>
                    <a:pt x="17557" y="10204"/>
                  </a:lnTo>
                  <a:cubicBezTo>
                    <a:pt x="17641" y="10250"/>
                    <a:pt x="17729" y="10273"/>
                    <a:pt x="17810" y="10273"/>
                  </a:cubicBezTo>
                  <a:cubicBezTo>
                    <a:pt x="17927" y="10273"/>
                    <a:pt x="18029" y="10226"/>
                    <a:pt x="18078" y="10138"/>
                  </a:cubicBezTo>
                  <a:cubicBezTo>
                    <a:pt x="18162" y="9989"/>
                    <a:pt x="18064" y="9776"/>
                    <a:pt x="17862" y="9663"/>
                  </a:cubicBezTo>
                  <a:lnTo>
                    <a:pt x="601" y="68"/>
                  </a:lnTo>
                  <a:cubicBezTo>
                    <a:pt x="517" y="22"/>
                    <a:pt x="430" y="0"/>
                    <a:pt x="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121;p49">
              <a:extLst>
                <a:ext uri="{FF2B5EF4-FFF2-40B4-BE49-F238E27FC236}">
                  <a16:creationId xmlns:a16="http://schemas.microsoft.com/office/drawing/2014/main" id="{F7C482E8-6A14-9087-F419-AA9DDBC7494E}"/>
                </a:ext>
              </a:extLst>
            </p:cNvPr>
            <p:cNvSpPr/>
            <p:nvPr/>
          </p:nvSpPr>
          <p:spPr>
            <a:xfrm>
              <a:off x="2227775" y="3462025"/>
              <a:ext cx="454050" cy="256800"/>
            </a:xfrm>
            <a:custGeom>
              <a:avLst/>
              <a:gdLst/>
              <a:ahLst/>
              <a:cxnLst/>
              <a:rect l="l" t="t" r="r" b="b"/>
              <a:pathLst>
                <a:path w="18162" h="10272" extrusionOk="0">
                  <a:moveTo>
                    <a:pt x="349" y="0"/>
                  </a:moveTo>
                  <a:cubicBezTo>
                    <a:pt x="232" y="0"/>
                    <a:pt x="131" y="47"/>
                    <a:pt x="82" y="136"/>
                  </a:cubicBezTo>
                  <a:cubicBezTo>
                    <a:pt x="0" y="286"/>
                    <a:pt x="100" y="500"/>
                    <a:pt x="303" y="614"/>
                  </a:cubicBezTo>
                  <a:lnTo>
                    <a:pt x="17558" y="10202"/>
                  </a:lnTo>
                  <a:cubicBezTo>
                    <a:pt x="17641" y="10249"/>
                    <a:pt x="17729" y="10271"/>
                    <a:pt x="17810" y="10271"/>
                  </a:cubicBezTo>
                  <a:cubicBezTo>
                    <a:pt x="17927" y="10271"/>
                    <a:pt x="18029" y="10225"/>
                    <a:pt x="18078" y="10137"/>
                  </a:cubicBezTo>
                  <a:cubicBezTo>
                    <a:pt x="18162" y="9988"/>
                    <a:pt x="18066" y="9775"/>
                    <a:pt x="17862" y="9662"/>
                  </a:cubicBezTo>
                  <a:lnTo>
                    <a:pt x="601" y="69"/>
                  </a:lnTo>
                  <a:cubicBezTo>
                    <a:pt x="517" y="23"/>
                    <a:pt x="429" y="0"/>
                    <a:pt x="3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22;p49">
              <a:extLst>
                <a:ext uri="{FF2B5EF4-FFF2-40B4-BE49-F238E27FC236}">
                  <a16:creationId xmlns:a16="http://schemas.microsoft.com/office/drawing/2014/main" id="{9C06CDBC-391A-5C1D-8273-6409A4BB24E6}"/>
                </a:ext>
              </a:extLst>
            </p:cNvPr>
            <p:cNvSpPr/>
            <p:nvPr/>
          </p:nvSpPr>
          <p:spPr>
            <a:xfrm>
              <a:off x="1859125" y="2395250"/>
              <a:ext cx="718325" cy="1248050"/>
            </a:xfrm>
            <a:custGeom>
              <a:avLst/>
              <a:gdLst/>
              <a:ahLst/>
              <a:cxnLst/>
              <a:rect l="l" t="t" r="r" b="b"/>
              <a:pathLst>
                <a:path w="28733" h="49922" extrusionOk="0">
                  <a:moveTo>
                    <a:pt x="27015" y="1"/>
                  </a:moveTo>
                  <a:cubicBezTo>
                    <a:pt x="26228" y="1625"/>
                    <a:pt x="1814" y="46076"/>
                    <a:pt x="0" y="49022"/>
                  </a:cubicBezTo>
                  <a:cubicBezTo>
                    <a:pt x="84" y="49070"/>
                    <a:pt x="148" y="49098"/>
                    <a:pt x="1653" y="49921"/>
                  </a:cubicBezTo>
                  <a:cubicBezTo>
                    <a:pt x="7128" y="40746"/>
                    <a:pt x="25037" y="7854"/>
                    <a:pt x="28733" y="1057"/>
                  </a:cubicBezTo>
                  <a:cubicBezTo>
                    <a:pt x="27429" y="309"/>
                    <a:pt x="27480" y="321"/>
                    <a:pt x="27361" y="245"/>
                  </a:cubicBezTo>
                  <a:cubicBezTo>
                    <a:pt x="27246" y="172"/>
                    <a:pt x="27130" y="88"/>
                    <a:pt x="27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23;p49">
              <a:extLst>
                <a:ext uri="{FF2B5EF4-FFF2-40B4-BE49-F238E27FC236}">
                  <a16:creationId xmlns:a16="http://schemas.microsoft.com/office/drawing/2014/main" id="{6B07381D-E416-B602-5891-ADA4636278B7}"/>
                </a:ext>
              </a:extLst>
            </p:cNvPr>
            <p:cNvSpPr/>
            <p:nvPr/>
          </p:nvSpPr>
          <p:spPr>
            <a:xfrm>
              <a:off x="2546575" y="2483300"/>
              <a:ext cx="40725" cy="36325"/>
            </a:xfrm>
            <a:custGeom>
              <a:avLst/>
              <a:gdLst/>
              <a:ahLst/>
              <a:cxnLst/>
              <a:rect l="l" t="t" r="r" b="b"/>
              <a:pathLst>
                <a:path w="1629" h="1453" extrusionOk="0">
                  <a:moveTo>
                    <a:pt x="869" y="0"/>
                  </a:moveTo>
                  <a:cubicBezTo>
                    <a:pt x="614" y="0"/>
                    <a:pt x="366" y="153"/>
                    <a:pt x="215" y="423"/>
                  </a:cubicBezTo>
                  <a:cubicBezTo>
                    <a:pt x="0" y="809"/>
                    <a:pt x="50" y="1163"/>
                    <a:pt x="398" y="1356"/>
                  </a:cubicBezTo>
                  <a:cubicBezTo>
                    <a:pt x="514" y="1420"/>
                    <a:pt x="643" y="1453"/>
                    <a:pt x="770" y="1453"/>
                  </a:cubicBezTo>
                  <a:cubicBezTo>
                    <a:pt x="1023" y="1453"/>
                    <a:pt x="1272"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124;p49">
              <a:extLst>
                <a:ext uri="{FF2B5EF4-FFF2-40B4-BE49-F238E27FC236}">
                  <a16:creationId xmlns:a16="http://schemas.microsoft.com/office/drawing/2014/main" id="{AE8177AB-92BC-68D7-D21B-F456FF14F69A}"/>
                </a:ext>
              </a:extLst>
            </p:cNvPr>
            <p:cNvSpPr/>
            <p:nvPr/>
          </p:nvSpPr>
          <p:spPr>
            <a:xfrm>
              <a:off x="2442975" y="2439750"/>
              <a:ext cx="134775" cy="71450"/>
            </a:xfrm>
            <a:custGeom>
              <a:avLst/>
              <a:gdLst/>
              <a:ahLst/>
              <a:cxnLst/>
              <a:rect l="l" t="t" r="r" b="b"/>
              <a:pathLst>
                <a:path w="5391" h="2858" extrusionOk="0">
                  <a:moveTo>
                    <a:pt x="822" y="1"/>
                  </a:moveTo>
                  <a:cubicBezTo>
                    <a:pt x="700" y="1"/>
                    <a:pt x="563" y="21"/>
                    <a:pt x="393" y="90"/>
                  </a:cubicBezTo>
                  <a:cubicBezTo>
                    <a:pt x="313" y="125"/>
                    <a:pt x="220" y="193"/>
                    <a:pt x="144" y="287"/>
                  </a:cubicBezTo>
                  <a:cubicBezTo>
                    <a:pt x="71" y="384"/>
                    <a:pt x="23" y="509"/>
                    <a:pt x="17" y="615"/>
                  </a:cubicBezTo>
                  <a:cubicBezTo>
                    <a:pt x="1" y="829"/>
                    <a:pt x="65" y="966"/>
                    <a:pt x="118" y="1082"/>
                  </a:cubicBezTo>
                  <a:cubicBezTo>
                    <a:pt x="234" y="1306"/>
                    <a:pt x="371" y="1448"/>
                    <a:pt x="510" y="1587"/>
                  </a:cubicBezTo>
                  <a:cubicBezTo>
                    <a:pt x="790" y="1853"/>
                    <a:pt x="1090" y="2056"/>
                    <a:pt x="1397" y="2239"/>
                  </a:cubicBezTo>
                  <a:cubicBezTo>
                    <a:pt x="1410" y="2246"/>
                    <a:pt x="1425" y="2250"/>
                    <a:pt x="1441" y="2250"/>
                  </a:cubicBezTo>
                  <a:cubicBezTo>
                    <a:pt x="1532" y="2250"/>
                    <a:pt x="1662" y="2137"/>
                    <a:pt x="1756" y="1968"/>
                  </a:cubicBezTo>
                  <a:cubicBezTo>
                    <a:pt x="1866" y="1768"/>
                    <a:pt x="1894" y="1569"/>
                    <a:pt x="1816" y="1525"/>
                  </a:cubicBezTo>
                  <a:cubicBezTo>
                    <a:pt x="1548" y="1366"/>
                    <a:pt x="1289" y="1187"/>
                    <a:pt x="1084" y="990"/>
                  </a:cubicBezTo>
                  <a:cubicBezTo>
                    <a:pt x="1035" y="943"/>
                    <a:pt x="985" y="891"/>
                    <a:pt x="945" y="841"/>
                  </a:cubicBezTo>
                  <a:lnTo>
                    <a:pt x="945" y="841"/>
                  </a:lnTo>
                  <a:cubicBezTo>
                    <a:pt x="963" y="843"/>
                    <a:pt x="979" y="841"/>
                    <a:pt x="999" y="845"/>
                  </a:cubicBezTo>
                  <a:cubicBezTo>
                    <a:pt x="1130" y="867"/>
                    <a:pt x="1273" y="907"/>
                    <a:pt x="1415" y="957"/>
                  </a:cubicBezTo>
                  <a:cubicBezTo>
                    <a:pt x="1705" y="1064"/>
                    <a:pt x="2013" y="1195"/>
                    <a:pt x="2307" y="1326"/>
                  </a:cubicBezTo>
                  <a:cubicBezTo>
                    <a:pt x="3490" y="1877"/>
                    <a:pt x="3757" y="2086"/>
                    <a:pt x="4828" y="2843"/>
                  </a:cubicBezTo>
                  <a:cubicBezTo>
                    <a:pt x="4841" y="2853"/>
                    <a:pt x="4858" y="2857"/>
                    <a:pt x="4876" y="2857"/>
                  </a:cubicBezTo>
                  <a:cubicBezTo>
                    <a:pt x="4962" y="2857"/>
                    <a:pt x="5095" y="2759"/>
                    <a:pt x="5210" y="2609"/>
                  </a:cubicBezTo>
                  <a:cubicBezTo>
                    <a:pt x="5347" y="2426"/>
                    <a:pt x="5391" y="2229"/>
                    <a:pt x="5311" y="2171"/>
                  </a:cubicBezTo>
                  <a:cubicBezTo>
                    <a:pt x="4196" y="1382"/>
                    <a:pt x="3904" y="1159"/>
                    <a:pt x="2653" y="577"/>
                  </a:cubicBezTo>
                  <a:cubicBezTo>
                    <a:pt x="2337" y="434"/>
                    <a:pt x="2029" y="300"/>
                    <a:pt x="1689" y="175"/>
                  </a:cubicBezTo>
                  <a:cubicBezTo>
                    <a:pt x="1514" y="116"/>
                    <a:pt x="1333" y="62"/>
                    <a:pt x="1132" y="30"/>
                  </a:cubicBezTo>
                  <a:cubicBezTo>
                    <a:pt x="1034" y="19"/>
                    <a:pt x="935" y="1"/>
                    <a:pt x="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25;p49">
              <a:extLst>
                <a:ext uri="{FF2B5EF4-FFF2-40B4-BE49-F238E27FC236}">
                  <a16:creationId xmlns:a16="http://schemas.microsoft.com/office/drawing/2014/main" id="{D8BB865A-ECA5-5476-76C3-4CC3A2E3C244}"/>
                </a:ext>
              </a:extLst>
            </p:cNvPr>
            <p:cNvSpPr/>
            <p:nvPr/>
          </p:nvSpPr>
          <p:spPr>
            <a:xfrm>
              <a:off x="2443425" y="2450700"/>
              <a:ext cx="127325" cy="60500"/>
            </a:xfrm>
            <a:custGeom>
              <a:avLst/>
              <a:gdLst/>
              <a:ahLst/>
              <a:cxnLst/>
              <a:rect l="l" t="t" r="r" b="b"/>
              <a:pathLst>
                <a:path w="5093" h="2420" extrusionOk="0">
                  <a:moveTo>
                    <a:pt x="760" y="1"/>
                  </a:moveTo>
                  <a:cubicBezTo>
                    <a:pt x="412" y="1"/>
                    <a:pt x="160" y="108"/>
                    <a:pt x="1" y="258"/>
                  </a:cubicBezTo>
                  <a:cubicBezTo>
                    <a:pt x="5" y="427"/>
                    <a:pt x="55" y="546"/>
                    <a:pt x="100" y="644"/>
                  </a:cubicBezTo>
                  <a:cubicBezTo>
                    <a:pt x="216" y="868"/>
                    <a:pt x="353" y="1010"/>
                    <a:pt x="492" y="1149"/>
                  </a:cubicBezTo>
                  <a:cubicBezTo>
                    <a:pt x="772" y="1417"/>
                    <a:pt x="1072" y="1618"/>
                    <a:pt x="1379" y="1801"/>
                  </a:cubicBezTo>
                  <a:cubicBezTo>
                    <a:pt x="1392" y="1809"/>
                    <a:pt x="1407" y="1812"/>
                    <a:pt x="1423" y="1812"/>
                  </a:cubicBezTo>
                  <a:cubicBezTo>
                    <a:pt x="1482" y="1812"/>
                    <a:pt x="1559" y="1763"/>
                    <a:pt x="1629" y="1682"/>
                  </a:cubicBezTo>
                  <a:cubicBezTo>
                    <a:pt x="452" y="827"/>
                    <a:pt x="542" y="680"/>
                    <a:pt x="548" y="528"/>
                  </a:cubicBezTo>
                  <a:cubicBezTo>
                    <a:pt x="553" y="421"/>
                    <a:pt x="747" y="404"/>
                    <a:pt x="874" y="404"/>
                  </a:cubicBezTo>
                  <a:cubicBezTo>
                    <a:pt x="895" y="404"/>
                    <a:pt x="913" y="405"/>
                    <a:pt x="929" y="405"/>
                  </a:cubicBezTo>
                  <a:cubicBezTo>
                    <a:pt x="929" y="405"/>
                    <a:pt x="927" y="403"/>
                    <a:pt x="927" y="403"/>
                  </a:cubicBezTo>
                  <a:lnTo>
                    <a:pt x="927" y="403"/>
                  </a:lnTo>
                  <a:cubicBezTo>
                    <a:pt x="947" y="405"/>
                    <a:pt x="961" y="405"/>
                    <a:pt x="981" y="409"/>
                  </a:cubicBezTo>
                  <a:cubicBezTo>
                    <a:pt x="1112" y="429"/>
                    <a:pt x="1255" y="471"/>
                    <a:pt x="1397" y="521"/>
                  </a:cubicBezTo>
                  <a:cubicBezTo>
                    <a:pt x="1687" y="626"/>
                    <a:pt x="1995" y="757"/>
                    <a:pt x="2289" y="890"/>
                  </a:cubicBezTo>
                  <a:cubicBezTo>
                    <a:pt x="3472" y="1441"/>
                    <a:pt x="3739" y="1648"/>
                    <a:pt x="4810" y="2405"/>
                  </a:cubicBezTo>
                  <a:cubicBezTo>
                    <a:pt x="4823" y="2415"/>
                    <a:pt x="4840" y="2419"/>
                    <a:pt x="4858" y="2419"/>
                  </a:cubicBezTo>
                  <a:cubicBezTo>
                    <a:pt x="4920" y="2419"/>
                    <a:pt x="5006" y="2369"/>
                    <a:pt x="5090" y="2286"/>
                  </a:cubicBezTo>
                  <a:lnTo>
                    <a:pt x="5092" y="2286"/>
                  </a:lnTo>
                  <a:cubicBezTo>
                    <a:pt x="3474" y="938"/>
                    <a:pt x="2385" y="403"/>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26;p49">
              <a:extLst>
                <a:ext uri="{FF2B5EF4-FFF2-40B4-BE49-F238E27FC236}">
                  <a16:creationId xmlns:a16="http://schemas.microsoft.com/office/drawing/2014/main" id="{F8C10FDF-D4A8-7C3A-6A2C-039F9FBCB6F2}"/>
                </a:ext>
              </a:extLst>
            </p:cNvPr>
            <p:cNvSpPr/>
            <p:nvPr/>
          </p:nvSpPr>
          <p:spPr>
            <a:xfrm>
              <a:off x="2498900" y="2573950"/>
              <a:ext cx="40725" cy="36325"/>
            </a:xfrm>
            <a:custGeom>
              <a:avLst/>
              <a:gdLst/>
              <a:ahLst/>
              <a:cxnLst/>
              <a:rect l="l" t="t" r="r" b="b"/>
              <a:pathLst>
                <a:path w="1629" h="1453" extrusionOk="0">
                  <a:moveTo>
                    <a:pt x="870" y="1"/>
                  </a:moveTo>
                  <a:cubicBezTo>
                    <a:pt x="615" y="1"/>
                    <a:pt x="366" y="153"/>
                    <a:pt x="215" y="424"/>
                  </a:cubicBezTo>
                  <a:cubicBezTo>
                    <a:pt x="1" y="807"/>
                    <a:pt x="50" y="1163"/>
                    <a:pt x="398" y="1356"/>
                  </a:cubicBezTo>
                  <a:cubicBezTo>
                    <a:pt x="515" y="1421"/>
                    <a:pt x="643" y="1453"/>
                    <a:pt x="770" y="1453"/>
                  </a:cubicBezTo>
                  <a:cubicBezTo>
                    <a:pt x="1024" y="1453"/>
                    <a:pt x="1273" y="1325"/>
                    <a:pt x="1414" y="1070"/>
                  </a:cubicBezTo>
                  <a:cubicBezTo>
                    <a:pt x="1629" y="684"/>
                    <a:pt x="1539" y="279"/>
                    <a:pt x="1191"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127;p49">
              <a:extLst>
                <a:ext uri="{FF2B5EF4-FFF2-40B4-BE49-F238E27FC236}">
                  <a16:creationId xmlns:a16="http://schemas.microsoft.com/office/drawing/2014/main" id="{0046E931-5ACE-7B14-A428-E82D2861703E}"/>
                </a:ext>
              </a:extLst>
            </p:cNvPr>
            <p:cNvSpPr/>
            <p:nvPr/>
          </p:nvSpPr>
          <p:spPr>
            <a:xfrm>
              <a:off x="2395325" y="2530425"/>
              <a:ext cx="134775" cy="71425"/>
            </a:xfrm>
            <a:custGeom>
              <a:avLst/>
              <a:gdLst/>
              <a:ahLst/>
              <a:cxnLst/>
              <a:rect l="l" t="t" r="r" b="b"/>
              <a:pathLst>
                <a:path w="5391" h="2857" extrusionOk="0">
                  <a:moveTo>
                    <a:pt x="823" y="0"/>
                  </a:moveTo>
                  <a:cubicBezTo>
                    <a:pt x="702" y="0"/>
                    <a:pt x="564" y="20"/>
                    <a:pt x="392" y="89"/>
                  </a:cubicBezTo>
                  <a:cubicBezTo>
                    <a:pt x="312" y="125"/>
                    <a:pt x="217" y="192"/>
                    <a:pt x="143" y="286"/>
                  </a:cubicBezTo>
                  <a:cubicBezTo>
                    <a:pt x="70" y="383"/>
                    <a:pt x="22" y="509"/>
                    <a:pt x="16" y="612"/>
                  </a:cubicBezTo>
                  <a:cubicBezTo>
                    <a:pt x="0" y="829"/>
                    <a:pt x="64" y="966"/>
                    <a:pt x="118" y="1079"/>
                  </a:cubicBezTo>
                  <a:cubicBezTo>
                    <a:pt x="233" y="1306"/>
                    <a:pt x="370" y="1447"/>
                    <a:pt x="509" y="1584"/>
                  </a:cubicBezTo>
                  <a:cubicBezTo>
                    <a:pt x="790" y="1853"/>
                    <a:pt x="1090" y="2055"/>
                    <a:pt x="1396" y="2238"/>
                  </a:cubicBezTo>
                  <a:cubicBezTo>
                    <a:pt x="1409" y="2246"/>
                    <a:pt x="1424" y="2249"/>
                    <a:pt x="1440" y="2249"/>
                  </a:cubicBezTo>
                  <a:cubicBezTo>
                    <a:pt x="1531" y="2249"/>
                    <a:pt x="1661" y="2136"/>
                    <a:pt x="1756" y="1966"/>
                  </a:cubicBezTo>
                  <a:cubicBezTo>
                    <a:pt x="1865" y="1767"/>
                    <a:pt x="1893" y="1568"/>
                    <a:pt x="1816" y="1524"/>
                  </a:cubicBezTo>
                  <a:cubicBezTo>
                    <a:pt x="1547" y="1365"/>
                    <a:pt x="1289" y="1187"/>
                    <a:pt x="1084" y="990"/>
                  </a:cubicBezTo>
                  <a:cubicBezTo>
                    <a:pt x="1034" y="942"/>
                    <a:pt x="984" y="888"/>
                    <a:pt x="945" y="839"/>
                  </a:cubicBezTo>
                  <a:lnTo>
                    <a:pt x="945" y="839"/>
                  </a:lnTo>
                  <a:cubicBezTo>
                    <a:pt x="963" y="843"/>
                    <a:pt x="979" y="841"/>
                    <a:pt x="998" y="845"/>
                  </a:cubicBezTo>
                  <a:cubicBezTo>
                    <a:pt x="1130" y="866"/>
                    <a:pt x="1273" y="906"/>
                    <a:pt x="1414" y="956"/>
                  </a:cubicBezTo>
                  <a:cubicBezTo>
                    <a:pt x="1704" y="1061"/>
                    <a:pt x="2012" y="1192"/>
                    <a:pt x="2307" y="1326"/>
                  </a:cubicBezTo>
                  <a:cubicBezTo>
                    <a:pt x="3490" y="1876"/>
                    <a:pt x="3756" y="2083"/>
                    <a:pt x="4828" y="2843"/>
                  </a:cubicBezTo>
                  <a:cubicBezTo>
                    <a:pt x="4841" y="2852"/>
                    <a:pt x="4857" y="2857"/>
                    <a:pt x="4875" y="2857"/>
                  </a:cubicBezTo>
                  <a:cubicBezTo>
                    <a:pt x="4961" y="2857"/>
                    <a:pt x="5095" y="2759"/>
                    <a:pt x="5209" y="2608"/>
                  </a:cubicBezTo>
                  <a:cubicBezTo>
                    <a:pt x="5346" y="2425"/>
                    <a:pt x="5390" y="2226"/>
                    <a:pt x="5311" y="2171"/>
                  </a:cubicBezTo>
                  <a:cubicBezTo>
                    <a:pt x="4193" y="1381"/>
                    <a:pt x="3903" y="1157"/>
                    <a:pt x="2653" y="574"/>
                  </a:cubicBezTo>
                  <a:cubicBezTo>
                    <a:pt x="2336" y="431"/>
                    <a:pt x="2026" y="300"/>
                    <a:pt x="1686" y="175"/>
                  </a:cubicBezTo>
                  <a:cubicBezTo>
                    <a:pt x="1513" y="115"/>
                    <a:pt x="1332" y="61"/>
                    <a:pt x="1132" y="27"/>
                  </a:cubicBezTo>
                  <a:cubicBezTo>
                    <a:pt x="1034" y="17"/>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128;p49">
              <a:extLst>
                <a:ext uri="{FF2B5EF4-FFF2-40B4-BE49-F238E27FC236}">
                  <a16:creationId xmlns:a16="http://schemas.microsoft.com/office/drawing/2014/main" id="{E894B7ED-4D1B-F9E9-8932-1B2C2BB6CAC1}"/>
                </a:ext>
              </a:extLst>
            </p:cNvPr>
            <p:cNvSpPr/>
            <p:nvPr/>
          </p:nvSpPr>
          <p:spPr>
            <a:xfrm>
              <a:off x="2395775" y="2541375"/>
              <a:ext cx="127250" cy="60475"/>
            </a:xfrm>
            <a:custGeom>
              <a:avLst/>
              <a:gdLst/>
              <a:ahLst/>
              <a:cxnLst/>
              <a:rect l="l" t="t" r="r" b="b"/>
              <a:pathLst>
                <a:path w="5090" h="2419" extrusionOk="0">
                  <a:moveTo>
                    <a:pt x="759" y="0"/>
                  </a:moveTo>
                  <a:cubicBezTo>
                    <a:pt x="411" y="0"/>
                    <a:pt x="159" y="108"/>
                    <a:pt x="0" y="257"/>
                  </a:cubicBezTo>
                  <a:cubicBezTo>
                    <a:pt x="2" y="426"/>
                    <a:pt x="54" y="544"/>
                    <a:pt x="100" y="643"/>
                  </a:cubicBezTo>
                  <a:cubicBezTo>
                    <a:pt x="215" y="868"/>
                    <a:pt x="352" y="1009"/>
                    <a:pt x="491" y="1148"/>
                  </a:cubicBezTo>
                  <a:cubicBezTo>
                    <a:pt x="772" y="1415"/>
                    <a:pt x="1072" y="1617"/>
                    <a:pt x="1378" y="1800"/>
                  </a:cubicBezTo>
                  <a:cubicBezTo>
                    <a:pt x="1391" y="1808"/>
                    <a:pt x="1406" y="1811"/>
                    <a:pt x="1421" y="1811"/>
                  </a:cubicBezTo>
                  <a:cubicBezTo>
                    <a:pt x="1481" y="1811"/>
                    <a:pt x="1558" y="1761"/>
                    <a:pt x="1629" y="1681"/>
                  </a:cubicBezTo>
                  <a:cubicBezTo>
                    <a:pt x="450" y="826"/>
                    <a:pt x="539" y="677"/>
                    <a:pt x="547" y="528"/>
                  </a:cubicBezTo>
                  <a:cubicBezTo>
                    <a:pt x="550" y="420"/>
                    <a:pt x="746" y="404"/>
                    <a:pt x="873" y="404"/>
                  </a:cubicBezTo>
                  <a:cubicBezTo>
                    <a:pt x="894" y="404"/>
                    <a:pt x="913" y="404"/>
                    <a:pt x="929" y="405"/>
                  </a:cubicBezTo>
                  <a:cubicBezTo>
                    <a:pt x="929" y="403"/>
                    <a:pt x="928" y="403"/>
                    <a:pt x="927" y="403"/>
                  </a:cubicBezTo>
                  <a:lnTo>
                    <a:pt x="927" y="403"/>
                  </a:lnTo>
                  <a:cubicBezTo>
                    <a:pt x="945" y="405"/>
                    <a:pt x="961" y="403"/>
                    <a:pt x="980" y="407"/>
                  </a:cubicBezTo>
                  <a:cubicBezTo>
                    <a:pt x="1112" y="428"/>
                    <a:pt x="1255" y="468"/>
                    <a:pt x="1396" y="518"/>
                  </a:cubicBezTo>
                  <a:cubicBezTo>
                    <a:pt x="1686" y="625"/>
                    <a:pt x="1994" y="756"/>
                    <a:pt x="2289" y="888"/>
                  </a:cubicBezTo>
                  <a:cubicBezTo>
                    <a:pt x="3472" y="1438"/>
                    <a:pt x="3738" y="1645"/>
                    <a:pt x="4810" y="2405"/>
                  </a:cubicBezTo>
                  <a:cubicBezTo>
                    <a:pt x="4823" y="2414"/>
                    <a:pt x="4839" y="2419"/>
                    <a:pt x="4857" y="2419"/>
                  </a:cubicBezTo>
                  <a:cubicBezTo>
                    <a:pt x="4919" y="2419"/>
                    <a:pt x="5006" y="2368"/>
                    <a:pt x="5090" y="2283"/>
                  </a:cubicBezTo>
                  <a:cubicBezTo>
                    <a:pt x="3472" y="935"/>
                    <a:pt x="2384" y="403"/>
                    <a:pt x="1426" y="110"/>
                  </a:cubicBezTo>
                  <a:cubicBezTo>
                    <a:pt x="1174" y="33"/>
                    <a:pt x="952" y="0"/>
                    <a:pt x="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129;p49">
              <a:extLst>
                <a:ext uri="{FF2B5EF4-FFF2-40B4-BE49-F238E27FC236}">
                  <a16:creationId xmlns:a16="http://schemas.microsoft.com/office/drawing/2014/main" id="{496EB4A8-ACB2-B3FF-0889-FD9ADD4F2F6B}"/>
                </a:ext>
              </a:extLst>
            </p:cNvPr>
            <p:cNvSpPr/>
            <p:nvPr/>
          </p:nvSpPr>
          <p:spPr>
            <a:xfrm>
              <a:off x="2449150" y="2663475"/>
              <a:ext cx="40725" cy="36325"/>
            </a:xfrm>
            <a:custGeom>
              <a:avLst/>
              <a:gdLst/>
              <a:ahLst/>
              <a:cxnLst/>
              <a:rect l="l" t="t" r="r" b="b"/>
              <a:pathLst>
                <a:path w="1629" h="1453" extrusionOk="0">
                  <a:moveTo>
                    <a:pt x="870" y="0"/>
                  </a:moveTo>
                  <a:cubicBezTo>
                    <a:pt x="615" y="0"/>
                    <a:pt x="366" y="152"/>
                    <a:pt x="215" y="421"/>
                  </a:cubicBezTo>
                  <a:cubicBezTo>
                    <a:pt x="0" y="807"/>
                    <a:pt x="50" y="1163"/>
                    <a:pt x="398" y="1356"/>
                  </a:cubicBezTo>
                  <a:cubicBezTo>
                    <a:pt x="514" y="1420"/>
                    <a:pt x="643" y="1452"/>
                    <a:pt x="770" y="1452"/>
                  </a:cubicBezTo>
                  <a:cubicBezTo>
                    <a:pt x="1023" y="1452"/>
                    <a:pt x="1272" y="1324"/>
                    <a:pt x="1414" y="1067"/>
                  </a:cubicBezTo>
                  <a:cubicBezTo>
                    <a:pt x="1629" y="684"/>
                    <a:pt x="1539" y="278"/>
                    <a:pt x="1191" y="85"/>
                  </a:cubicBezTo>
                  <a:cubicBezTo>
                    <a:pt x="1088" y="28"/>
                    <a:pt x="979"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30;p49">
              <a:extLst>
                <a:ext uri="{FF2B5EF4-FFF2-40B4-BE49-F238E27FC236}">
                  <a16:creationId xmlns:a16="http://schemas.microsoft.com/office/drawing/2014/main" id="{99DB2A5E-34AE-35E0-014F-FD31A3171C26}"/>
                </a:ext>
              </a:extLst>
            </p:cNvPr>
            <p:cNvSpPr/>
            <p:nvPr/>
          </p:nvSpPr>
          <p:spPr>
            <a:xfrm>
              <a:off x="2345575" y="2619900"/>
              <a:ext cx="134775" cy="71475"/>
            </a:xfrm>
            <a:custGeom>
              <a:avLst/>
              <a:gdLst/>
              <a:ahLst/>
              <a:cxnLst/>
              <a:rect l="l" t="t" r="r" b="b"/>
              <a:pathLst>
                <a:path w="5391" h="2859" extrusionOk="0">
                  <a:moveTo>
                    <a:pt x="823" y="0"/>
                  </a:moveTo>
                  <a:cubicBezTo>
                    <a:pt x="701" y="0"/>
                    <a:pt x="563" y="21"/>
                    <a:pt x="392" y="91"/>
                  </a:cubicBezTo>
                  <a:cubicBezTo>
                    <a:pt x="312" y="126"/>
                    <a:pt x="219" y="192"/>
                    <a:pt x="143" y="286"/>
                  </a:cubicBezTo>
                  <a:cubicBezTo>
                    <a:pt x="70" y="385"/>
                    <a:pt x="22" y="510"/>
                    <a:pt x="16" y="614"/>
                  </a:cubicBezTo>
                  <a:cubicBezTo>
                    <a:pt x="0" y="830"/>
                    <a:pt x="64" y="967"/>
                    <a:pt x="118" y="1081"/>
                  </a:cubicBezTo>
                  <a:cubicBezTo>
                    <a:pt x="233" y="1305"/>
                    <a:pt x="370" y="1447"/>
                    <a:pt x="509" y="1586"/>
                  </a:cubicBezTo>
                  <a:cubicBezTo>
                    <a:pt x="790" y="1854"/>
                    <a:pt x="1090" y="2055"/>
                    <a:pt x="1396" y="2238"/>
                  </a:cubicBezTo>
                  <a:cubicBezTo>
                    <a:pt x="1410" y="2246"/>
                    <a:pt x="1426" y="2250"/>
                    <a:pt x="1443" y="2250"/>
                  </a:cubicBezTo>
                  <a:cubicBezTo>
                    <a:pt x="1534" y="2250"/>
                    <a:pt x="1663" y="2137"/>
                    <a:pt x="1756" y="1968"/>
                  </a:cubicBezTo>
                  <a:cubicBezTo>
                    <a:pt x="1865" y="1767"/>
                    <a:pt x="1893" y="1570"/>
                    <a:pt x="1817" y="1526"/>
                  </a:cubicBezTo>
                  <a:cubicBezTo>
                    <a:pt x="1547" y="1367"/>
                    <a:pt x="1289" y="1188"/>
                    <a:pt x="1084" y="991"/>
                  </a:cubicBezTo>
                  <a:cubicBezTo>
                    <a:pt x="1034" y="944"/>
                    <a:pt x="984" y="890"/>
                    <a:pt x="945" y="840"/>
                  </a:cubicBezTo>
                  <a:lnTo>
                    <a:pt x="945" y="840"/>
                  </a:lnTo>
                  <a:cubicBezTo>
                    <a:pt x="964" y="842"/>
                    <a:pt x="978" y="842"/>
                    <a:pt x="998" y="846"/>
                  </a:cubicBezTo>
                  <a:cubicBezTo>
                    <a:pt x="1129" y="868"/>
                    <a:pt x="1273" y="908"/>
                    <a:pt x="1414" y="958"/>
                  </a:cubicBezTo>
                  <a:cubicBezTo>
                    <a:pt x="1704" y="1063"/>
                    <a:pt x="2012" y="1194"/>
                    <a:pt x="2306" y="1327"/>
                  </a:cubicBezTo>
                  <a:cubicBezTo>
                    <a:pt x="3489" y="1878"/>
                    <a:pt x="3756" y="2085"/>
                    <a:pt x="4827" y="2844"/>
                  </a:cubicBezTo>
                  <a:cubicBezTo>
                    <a:pt x="4841" y="2854"/>
                    <a:pt x="4857" y="2858"/>
                    <a:pt x="4875" y="2858"/>
                  </a:cubicBezTo>
                  <a:cubicBezTo>
                    <a:pt x="4961" y="2858"/>
                    <a:pt x="5094" y="2759"/>
                    <a:pt x="5209" y="2610"/>
                  </a:cubicBezTo>
                  <a:cubicBezTo>
                    <a:pt x="5346" y="2427"/>
                    <a:pt x="5390" y="2228"/>
                    <a:pt x="5311" y="2172"/>
                  </a:cubicBezTo>
                  <a:cubicBezTo>
                    <a:pt x="4195" y="1381"/>
                    <a:pt x="3903" y="1158"/>
                    <a:pt x="2652" y="576"/>
                  </a:cubicBezTo>
                  <a:cubicBezTo>
                    <a:pt x="2336" y="433"/>
                    <a:pt x="2028" y="299"/>
                    <a:pt x="1688" y="176"/>
                  </a:cubicBezTo>
                  <a:cubicBezTo>
                    <a:pt x="1513" y="117"/>
                    <a:pt x="1332" y="63"/>
                    <a:pt x="1133" y="29"/>
                  </a:cubicBezTo>
                  <a:cubicBezTo>
                    <a:pt x="1035" y="18"/>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31;p49">
              <a:extLst>
                <a:ext uri="{FF2B5EF4-FFF2-40B4-BE49-F238E27FC236}">
                  <a16:creationId xmlns:a16="http://schemas.microsoft.com/office/drawing/2014/main" id="{D699206F-16F2-6F24-FE86-5F23F9DCCBA3}"/>
                </a:ext>
              </a:extLst>
            </p:cNvPr>
            <p:cNvSpPr/>
            <p:nvPr/>
          </p:nvSpPr>
          <p:spPr>
            <a:xfrm>
              <a:off x="2346025" y="2630875"/>
              <a:ext cx="127300" cy="60500"/>
            </a:xfrm>
            <a:custGeom>
              <a:avLst/>
              <a:gdLst/>
              <a:ahLst/>
              <a:cxnLst/>
              <a:rect l="l" t="t" r="r" b="b"/>
              <a:pathLst>
                <a:path w="5092" h="2420" extrusionOk="0">
                  <a:moveTo>
                    <a:pt x="762" y="0"/>
                  </a:moveTo>
                  <a:cubicBezTo>
                    <a:pt x="413" y="0"/>
                    <a:pt x="160" y="108"/>
                    <a:pt x="0" y="258"/>
                  </a:cubicBezTo>
                  <a:cubicBezTo>
                    <a:pt x="4" y="425"/>
                    <a:pt x="54" y="544"/>
                    <a:pt x="100" y="642"/>
                  </a:cubicBezTo>
                  <a:cubicBezTo>
                    <a:pt x="215" y="866"/>
                    <a:pt x="354" y="1008"/>
                    <a:pt x="491" y="1147"/>
                  </a:cubicBezTo>
                  <a:cubicBezTo>
                    <a:pt x="772" y="1415"/>
                    <a:pt x="1072" y="1616"/>
                    <a:pt x="1378" y="1799"/>
                  </a:cubicBezTo>
                  <a:cubicBezTo>
                    <a:pt x="1391" y="1807"/>
                    <a:pt x="1407" y="1810"/>
                    <a:pt x="1423" y="1810"/>
                  </a:cubicBezTo>
                  <a:cubicBezTo>
                    <a:pt x="1483" y="1810"/>
                    <a:pt x="1558" y="1761"/>
                    <a:pt x="1630" y="1680"/>
                  </a:cubicBezTo>
                  <a:cubicBezTo>
                    <a:pt x="451" y="825"/>
                    <a:pt x="541" y="678"/>
                    <a:pt x="547" y="526"/>
                  </a:cubicBezTo>
                  <a:cubicBezTo>
                    <a:pt x="552" y="423"/>
                    <a:pt x="739" y="404"/>
                    <a:pt x="865" y="404"/>
                  </a:cubicBezTo>
                  <a:cubicBezTo>
                    <a:pt x="889" y="404"/>
                    <a:pt x="911" y="404"/>
                    <a:pt x="929" y="405"/>
                  </a:cubicBezTo>
                  <a:cubicBezTo>
                    <a:pt x="929" y="403"/>
                    <a:pt x="927" y="403"/>
                    <a:pt x="927" y="401"/>
                  </a:cubicBezTo>
                  <a:lnTo>
                    <a:pt x="927" y="401"/>
                  </a:lnTo>
                  <a:cubicBezTo>
                    <a:pt x="946" y="405"/>
                    <a:pt x="960" y="403"/>
                    <a:pt x="980" y="407"/>
                  </a:cubicBezTo>
                  <a:cubicBezTo>
                    <a:pt x="1111" y="429"/>
                    <a:pt x="1255" y="469"/>
                    <a:pt x="1398" y="519"/>
                  </a:cubicBezTo>
                  <a:cubicBezTo>
                    <a:pt x="1686" y="624"/>
                    <a:pt x="1994" y="755"/>
                    <a:pt x="2288" y="888"/>
                  </a:cubicBezTo>
                  <a:cubicBezTo>
                    <a:pt x="3471" y="1439"/>
                    <a:pt x="3738" y="1646"/>
                    <a:pt x="4809" y="2405"/>
                  </a:cubicBezTo>
                  <a:cubicBezTo>
                    <a:pt x="4823" y="2415"/>
                    <a:pt x="4839" y="2419"/>
                    <a:pt x="4857" y="2419"/>
                  </a:cubicBezTo>
                  <a:cubicBezTo>
                    <a:pt x="4919" y="2419"/>
                    <a:pt x="5006" y="2368"/>
                    <a:pt x="5090" y="2284"/>
                  </a:cubicBezTo>
                  <a:lnTo>
                    <a:pt x="5092" y="2284"/>
                  </a:lnTo>
                  <a:cubicBezTo>
                    <a:pt x="3473" y="936"/>
                    <a:pt x="2384" y="403"/>
                    <a:pt x="1426" y="109"/>
                  </a:cubicBezTo>
                  <a:cubicBezTo>
                    <a:pt x="1175" y="33"/>
                    <a:pt x="954" y="0"/>
                    <a:pt x="7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32;p49">
              <a:extLst>
                <a:ext uri="{FF2B5EF4-FFF2-40B4-BE49-F238E27FC236}">
                  <a16:creationId xmlns:a16="http://schemas.microsoft.com/office/drawing/2014/main" id="{6309405D-B5FA-B884-00FA-45809B9C5016}"/>
                </a:ext>
              </a:extLst>
            </p:cNvPr>
            <p:cNvSpPr/>
            <p:nvPr/>
          </p:nvSpPr>
          <p:spPr>
            <a:xfrm>
              <a:off x="2401875" y="2754325"/>
              <a:ext cx="40750" cy="36325"/>
            </a:xfrm>
            <a:custGeom>
              <a:avLst/>
              <a:gdLst/>
              <a:ahLst/>
              <a:cxnLst/>
              <a:rect l="l" t="t" r="r" b="b"/>
              <a:pathLst>
                <a:path w="1630" h="1453" extrusionOk="0">
                  <a:moveTo>
                    <a:pt x="870" y="1"/>
                  </a:moveTo>
                  <a:cubicBezTo>
                    <a:pt x="614" y="1"/>
                    <a:pt x="365" y="153"/>
                    <a:pt x="215" y="424"/>
                  </a:cubicBezTo>
                  <a:cubicBezTo>
                    <a:pt x="1" y="807"/>
                    <a:pt x="50" y="1163"/>
                    <a:pt x="398" y="1356"/>
                  </a:cubicBezTo>
                  <a:cubicBezTo>
                    <a:pt x="514" y="1421"/>
                    <a:pt x="642" y="1453"/>
                    <a:pt x="769" y="1453"/>
                  </a:cubicBezTo>
                  <a:cubicBezTo>
                    <a:pt x="1023" y="1453"/>
                    <a:pt x="1273" y="1325"/>
                    <a:pt x="1414" y="1068"/>
                  </a:cubicBezTo>
                  <a:cubicBezTo>
                    <a:pt x="1629" y="684"/>
                    <a:pt x="1538" y="279"/>
                    <a:pt x="1192"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133;p49">
              <a:extLst>
                <a:ext uri="{FF2B5EF4-FFF2-40B4-BE49-F238E27FC236}">
                  <a16:creationId xmlns:a16="http://schemas.microsoft.com/office/drawing/2014/main" id="{5726EA61-E99B-4EC1-B478-03D6AA0122BA}"/>
                </a:ext>
              </a:extLst>
            </p:cNvPr>
            <p:cNvSpPr/>
            <p:nvPr/>
          </p:nvSpPr>
          <p:spPr>
            <a:xfrm>
              <a:off x="2298300" y="2710775"/>
              <a:ext cx="134775" cy="71450"/>
            </a:xfrm>
            <a:custGeom>
              <a:avLst/>
              <a:gdLst/>
              <a:ahLst/>
              <a:cxnLst/>
              <a:rect l="l" t="t" r="r" b="b"/>
              <a:pathLst>
                <a:path w="5391" h="2858" extrusionOk="0">
                  <a:moveTo>
                    <a:pt x="821" y="0"/>
                  </a:moveTo>
                  <a:cubicBezTo>
                    <a:pt x="700" y="0"/>
                    <a:pt x="563" y="20"/>
                    <a:pt x="392" y="90"/>
                  </a:cubicBezTo>
                  <a:cubicBezTo>
                    <a:pt x="313" y="124"/>
                    <a:pt x="217" y="191"/>
                    <a:pt x="144" y="285"/>
                  </a:cubicBezTo>
                  <a:cubicBezTo>
                    <a:pt x="70" y="384"/>
                    <a:pt x="22" y="510"/>
                    <a:pt x="16" y="613"/>
                  </a:cubicBezTo>
                  <a:cubicBezTo>
                    <a:pt x="1" y="830"/>
                    <a:pt x="64" y="967"/>
                    <a:pt x="118" y="1080"/>
                  </a:cubicBezTo>
                  <a:cubicBezTo>
                    <a:pt x="233" y="1305"/>
                    <a:pt x="370" y="1446"/>
                    <a:pt x="509" y="1585"/>
                  </a:cubicBezTo>
                  <a:cubicBezTo>
                    <a:pt x="790" y="1854"/>
                    <a:pt x="1090" y="2054"/>
                    <a:pt x="1396" y="2237"/>
                  </a:cubicBezTo>
                  <a:cubicBezTo>
                    <a:pt x="1410" y="2245"/>
                    <a:pt x="1425" y="2249"/>
                    <a:pt x="1442" y="2249"/>
                  </a:cubicBezTo>
                  <a:cubicBezTo>
                    <a:pt x="1533" y="2249"/>
                    <a:pt x="1662" y="2136"/>
                    <a:pt x="1756" y="1967"/>
                  </a:cubicBezTo>
                  <a:cubicBezTo>
                    <a:pt x="1865" y="1766"/>
                    <a:pt x="1893" y="1569"/>
                    <a:pt x="1816" y="1525"/>
                  </a:cubicBezTo>
                  <a:cubicBezTo>
                    <a:pt x="1547" y="1366"/>
                    <a:pt x="1289" y="1187"/>
                    <a:pt x="1084" y="991"/>
                  </a:cubicBezTo>
                  <a:cubicBezTo>
                    <a:pt x="1034" y="941"/>
                    <a:pt x="985" y="889"/>
                    <a:pt x="945" y="840"/>
                  </a:cubicBezTo>
                  <a:lnTo>
                    <a:pt x="945" y="840"/>
                  </a:lnTo>
                  <a:cubicBezTo>
                    <a:pt x="963" y="842"/>
                    <a:pt x="979" y="842"/>
                    <a:pt x="999" y="846"/>
                  </a:cubicBezTo>
                  <a:cubicBezTo>
                    <a:pt x="1130" y="867"/>
                    <a:pt x="1273" y="907"/>
                    <a:pt x="1414" y="957"/>
                  </a:cubicBezTo>
                  <a:cubicBezTo>
                    <a:pt x="1704" y="1062"/>
                    <a:pt x="2012" y="1193"/>
                    <a:pt x="2307" y="1327"/>
                  </a:cubicBezTo>
                  <a:cubicBezTo>
                    <a:pt x="3490" y="1877"/>
                    <a:pt x="3756" y="2084"/>
                    <a:pt x="4828" y="2844"/>
                  </a:cubicBezTo>
                  <a:cubicBezTo>
                    <a:pt x="4841" y="2853"/>
                    <a:pt x="4857" y="2857"/>
                    <a:pt x="4875" y="2857"/>
                  </a:cubicBezTo>
                  <a:cubicBezTo>
                    <a:pt x="4961" y="2857"/>
                    <a:pt x="5095" y="2758"/>
                    <a:pt x="5209" y="2609"/>
                  </a:cubicBezTo>
                  <a:cubicBezTo>
                    <a:pt x="5347" y="2426"/>
                    <a:pt x="5390" y="2227"/>
                    <a:pt x="5311" y="2172"/>
                  </a:cubicBezTo>
                  <a:cubicBezTo>
                    <a:pt x="4195" y="1380"/>
                    <a:pt x="3903" y="1158"/>
                    <a:pt x="2653" y="575"/>
                  </a:cubicBezTo>
                  <a:cubicBezTo>
                    <a:pt x="2337" y="432"/>
                    <a:pt x="2026" y="299"/>
                    <a:pt x="1686" y="176"/>
                  </a:cubicBezTo>
                  <a:cubicBezTo>
                    <a:pt x="1513" y="116"/>
                    <a:pt x="1333" y="62"/>
                    <a:pt x="1132" y="28"/>
                  </a:cubicBezTo>
                  <a:cubicBezTo>
                    <a:pt x="1034" y="18"/>
                    <a:pt x="935" y="0"/>
                    <a:pt x="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134;p49">
              <a:extLst>
                <a:ext uri="{FF2B5EF4-FFF2-40B4-BE49-F238E27FC236}">
                  <a16:creationId xmlns:a16="http://schemas.microsoft.com/office/drawing/2014/main" id="{DD4ADCB8-4399-658A-DA34-498A28DACDCD}"/>
                </a:ext>
              </a:extLst>
            </p:cNvPr>
            <p:cNvSpPr/>
            <p:nvPr/>
          </p:nvSpPr>
          <p:spPr>
            <a:xfrm>
              <a:off x="2298700" y="2721725"/>
              <a:ext cx="127325" cy="60500"/>
            </a:xfrm>
            <a:custGeom>
              <a:avLst/>
              <a:gdLst/>
              <a:ahLst/>
              <a:cxnLst/>
              <a:rect l="l" t="t" r="r" b="b"/>
              <a:pathLst>
                <a:path w="5093" h="2420" extrusionOk="0">
                  <a:moveTo>
                    <a:pt x="930" y="403"/>
                  </a:moveTo>
                  <a:cubicBezTo>
                    <a:pt x="930" y="404"/>
                    <a:pt x="930" y="404"/>
                    <a:pt x="931" y="404"/>
                  </a:cubicBezTo>
                  <a:cubicBezTo>
                    <a:pt x="930" y="404"/>
                    <a:pt x="930" y="404"/>
                    <a:pt x="930" y="403"/>
                  </a:cubicBezTo>
                  <a:close/>
                  <a:moveTo>
                    <a:pt x="764" y="0"/>
                  </a:moveTo>
                  <a:cubicBezTo>
                    <a:pt x="415" y="0"/>
                    <a:pt x="161" y="108"/>
                    <a:pt x="0" y="258"/>
                  </a:cubicBezTo>
                  <a:cubicBezTo>
                    <a:pt x="4" y="425"/>
                    <a:pt x="54" y="545"/>
                    <a:pt x="102" y="642"/>
                  </a:cubicBezTo>
                  <a:cubicBezTo>
                    <a:pt x="217" y="867"/>
                    <a:pt x="354" y="1008"/>
                    <a:pt x="493" y="1147"/>
                  </a:cubicBezTo>
                  <a:cubicBezTo>
                    <a:pt x="774" y="1416"/>
                    <a:pt x="1074" y="1616"/>
                    <a:pt x="1380" y="1799"/>
                  </a:cubicBezTo>
                  <a:cubicBezTo>
                    <a:pt x="1393" y="1807"/>
                    <a:pt x="1408" y="1811"/>
                    <a:pt x="1424" y="1811"/>
                  </a:cubicBezTo>
                  <a:cubicBezTo>
                    <a:pt x="1483" y="1811"/>
                    <a:pt x="1559" y="1761"/>
                    <a:pt x="1631" y="1680"/>
                  </a:cubicBezTo>
                  <a:cubicBezTo>
                    <a:pt x="452" y="825"/>
                    <a:pt x="541" y="678"/>
                    <a:pt x="549" y="527"/>
                  </a:cubicBezTo>
                  <a:cubicBezTo>
                    <a:pt x="553" y="420"/>
                    <a:pt x="753" y="403"/>
                    <a:pt x="880" y="403"/>
                  </a:cubicBezTo>
                  <a:cubicBezTo>
                    <a:pt x="898" y="403"/>
                    <a:pt x="915" y="403"/>
                    <a:pt x="930" y="403"/>
                  </a:cubicBezTo>
                  <a:lnTo>
                    <a:pt x="930" y="403"/>
                  </a:lnTo>
                  <a:cubicBezTo>
                    <a:pt x="929" y="403"/>
                    <a:pt x="929" y="403"/>
                    <a:pt x="929" y="402"/>
                  </a:cubicBezTo>
                  <a:lnTo>
                    <a:pt x="929" y="402"/>
                  </a:lnTo>
                  <a:cubicBezTo>
                    <a:pt x="947" y="404"/>
                    <a:pt x="963" y="404"/>
                    <a:pt x="983" y="408"/>
                  </a:cubicBezTo>
                  <a:cubicBezTo>
                    <a:pt x="1114" y="429"/>
                    <a:pt x="1257" y="469"/>
                    <a:pt x="1398" y="519"/>
                  </a:cubicBezTo>
                  <a:cubicBezTo>
                    <a:pt x="1688" y="624"/>
                    <a:pt x="1996" y="755"/>
                    <a:pt x="2291" y="889"/>
                  </a:cubicBezTo>
                  <a:cubicBezTo>
                    <a:pt x="3474" y="1439"/>
                    <a:pt x="3740" y="1646"/>
                    <a:pt x="4812" y="2406"/>
                  </a:cubicBezTo>
                  <a:cubicBezTo>
                    <a:pt x="4825" y="2415"/>
                    <a:pt x="4841" y="2420"/>
                    <a:pt x="4859" y="2420"/>
                  </a:cubicBezTo>
                  <a:cubicBezTo>
                    <a:pt x="4921" y="2420"/>
                    <a:pt x="5006" y="2369"/>
                    <a:pt x="5092" y="2284"/>
                  </a:cubicBezTo>
                  <a:cubicBezTo>
                    <a:pt x="3474" y="936"/>
                    <a:pt x="2384" y="404"/>
                    <a:pt x="1428" y="109"/>
                  </a:cubicBezTo>
                  <a:cubicBezTo>
                    <a:pt x="1177" y="33"/>
                    <a:pt x="956" y="0"/>
                    <a:pt x="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135;p49">
              <a:extLst>
                <a:ext uri="{FF2B5EF4-FFF2-40B4-BE49-F238E27FC236}">
                  <a16:creationId xmlns:a16="http://schemas.microsoft.com/office/drawing/2014/main" id="{897F18A6-5164-550C-C1CC-E998F50DEF50}"/>
                </a:ext>
              </a:extLst>
            </p:cNvPr>
            <p:cNvSpPr/>
            <p:nvPr/>
          </p:nvSpPr>
          <p:spPr>
            <a:xfrm>
              <a:off x="2352125" y="2843800"/>
              <a:ext cx="40725" cy="36325"/>
            </a:xfrm>
            <a:custGeom>
              <a:avLst/>
              <a:gdLst/>
              <a:ahLst/>
              <a:cxnLst/>
              <a:rect l="l" t="t" r="r" b="b"/>
              <a:pathLst>
                <a:path w="1629" h="1453" extrusionOk="0">
                  <a:moveTo>
                    <a:pt x="872" y="1"/>
                  </a:moveTo>
                  <a:cubicBezTo>
                    <a:pt x="616" y="1"/>
                    <a:pt x="366" y="154"/>
                    <a:pt x="215" y="423"/>
                  </a:cubicBezTo>
                  <a:cubicBezTo>
                    <a:pt x="1" y="809"/>
                    <a:pt x="52" y="1163"/>
                    <a:pt x="398" y="1356"/>
                  </a:cubicBezTo>
                  <a:cubicBezTo>
                    <a:pt x="515" y="1420"/>
                    <a:pt x="644" y="1453"/>
                    <a:pt x="772" y="1453"/>
                  </a:cubicBezTo>
                  <a:cubicBezTo>
                    <a:pt x="1024" y="1453"/>
                    <a:pt x="1273" y="1326"/>
                    <a:pt x="1414" y="1069"/>
                  </a:cubicBezTo>
                  <a:cubicBezTo>
                    <a:pt x="1629" y="684"/>
                    <a:pt x="1539" y="278"/>
                    <a:pt x="1192" y="85"/>
                  </a:cubicBezTo>
                  <a:cubicBezTo>
                    <a:pt x="1089" y="28"/>
                    <a:pt x="980" y="1"/>
                    <a:pt x="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136;p49">
              <a:extLst>
                <a:ext uri="{FF2B5EF4-FFF2-40B4-BE49-F238E27FC236}">
                  <a16:creationId xmlns:a16="http://schemas.microsoft.com/office/drawing/2014/main" id="{6B7C6660-D47D-442A-8831-29B2F6EEE645}"/>
                </a:ext>
              </a:extLst>
            </p:cNvPr>
            <p:cNvSpPr/>
            <p:nvPr/>
          </p:nvSpPr>
          <p:spPr>
            <a:xfrm>
              <a:off x="2248550" y="2800250"/>
              <a:ext cx="134775" cy="71450"/>
            </a:xfrm>
            <a:custGeom>
              <a:avLst/>
              <a:gdLst/>
              <a:ahLst/>
              <a:cxnLst/>
              <a:rect l="l" t="t" r="r" b="b"/>
              <a:pathLst>
                <a:path w="5391" h="2858" extrusionOk="0">
                  <a:moveTo>
                    <a:pt x="821" y="1"/>
                  </a:moveTo>
                  <a:cubicBezTo>
                    <a:pt x="700" y="1"/>
                    <a:pt x="562" y="21"/>
                    <a:pt x="392" y="90"/>
                  </a:cubicBezTo>
                  <a:cubicBezTo>
                    <a:pt x="313" y="125"/>
                    <a:pt x="219" y="193"/>
                    <a:pt x="144" y="287"/>
                  </a:cubicBezTo>
                  <a:cubicBezTo>
                    <a:pt x="70" y="384"/>
                    <a:pt x="22" y="509"/>
                    <a:pt x="16" y="615"/>
                  </a:cubicBezTo>
                  <a:cubicBezTo>
                    <a:pt x="0" y="829"/>
                    <a:pt x="64" y="968"/>
                    <a:pt x="118" y="1082"/>
                  </a:cubicBezTo>
                  <a:cubicBezTo>
                    <a:pt x="233" y="1306"/>
                    <a:pt x="370" y="1448"/>
                    <a:pt x="509" y="1587"/>
                  </a:cubicBezTo>
                  <a:cubicBezTo>
                    <a:pt x="790" y="1853"/>
                    <a:pt x="1090" y="2056"/>
                    <a:pt x="1396" y="2239"/>
                  </a:cubicBezTo>
                  <a:cubicBezTo>
                    <a:pt x="1409" y="2246"/>
                    <a:pt x="1424" y="2250"/>
                    <a:pt x="1440" y="2250"/>
                  </a:cubicBezTo>
                  <a:cubicBezTo>
                    <a:pt x="1531" y="2250"/>
                    <a:pt x="1661" y="2137"/>
                    <a:pt x="1756" y="1968"/>
                  </a:cubicBezTo>
                  <a:cubicBezTo>
                    <a:pt x="1865" y="1768"/>
                    <a:pt x="1893" y="1569"/>
                    <a:pt x="1816" y="1525"/>
                  </a:cubicBezTo>
                  <a:cubicBezTo>
                    <a:pt x="1547" y="1366"/>
                    <a:pt x="1289" y="1187"/>
                    <a:pt x="1084" y="990"/>
                  </a:cubicBezTo>
                  <a:cubicBezTo>
                    <a:pt x="1034" y="943"/>
                    <a:pt x="985" y="891"/>
                    <a:pt x="945" y="841"/>
                  </a:cubicBezTo>
                  <a:lnTo>
                    <a:pt x="945" y="841"/>
                  </a:lnTo>
                  <a:cubicBezTo>
                    <a:pt x="965" y="843"/>
                    <a:pt x="979" y="841"/>
                    <a:pt x="998" y="845"/>
                  </a:cubicBezTo>
                  <a:cubicBezTo>
                    <a:pt x="1130" y="867"/>
                    <a:pt x="1273" y="909"/>
                    <a:pt x="1414" y="957"/>
                  </a:cubicBezTo>
                  <a:cubicBezTo>
                    <a:pt x="1704" y="1064"/>
                    <a:pt x="2012" y="1195"/>
                    <a:pt x="2307" y="1328"/>
                  </a:cubicBezTo>
                  <a:cubicBezTo>
                    <a:pt x="3490" y="1877"/>
                    <a:pt x="3756" y="2086"/>
                    <a:pt x="4828" y="2843"/>
                  </a:cubicBezTo>
                  <a:cubicBezTo>
                    <a:pt x="4841" y="2853"/>
                    <a:pt x="4857" y="2857"/>
                    <a:pt x="4876" y="2857"/>
                  </a:cubicBezTo>
                  <a:cubicBezTo>
                    <a:pt x="4962" y="2857"/>
                    <a:pt x="5096" y="2759"/>
                    <a:pt x="5209" y="2609"/>
                  </a:cubicBezTo>
                  <a:cubicBezTo>
                    <a:pt x="5346" y="2426"/>
                    <a:pt x="5390" y="2229"/>
                    <a:pt x="5311" y="2171"/>
                  </a:cubicBezTo>
                  <a:cubicBezTo>
                    <a:pt x="4195" y="1382"/>
                    <a:pt x="3903" y="1159"/>
                    <a:pt x="2653" y="577"/>
                  </a:cubicBezTo>
                  <a:cubicBezTo>
                    <a:pt x="2336" y="434"/>
                    <a:pt x="2028" y="300"/>
                    <a:pt x="1688" y="175"/>
                  </a:cubicBezTo>
                  <a:cubicBezTo>
                    <a:pt x="1513" y="116"/>
                    <a:pt x="1332" y="62"/>
                    <a:pt x="1132" y="30"/>
                  </a:cubicBezTo>
                  <a:cubicBezTo>
                    <a:pt x="1034"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137;p49">
              <a:extLst>
                <a:ext uri="{FF2B5EF4-FFF2-40B4-BE49-F238E27FC236}">
                  <a16:creationId xmlns:a16="http://schemas.microsoft.com/office/drawing/2014/main" id="{645F58CE-15A5-390C-F4F8-0BA8A5B1467A}"/>
                </a:ext>
              </a:extLst>
            </p:cNvPr>
            <p:cNvSpPr/>
            <p:nvPr/>
          </p:nvSpPr>
          <p:spPr>
            <a:xfrm>
              <a:off x="2249000" y="2811200"/>
              <a:ext cx="127300" cy="60525"/>
            </a:xfrm>
            <a:custGeom>
              <a:avLst/>
              <a:gdLst/>
              <a:ahLst/>
              <a:cxnLst/>
              <a:rect l="l" t="t" r="r" b="b"/>
              <a:pathLst>
                <a:path w="5092" h="2421" extrusionOk="0">
                  <a:moveTo>
                    <a:pt x="759" y="1"/>
                  </a:moveTo>
                  <a:cubicBezTo>
                    <a:pt x="411" y="1"/>
                    <a:pt x="159" y="108"/>
                    <a:pt x="0" y="258"/>
                  </a:cubicBezTo>
                  <a:cubicBezTo>
                    <a:pt x="4" y="427"/>
                    <a:pt x="54" y="546"/>
                    <a:pt x="100" y="644"/>
                  </a:cubicBezTo>
                  <a:cubicBezTo>
                    <a:pt x="215" y="868"/>
                    <a:pt x="352" y="1010"/>
                    <a:pt x="491" y="1149"/>
                  </a:cubicBezTo>
                  <a:cubicBezTo>
                    <a:pt x="772" y="1417"/>
                    <a:pt x="1072" y="1618"/>
                    <a:pt x="1378" y="1801"/>
                  </a:cubicBezTo>
                  <a:cubicBezTo>
                    <a:pt x="1391" y="1808"/>
                    <a:pt x="1406" y="1812"/>
                    <a:pt x="1422" y="1812"/>
                  </a:cubicBezTo>
                  <a:cubicBezTo>
                    <a:pt x="1481" y="1812"/>
                    <a:pt x="1558" y="1762"/>
                    <a:pt x="1629" y="1682"/>
                  </a:cubicBezTo>
                  <a:cubicBezTo>
                    <a:pt x="452" y="827"/>
                    <a:pt x="541" y="678"/>
                    <a:pt x="547" y="528"/>
                  </a:cubicBezTo>
                  <a:cubicBezTo>
                    <a:pt x="552" y="421"/>
                    <a:pt x="747" y="404"/>
                    <a:pt x="873" y="404"/>
                  </a:cubicBezTo>
                  <a:cubicBezTo>
                    <a:pt x="894" y="404"/>
                    <a:pt x="913" y="405"/>
                    <a:pt x="929" y="405"/>
                  </a:cubicBezTo>
                  <a:cubicBezTo>
                    <a:pt x="929" y="405"/>
                    <a:pt x="927" y="403"/>
                    <a:pt x="927" y="403"/>
                  </a:cubicBezTo>
                  <a:lnTo>
                    <a:pt x="927" y="403"/>
                  </a:lnTo>
                  <a:cubicBezTo>
                    <a:pt x="947" y="405"/>
                    <a:pt x="961" y="405"/>
                    <a:pt x="980" y="407"/>
                  </a:cubicBezTo>
                  <a:cubicBezTo>
                    <a:pt x="1112" y="429"/>
                    <a:pt x="1255" y="471"/>
                    <a:pt x="1396" y="520"/>
                  </a:cubicBezTo>
                  <a:cubicBezTo>
                    <a:pt x="1686" y="626"/>
                    <a:pt x="1994" y="757"/>
                    <a:pt x="2289" y="890"/>
                  </a:cubicBezTo>
                  <a:cubicBezTo>
                    <a:pt x="3472" y="1441"/>
                    <a:pt x="3738" y="1648"/>
                    <a:pt x="4810" y="2407"/>
                  </a:cubicBezTo>
                  <a:cubicBezTo>
                    <a:pt x="4822" y="2416"/>
                    <a:pt x="4838" y="2420"/>
                    <a:pt x="4856" y="2420"/>
                  </a:cubicBezTo>
                  <a:cubicBezTo>
                    <a:pt x="4918" y="2420"/>
                    <a:pt x="5005" y="2369"/>
                    <a:pt x="5090" y="2286"/>
                  </a:cubicBezTo>
                  <a:lnTo>
                    <a:pt x="5092" y="2286"/>
                  </a:lnTo>
                  <a:cubicBezTo>
                    <a:pt x="3474"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138;p49">
              <a:extLst>
                <a:ext uri="{FF2B5EF4-FFF2-40B4-BE49-F238E27FC236}">
                  <a16:creationId xmlns:a16="http://schemas.microsoft.com/office/drawing/2014/main" id="{F39A4519-CAB8-9C3F-7702-6F4648D4C2BF}"/>
                </a:ext>
              </a:extLst>
            </p:cNvPr>
            <p:cNvSpPr/>
            <p:nvPr/>
          </p:nvSpPr>
          <p:spPr>
            <a:xfrm>
              <a:off x="2302425" y="2933325"/>
              <a:ext cx="40675" cy="36325"/>
            </a:xfrm>
            <a:custGeom>
              <a:avLst/>
              <a:gdLst/>
              <a:ahLst/>
              <a:cxnLst/>
              <a:rect l="l" t="t" r="r" b="b"/>
              <a:pathLst>
                <a:path w="1627" h="1453" extrusionOk="0">
                  <a:moveTo>
                    <a:pt x="869" y="0"/>
                  </a:moveTo>
                  <a:cubicBezTo>
                    <a:pt x="614" y="0"/>
                    <a:pt x="364" y="152"/>
                    <a:pt x="213" y="423"/>
                  </a:cubicBezTo>
                  <a:cubicBezTo>
                    <a:pt x="1" y="807"/>
                    <a:pt x="50" y="1163"/>
                    <a:pt x="396" y="1355"/>
                  </a:cubicBezTo>
                  <a:cubicBezTo>
                    <a:pt x="513" y="1420"/>
                    <a:pt x="641" y="1452"/>
                    <a:pt x="768" y="1452"/>
                  </a:cubicBezTo>
                  <a:cubicBezTo>
                    <a:pt x="1022" y="1452"/>
                    <a:pt x="1271" y="1324"/>
                    <a:pt x="1414" y="1069"/>
                  </a:cubicBezTo>
                  <a:cubicBezTo>
                    <a:pt x="1627" y="683"/>
                    <a:pt x="1537" y="278"/>
                    <a:pt x="1189" y="85"/>
                  </a:cubicBezTo>
                  <a:cubicBezTo>
                    <a:pt x="1086" y="27"/>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139;p49">
              <a:extLst>
                <a:ext uri="{FF2B5EF4-FFF2-40B4-BE49-F238E27FC236}">
                  <a16:creationId xmlns:a16="http://schemas.microsoft.com/office/drawing/2014/main" id="{0F611D82-A3FB-8F57-9356-B9C27EFB1CC7}"/>
                </a:ext>
              </a:extLst>
            </p:cNvPr>
            <p:cNvSpPr/>
            <p:nvPr/>
          </p:nvSpPr>
          <p:spPr>
            <a:xfrm>
              <a:off x="2198800" y="2889750"/>
              <a:ext cx="134775" cy="71450"/>
            </a:xfrm>
            <a:custGeom>
              <a:avLst/>
              <a:gdLst/>
              <a:ahLst/>
              <a:cxnLst/>
              <a:rect l="l" t="t" r="r" b="b"/>
              <a:pathLst>
                <a:path w="5391" h="2858" extrusionOk="0">
                  <a:moveTo>
                    <a:pt x="821" y="1"/>
                  </a:moveTo>
                  <a:cubicBezTo>
                    <a:pt x="700" y="1"/>
                    <a:pt x="563" y="21"/>
                    <a:pt x="394" y="90"/>
                  </a:cubicBezTo>
                  <a:cubicBezTo>
                    <a:pt x="312" y="126"/>
                    <a:pt x="219" y="194"/>
                    <a:pt x="143" y="287"/>
                  </a:cubicBezTo>
                  <a:cubicBezTo>
                    <a:pt x="70" y="385"/>
                    <a:pt x="24" y="510"/>
                    <a:pt x="16" y="613"/>
                  </a:cubicBezTo>
                  <a:cubicBezTo>
                    <a:pt x="0" y="830"/>
                    <a:pt x="64" y="967"/>
                    <a:pt x="118" y="1080"/>
                  </a:cubicBezTo>
                  <a:cubicBezTo>
                    <a:pt x="233" y="1305"/>
                    <a:pt x="372" y="1448"/>
                    <a:pt x="509" y="1585"/>
                  </a:cubicBezTo>
                  <a:cubicBezTo>
                    <a:pt x="790" y="1854"/>
                    <a:pt x="1090" y="2057"/>
                    <a:pt x="1396" y="2239"/>
                  </a:cubicBezTo>
                  <a:cubicBezTo>
                    <a:pt x="1409" y="2247"/>
                    <a:pt x="1425" y="2251"/>
                    <a:pt x="1441" y="2251"/>
                  </a:cubicBezTo>
                  <a:cubicBezTo>
                    <a:pt x="1533" y="2251"/>
                    <a:pt x="1663" y="2138"/>
                    <a:pt x="1756" y="1967"/>
                  </a:cubicBezTo>
                  <a:cubicBezTo>
                    <a:pt x="1865" y="1768"/>
                    <a:pt x="1893" y="1569"/>
                    <a:pt x="1817" y="1526"/>
                  </a:cubicBezTo>
                  <a:cubicBezTo>
                    <a:pt x="1547" y="1367"/>
                    <a:pt x="1291" y="1188"/>
                    <a:pt x="1086" y="991"/>
                  </a:cubicBezTo>
                  <a:cubicBezTo>
                    <a:pt x="1034" y="943"/>
                    <a:pt x="986" y="890"/>
                    <a:pt x="945" y="840"/>
                  </a:cubicBezTo>
                  <a:lnTo>
                    <a:pt x="945" y="840"/>
                  </a:lnTo>
                  <a:cubicBezTo>
                    <a:pt x="965" y="844"/>
                    <a:pt x="978" y="842"/>
                    <a:pt x="998" y="846"/>
                  </a:cubicBezTo>
                  <a:cubicBezTo>
                    <a:pt x="1130" y="868"/>
                    <a:pt x="1273" y="907"/>
                    <a:pt x="1416" y="957"/>
                  </a:cubicBezTo>
                  <a:cubicBezTo>
                    <a:pt x="1706" y="1063"/>
                    <a:pt x="2014" y="1194"/>
                    <a:pt x="2307" y="1327"/>
                  </a:cubicBezTo>
                  <a:cubicBezTo>
                    <a:pt x="3489" y="1878"/>
                    <a:pt x="3756" y="2084"/>
                    <a:pt x="4829" y="2844"/>
                  </a:cubicBezTo>
                  <a:cubicBezTo>
                    <a:pt x="4842" y="2853"/>
                    <a:pt x="4858" y="2858"/>
                    <a:pt x="4877" y="2858"/>
                  </a:cubicBezTo>
                  <a:cubicBezTo>
                    <a:pt x="4962" y="2858"/>
                    <a:pt x="5096" y="2760"/>
                    <a:pt x="5209" y="2609"/>
                  </a:cubicBezTo>
                  <a:cubicBezTo>
                    <a:pt x="5346" y="2426"/>
                    <a:pt x="5390" y="2228"/>
                    <a:pt x="5311" y="2172"/>
                  </a:cubicBezTo>
                  <a:lnTo>
                    <a:pt x="5313" y="2172"/>
                  </a:lnTo>
                  <a:cubicBezTo>
                    <a:pt x="4195" y="1383"/>
                    <a:pt x="3903" y="1158"/>
                    <a:pt x="2654" y="575"/>
                  </a:cubicBezTo>
                  <a:cubicBezTo>
                    <a:pt x="2336" y="432"/>
                    <a:pt x="2028" y="301"/>
                    <a:pt x="1688" y="176"/>
                  </a:cubicBezTo>
                  <a:cubicBezTo>
                    <a:pt x="1513" y="116"/>
                    <a:pt x="1332" y="62"/>
                    <a:pt x="1134" y="29"/>
                  </a:cubicBezTo>
                  <a:cubicBezTo>
                    <a:pt x="1034" y="18"/>
                    <a:pt x="935"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140;p49">
              <a:extLst>
                <a:ext uri="{FF2B5EF4-FFF2-40B4-BE49-F238E27FC236}">
                  <a16:creationId xmlns:a16="http://schemas.microsoft.com/office/drawing/2014/main" id="{6DB272B1-1928-3FFB-C6D0-4614E696F02C}"/>
                </a:ext>
              </a:extLst>
            </p:cNvPr>
            <p:cNvSpPr/>
            <p:nvPr/>
          </p:nvSpPr>
          <p:spPr>
            <a:xfrm>
              <a:off x="2199250" y="2900725"/>
              <a:ext cx="127300" cy="60500"/>
            </a:xfrm>
            <a:custGeom>
              <a:avLst/>
              <a:gdLst/>
              <a:ahLst/>
              <a:cxnLst/>
              <a:rect l="l" t="t" r="r" b="b"/>
              <a:pathLst>
                <a:path w="5092" h="2420" extrusionOk="0">
                  <a:moveTo>
                    <a:pt x="760" y="0"/>
                  </a:moveTo>
                  <a:cubicBezTo>
                    <a:pt x="412" y="0"/>
                    <a:pt x="160" y="108"/>
                    <a:pt x="0" y="258"/>
                  </a:cubicBezTo>
                  <a:cubicBezTo>
                    <a:pt x="4" y="425"/>
                    <a:pt x="54" y="544"/>
                    <a:pt x="100" y="641"/>
                  </a:cubicBezTo>
                  <a:cubicBezTo>
                    <a:pt x="215" y="868"/>
                    <a:pt x="354" y="1009"/>
                    <a:pt x="491" y="1146"/>
                  </a:cubicBezTo>
                  <a:cubicBezTo>
                    <a:pt x="772" y="1415"/>
                    <a:pt x="1072" y="1618"/>
                    <a:pt x="1378" y="1800"/>
                  </a:cubicBezTo>
                  <a:cubicBezTo>
                    <a:pt x="1391" y="1808"/>
                    <a:pt x="1406" y="1812"/>
                    <a:pt x="1422" y="1812"/>
                  </a:cubicBezTo>
                  <a:cubicBezTo>
                    <a:pt x="1482" y="1812"/>
                    <a:pt x="1558" y="1761"/>
                    <a:pt x="1630" y="1681"/>
                  </a:cubicBezTo>
                  <a:cubicBezTo>
                    <a:pt x="451" y="824"/>
                    <a:pt x="541" y="677"/>
                    <a:pt x="547" y="528"/>
                  </a:cubicBezTo>
                  <a:cubicBezTo>
                    <a:pt x="552" y="420"/>
                    <a:pt x="748" y="404"/>
                    <a:pt x="874" y="404"/>
                  </a:cubicBezTo>
                  <a:cubicBezTo>
                    <a:pt x="894" y="404"/>
                    <a:pt x="913" y="404"/>
                    <a:pt x="929" y="405"/>
                  </a:cubicBezTo>
                  <a:cubicBezTo>
                    <a:pt x="929" y="404"/>
                    <a:pt x="929" y="403"/>
                    <a:pt x="928" y="403"/>
                  </a:cubicBezTo>
                  <a:lnTo>
                    <a:pt x="928" y="403"/>
                  </a:lnTo>
                  <a:cubicBezTo>
                    <a:pt x="947" y="405"/>
                    <a:pt x="961" y="403"/>
                    <a:pt x="980" y="407"/>
                  </a:cubicBezTo>
                  <a:cubicBezTo>
                    <a:pt x="1112" y="429"/>
                    <a:pt x="1255" y="468"/>
                    <a:pt x="1398" y="518"/>
                  </a:cubicBezTo>
                  <a:cubicBezTo>
                    <a:pt x="1688" y="626"/>
                    <a:pt x="1996" y="755"/>
                    <a:pt x="2289" y="888"/>
                  </a:cubicBezTo>
                  <a:cubicBezTo>
                    <a:pt x="3471" y="1439"/>
                    <a:pt x="3740" y="1645"/>
                    <a:pt x="4811" y="2405"/>
                  </a:cubicBezTo>
                  <a:cubicBezTo>
                    <a:pt x="4825" y="2414"/>
                    <a:pt x="4841" y="2419"/>
                    <a:pt x="4859" y="2419"/>
                  </a:cubicBezTo>
                  <a:cubicBezTo>
                    <a:pt x="4920" y="2419"/>
                    <a:pt x="5006" y="2368"/>
                    <a:pt x="5092" y="2284"/>
                  </a:cubicBezTo>
                  <a:cubicBezTo>
                    <a:pt x="3473" y="936"/>
                    <a:pt x="2384" y="403"/>
                    <a:pt x="1426" y="111"/>
                  </a:cubicBezTo>
                  <a:cubicBezTo>
                    <a:pt x="1174" y="33"/>
                    <a:pt x="952"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141;p49">
              <a:extLst>
                <a:ext uri="{FF2B5EF4-FFF2-40B4-BE49-F238E27FC236}">
                  <a16:creationId xmlns:a16="http://schemas.microsoft.com/office/drawing/2014/main" id="{5A799878-B3BF-B463-5368-7BE91EF1CE5D}"/>
                </a:ext>
              </a:extLst>
            </p:cNvPr>
            <p:cNvSpPr/>
            <p:nvPr/>
          </p:nvSpPr>
          <p:spPr>
            <a:xfrm>
              <a:off x="2252675" y="3022800"/>
              <a:ext cx="40675" cy="36325"/>
            </a:xfrm>
            <a:custGeom>
              <a:avLst/>
              <a:gdLst/>
              <a:ahLst/>
              <a:cxnLst/>
              <a:rect l="l" t="t" r="r" b="b"/>
              <a:pathLst>
                <a:path w="1627" h="1453" extrusionOk="0">
                  <a:moveTo>
                    <a:pt x="870" y="0"/>
                  </a:moveTo>
                  <a:cubicBezTo>
                    <a:pt x="614" y="0"/>
                    <a:pt x="364" y="153"/>
                    <a:pt x="213" y="423"/>
                  </a:cubicBezTo>
                  <a:cubicBezTo>
                    <a:pt x="0" y="808"/>
                    <a:pt x="50" y="1162"/>
                    <a:pt x="396" y="1355"/>
                  </a:cubicBezTo>
                  <a:cubicBezTo>
                    <a:pt x="513" y="1420"/>
                    <a:pt x="642" y="1452"/>
                    <a:pt x="769" y="1452"/>
                  </a:cubicBezTo>
                  <a:cubicBezTo>
                    <a:pt x="1022" y="1452"/>
                    <a:pt x="1271" y="1325"/>
                    <a:pt x="1414" y="1069"/>
                  </a:cubicBezTo>
                  <a:cubicBezTo>
                    <a:pt x="1627" y="685"/>
                    <a:pt x="1537" y="277"/>
                    <a:pt x="1189" y="85"/>
                  </a:cubicBezTo>
                  <a:cubicBezTo>
                    <a:pt x="1087" y="27"/>
                    <a:pt x="978"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142;p49">
              <a:extLst>
                <a:ext uri="{FF2B5EF4-FFF2-40B4-BE49-F238E27FC236}">
                  <a16:creationId xmlns:a16="http://schemas.microsoft.com/office/drawing/2014/main" id="{FC7DA60E-D703-F220-9E28-66837C44B62B}"/>
                </a:ext>
              </a:extLst>
            </p:cNvPr>
            <p:cNvSpPr/>
            <p:nvPr/>
          </p:nvSpPr>
          <p:spPr>
            <a:xfrm>
              <a:off x="2149100" y="2979250"/>
              <a:ext cx="134750" cy="71475"/>
            </a:xfrm>
            <a:custGeom>
              <a:avLst/>
              <a:gdLst/>
              <a:ahLst/>
              <a:cxnLst/>
              <a:rect l="l" t="t" r="r" b="b"/>
              <a:pathLst>
                <a:path w="5390" h="2859" extrusionOk="0">
                  <a:moveTo>
                    <a:pt x="819" y="0"/>
                  </a:moveTo>
                  <a:cubicBezTo>
                    <a:pt x="698" y="0"/>
                    <a:pt x="561" y="20"/>
                    <a:pt x="392" y="89"/>
                  </a:cubicBezTo>
                  <a:cubicBezTo>
                    <a:pt x="310" y="125"/>
                    <a:pt x="217" y="192"/>
                    <a:pt x="141" y="286"/>
                  </a:cubicBezTo>
                  <a:cubicBezTo>
                    <a:pt x="70" y="383"/>
                    <a:pt x="22" y="510"/>
                    <a:pt x="16" y="614"/>
                  </a:cubicBezTo>
                  <a:cubicBezTo>
                    <a:pt x="0" y="831"/>
                    <a:pt x="62" y="968"/>
                    <a:pt x="115" y="1081"/>
                  </a:cubicBezTo>
                  <a:cubicBezTo>
                    <a:pt x="231" y="1306"/>
                    <a:pt x="370" y="1447"/>
                    <a:pt x="509" y="1586"/>
                  </a:cubicBezTo>
                  <a:cubicBezTo>
                    <a:pt x="787" y="1854"/>
                    <a:pt x="1088" y="2055"/>
                    <a:pt x="1396" y="2238"/>
                  </a:cubicBezTo>
                  <a:cubicBezTo>
                    <a:pt x="1409" y="2246"/>
                    <a:pt x="1425" y="2250"/>
                    <a:pt x="1442" y="2250"/>
                  </a:cubicBezTo>
                  <a:cubicBezTo>
                    <a:pt x="1532" y="2250"/>
                    <a:pt x="1661" y="2137"/>
                    <a:pt x="1754" y="1968"/>
                  </a:cubicBezTo>
                  <a:cubicBezTo>
                    <a:pt x="1865" y="1767"/>
                    <a:pt x="1891" y="1570"/>
                    <a:pt x="1815" y="1526"/>
                  </a:cubicBezTo>
                  <a:cubicBezTo>
                    <a:pt x="1547" y="1365"/>
                    <a:pt x="1288" y="1188"/>
                    <a:pt x="1084" y="992"/>
                  </a:cubicBezTo>
                  <a:cubicBezTo>
                    <a:pt x="1032" y="942"/>
                    <a:pt x="984" y="890"/>
                    <a:pt x="944" y="840"/>
                  </a:cubicBezTo>
                  <a:lnTo>
                    <a:pt x="944" y="840"/>
                  </a:lnTo>
                  <a:cubicBezTo>
                    <a:pt x="962" y="842"/>
                    <a:pt x="978" y="842"/>
                    <a:pt x="998" y="846"/>
                  </a:cubicBezTo>
                  <a:cubicBezTo>
                    <a:pt x="1129" y="866"/>
                    <a:pt x="1271" y="908"/>
                    <a:pt x="1414" y="958"/>
                  </a:cubicBezTo>
                  <a:cubicBezTo>
                    <a:pt x="1704" y="1063"/>
                    <a:pt x="2012" y="1194"/>
                    <a:pt x="2306" y="1328"/>
                  </a:cubicBezTo>
                  <a:cubicBezTo>
                    <a:pt x="3487" y="1878"/>
                    <a:pt x="3756" y="2085"/>
                    <a:pt x="4827" y="2845"/>
                  </a:cubicBezTo>
                  <a:cubicBezTo>
                    <a:pt x="4841" y="2854"/>
                    <a:pt x="4857" y="2858"/>
                    <a:pt x="4875" y="2858"/>
                  </a:cubicBezTo>
                  <a:cubicBezTo>
                    <a:pt x="4960" y="2858"/>
                    <a:pt x="5094" y="2759"/>
                    <a:pt x="5207" y="2608"/>
                  </a:cubicBezTo>
                  <a:cubicBezTo>
                    <a:pt x="5344" y="2427"/>
                    <a:pt x="5390" y="2228"/>
                    <a:pt x="5310" y="2173"/>
                  </a:cubicBezTo>
                  <a:cubicBezTo>
                    <a:pt x="4193" y="1381"/>
                    <a:pt x="3901" y="1159"/>
                    <a:pt x="2652" y="576"/>
                  </a:cubicBezTo>
                  <a:cubicBezTo>
                    <a:pt x="2334" y="433"/>
                    <a:pt x="2026" y="300"/>
                    <a:pt x="1686" y="176"/>
                  </a:cubicBezTo>
                  <a:cubicBezTo>
                    <a:pt x="1511" y="115"/>
                    <a:pt x="1332" y="63"/>
                    <a:pt x="1131" y="29"/>
                  </a:cubicBezTo>
                  <a:cubicBezTo>
                    <a:pt x="1032" y="18"/>
                    <a:pt x="933" y="0"/>
                    <a:pt x="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43;p49">
              <a:extLst>
                <a:ext uri="{FF2B5EF4-FFF2-40B4-BE49-F238E27FC236}">
                  <a16:creationId xmlns:a16="http://schemas.microsoft.com/office/drawing/2014/main" id="{EEB95B2B-1F48-E6E4-9FB5-C9DA5085D4E4}"/>
                </a:ext>
              </a:extLst>
            </p:cNvPr>
            <p:cNvSpPr/>
            <p:nvPr/>
          </p:nvSpPr>
          <p:spPr>
            <a:xfrm>
              <a:off x="2149500" y="2990225"/>
              <a:ext cx="127300" cy="60500"/>
            </a:xfrm>
            <a:custGeom>
              <a:avLst/>
              <a:gdLst/>
              <a:ahLst/>
              <a:cxnLst/>
              <a:rect l="l" t="t" r="r" b="b"/>
              <a:pathLst>
                <a:path w="5092" h="2420" extrusionOk="0">
                  <a:moveTo>
                    <a:pt x="929" y="403"/>
                  </a:moveTo>
                  <a:cubicBezTo>
                    <a:pt x="930" y="403"/>
                    <a:pt x="930" y="403"/>
                    <a:pt x="930" y="403"/>
                  </a:cubicBezTo>
                  <a:cubicBezTo>
                    <a:pt x="930" y="403"/>
                    <a:pt x="930" y="403"/>
                    <a:pt x="929" y="403"/>
                  </a:cubicBezTo>
                  <a:close/>
                  <a:moveTo>
                    <a:pt x="763" y="0"/>
                  </a:moveTo>
                  <a:cubicBezTo>
                    <a:pt x="413" y="0"/>
                    <a:pt x="160" y="108"/>
                    <a:pt x="0" y="258"/>
                  </a:cubicBezTo>
                  <a:cubicBezTo>
                    <a:pt x="4" y="425"/>
                    <a:pt x="54" y="545"/>
                    <a:pt x="99" y="642"/>
                  </a:cubicBezTo>
                  <a:cubicBezTo>
                    <a:pt x="217" y="867"/>
                    <a:pt x="354" y="1008"/>
                    <a:pt x="493" y="1147"/>
                  </a:cubicBezTo>
                  <a:cubicBezTo>
                    <a:pt x="773" y="1415"/>
                    <a:pt x="1072" y="1616"/>
                    <a:pt x="1380" y="1799"/>
                  </a:cubicBezTo>
                  <a:cubicBezTo>
                    <a:pt x="1393" y="1807"/>
                    <a:pt x="1408" y="1810"/>
                    <a:pt x="1424" y="1810"/>
                  </a:cubicBezTo>
                  <a:cubicBezTo>
                    <a:pt x="1483" y="1810"/>
                    <a:pt x="1558" y="1761"/>
                    <a:pt x="1630" y="1680"/>
                  </a:cubicBezTo>
                  <a:cubicBezTo>
                    <a:pt x="451" y="825"/>
                    <a:pt x="541" y="678"/>
                    <a:pt x="547" y="527"/>
                  </a:cubicBezTo>
                  <a:cubicBezTo>
                    <a:pt x="552" y="420"/>
                    <a:pt x="753" y="403"/>
                    <a:pt x="879" y="403"/>
                  </a:cubicBezTo>
                  <a:cubicBezTo>
                    <a:pt x="898" y="403"/>
                    <a:pt x="915" y="403"/>
                    <a:pt x="929" y="403"/>
                  </a:cubicBezTo>
                  <a:lnTo>
                    <a:pt x="929" y="403"/>
                  </a:lnTo>
                  <a:cubicBezTo>
                    <a:pt x="928" y="403"/>
                    <a:pt x="928" y="403"/>
                    <a:pt x="928" y="401"/>
                  </a:cubicBezTo>
                  <a:lnTo>
                    <a:pt x="928" y="401"/>
                  </a:lnTo>
                  <a:cubicBezTo>
                    <a:pt x="946" y="403"/>
                    <a:pt x="962" y="403"/>
                    <a:pt x="982" y="407"/>
                  </a:cubicBezTo>
                  <a:cubicBezTo>
                    <a:pt x="1113" y="429"/>
                    <a:pt x="1255" y="469"/>
                    <a:pt x="1398" y="519"/>
                  </a:cubicBezTo>
                  <a:cubicBezTo>
                    <a:pt x="1688" y="624"/>
                    <a:pt x="1996" y="755"/>
                    <a:pt x="2290" y="889"/>
                  </a:cubicBezTo>
                  <a:cubicBezTo>
                    <a:pt x="3471" y="1439"/>
                    <a:pt x="3740" y="1646"/>
                    <a:pt x="4811" y="2406"/>
                  </a:cubicBezTo>
                  <a:cubicBezTo>
                    <a:pt x="4825" y="2415"/>
                    <a:pt x="4841" y="2420"/>
                    <a:pt x="4859" y="2420"/>
                  </a:cubicBezTo>
                  <a:cubicBezTo>
                    <a:pt x="4920" y="2420"/>
                    <a:pt x="5006" y="2368"/>
                    <a:pt x="5092" y="2284"/>
                  </a:cubicBezTo>
                  <a:cubicBezTo>
                    <a:pt x="3473" y="936"/>
                    <a:pt x="2384" y="403"/>
                    <a:pt x="1428" y="109"/>
                  </a:cubicBezTo>
                  <a:cubicBezTo>
                    <a:pt x="1176" y="33"/>
                    <a:pt x="955" y="0"/>
                    <a:pt x="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44;p49">
              <a:extLst>
                <a:ext uri="{FF2B5EF4-FFF2-40B4-BE49-F238E27FC236}">
                  <a16:creationId xmlns:a16="http://schemas.microsoft.com/office/drawing/2014/main" id="{BDDB4D43-5915-075F-FD0C-708A6EF2F5C3}"/>
                </a:ext>
              </a:extLst>
            </p:cNvPr>
            <p:cNvSpPr/>
            <p:nvPr/>
          </p:nvSpPr>
          <p:spPr>
            <a:xfrm>
              <a:off x="2202925" y="3112300"/>
              <a:ext cx="40725" cy="36325"/>
            </a:xfrm>
            <a:custGeom>
              <a:avLst/>
              <a:gdLst/>
              <a:ahLst/>
              <a:cxnLst/>
              <a:rect l="l" t="t" r="r" b="b"/>
              <a:pathLst>
                <a:path w="1629" h="1453" extrusionOk="0">
                  <a:moveTo>
                    <a:pt x="869" y="0"/>
                  </a:moveTo>
                  <a:cubicBezTo>
                    <a:pt x="614" y="0"/>
                    <a:pt x="364" y="153"/>
                    <a:pt x="215" y="423"/>
                  </a:cubicBezTo>
                  <a:cubicBezTo>
                    <a:pt x="0" y="809"/>
                    <a:pt x="50" y="1163"/>
                    <a:pt x="398" y="1356"/>
                  </a:cubicBezTo>
                  <a:cubicBezTo>
                    <a:pt x="514" y="1420"/>
                    <a:pt x="642" y="1452"/>
                    <a:pt x="769" y="1452"/>
                  </a:cubicBezTo>
                  <a:cubicBezTo>
                    <a:pt x="1021" y="1452"/>
                    <a:pt x="1271"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10145;p49">
              <a:extLst>
                <a:ext uri="{FF2B5EF4-FFF2-40B4-BE49-F238E27FC236}">
                  <a16:creationId xmlns:a16="http://schemas.microsoft.com/office/drawing/2014/main" id="{8F4D19F6-9C76-0492-9B19-F9CF7660DE88}"/>
                </a:ext>
              </a:extLst>
            </p:cNvPr>
            <p:cNvSpPr/>
            <p:nvPr/>
          </p:nvSpPr>
          <p:spPr>
            <a:xfrm>
              <a:off x="2099350" y="3068750"/>
              <a:ext cx="134750" cy="71450"/>
            </a:xfrm>
            <a:custGeom>
              <a:avLst/>
              <a:gdLst/>
              <a:ahLst/>
              <a:cxnLst/>
              <a:rect l="l" t="t" r="r" b="b"/>
              <a:pathLst>
                <a:path w="5390" h="2858" extrusionOk="0">
                  <a:moveTo>
                    <a:pt x="821" y="1"/>
                  </a:moveTo>
                  <a:cubicBezTo>
                    <a:pt x="700" y="1"/>
                    <a:pt x="562" y="21"/>
                    <a:pt x="392" y="90"/>
                  </a:cubicBezTo>
                  <a:cubicBezTo>
                    <a:pt x="312" y="125"/>
                    <a:pt x="217" y="193"/>
                    <a:pt x="143" y="286"/>
                  </a:cubicBezTo>
                  <a:cubicBezTo>
                    <a:pt x="70" y="384"/>
                    <a:pt x="22" y="509"/>
                    <a:pt x="16" y="614"/>
                  </a:cubicBezTo>
                  <a:cubicBezTo>
                    <a:pt x="0" y="829"/>
                    <a:pt x="64" y="968"/>
                    <a:pt x="115" y="1082"/>
                  </a:cubicBezTo>
                  <a:cubicBezTo>
                    <a:pt x="233" y="1306"/>
                    <a:pt x="370" y="1448"/>
                    <a:pt x="509" y="1587"/>
                  </a:cubicBezTo>
                  <a:cubicBezTo>
                    <a:pt x="789" y="1853"/>
                    <a:pt x="1090" y="2056"/>
                    <a:pt x="1396" y="2239"/>
                  </a:cubicBezTo>
                  <a:cubicBezTo>
                    <a:pt x="1409" y="2246"/>
                    <a:pt x="1424" y="2250"/>
                    <a:pt x="1440" y="2250"/>
                  </a:cubicBezTo>
                  <a:cubicBezTo>
                    <a:pt x="1531" y="2250"/>
                    <a:pt x="1661" y="2137"/>
                    <a:pt x="1756" y="1968"/>
                  </a:cubicBezTo>
                  <a:cubicBezTo>
                    <a:pt x="1865" y="1768"/>
                    <a:pt x="1893" y="1569"/>
                    <a:pt x="1815" y="1525"/>
                  </a:cubicBezTo>
                  <a:cubicBezTo>
                    <a:pt x="1547" y="1366"/>
                    <a:pt x="1288" y="1187"/>
                    <a:pt x="1084" y="990"/>
                  </a:cubicBezTo>
                  <a:cubicBezTo>
                    <a:pt x="1034" y="943"/>
                    <a:pt x="984" y="891"/>
                    <a:pt x="944" y="841"/>
                  </a:cubicBezTo>
                  <a:lnTo>
                    <a:pt x="944" y="841"/>
                  </a:lnTo>
                  <a:cubicBezTo>
                    <a:pt x="962" y="843"/>
                    <a:pt x="978" y="841"/>
                    <a:pt x="998" y="845"/>
                  </a:cubicBezTo>
                  <a:cubicBezTo>
                    <a:pt x="1129" y="867"/>
                    <a:pt x="1272" y="909"/>
                    <a:pt x="1414" y="956"/>
                  </a:cubicBezTo>
                  <a:cubicBezTo>
                    <a:pt x="1704" y="1064"/>
                    <a:pt x="2012" y="1195"/>
                    <a:pt x="2306" y="1326"/>
                  </a:cubicBezTo>
                  <a:cubicBezTo>
                    <a:pt x="3489" y="1877"/>
                    <a:pt x="3756" y="2084"/>
                    <a:pt x="4827" y="2843"/>
                  </a:cubicBezTo>
                  <a:cubicBezTo>
                    <a:pt x="4841" y="2853"/>
                    <a:pt x="4857" y="2857"/>
                    <a:pt x="4875" y="2857"/>
                  </a:cubicBezTo>
                  <a:cubicBezTo>
                    <a:pt x="4961" y="2857"/>
                    <a:pt x="5094" y="2759"/>
                    <a:pt x="5209" y="2609"/>
                  </a:cubicBezTo>
                  <a:cubicBezTo>
                    <a:pt x="5346" y="2426"/>
                    <a:pt x="5390" y="2229"/>
                    <a:pt x="5310" y="2171"/>
                  </a:cubicBezTo>
                  <a:cubicBezTo>
                    <a:pt x="4193" y="1382"/>
                    <a:pt x="3903" y="1159"/>
                    <a:pt x="2652" y="577"/>
                  </a:cubicBezTo>
                  <a:cubicBezTo>
                    <a:pt x="2336" y="434"/>
                    <a:pt x="2026" y="300"/>
                    <a:pt x="1686" y="175"/>
                  </a:cubicBezTo>
                  <a:cubicBezTo>
                    <a:pt x="1513" y="115"/>
                    <a:pt x="1332" y="62"/>
                    <a:pt x="1131" y="30"/>
                  </a:cubicBezTo>
                  <a:cubicBezTo>
                    <a:pt x="1033"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10146;p49">
              <a:extLst>
                <a:ext uri="{FF2B5EF4-FFF2-40B4-BE49-F238E27FC236}">
                  <a16:creationId xmlns:a16="http://schemas.microsoft.com/office/drawing/2014/main" id="{84D35817-6B1C-0EEC-5F81-4C3D72984D5B}"/>
                </a:ext>
              </a:extLst>
            </p:cNvPr>
            <p:cNvSpPr/>
            <p:nvPr/>
          </p:nvSpPr>
          <p:spPr>
            <a:xfrm>
              <a:off x="2099725" y="3079700"/>
              <a:ext cx="127325" cy="60500"/>
            </a:xfrm>
            <a:custGeom>
              <a:avLst/>
              <a:gdLst/>
              <a:ahLst/>
              <a:cxnLst/>
              <a:rect l="l" t="t" r="r" b="b"/>
              <a:pathLst>
                <a:path w="5093" h="2420" extrusionOk="0">
                  <a:moveTo>
                    <a:pt x="762" y="1"/>
                  </a:moveTo>
                  <a:cubicBezTo>
                    <a:pt x="414" y="1"/>
                    <a:pt x="161" y="108"/>
                    <a:pt x="1" y="258"/>
                  </a:cubicBezTo>
                  <a:cubicBezTo>
                    <a:pt x="5" y="427"/>
                    <a:pt x="55" y="544"/>
                    <a:pt x="102" y="644"/>
                  </a:cubicBezTo>
                  <a:cubicBezTo>
                    <a:pt x="218" y="868"/>
                    <a:pt x="355" y="1010"/>
                    <a:pt x="494" y="1149"/>
                  </a:cubicBezTo>
                  <a:cubicBezTo>
                    <a:pt x="774" y="1415"/>
                    <a:pt x="1075" y="1618"/>
                    <a:pt x="1381" y="1801"/>
                  </a:cubicBezTo>
                  <a:cubicBezTo>
                    <a:pt x="1394" y="1808"/>
                    <a:pt x="1408" y="1812"/>
                    <a:pt x="1424" y="1812"/>
                  </a:cubicBezTo>
                  <a:cubicBezTo>
                    <a:pt x="1483" y="1812"/>
                    <a:pt x="1559" y="1762"/>
                    <a:pt x="1631" y="1682"/>
                  </a:cubicBezTo>
                  <a:cubicBezTo>
                    <a:pt x="452" y="827"/>
                    <a:pt x="542" y="677"/>
                    <a:pt x="550" y="528"/>
                  </a:cubicBezTo>
                  <a:cubicBezTo>
                    <a:pt x="553" y="421"/>
                    <a:pt x="749" y="404"/>
                    <a:pt x="876" y="404"/>
                  </a:cubicBezTo>
                  <a:cubicBezTo>
                    <a:pt x="897" y="404"/>
                    <a:pt x="915" y="405"/>
                    <a:pt x="931" y="405"/>
                  </a:cubicBezTo>
                  <a:cubicBezTo>
                    <a:pt x="931" y="405"/>
                    <a:pt x="929" y="403"/>
                    <a:pt x="929" y="403"/>
                  </a:cubicBezTo>
                  <a:lnTo>
                    <a:pt x="929" y="403"/>
                  </a:lnTo>
                  <a:cubicBezTo>
                    <a:pt x="947" y="405"/>
                    <a:pt x="963" y="403"/>
                    <a:pt x="983" y="407"/>
                  </a:cubicBezTo>
                  <a:cubicBezTo>
                    <a:pt x="1114" y="429"/>
                    <a:pt x="1257" y="471"/>
                    <a:pt x="1399" y="518"/>
                  </a:cubicBezTo>
                  <a:cubicBezTo>
                    <a:pt x="1689" y="626"/>
                    <a:pt x="1997" y="757"/>
                    <a:pt x="2291" y="888"/>
                  </a:cubicBezTo>
                  <a:cubicBezTo>
                    <a:pt x="3474" y="1439"/>
                    <a:pt x="3741" y="1646"/>
                    <a:pt x="4812" y="2405"/>
                  </a:cubicBezTo>
                  <a:cubicBezTo>
                    <a:pt x="4825" y="2415"/>
                    <a:pt x="4842" y="2419"/>
                    <a:pt x="4860" y="2419"/>
                  </a:cubicBezTo>
                  <a:cubicBezTo>
                    <a:pt x="4921" y="2419"/>
                    <a:pt x="5007" y="2368"/>
                    <a:pt x="5093" y="2284"/>
                  </a:cubicBezTo>
                  <a:cubicBezTo>
                    <a:pt x="3474" y="936"/>
                    <a:pt x="2385" y="403"/>
                    <a:pt x="1428" y="111"/>
                  </a:cubicBezTo>
                  <a:cubicBezTo>
                    <a:pt x="1177" y="34"/>
                    <a:pt x="955" y="1"/>
                    <a:pt x="7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10147;p49">
              <a:extLst>
                <a:ext uri="{FF2B5EF4-FFF2-40B4-BE49-F238E27FC236}">
                  <a16:creationId xmlns:a16="http://schemas.microsoft.com/office/drawing/2014/main" id="{43406748-C2AC-521E-6F9A-6D6C09CEC67B}"/>
                </a:ext>
              </a:extLst>
            </p:cNvPr>
            <p:cNvSpPr/>
            <p:nvPr/>
          </p:nvSpPr>
          <p:spPr>
            <a:xfrm>
              <a:off x="2153175" y="3201800"/>
              <a:ext cx="40725" cy="36325"/>
            </a:xfrm>
            <a:custGeom>
              <a:avLst/>
              <a:gdLst/>
              <a:ahLst/>
              <a:cxnLst/>
              <a:rect l="l" t="t" r="r" b="b"/>
              <a:pathLst>
                <a:path w="1629" h="1453" extrusionOk="0">
                  <a:moveTo>
                    <a:pt x="869" y="1"/>
                  </a:moveTo>
                  <a:cubicBezTo>
                    <a:pt x="614" y="1"/>
                    <a:pt x="366" y="153"/>
                    <a:pt x="215" y="424"/>
                  </a:cubicBezTo>
                  <a:cubicBezTo>
                    <a:pt x="0" y="808"/>
                    <a:pt x="50" y="1163"/>
                    <a:pt x="398" y="1356"/>
                  </a:cubicBezTo>
                  <a:cubicBezTo>
                    <a:pt x="514" y="1421"/>
                    <a:pt x="642" y="1453"/>
                    <a:pt x="769" y="1453"/>
                  </a:cubicBezTo>
                  <a:cubicBezTo>
                    <a:pt x="1023" y="1453"/>
                    <a:pt x="1272" y="1325"/>
                    <a:pt x="1414" y="1068"/>
                  </a:cubicBezTo>
                  <a:cubicBezTo>
                    <a:pt x="1628" y="684"/>
                    <a:pt x="1537" y="279"/>
                    <a:pt x="1191" y="86"/>
                  </a:cubicBezTo>
                  <a:cubicBezTo>
                    <a:pt x="1087"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10148;p49">
              <a:extLst>
                <a:ext uri="{FF2B5EF4-FFF2-40B4-BE49-F238E27FC236}">
                  <a16:creationId xmlns:a16="http://schemas.microsoft.com/office/drawing/2014/main" id="{C510BA28-0D94-2ED3-F1DE-17F8EADF86D0}"/>
                </a:ext>
              </a:extLst>
            </p:cNvPr>
            <p:cNvSpPr/>
            <p:nvPr/>
          </p:nvSpPr>
          <p:spPr>
            <a:xfrm>
              <a:off x="2049575" y="3158275"/>
              <a:ext cx="134775" cy="71425"/>
            </a:xfrm>
            <a:custGeom>
              <a:avLst/>
              <a:gdLst/>
              <a:ahLst/>
              <a:cxnLst/>
              <a:rect l="l" t="t" r="r" b="b"/>
              <a:pathLst>
                <a:path w="5391" h="2857" extrusionOk="0">
                  <a:moveTo>
                    <a:pt x="824" y="0"/>
                  </a:moveTo>
                  <a:cubicBezTo>
                    <a:pt x="702" y="0"/>
                    <a:pt x="564" y="20"/>
                    <a:pt x="393" y="89"/>
                  </a:cubicBezTo>
                  <a:cubicBezTo>
                    <a:pt x="313" y="125"/>
                    <a:pt x="220" y="193"/>
                    <a:pt x="144" y="286"/>
                  </a:cubicBezTo>
                  <a:cubicBezTo>
                    <a:pt x="70" y="383"/>
                    <a:pt x="23" y="509"/>
                    <a:pt x="17" y="612"/>
                  </a:cubicBezTo>
                  <a:cubicBezTo>
                    <a:pt x="1" y="829"/>
                    <a:pt x="65" y="966"/>
                    <a:pt x="118" y="1079"/>
                  </a:cubicBezTo>
                  <a:cubicBezTo>
                    <a:pt x="234" y="1306"/>
                    <a:pt x="371" y="1447"/>
                    <a:pt x="510" y="1584"/>
                  </a:cubicBezTo>
                  <a:cubicBezTo>
                    <a:pt x="790" y="1853"/>
                    <a:pt x="1090" y="2056"/>
                    <a:pt x="1397" y="2238"/>
                  </a:cubicBezTo>
                  <a:cubicBezTo>
                    <a:pt x="1410" y="2246"/>
                    <a:pt x="1425" y="2250"/>
                    <a:pt x="1441" y="2250"/>
                  </a:cubicBezTo>
                  <a:cubicBezTo>
                    <a:pt x="1532" y="2250"/>
                    <a:pt x="1662" y="2136"/>
                    <a:pt x="1756" y="1966"/>
                  </a:cubicBezTo>
                  <a:cubicBezTo>
                    <a:pt x="1866" y="1767"/>
                    <a:pt x="1894" y="1568"/>
                    <a:pt x="1816" y="1525"/>
                  </a:cubicBezTo>
                  <a:cubicBezTo>
                    <a:pt x="1548" y="1366"/>
                    <a:pt x="1289" y="1187"/>
                    <a:pt x="1084" y="990"/>
                  </a:cubicBezTo>
                  <a:cubicBezTo>
                    <a:pt x="1035" y="942"/>
                    <a:pt x="985" y="888"/>
                    <a:pt x="945" y="839"/>
                  </a:cubicBezTo>
                  <a:lnTo>
                    <a:pt x="945" y="839"/>
                  </a:lnTo>
                  <a:cubicBezTo>
                    <a:pt x="963" y="843"/>
                    <a:pt x="979" y="841"/>
                    <a:pt x="999" y="845"/>
                  </a:cubicBezTo>
                  <a:cubicBezTo>
                    <a:pt x="1130" y="867"/>
                    <a:pt x="1273" y="906"/>
                    <a:pt x="1414" y="956"/>
                  </a:cubicBezTo>
                  <a:cubicBezTo>
                    <a:pt x="1705" y="1061"/>
                    <a:pt x="2013" y="1193"/>
                    <a:pt x="2307" y="1326"/>
                  </a:cubicBezTo>
                  <a:cubicBezTo>
                    <a:pt x="3490" y="1877"/>
                    <a:pt x="3756" y="2083"/>
                    <a:pt x="4828" y="2843"/>
                  </a:cubicBezTo>
                  <a:cubicBezTo>
                    <a:pt x="4841" y="2852"/>
                    <a:pt x="4858" y="2857"/>
                    <a:pt x="4876" y="2857"/>
                  </a:cubicBezTo>
                  <a:cubicBezTo>
                    <a:pt x="4962" y="2857"/>
                    <a:pt x="5095" y="2759"/>
                    <a:pt x="5210" y="2608"/>
                  </a:cubicBezTo>
                  <a:cubicBezTo>
                    <a:pt x="5347" y="2425"/>
                    <a:pt x="5391" y="2227"/>
                    <a:pt x="5311" y="2171"/>
                  </a:cubicBezTo>
                  <a:cubicBezTo>
                    <a:pt x="4196" y="1382"/>
                    <a:pt x="3904" y="1157"/>
                    <a:pt x="2653" y="574"/>
                  </a:cubicBezTo>
                  <a:cubicBezTo>
                    <a:pt x="2337" y="431"/>
                    <a:pt x="2029" y="298"/>
                    <a:pt x="1689" y="175"/>
                  </a:cubicBezTo>
                  <a:cubicBezTo>
                    <a:pt x="1514" y="115"/>
                    <a:pt x="1333" y="61"/>
                    <a:pt x="1132" y="28"/>
                  </a:cubicBezTo>
                  <a:cubicBezTo>
                    <a:pt x="1035" y="17"/>
                    <a:pt x="936" y="0"/>
                    <a:pt x="8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10149;p49">
              <a:extLst>
                <a:ext uri="{FF2B5EF4-FFF2-40B4-BE49-F238E27FC236}">
                  <a16:creationId xmlns:a16="http://schemas.microsoft.com/office/drawing/2014/main" id="{3FD075DF-69C6-6A14-4DE7-77B2D3192FBF}"/>
                </a:ext>
              </a:extLst>
            </p:cNvPr>
            <p:cNvSpPr/>
            <p:nvPr/>
          </p:nvSpPr>
          <p:spPr>
            <a:xfrm>
              <a:off x="2050025" y="3169225"/>
              <a:ext cx="127325" cy="60475"/>
            </a:xfrm>
            <a:custGeom>
              <a:avLst/>
              <a:gdLst/>
              <a:ahLst/>
              <a:cxnLst/>
              <a:rect l="l" t="t" r="r" b="b"/>
              <a:pathLst>
                <a:path w="5093" h="2419" extrusionOk="0">
                  <a:moveTo>
                    <a:pt x="760" y="0"/>
                  </a:moveTo>
                  <a:cubicBezTo>
                    <a:pt x="412" y="0"/>
                    <a:pt x="159" y="108"/>
                    <a:pt x="1" y="258"/>
                  </a:cubicBezTo>
                  <a:cubicBezTo>
                    <a:pt x="5" y="425"/>
                    <a:pt x="54" y="544"/>
                    <a:pt x="100" y="641"/>
                  </a:cubicBezTo>
                  <a:cubicBezTo>
                    <a:pt x="216" y="866"/>
                    <a:pt x="353" y="1009"/>
                    <a:pt x="492" y="1146"/>
                  </a:cubicBezTo>
                  <a:cubicBezTo>
                    <a:pt x="772" y="1415"/>
                    <a:pt x="1072" y="1616"/>
                    <a:pt x="1379" y="1798"/>
                  </a:cubicBezTo>
                  <a:cubicBezTo>
                    <a:pt x="1392" y="1806"/>
                    <a:pt x="1407" y="1810"/>
                    <a:pt x="1423" y="1810"/>
                  </a:cubicBezTo>
                  <a:cubicBezTo>
                    <a:pt x="1482" y="1810"/>
                    <a:pt x="1559" y="1760"/>
                    <a:pt x="1629" y="1679"/>
                  </a:cubicBezTo>
                  <a:cubicBezTo>
                    <a:pt x="452" y="824"/>
                    <a:pt x="542" y="677"/>
                    <a:pt x="548" y="526"/>
                  </a:cubicBezTo>
                  <a:cubicBezTo>
                    <a:pt x="553" y="422"/>
                    <a:pt x="739" y="403"/>
                    <a:pt x="865" y="403"/>
                  </a:cubicBezTo>
                  <a:cubicBezTo>
                    <a:pt x="889" y="403"/>
                    <a:pt x="911" y="404"/>
                    <a:pt x="929" y="405"/>
                  </a:cubicBezTo>
                  <a:cubicBezTo>
                    <a:pt x="929" y="403"/>
                    <a:pt x="927" y="403"/>
                    <a:pt x="927" y="401"/>
                  </a:cubicBezTo>
                  <a:lnTo>
                    <a:pt x="927" y="401"/>
                  </a:lnTo>
                  <a:cubicBezTo>
                    <a:pt x="947" y="405"/>
                    <a:pt x="961" y="403"/>
                    <a:pt x="981" y="407"/>
                  </a:cubicBezTo>
                  <a:cubicBezTo>
                    <a:pt x="1112" y="429"/>
                    <a:pt x="1255" y="468"/>
                    <a:pt x="1396" y="518"/>
                  </a:cubicBezTo>
                  <a:cubicBezTo>
                    <a:pt x="1687" y="623"/>
                    <a:pt x="1995" y="755"/>
                    <a:pt x="2289" y="888"/>
                  </a:cubicBezTo>
                  <a:cubicBezTo>
                    <a:pt x="3472" y="1439"/>
                    <a:pt x="3738" y="1645"/>
                    <a:pt x="4810" y="2405"/>
                  </a:cubicBezTo>
                  <a:cubicBezTo>
                    <a:pt x="4823" y="2414"/>
                    <a:pt x="4840" y="2419"/>
                    <a:pt x="4858" y="2419"/>
                  </a:cubicBezTo>
                  <a:cubicBezTo>
                    <a:pt x="4920" y="2419"/>
                    <a:pt x="5006" y="2368"/>
                    <a:pt x="5090" y="2284"/>
                  </a:cubicBezTo>
                  <a:lnTo>
                    <a:pt x="5092" y="2284"/>
                  </a:lnTo>
                  <a:cubicBezTo>
                    <a:pt x="3474" y="936"/>
                    <a:pt x="2385" y="403"/>
                    <a:pt x="1426" y="111"/>
                  </a:cubicBezTo>
                  <a:cubicBezTo>
                    <a:pt x="1175" y="33"/>
                    <a:pt x="953" y="0"/>
                    <a:pt x="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10150;p49">
              <a:extLst>
                <a:ext uri="{FF2B5EF4-FFF2-40B4-BE49-F238E27FC236}">
                  <a16:creationId xmlns:a16="http://schemas.microsoft.com/office/drawing/2014/main" id="{4C513646-4DC3-9631-18CD-2B36A4996815}"/>
                </a:ext>
              </a:extLst>
            </p:cNvPr>
            <p:cNvSpPr/>
            <p:nvPr/>
          </p:nvSpPr>
          <p:spPr>
            <a:xfrm>
              <a:off x="2103475" y="3291275"/>
              <a:ext cx="40675" cy="36350"/>
            </a:xfrm>
            <a:custGeom>
              <a:avLst/>
              <a:gdLst/>
              <a:ahLst/>
              <a:cxnLst/>
              <a:rect l="l" t="t" r="r" b="b"/>
              <a:pathLst>
                <a:path w="1627" h="1454" extrusionOk="0">
                  <a:moveTo>
                    <a:pt x="869" y="1"/>
                  </a:moveTo>
                  <a:cubicBezTo>
                    <a:pt x="614" y="1"/>
                    <a:pt x="364" y="154"/>
                    <a:pt x="213" y="424"/>
                  </a:cubicBezTo>
                  <a:cubicBezTo>
                    <a:pt x="0" y="809"/>
                    <a:pt x="50" y="1163"/>
                    <a:pt x="396" y="1356"/>
                  </a:cubicBezTo>
                  <a:cubicBezTo>
                    <a:pt x="512" y="1421"/>
                    <a:pt x="641" y="1453"/>
                    <a:pt x="769" y="1453"/>
                  </a:cubicBezTo>
                  <a:cubicBezTo>
                    <a:pt x="1022" y="1453"/>
                    <a:pt x="1271" y="1326"/>
                    <a:pt x="1414" y="1070"/>
                  </a:cubicBezTo>
                  <a:lnTo>
                    <a:pt x="1412" y="1070"/>
                  </a:lnTo>
                  <a:cubicBezTo>
                    <a:pt x="1626" y="684"/>
                    <a:pt x="1537" y="278"/>
                    <a:pt x="1189" y="86"/>
                  </a:cubicBezTo>
                  <a:cubicBezTo>
                    <a:pt x="1086" y="28"/>
                    <a:pt x="977" y="1"/>
                    <a:pt x="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10151;p49">
              <a:extLst>
                <a:ext uri="{FF2B5EF4-FFF2-40B4-BE49-F238E27FC236}">
                  <a16:creationId xmlns:a16="http://schemas.microsoft.com/office/drawing/2014/main" id="{FA3A7F1A-097F-1041-637F-0324D16F68B7}"/>
                </a:ext>
              </a:extLst>
            </p:cNvPr>
            <p:cNvSpPr/>
            <p:nvPr/>
          </p:nvSpPr>
          <p:spPr>
            <a:xfrm>
              <a:off x="1999825" y="3247750"/>
              <a:ext cx="134775" cy="71425"/>
            </a:xfrm>
            <a:custGeom>
              <a:avLst/>
              <a:gdLst/>
              <a:ahLst/>
              <a:cxnLst/>
              <a:rect l="l" t="t" r="r" b="b"/>
              <a:pathLst>
                <a:path w="5391" h="2857" extrusionOk="0">
                  <a:moveTo>
                    <a:pt x="822" y="0"/>
                  </a:moveTo>
                  <a:cubicBezTo>
                    <a:pt x="701" y="0"/>
                    <a:pt x="564" y="20"/>
                    <a:pt x="394" y="89"/>
                  </a:cubicBezTo>
                  <a:cubicBezTo>
                    <a:pt x="313" y="125"/>
                    <a:pt x="219" y="192"/>
                    <a:pt x="144" y="286"/>
                  </a:cubicBezTo>
                  <a:cubicBezTo>
                    <a:pt x="70" y="383"/>
                    <a:pt x="25" y="510"/>
                    <a:pt x="17" y="614"/>
                  </a:cubicBezTo>
                  <a:cubicBezTo>
                    <a:pt x="1" y="828"/>
                    <a:pt x="64" y="968"/>
                    <a:pt x="118" y="1081"/>
                  </a:cubicBezTo>
                  <a:cubicBezTo>
                    <a:pt x="233" y="1306"/>
                    <a:pt x="373" y="1447"/>
                    <a:pt x="510" y="1586"/>
                  </a:cubicBezTo>
                  <a:cubicBezTo>
                    <a:pt x="790" y="1854"/>
                    <a:pt x="1090" y="2055"/>
                    <a:pt x="1396" y="2238"/>
                  </a:cubicBezTo>
                  <a:cubicBezTo>
                    <a:pt x="1410" y="2246"/>
                    <a:pt x="1426" y="2250"/>
                    <a:pt x="1443" y="2250"/>
                  </a:cubicBezTo>
                  <a:cubicBezTo>
                    <a:pt x="1535" y="2250"/>
                    <a:pt x="1664" y="2137"/>
                    <a:pt x="1756" y="1968"/>
                  </a:cubicBezTo>
                  <a:cubicBezTo>
                    <a:pt x="1866" y="1767"/>
                    <a:pt x="1893" y="1570"/>
                    <a:pt x="1818" y="1524"/>
                  </a:cubicBezTo>
                  <a:cubicBezTo>
                    <a:pt x="1548" y="1365"/>
                    <a:pt x="1291" y="1188"/>
                    <a:pt x="1086" y="992"/>
                  </a:cubicBezTo>
                  <a:cubicBezTo>
                    <a:pt x="1035" y="942"/>
                    <a:pt x="987" y="890"/>
                    <a:pt x="945" y="840"/>
                  </a:cubicBezTo>
                  <a:lnTo>
                    <a:pt x="945" y="840"/>
                  </a:lnTo>
                  <a:cubicBezTo>
                    <a:pt x="965" y="842"/>
                    <a:pt x="979" y="842"/>
                    <a:pt x="999" y="844"/>
                  </a:cubicBezTo>
                  <a:cubicBezTo>
                    <a:pt x="1130" y="866"/>
                    <a:pt x="1273" y="908"/>
                    <a:pt x="1416" y="958"/>
                  </a:cubicBezTo>
                  <a:cubicBezTo>
                    <a:pt x="1707" y="1063"/>
                    <a:pt x="2013" y="1194"/>
                    <a:pt x="2307" y="1328"/>
                  </a:cubicBezTo>
                  <a:cubicBezTo>
                    <a:pt x="3490" y="1878"/>
                    <a:pt x="3756" y="2085"/>
                    <a:pt x="4830" y="2842"/>
                  </a:cubicBezTo>
                  <a:cubicBezTo>
                    <a:pt x="4843" y="2852"/>
                    <a:pt x="4859" y="2856"/>
                    <a:pt x="4877" y="2856"/>
                  </a:cubicBezTo>
                  <a:cubicBezTo>
                    <a:pt x="4962" y="2856"/>
                    <a:pt x="5097" y="2758"/>
                    <a:pt x="5210" y="2608"/>
                  </a:cubicBezTo>
                  <a:cubicBezTo>
                    <a:pt x="5347" y="2425"/>
                    <a:pt x="5391" y="2228"/>
                    <a:pt x="5311" y="2170"/>
                  </a:cubicBezTo>
                  <a:lnTo>
                    <a:pt x="5313" y="2170"/>
                  </a:lnTo>
                  <a:cubicBezTo>
                    <a:pt x="4196" y="1381"/>
                    <a:pt x="3903" y="1159"/>
                    <a:pt x="2655" y="576"/>
                  </a:cubicBezTo>
                  <a:cubicBezTo>
                    <a:pt x="2337" y="433"/>
                    <a:pt x="2029" y="300"/>
                    <a:pt x="1689" y="174"/>
                  </a:cubicBezTo>
                  <a:cubicBezTo>
                    <a:pt x="1514" y="115"/>
                    <a:pt x="1333" y="61"/>
                    <a:pt x="1134" y="29"/>
                  </a:cubicBezTo>
                  <a:cubicBezTo>
                    <a:pt x="1035" y="18"/>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10152;p49">
              <a:extLst>
                <a:ext uri="{FF2B5EF4-FFF2-40B4-BE49-F238E27FC236}">
                  <a16:creationId xmlns:a16="http://schemas.microsoft.com/office/drawing/2014/main" id="{C46B0F3D-8F4D-7EB1-EEF4-ED740667AB7D}"/>
                </a:ext>
              </a:extLst>
            </p:cNvPr>
            <p:cNvSpPr/>
            <p:nvPr/>
          </p:nvSpPr>
          <p:spPr>
            <a:xfrm>
              <a:off x="2000275" y="3258675"/>
              <a:ext cx="127325" cy="60525"/>
            </a:xfrm>
            <a:custGeom>
              <a:avLst/>
              <a:gdLst/>
              <a:ahLst/>
              <a:cxnLst/>
              <a:rect l="l" t="t" r="r" b="b"/>
              <a:pathLst>
                <a:path w="5093" h="2421" extrusionOk="0">
                  <a:moveTo>
                    <a:pt x="760" y="1"/>
                  </a:moveTo>
                  <a:cubicBezTo>
                    <a:pt x="413" y="1"/>
                    <a:pt x="161" y="109"/>
                    <a:pt x="1" y="258"/>
                  </a:cubicBezTo>
                  <a:cubicBezTo>
                    <a:pt x="5" y="427"/>
                    <a:pt x="54" y="547"/>
                    <a:pt x="100" y="644"/>
                  </a:cubicBezTo>
                  <a:cubicBezTo>
                    <a:pt x="215" y="869"/>
                    <a:pt x="355" y="1010"/>
                    <a:pt x="492" y="1149"/>
                  </a:cubicBezTo>
                  <a:cubicBezTo>
                    <a:pt x="772" y="1417"/>
                    <a:pt x="1072" y="1618"/>
                    <a:pt x="1378" y="1801"/>
                  </a:cubicBezTo>
                  <a:cubicBezTo>
                    <a:pt x="1392" y="1809"/>
                    <a:pt x="1407" y="1812"/>
                    <a:pt x="1424" y="1812"/>
                  </a:cubicBezTo>
                  <a:cubicBezTo>
                    <a:pt x="1483" y="1812"/>
                    <a:pt x="1559" y="1763"/>
                    <a:pt x="1631" y="1682"/>
                  </a:cubicBezTo>
                  <a:cubicBezTo>
                    <a:pt x="452" y="827"/>
                    <a:pt x="541" y="680"/>
                    <a:pt x="547" y="529"/>
                  </a:cubicBezTo>
                  <a:cubicBezTo>
                    <a:pt x="553" y="421"/>
                    <a:pt x="749" y="404"/>
                    <a:pt x="874" y="404"/>
                  </a:cubicBezTo>
                  <a:cubicBezTo>
                    <a:pt x="895" y="404"/>
                    <a:pt x="914" y="405"/>
                    <a:pt x="929" y="405"/>
                  </a:cubicBezTo>
                  <a:cubicBezTo>
                    <a:pt x="929" y="405"/>
                    <a:pt x="927" y="403"/>
                    <a:pt x="927" y="403"/>
                  </a:cubicBezTo>
                  <a:lnTo>
                    <a:pt x="927" y="403"/>
                  </a:lnTo>
                  <a:cubicBezTo>
                    <a:pt x="947" y="405"/>
                    <a:pt x="961" y="405"/>
                    <a:pt x="981" y="409"/>
                  </a:cubicBezTo>
                  <a:cubicBezTo>
                    <a:pt x="1112" y="429"/>
                    <a:pt x="1255" y="471"/>
                    <a:pt x="1398" y="521"/>
                  </a:cubicBezTo>
                  <a:cubicBezTo>
                    <a:pt x="1687" y="626"/>
                    <a:pt x="1995" y="757"/>
                    <a:pt x="2289" y="891"/>
                  </a:cubicBezTo>
                  <a:cubicBezTo>
                    <a:pt x="3472" y="1441"/>
                    <a:pt x="3738" y="1648"/>
                    <a:pt x="4812" y="2407"/>
                  </a:cubicBezTo>
                  <a:cubicBezTo>
                    <a:pt x="4825" y="2416"/>
                    <a:pt x="4840" y="2421"/>
                    <a:pt x="4858" y="2421"/>
                  </a:cubicBezTo>
                  <a:cubicBezTo>
                    <a:pt x="4919" y="2421"/>
                    <a:pt x="5006" y="2370"/>
                    <a:pt x="5092" y="2286"/>
                  </a:cubicBezTo>
                  <a:cubicBezTo>
                    <a:pt x="3474" y="938"/>
                    <a:pt x="2384" y="405"/>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10153;p49">
              <a:extLst>
                <a:ext uri="{FF2B5EF4-FFF2-40B4-BE49-F238E27FC236}">
                  <a16:creationId xmlns:a16="http://schemas.microsoft.com/office/drawing/2014/main" id="{515018ED-1591-9984-0A4D-95E206A5A5A5}"/>
                </a:ext>
              </a:extLst>
            </p:cNvPr>
            <p:cNvSpPr/>
            <p:nvPr/>
          </p:nvSpPr>
          <p:spPr>
            <a:xfrm>
              <a:off x="2053700" y="3380800"/>
              <a:ext cx="40700" cy="36325"/>
            </a:xfrm>
            <a:custGeom>
              <a:avLst/>
              <a:gdLst/>
              <a:ahLst/>
              <a:cxnLst/>
              <a:rect l="l" t="t" r="r" b="b"/>
              <a:pathLst>
                <a:path w="1628" h="1453" extrusionOk="0">
                  <a:moveTo>
                    <a:pt x="869" y="0"/>
                  </a:moveTo>
                  <a:cubicBezTo>
                    <a:pt x="614" y="0"/>
                    <a:pt x="364" y="152"/>
                    <a:pt x="214" y="423"/>
                  </a:cubicBezTo>
                  <a:cubicBezTo>
                    <a:pt x="1" y="807"/>
                    <a:pt x="51" y="1163"/>
                    <a:pt x="397" y="1356"/>
                  </a:cubicBezTo>
                  <a:cubicBezTo>
                    <a:pt x="513" y="1420"/>
                    <a:pt x="641" y="1452"/>
                    <a:pt x="769" y="1452"/>
                  </a:cubicBezTo>
                  <a:cubicBezTo>
                    <a:pt x="1022" y="1452"/>
                    <a:pt x="1272" y="1325"/>
                    <a:pt x="1414" y="1069"/>
                  </a:cubicBezTo>
                  <a:cubicBezTo>
                    <a:pt x="1627" y="684"/>
                    <a:pt x="1538" y="278"/>
                    <a:pt x="1190" y="85"/>
                  </a:cubicBezTo>
                  <a:cubicBezTo>
                    <a:pt x="1087" y="28"/>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10154;p49">
              <a:extLst>
                <a:ext uri="{FF2B5EF4-FFF2-40B4-BE49-F238E27FC236}">
                  <a16:creationId xmlns:a16="http://schemas.microsoft.com/office/drawing/2014/main" id="{AD00DE6F-3F3B-597F-85EB-8A89F1CDFCEE}"/>
                </a:ext>
              </a:extLst>
            </p:cNvPr>
            <p:cNvSpPr/>
            <p:nvPr/>
          </p:nvSpPr>
          <p:spPr>
            <a:xfrm>
              <a:off x="1950125" y="3337250"/>
              <a:ext cx="134725" cy="71450"/>
            </a:xfrm>
            <a:custGeom>
              <a:avLst/>
              <a:gdLst/>
              <a:ahLst/>
              <a:cxnLst/>
              <a:rect l="l" t="t" r="r" b="b"/>
              <a:pathLst>
                <a:path w="5389" h="2858" extrusionOk="0">
                  <a:moveTo>
                    <a:pt x="822" y="0"/>
                  </a:moveTo>
                  <a:cubicBezTo>
                    <a:pt x="701" y="0"/>
                    <a:pt x="563" y="20"/>
                    <a:pt x="392" y="90"/>
                  </a:cubicBezTo>
                  <a:cubicBezTo>
                    <a:pt x="311" y="125"/>
                    <a:pt x="217" y="193"/>
                    <a:pt x="142" y="286"/>
                  </a:cubicBezTo>
                  <a:cubicBezTo>
                    <a:pt x="70" y="384"/>
                    <a:pt x="23" y="509"/>
                    <a:pt x="17" y="614"/>
                  </a:cubicBezTo>
                  <a:cubicBezTo>
                    <a:pt x="1" y="829"/>
                    <a:pt x="62" y="966"/>
                    <a:pt x="116" y="1080"/>
                  </a:cubicBezTo>
                  <a:cubicBezTo>
                    <a:pt x="231" y="1306"/>
                    <a:pt x="370" y="1447"/>
                    <a:pt x="510" y="1587"/>
                  </a:cubicBezTo>
                  <a:cubicBezTo>
                    <a:pt x="788" y="1853"/>
                    <a:pt x="1088" y="2056"/>
                    <a:pt x="1396" y="2239"/>
                  </a:cubicBezTo>
                  <a:cubicBezTo>
                    <a:pt x="1410" y="2246"/>
                    <a:pt x="1425" y="2250"/>
                    <a:pt x="1441" y="2250"/>
                  </a:cubicBezTo>
                  <a:cubicBezTo>
                    <a:pt x="1531" y="2250"/>
                    <a:pt x="1661" y="2137"/>
                    <a:pt x="1754" y="1966"/>
                  </a:cubicBezTo>
                  <a:cubicBezTo>
                    <a:pt x="1866" y="1768"/>
                    <a:pt x="1891" y="1569"/>
                    <a:pt x="1816" y="1525"/>
                  </a:cubicBezTo>
                  <a:cubicBezTo>
                    <a:pt x="1547" y="1366"/>
                    <a:pt x="1289" y="1187"/>
                    <a:pt x="1084" y="990"/>
                  </a:cubicBezTo>
                  <a:cubicBezTo>
                    <a:pt x="1032" y="942"/>
                    <a:pt x="985" y="891"/>
                    <a:pt x="943" y="841"/>
                  </a:cubicBezTo>
                  <a:lnTo>
                    <a:pt x="943" y="841"/>
                  </a:lnTo>
                  <a:cubicBezTo>
                    <a:pt x="963" y="843"/>
                    <a:pt x="979" y="841"/>
                    <a:pt x="999" y="845"/>
                  </a:cubicBezTo>
                  <a:cubicBezTo>
                    <a:pt x="1128" y="867"/>
                    <a:pt x="1271" y="907"/>
                    <a:pt x="1414" y="956"/>
                  </a:cubicBezTo>
                  <a:cubicBezTo>
                    <a:pt x="1704" y="1064"/>
                    <a:pt x="2013" y="1195"/>
                    <a:pt x="2307" y="1326"/>
                  </a:cubicBezTo>
                  <a:cubicBezTo>
                    <a:pt x="3488" y="1877"/>
                    <a:pt x="3756" y="2084"/>
                    <a:pt x="4828" y="2843"/>
                  </a:cubicBezTo>
                  <a:cubicBezTo>
                    <a:pt x="4841" y="2853"/>
                    <a:pt x="4857" y="2857"/>
                    <a:pt x="4875" y="2857"/>
                  </a:cubicBezTo>
                  <a:cubicBezTo>
                    <a:pt x="4960" y="2857"/>
                    <a:pt x="5095" y="2759"/>
                    <a:pt x="5208" y="2609"/>
                  </a:cubicBezTo>
                  <a:cubicBezTo>
                    <a:pt x="5345" y="2426"/>
                    <a:pt x="5388" y="2227"/>
                    <a:pt x="5309" y="2171"/>
                  </a:cubicBezTo>
                  <a:lnTo>
                    <a:pt x="5311" y="2171"/>
                  </a:lnTo>
                  <a:cubicBezTo>
                    <a:pt x="4194" y="1382"/>
                    <a:pt x="3901" y="1157"/>
                    <a:pt x="2653" y="575"/>
                  </a:cubicBezTo>
                  <a:cubicBezTo>
                    <a:pt x="2335" y="432"/>
                    <a:pt x="2027" y="300"/>
                    <a:pt x="1687" y="175"/>
                  </a:cubicBezTo>
                  <a:cubicBezTo>
                    <a:pt x="1512" y="115"/>
                    <a:pt x="1333" y="62"/>
                    <a:pt x="1132" y="28"/>
                  </a:cubicBezTo>
                  <a:cubicBezTo>
                    <a:pt x="1034" y="17"/>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10155;p49">
              <a:extLst>
                <a:ext uri="{FF2B5EF4-FFF2-40B4-BE49-F238E27FC236}">
                  <a16:creationId xmlns:a16="http://schemas.microsoft.com/office/drawing/2014/main" id="{F8AB0202-CE53-FC5D-A6B8-88F9C66DEB5C}"/>
                </a:ext>
              </a:extLst>
            </p:cNvPr>
            <p:cNvSpPr/>
            <p:nvPr/>
          </p:nvSpPr>
          <p:spPr>
            <a:xfrm>
              <a:off x="1950525" y="3348200"/>
              <a:ext cx="127325" cy="60500"/>
            </a:xfrm>
            <a:custGeom>
              <a:avLst/>
              <a:gdLst/>
              <a:ahLst/>
              <a:cxnLst/>
              <a:rect l="l" t="t" r="r" b="b"/>
              <a:pathLst>
                <a:path w="5093" h="2420" extrusionOk="0">
                  <a:moveTo>
                    <a:pt x="760" y="1"/>
                  </a:moveTo>
                  <a:cubicBezTo>
                    <a:pt x="413" y="1"/>
                    <a:pt x="160" y="108"/>
                    <a:pt x="1" y="258"/>
                  </a:cubicBezTo>
                  <a:cubicBezTo>
                    <a:pt x="5" y="425"/>
                    <a:pt x="54" y="544"/>
                    <a:pt x="100" y="642"/>
                  </a:cubicBezTo>
                  <a:cubicBezTo>
                    <a:pt x="215" y="868"/>
                    <a:pt x="354" y="1009"/>
                    <a:pt x="494" y="1149"/>
                  </a:cubicBezTo>
                  <a:cubicBezTo>
                    <a:pt x="772" y="1415"/>
                    <a:pt x="1072" y="1618"/>
                    <a:pt x="1380" y="1801"/>
                  </a:cubicBezTo>
                  <a:cubicBezTo>
                    <a:pt x="1393" y="1808"/>
                    <a:pt x="1408" y="1812"/>
                    <a:pt x="1424" y="1812"/>
                  </a:cubicBezTo>
                  <a:cubicBezTo>
                    <a:pt x="1483" y="1812"/>
                    <a:pt x="1559" y="1762"/>
                    <a:pt x="1631" y="1681"/>
                  </a:cubicBezTo>
                  <a:cubicBezTo>
                    <a:pt x="452" y="827"/>
                    <a:pt x="541" y="677"/>
                    <a:pt x="547" y="528"/>
                  </a:cubicBezTo>
                  <a:cubicBezTo>
                    <a:pt x="552" y="421"/>
                    <a:pt x="749" y="404"/>
                    <a:pt x="874" y="404"/>
                  </a:cubicBezTo>
                  <a:cubicBezTo>
                    <a:pt x="895" y="404"/>
                    <a:pt x="913" y="404"/>
                    <a:pt x="929" y="405"/>
                  </a:cubicBezTo>
                  <a:cubicBezTo>
                    <a:pt x="929" y="404"/>
                    <a:pt x="929" y="403"/>
                    <a:pt x="929" y="403"/>
                  </a:cubicBezTo>
                  <a:lnTo>
                    <a:pt x="929" y="403"/>
                  </a:lnTo>
                  <a:cubicBezTo>
                    <a:pt x="948" y="405"/>
                    <a:pt x="963" y="403"/>
                    <a:pt x="983" y="407"/>
                  </a:cubicBezTo>
                  <a:cubicBezTo>
                    <a:pt x="1112" y="429"/>
                    <a:pt x="1255" y="469"/>
                    <a:pt x="1398" y="518"/>
                  </a:cubicBezTo>
                  <a:cubicBezTo>
                    <a:pt x="1688" y="626"/>
                    <a:pt x="1997" y="757"/>
                    <a:pt x="2291" y="888"/>
                  </a:cubicBezTo>
                  <a:cubicBezTo>
                    <a:pt x="3472" y="1439"/>
                    <a:pt x="3740" y="1646"/>
                    <a:pt x="4812" y="2405"/>
                  </a:cubicBezTo>
                  <a:cubicBezTo>
                    <a:pt x="4825" y="2415"/>
                    <a:pt x="4841" y="2419"/>
                    <a:pt x="4859" y="2419"/>
                  </a:cubicBezTo>
                  <a:cubicBezTo>
                    <a:pt x="4921" y="2419"/>
                    <a:pt x="5006" y="2368"/>
                    <a:pt x="5092" y="2284"/>
                  </a:cubicBezTo>
                  <a:cubicBezTo>
                    <a:pt x="3474" y="936"/>
                    <a:pt x="2384" y="403"/>
                    <a:pt x="1426" y="111"/>
                  </a:cubicBezTo>
                  <a:cubicBezTo>
                    <a:pt x="1174"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10156;p49">
              <a:extLst>
                <a:ext uri="{FF2B5EF4-FFF2-40B4-BE49-F238E27FC236}">
                  <a16:creationId xmlns:a16="http://schemas.microsoft.com/office/drawing/2014/main" id="{382ACBE1-15CA-2311-DFBF-5A540A4E4086}"/>
                </a:ext>
              </a:extLst>
            </p:cNvPr>
            <p:cNvSpPr/>
            <p:nvPr/>
          </p:nvSpPr>
          <p:spPr>
            <a:xfrm>
              <a:off x="2003950" y="3470300"/>
              <a:ext cx="40750" cy="36325"/>
            </a:xfrm>
            <a:custGeom>
              <a:avLst/>
              <a:gdLst/>
              <a:ahLst/>
              <a:cxnLst/>
              <a:rect l="l" t="t" r="r" b="b"/>
              <a:pathLst>
                <a:path w="1630" h="1453" extrusionOk="0">
                  <a:moveTo>
                    <a:pt x="869" y="1"/>
                  </a:moveTo>
                  <a:cubicBezTo>
                    <a:pt x="614" y="1"/>
                    <a:pt x="365" y="153"/>
                    <a:pt x="216" y="422"/>
                  </a:cubicBezTo>
                  <a:cubicBezTo>
                    <a:pt x="1" y="808"/>
                    <a:pt x="50" y="1161"/>
                    <a:pt x="398" y="1356"/>
                  </a:cubicBezTo>
                  <a:cubicBezTo>
                    <a:pt x="514" y="1421"/>
                    <a:pt x="642" y="1453"/>
                    <a:pt x="769" y="1453"/>
                  </a:cubicBezTo>
                  <a:cubicBezTo>
                    <a:pt x="1022" y="1453"/>
                    <a:pt x="1271" y="1325"/>
                    <a:pt x="1414" y="1068"/>
                  </a:cubicBezTo>
                  <a:cubicBezTo>
                    <a:pt x="1629" y="684"/>
                    <a:pt x="1538" y="279"/>
                    <a:pt x="1192" y="86"/>
                  </a:cubicBezTo>
                  <a:cubicBezTo>
                    <a:pt x="1088"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10157;p49">
              <a:extLst>
                <a:ext uri="{FF2B5EF4-FFF2-40B4-BE49-F238E27FC236}">
                  <a16:creationId xmlns:a16="http://schemas.microsoft.com/office/drawing/2014/main" id="{053504B8-9BA7-D413-F66C-DEF60C5E9B68}"/>
                </a:ext>
              </a:extLst>
            </p:cNvPr>
            <p:cNvSpPr/>
            <p:nvPr/>
          </p:nvSpPr>
          <p:spPr>
            <a:xfrm>
              <a:off x="1900375" y="3426725"/>
              <a:ext cx="134775" cy="71475"/>
            </a:xfrm>
            <a:custGeom>
              <a:avLst/>
              <a:gdLst/>
              <a:ahLst/>
              <a:cxnLst/>
              <a:rect l="l" t="t" r="r" b="b"/>
              <a:pathLst>
                <a:path w="5391" h="2859" extrusionOk="0">
                  <a:moveTo>
                    <a:pt x="823" y="1"/>
                  </a:moveTo>
                  <a:cubicBezTo>
                    <a:pt x="702" y="1"/>
                    <a:pt x="564" y="21"/>
                    <a:pt x="392" y="91"/>
                  </a:cubicBezTo>
                  <a:cubicBezTo>
                    <a:pt x="313" y="127"/>
                    <a:pt x="217" y="193"/>
                    <a:pt x="144" y="286"/>
                  </a:cubicBezTo>
                  <a:cubicBezTo>
                    <a:pt x="70" y="385"/>
                    <a:pt x="22" y="511"/>
                    <a:pt x="16" y="614"/>
                  </a:cubicBezTo>
                  <a:cubicBezTo>
                    <a:pt x="1" y="831"/>
                    <a:pt x="64" y="968"/>
                    <a:pt x="116" y="1081"/>
                  </a:cubicBezTo>
                  <a:cubicBezTo>
                    <a:pt x="233" y="1306"/>
                    <a:pt x="370" y="1447"/>
                    <a:pt x="509" y="1586"/>
                  </a:cubicBezTo>
                  <a:cubicBezTo>
                    <a:pt x="790" y="1855"/>
                    <a:pt x="1088" y="2055"/>
                    <a:pt x="1396" y="2238"/>
                  </a:cubicBezTo>
                  <a:cubicBezTo>
                    <a:pt x="1410" y="2246"/>
                    <a:pt x="1425" y="2250"/>
                    <a:pt x="1442" y="2250"/>
                  </a:cubicBezTo>
                  <a:cubicBezTo>
                    <a:pt x="1533" y="2250"/>
                    <a:pt x="1662" y="2137"/>
                    <a:pt x="1756" y="1968"/>
                  </a:cubicBezTo>
                  <a:cubicBezTo>
                    <a:pt x="1865" y="1767"/>
                    <a:pt x="1893" y="1570"/>
                    <a:pt x="1816" y="1527"/>
                  </a:cubicBezTo>
                  <a:cubicBezTo>
                    <a:pt x="1547" y="1368"/>
                    <a:pt x="1289" y="1189"/>
                    <a:pt x="1084" y="992"/>
                  </a:cubicBezTo>
                  <a:cubicBezTo>
                    <a:pt x="1034" y="942"/>
                    <a:pt x="985" y="890"/>
                    <a:pt x="945" y="841"/>
                  </a:cubicBezTo>
                  <a:lnTo>
                    <a:pt x="945" y="841"/>
                  </a:lnTo>
                  <a:cubicBezTo>
                    <a:pt x="963" y="843"/>
                    <a:pt x="979" y="843"/>
                    <a:pt x="999" y="847"/>
                  </a:cubicBezTo>
                  <a:cubicBezTo>
                    <a:pt x="1130" y="869"/>
                    <a:pt x="1273" y="908"/>
                    <a:pt x="1414" y="958"/>
                  </a:cubicBezTo>
                  <a:cubicBezTo>
                    <a:pt x="1704" y="1063"/>
                    <a:pt x="2013" y="1195"/>
                    <a:pt x="2307" y="1328"/>
                  </a:cubicBezTo>
                  <a:cubicBezTo>
                    <a:pt x="3490" y="1879"/>
                    <a:pt x="3756" y="2085"/>
                    <a:pt x="4828" y="2845"/>
                  </a:cubicBezTo>
                  <a:cubicBezTo>
                    <a:pt x="4841" y="2854"/>
                    <a:pt x="4857" y="2859"/>
                    <a:pt x="4875" y="2859"/>
                  </a:cubicBezTo>
                  <a:cubicBezTo>
                    <a:pt x="4961" y="2859"/>
                    <a:pt x="5095" y="2759"/>
                    <a:pt x="5209" y="2610"/>
                  </a:cubicBezTo>
                  <a:cubicBezTo>
                    <a:pt x="5347" y="2427"/>
                    <a:pt x="5390" y="2228"/>
                    <a:pt x="5311" y="2173"/>
                  </a:cubicBezTo>
                  <a:cubicBezTo>
                    <a:pt x="4193" y="1381"/>
                    <a:pt x="3903" y="1159"/>
                    <a:pt x="2653" y="576"/>
                  </a:cubicBezTo>
                  <a:cubicBezTo>
                    <a:pt x="2337" y="433"/>
                    <a:pt x="2026" y="300"/>
                    <a:pt x="1686" y="177"/>
                  </a:cubicBezTo>
                  <a:cubicBezTo>
                    <a:pt x="1513" y="115"/>
                    <a:pt x="1333" y="63"/>
                    <a:pt x="1132" y="30"/>
                  </a:cubicBezTo>
                  <a:cubicBezTo>
                    <a:pt x="1034" y="18"/>
                    <a:pt x="936" y="1"/>
                    <a:pt x="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10158;p49">
              <a:extLst>
                <a:ext uri="{FF2B5EF4-FFF2-40B4-BE49-F238E27FC236}">
                  <a16:creationId xmlns:a16="http://schemas.microsoft.com/office/drawing/2014/main" id="{ED56C149-0D90-8BBA-187F-EF9D2C23CCD2}"/>
                </a:ext>
              </a:extLst>
            </p:cNvPr>
            <p:cNvSpPr/>
            <p:nvPr/>
          </p:nvSpPr>
          <p:spPr>
            <a:xfrm>
              <a:off x="1900775" y="3437700"/>
              <a:ext cx="127325" cy="60500"/>
            </a:xfrm>
            <a:custGeom>
              <a:avLst/>
              <a:gdLst/>
              <a:ahLst/>
              <a:cxnLst/>
              <a:rect l="l" t="t" r="r" b="b"/>
              <a:pathLst>
                <a:path w="5093" h="2420" extrusionOk="0">
                  <a:moveTo>
                    <a:pt x="930" y="404"/>
                  </a:moveTo>
                  <a:cubicBezTo>
                    <a:pt x="930" y="404"/>
                    <a:pt x="930" y="404"/>
                    <a:pt x="931" y="404"/>
                  </a:cubicBezTo>
                  <a:cubicBezTo>
                    <a:pt x="930" y="404"/>
                    <a:pt x="930" y="404"/>
                    <a:pt x="930" y="404"/>
                  </a:cubicBezTo>
                  <a:close/>
                  <a:moveTo>
                    <a:pt x="763" y="1"/>
                  </a:moveTo>
                  <a:cubicBezTo>
                    <a:pt x="414" y="1"/>
                    <a:pt x="161" y="109"/>
                    <a:pt x="0" y="259"/>
                  </a:cubicBezTo>
                  <a:cubicBezTo>
                    <a:pt x="4" y="426"/>
                    <a:pt x="54" y="545"/>
                    <a:pt x="100" y="642"/>
                  </a:cubicBezTo>
                  <a:cubicBezTo>
                    <a:pt x="217" y="867"/>
                    <a:pt x="354" y="1008"/>
                    <a:pt x="493" y="1147"/>
                  </a:cubicBezTo>
                  <a:cubicBezTo>
                    <a:pt x="774" y="1416"/>
                    <a:pt x="1072" y="1616"/>
                    <a:pt x="1380" y="1799"/>
                  </a:cubicBezTo>
                  <a:cubicBezTo>
                    <a:pt x="1393" y="1807"/>
                    <a:pt x="1408" y="1811"/>
                    <a:pt x="1424" y="1811"/>
                  </a:cubicBezTo>
                  <a:cubicBezTo>
                    <a:pt x="1483" y="1811"/>
                    <a:pt x="1559" y="1761"/>
                    <a:pt x="1631" y="1680"/>
                  </a:cubicBezTo>
                  <a:cubicBezTo>
                    <a:pt x="452" y="825"/>
                    <a:pt x="541" y="678"/>
                    <a:pt x="547" y="527"/>
                  </a:cubicBezTo>
                  <a:cubicBezTo>
                    <a:pt x="552" y="420"/>
                    <a:pt x="753" y="403"/>
                    <a:pt x="880" y="403"/>
                  </a:cubicBezTo>
                  <a:cubicBezTo>
                    <a:pt x="898" y="403"/>
                    <a:pt x="915" y="403"/>
                    <a:pt x="930" y="404"/>
                  </a:cubicBezTo>
                  <a:lnTo>
                    <a:pt x="930" y="404"/>
                  </a:lnTo>
                  <a:cubicBezTo>
                    <a:pt x="929" y="404"/>
                    <a:pt x="929" y="403"/>
                    <a:pt x="929" y="402"/>
                  </a:cubicBezTo>
                  <a:lnTo>
                    <a:pt x="929" y="402"/>
                  </a:lnTo>
                  <a:cubicBezTo>
                    <a:pt x="947" y="404"/>
                    <a:pt x="963" y="404"/>
                    <a:pt x="983" y="408"/>
                  </a:cubicBezTo>
                  <a:cubicBezTo>
                    <a:pt x="1114" y="430"/>
                    <a:pt x="1255" y="469"/>
                    <a:pt x="1398" y="519"/>
                  </a:cubicBezTo>
                  <a:cubicBezTo>
                    <a:pt x="1688" y="624"/>
                    <a:pt x="1997" y="756"/>
                    <a:pt x="2291" y="889"/>
                  </a:cubicBezTo>
                  <a:cubicBezTo>
                    <a:pt x="3474" y="1440"/>
                    <a:pt x="3740" y="1646"/>
                    <a:pt x="4812" y="2406"/>
                  </a:cubicBezTo>
                  <a:cubicBezTo>
                    <a:pt x="4825" y="2415"/>
                    <a:pt x="4841" y="2420"/>
                    <a:pt x="4859" y="2420"/>
                  </a:cubicBezTo>
                  <a:cubicBezTo>
                    <a:pt x="4921" y="2420"/>
                    <a:pt x="5006" y="2369"/>
                    <a:pt x="5092" y="2284"/>
                  </a:cubicBezTo>
                  <a:cubicBezTo>
                    <a:pt x="3474" y="937"/>
                    <a:pt x="2384" y="404"/>
                    <a:pt x="1428" y="109"/>
                  </a:cubicBezTo>
                  <a:cubicBezTo>
                    <a:pt x="1177" y="33"/>
                    <a:pt x="955"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10159;p49">
              <a:extLst>
                <a:ext uri="{FF2B5EF4-FFF2-40B4-BE49-F238E27FC236}">
                  <a16:creationId xmlns:a16="http://schemas.microsoft.com/office/drawing/2014/main" id="{BBC5C048-5B0C-51CC-FC7F-92CEBE33F72B}"/>
                </a:ext>
              </a:extLst>
            </p:cNvPr>
            <p:cNvSpPr/>
            <p:nvPr/>
          </p:nvSpPr>
          <p:spPr>
            <a:xfrm>
              <a:off x="1954200" y="3559775"/>
              <a:ext cx="40725" cy="36325"/>
            </a:xfrm>
            <a:custGeom>
              <a:avLst/>
              <a:gdLst/>
              <a:ahLst/>
              <a:cxnLst/>
              <a:rect l="l" t="t" r="r" b="b"/>
              <a:pathLst>
                <a:path w="1629" h="1453" extrusionOk="0">
                  <a:moveTo>
                    <a:pt x="870" y="1"/>
                  </a:moveTo>
                  <a:cubicBezTo>
                    <a:pt x="615" y="1"/>
                    <a:pt x="366" y="153"/>
                    <a:pt x="215" y="423"/>
                  </a:cubicBezTo>
                  <a:cubicBezTo>
                    <a:pt x="1" y="809"/>
                    <a:pt x="50" y="1163"/>
                    <a:pt x="398" y="1356"/>
                  </a:cubicBezTo>
                  <a:cubicBezTo>
                    <a:pt x="515" y="1420"/>
                    <a:pt x="643" y="1453"/>
                    <a:pt x="770" y="1453"/>
                  </a:cubicBezTo>
                  <a:cubicBezTo>
                    <a:pt x="1024" y="1453"/>
                    <a:pt x="1273" y="1325"/>
                    <a:pt x="1414" y="1070"/>
                  </a:cubicBezTo>
                  <a:cubicBezTo>
                    <a:pt x="1629" y="684"/>
                    <a:pt x="1538" y="278"/>
                    <a:pt x="1192" y="85"/>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10160;p49">
              <a:extLst>
                <a:ext uri="{FF2B5EF4-FFF2-40B4-BE49-F238E27FC236}">
                  <a16:creationId xmlns:a16="http://schemas.microsoft.com/office/drawing/2014/main" id="{2C48EB1B-F1E5-59E5-CA0A-1B77597725DB}"/>
                </a:ext>
              </a:extLst>
            </p:cNvPr>
            <p:cNvSpPr/>
            <p:nvPr/>
          </p:nvSpPr>
          <p:spPr>
            <a:xfrm>
              <a:off x="1850625" y="3516250"/>
              <a:ext cx="134775" cy="71425"/>
            </a:xfrm>
            <a:custGeom>
              <a:avLst/>
              <a:gdLst/>
              <a:ahLst/>
              <a:cxnLst/>
              <a:rect l="l" t="t" r="r" b="b"/>
              <a:pathLst>
                <a:path w="5391" h="2857" extrusionOk="0">
                  <a:moveTo>
                    <a:pt x="821" y="0"/>
                  </a:moveTo>
                  <a:cubicBezTo>
                    <a:pt x="700" y="0"/>
                    <a:pt x="562" y="20"/>
                    <a:pt x="392" y="89"/>
                  </a:cubicBezTo>
                  <a:cubicBezTo>
                    <a:pt x="313" y="125"/>
                    <a:pt x="217" y="192"/>
                    <a:pt x="144" y="286"/>
                  </a:cubicBezTo>
                  <a:cubicBezTo>
                    <a:pt x="70" y="383"/>
                    <a:pt x="22" y="508"/>
                    <a:pt x="16" y="614"/>
                  </a:cubicBezTo>
                  <a:cubicBezTo>
                    <a:pt x="0" y="828"/>
                    <a:pt x="64" y="966"/>
                    <a:pt x="118" y="1081"/>
                  </a:cubicBezTo>
                  <a:cubicBezTo>
                    <a:pt x="233" y="1306"/>
                    <a:pt x="370" y="1447"/>
                    <a:pt x="509" y="1586"/>
                  </a:cubicBezTo>
                  <a:cubicBezTo>
                    <a:pt x="790" y="1852"/>
                    <a:pt x="1090" y="2055"/>
                    <a:pt x="1396" y="2238"/>
                  </a:cubicBezTo>
                  <a:cubicBezTo>
                    <a:pt x="1409" y="2246"/>
                    <a:pt x="1424" y="2249"/>
                    <a:pt x="1441" y="2249"/>
                  </a:cubicBezTo>
                  <a:cubicBezTo>
                    <a:pt x="1531" y="2249"/>
                    <a:pt x="1661" y="2136"/>
                    <a:pt x="1756" y="1968"/>
                  </a:cubicBezTo>
                  <a:cubicBezTo>
                    <a:pt x="1865" y="1767"/>
                    <a:pt x="1893" y="1568"/>
                    <a:pt x="1816" y="1524"/>
                  </a:cubicBezTo>
                  <a:cubicBezTo>
                    <a:pt x="1547" y="1365"/>
                    <a:pt x="1289" y="1186"/>
                    <a:pt x="1084" y="989"/>
                  </a:cubicBezTo>
                  <a:cubicBezTo>
                    <a:pt x="1034" y="942"/>
                    <a:pt x="985" y="890"/>
                    <a:pt x="945" y="840"/>
                  </a:cubicBezTo>
                  <a:lnTo>
                    <a:pt x="945" y="840"/>
                  </a:lnTo>
                  <a:cubicBezTo>
                    <a:pt x="965" y="842"/>
                    <a:pt x="979" y="840"/>
                    <a:pt x="998" y="844"/>
                  </a:cubicBezTo>
                  <a:cubicBezTo>
                    <a:pt x="1130" y="866"/>
                    <a:pt x="1273" y="906"/>
                    <a:pt x="1414" y="956"/>
                  </a:cubicBezTo>
                  <a:cubicBezTo>
                    <a:pt x="1704" y="1063"/>
                    <a:pt x="2012" y="1194"/>
                    <a:pt x="2307" y="1325"/>
                  </a:cubicBezTo>
                  <a:cubicBezTo>
                    <a:pt x="3490" y="1876"/>
                    <a:pt x="3756" y="2085"/>
                    <a:pt x="4828" y="2842"/>
                  </a:cubicBezTo>
                  <a:cubicBezTo>
                    <a:pt x="4841" y="2852"/>
                    <a:pt x="4857" y="2856"/>
                    <a:pt x="4876" y="2856"/>
                  </a:cubicBezTo>
                  <a:cubicBezTo>
                    <a:pt x="4962" y="2856"/>
                    <a:pt x="5096" y="2758"/>
                    <a:pt x="5209" y="2608"/>
                  </a:cubicBezTo>
                  <a:cubicBezTo>
                    <a:pt x="5346" y="2425"/>
                    <a:pt x="5390" y="2228"/>
                    <a:pt x="5311" y="2170"/>
                  </a:cubicBezTo>
                  <a:cubicBezTo>
                    <a:pt x="4195" y="1381"/>
                    <a:pt x="3903" y="1158"/>
                    <a:pt x="2653" y="574"/>
                  </a:cubicBezTo>
                  <a:cubicBezTo>
                    <a:pt x="2336" y="433"/>
                    <a:pt x="2026" y="300"/>
                    <a:pt x="1688" y="174"/>
                  </a:cubicBezTo>
                  <a:cubicBezTo>
                    <a:pt x="1513" y="115"/>
                    <a:pt x="1332" y="61"/>
                    <a:pt x="1132" y="29"/>
                  </a:cubicBezTo>
                  <a:cubicBezTo>
                    <a:pt x="1034" y="18"/>
                    <a:pt x="934" y="0"/>
                    <a:pt x="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10161;p49">
              <a:extLst>
                <a:ext uri="{FF2B5EF4-FFF2-40B4-BE49-F238E27FC236}">
                  <a16:creationId xmlns:a16="http://schemas.microsoft.com/office/drawing/2014/main" id="{B5E64780-CFAC-5EDB-90AE-7F0091C3E7C1}"/>
                </a:ext>
              </a:extLst>
            </p:cNvPr>
            <p:cNvSpPr/>
            <p:nvPr/>
          </p:nvSpPr>
          <p:spPr>
            <a:xfrm>
              <a:off x="1851075" y="3527175"/>
              <a:ext cx="127250" cy="60500"/>
            </a:xfrm>
            <a:custGeom>
              <a:avLst/>
              <a:gdLst/>
              <a:ahLst/>
              <a:cxnLst/>
              <a:rect l="l" t="t" r="r" b="b"/>
              <a:pathLst>
                <a:path w="5090" h="2420" extrusionOk="0">
                  <a:moveTo>
                    <a:pt x="759" y="1"/>
                  </a:moveTo>
                  <a:cubicBezTo>
                    <a:pt x="411" y="1"/>
                    <a:pt x="159" y="109"/>
                    <a:pt x="0" y="258"/>
                  </a:cubicBezTo>
                  <a:cubicBezTo>
                    <a:pt x="2" y="427"/>
                    <a:pt x="54" y="545"/>
                    <a:pt x="100" y="644"/>
                  </a:cubicBezTo>
                  <a:cubicBezTo>
                    <a:pt x="215" y="869"/>
                    <a:pt x="352" y="1010"/>
                    <a:pt x="491" y="1149"/>
                  </a:cubicBezTo>
                  <a:cubicBezTo>
                    <a:pt x="772" y="1415"/>
                    <a:pt x="1072" y="1618"/>
                    <a:pt x="1378" y="1801"/>
                  </a:cubicBezTo>
                  <a:cubicBezTo>
                    <a:pt x="1391" y="1809"/>
                    <a:pt x="1406" y="1812"/>
                    <a:pt x="1422" y="1812"/>
                  </a:cubicBezTo>
                  <a:cubicBezTo>
                    <a:pt x="1481" y="1812"/>
                    <a:pt x="1558" y="1762"/>
                    <a:pt x="1629" y="1682"/>
                  </a:cubicBezTo>
                  <a:cubicBezTo>
                    <a:pt x="450" y="827"/>
                    <a:pt x="539" y="678"/>
                    <a:pt x="547" y="529"/>
                  </a:cubicBezTo>
                  <a:cubicBezTo>
                    <a:pt x="550" y="421"/>
                    <a:pt x="746" y="404"/>
                    <a:pt x="873" y="404"/>
                  </a:cubicBezTo>
                  <a:cubicBezTo>
                    <a:pt x="894" y="404"/>
                    <a:pt x="913" y="405"/>
                    <a:pt x="929" y="405"/>
                  </a:cubicBezTo>
                  <a:cubicBezTo>
                    <a:pt x="929" y="405"/>
                    <a:pt x="927" y="403"/>
                    <a:pt x="927" y="403"/>
                  </a:cubicBezTo>
                  <a:lnTo>
                    <a:pt x="927" y="403"/>
                  </a:lnTo>
                  <a:cubicBezTo>
                    <a:pt x="945" y="405"/>
                    <a:pt x="961" y="405"/>
                    <a:pt x="980" y="407"/>
                  </a:cubicBezTo>
                  <a:cubicBezTo>
                    <a:pt x="1112" y="429"/>
                    <a:pt x="1255" y="471"/>
                    <a:pt x="1396" y="521"/>
                  </a:cubicBezTo>
                  <a:cubicBezTo>
                    <a:pt x="1686" y="626"/>
                    <a:pt x="1994" y="757"/>
                    <a:pt x="2289" y="890"/>
                  </a:cubicBezTo>
                  <a:cubicBezTo>
                    <a:pt x="3472" y="1441"/>
                    <a:pt x="3738" y="1648"/>
                    <a:pt x="4810" y="2405"/>
                  </a:cubicBezTo>
                  <a:cubicBezTo>
                    <a:pt x="4823" y="2415"/>
                    <a:pt x="4839" y="2420"/>
                    <a:pt x="4857" y="2420"/>
                  </a:cubicBezTo>
                  <a:cubicBezTo>
                    <a:pt x="4919" y="2420"/>
                    <a:pt x="5004" y="2369"/>
                    <a:pt x="5090" y="2286"/>
                  </a:cubicBezTo>
                  <a:lnTo>
                    <a:pt x="5090" y="2284"/>
                  </a:lnTo>
                  <a:cubicBezTo>
                    <a:pt x="3472"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10162;p49">
              <a:extLst>
                <a:ext uri="{FF2B5EF4-FFF2-40B4-BE49-F238E27FC236}">
                  <a16:creationId xmlns:a16="http://schemas.microsoft.com/office/drawing/2014/main" id="{6F86B425-086D-0D60-2167-EFA6BCF2CCAF}"/>
                </a:ext>
              </a:extLst>
            </p:cNvPr>
            <p:cNvSpPr/>
            <p:nvPr/>
          </p:nvSpPr>
          <p:spPr>
            <a:xfrm>
              <a:off x="2373350" y="2866150"/>
              <a:ext cx="998125" cy="1218200"/>
            </a:xfrm>
            <a:custGeom>
              <a:avLst/>
              <a:gdLst/>
              <a:ahLst/>
              <a:cxnLst/>
              <a:rect l="l" t="t" r="r" b="b"/>
              <a:pathLst>
                <a:path w="39925" h="48728" extrusionOk="0">
                  <a:moveTo>
                    <a:pt x="39429" y="0"/>
                  </a:moveTo>
                  <a:cubicBezTo>
                    <a:pt x="36972" y="4490"/>
                    <a:pt x="13864" y="46684"/>
                    <a:pt x="13285" y="47616"/>
                  </a:cubicBezTo>
                  <a:cubicBezTo>
                    <a:pt x="13285" y="47616"/>
                    <a:pt x="4740" y="43722"/>
                    <a:pt x="1" y="41421"/>
                  </a:cubicBezTo>
                  <a:lnTo>
                    <a:pt x="1" y="41421"/>
                  </a:lnTo>
                  <a:cubicBezTo>
                    <a:pt x="6776" y="45119"/>
                    <a:pt x="12758" y="48386"/>
                    <a:pt x="13373" y="48728"/>
                  </a:cubicBezTo>
                  <a:cubicBezTo>
                    <a:pt x="13764" y="48141"/>
                    <a:pt x="39117" y="1585"/>
                    <a:pt x="39924" y="281"/>
                  </a:cubicBezTo>
                  <a:cubicBezTo>
                    <a:pt x="39855" y="241"/>
                    <a:pt x="39684" y="146"/>
                    <a:pt x="39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2" name="Google Shape;9872;p34"/>
          <p:cNvSpPr txBox="1">
            <a:spLocks noGrp="1"/>
          </p:cNvSpPr>
          <p:nvPr>
            <p:ph type="title"/>
          </p:nvPr>
        </p:nvSpPr>
        <p:spPr>
          <a:xfrm>
            <a:off x="1497899" y="1515004"/>
            <a:ext cx="5710454" cy="24586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Khi đưa nam châm vĩnh cửu lại gần hoặc ra xa cuộn dây dẫn kín có 2 đèn LED, trong quá trình đó đèn LED sáng tối thì khi đó trong cuộn dây dẫn kín có xuất hiện dòng điện cảm ứng.</a:t>
            </a:r>
            <a:endParaRPr lang="vi-VN" sz="3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9784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18"/>
        <p:cNvGrpSpPr/>
        <p:nvPr/>
      </p:nvGrpSpPr>
      <p:grpSpPr>
        <a:xfrm>
          <a:off x="0" y="0"/>
          <a:ext cx="0" cy="0"/>
          <a:chOff x="0" y="0"/>
          <a:chExt cx="0" cy="0"/>
        </a:xfrm>
      </p:grpSpPr>
      <p:sp>
        <p:nvSpPr>
          <p:cNvPr id="10019" name="Google Shape;10019;p44"/>
          <p:cNvSpPr txBox="1">
            <a:spLocks noGrp="1"/>
          </p:cNvSpPr>
          <p:nvPr>
            <p:ph type="title"/>
          </p:nvPr>
        </p:nvSpPr>
        <p:spPr>
          <a:xfrm>
            <a:off x="1140900" y="946300"/>
            <a:ext cx="3124141" cy="411925"/>
          </a:xfrm>
          <a:prstGeom prst="rect">
            <a:avLst/>
          </a:prstGeom>
        </p:spPr>
        <p:txBody>
          <a:bodyPr spcFirstLastPara="1" wrap="square" lIns="91425" tIns="91425" rIns="91425" bIns="91425" anchor="t" anchorCtr="0">
            <a:noAutofit/>
          </a:bodyPr>
          <a:lstStyle/>
          <a:p>
            <a:pPr lvl="0"/>
            <a:r>
              <a:rPr lang="es" sz="2400" dirty="0">
                <a:solidFill>
                  <a:srgbClr val="C7404E"/>
                </a:solidFill>
              </a:rPr>
              <a:t>KẾT QUẢ THÍ NGHIỆM 1</a:t>
            </a:r>
            <a:endParaRPr sz="2400" dirty="0">
              <a:solidFill>
                <a:srgbClr val="C7404E"/>
              </a:solidFill>
            </a:endParaRPr>
          </a:p>
        </p:txBody>
      </p:sp>
      <p:sp>
        <p:nvSpPr>
          <p:cNvPr id="10022" name="Google Shape;10022;p44"/>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3" name="Google Shape;10023;p44"/>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4" name="Google Shape;10024;p44"/>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44"/>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44"/>
          <p:cNvSpPr/>
          <p:nvPr/>
        </p:nvSpPr>
        <p:spPr>
          <a:xfrm>
            <a:off x="6666975" y="822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44"/>
          <p:cNvSpPr/>
          <p:nvPr/>
        </p:nvSpPr>
        <p:spPr>
          <a:xfrm>
            <a:off x="7827075" y="127570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Table 5">
            <a:extLst>
              <a:ext uri="{FF2B5EF4-FFF2-40B4-BE49-F238E27FC236}">
                <a16:creationId xmlns:a16="http://schemas.microsoft.com/office/drawing/2014/main" id="{8643B9C0-5646-4F54-01E7-A9FD1699D5F6}"/>
              </a:ext>
            </a:extLst>
          </p:cNvPr>
          <p:cNvGraphicFramePr>
            <a:graphicFrameLocks noGrp="1"/>
          </p:cNvGraphicFramePr>
          <p:nvPr>
            <p:extLst>
              <p:ext uri="{D42A27DB-BD31-4B8C-83A1-F6EECF244321}">
                <p14:modId xmlns:p14="http://schemas.microsoft.com/office/powerpoint/2010/main" val="1480238168"/>
              </p:ext>
            </p:extLst>
          </p:nvPr>
        </p:nvGraphicFramePr>
        <p:xfrm>
          <a:off x="1178973" y="1560109"/>
          <a:ext cx="7057715" cy="2484448"/>
        </p:xfrm>
        <a:graphic>
          <a:graphicData uri="http://schemas.openxmlformats.org/drawingml/2006/table">
            <a:tbl>
              <a:tblPr firstRow="1" bandRow="1">
                <a:tableStyleId>{C30B13B9-E317-4E27-B57D-53C8D6556C9A}</a:tableStyleId>
              </a:tblPr>
              <a:tblGrid>
                <a:gridCol w="3527705">
                  <a:extLst>
                    <a:ext uri="{9D8B030D-6E8A-4147-A177-3AD203B41FA5}">
                      <a16:colId xmlns:a16="http://schemas.microsoft.com/office/drawing/2014/main" val="882189767"/>
                    </a:ext>
                  </a:extLst>
                </a:gridCol>
                <a:gridCol w="1715386">
                  <a:extLst>
                    <a:ext uri="{9D8B030D-6E8A-4147-A177-3AD203B41FA5}">
                      <a16:colId xmlns:a16="http://schemas.microsoft.com/office/drawing/2014/main" val="1818040774"/>
                    </a:ext>
                  </a:extLst>
                </a:gridCol>
                <a:gridCol w="1814624">
                  <a:extLst>
                    <a:ext uri="{9D8B030D-6E8A-4147-A177-3AD203B41FA5}">
                      <a16:colId xmlns:a16="http://schemas.microsoft.com/office/drawing/2014/main" val="2276897657"/>
                    </a:ext>
                  </a:extLst>
                </a:gridCol>
              </a:tblGrid>
              <a:tr h="602144">
                <a:tc>
                  <a:txBody>
                    <a:bodyPr/>
                    <a:lstStyle/>
                    <a:p>
                      <a:pPr algn="ctr"/>
                      <a:r>
                        <a:rPr lang="en-US" sz="1800" b="1" dirty="0" err="1">
                          <a:solidFill>
                            <a:schemeClr val="accent5"/>
                          </a:solidFill>
                          <a:latin typeface="Calibri" panose="020F0502020204030204" pitchFamily="34" charset="0"/>
                          <a:cs typeface="Calibri" panose="020F0502020204030204" pitchFamily="34" charset="0"/>
                        </a:rPr>
                        <a:t>Trường</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hợp</a:t>
                      </a:r>
                      <a:endParaRPr lang="en-US" sz="1800" b="1" dirty="0">
                        <a:solidFill>
                          <a:schemeClr val="accent5"/>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tc>
                  <a:txBody>
                    <a:bodyPr/>
                    <a:lstStyle/>
                    <a:p>
                      <a:pPr algn="ctr"/>
                      <a:r>
                        <a:rPr lang="en-US" sz="1800" b="1" dirty="0">
                          <a:solidFill>
                            <a:schemeClr val="accent5"/>
                          </a:solidFill>
                          <a:latin typeface="Calibri" panose="020F0502020204030204" pitchFamily="34" charset="0"/>
                          <a:cs typeface="Calibri" panose="020F0502020204030204" pitchFamily="34" charset="0"/>
                        </a:rPr>
                        <a:t>Kim </a:t>
                      </a:r>
                      <a:r>
                        <a:rPr lang="en-US" sz="1800" b="1" dirty="0" err="1">
                          <a:solidFill>
                            <a:schemeClr val="accent5"/>
                          </a:solidFill>
                          <a:latin typeface="Calibri" panose="020F0502020204030204" pitchFamily="34" charset="0"/>
                          <a:cs typeface="Calibri" panose="020F0502020204030204" pitchFamily="34" charset="0"/>
                        </a:rPr>
                        <a:t>điện</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kế</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có</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lệch</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không</a:t>
                      </a:r>
                      <a:r>
                        <a:rPr lang="en-US" sz="1800" b="1" dirty="0">
                          <a:solidFill>
                            <a:schemeClr val="accent5"/>
                          </a:solidFill>
                          <a:latin typeface="Calibri" panose="020F0502020204030204" pitchFamily="34" charset="0"/>
                          <a:cs typeface="Calibri" panose="020F0502020204030204" pitchFamily="34" charset="0"/>
                        </a:rPr>
                        <a:t>?</a:t>
                      </a: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tc>
                  <a:txBody>
                    <a:bodyPr/>
                    <a:lstStyle/>
                    <a:p>
                      <a:pPr algn="ctr"/>
                      <a:r>
                        <a:rPr lang="en-US" sz="1800" b="1" dirty="0" err="1">
                          <a:solidFill>
                            <a:schemeClr val="accent5"/>
                          </a:solidFill>
                          <a:latin typeface="Calibri" panose="020F0502020204030204" pitchFamily="34" charset="0"/>
                          <a:cs typeface="Calibri" panose="020F0502020204030204" pitchFamily="34" charset="0"/>
                        </a:rPr>
                        <a:t>Có</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dòng</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điện</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xuất</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hiện</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không</a:t>
                      </a:r>
                      <a:r>
                        <a:rPr lang="en-US" sz="1800" b="1" dirty="0">
                          <a:solidFill>
                            <a:schemeClr val="accent5"/>
                          </a:solidFill>
                          <a:latin typeface="Calibri" panose="020F0502020204030204" pitchFamily="34" charset="0"/>
                          <a:cs typeface="Calibri" panose="020F0502020204030204" pitchFamily="34" charset="0"/>
                        </a:rPr>
                        <a:t>?</a:t>
                      </a: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extLst>
                  <a:ext uri="{0D108BD9-81ED-4DB2-BD59-A6C34878D82A}">
                    <a16:rowId xmlns:a16="http://schemas.microsoft.com/office/drawing/2014/main" val="4087242793"/>
                  </a:ext>
                </a:extLst>
              </a:tr>
              <a:tr h="602144">
                <a:tc>
                  <a:txBody>
                    <a:bodyPr/>
                    <a:lstStyle/>
                    <a:p>
                      <a:pPr algn="ctr"/>
                      <a:r>
                        <a:rPr lang="en-US" sz="1800" dirty="0" err="1">
                          <a:solidFill>
                            <a:schemeClr val="tx1"/>
                          </a:solidFill>
                          <a:latin typeface="Calibri" panose="020F0502020204030204" pitchFamily="34" charset="0"/>
                          <a:cs typeface="Calibri" panose="020F0502020204030204" pitchFamily="34" charset="0"/>
                        </a:rPr>
                        <a:t>Giữ</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yên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nam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châm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trước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cuộn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dây</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2462417656"/>
                  </a:ext>
                </a:extLst>
              </a:tr>
              <a:tr h="602144">
                <a:tc>
                  <a:txBody>
                    <a:bodyPr/>
                    <a:lstStyle/>
                    <a:p>
                      <a:pPr algn="ctr"/>
                      <a:r>
                        <a:rPr lang="en-US" sz="1800" dirty="0">
                          <a:solidFill>
                            <a:schemeClr val="tx1"/>
                          </a:solidFill>
                          <a:latin typeface="Calibri" panose="020F0502020204030204" pitchFamily="34" charset="0"/>
                          <a:cs typeface="Calibri" panose="020F0502020204030204" pitchFamily="34" charset="0"/>
                        </a:rPr>
                        <a:t>Di </a:t>
                      </a:r>
                      <a:r>
                        <a:rPr lang="en-US" sz="1800" dirty="0" err="1">
                          <a:solidFill>
                            <a:schemeClr val="tx1"/>
                          </a:solidFill>
                          <a:latin typeface="Calibri" panose="020F0502020204030204" pitchFamily="34" charset="0"/>
                          <a:cs typeface="Calibri" panose="020F0502020204030204" pitchFamily="34" charset="0"/>
                        </a:rPr>
                        <a:t>chuyển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nam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châm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đến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gần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hoặc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ra</a:t>
                      </a:r>
                      <a:r>
                        <a:rPr lang="en-US" sz="1800" dirty="0">
                          <a:solidFill>
                            <a:schemeClr val="tx1"/>
                          </a:solidFill>
                          <a:latin typeface="Calibri" panose="020F0502020204030204" pitchFamily="34" charset="0"/>
                          <a:cs typeface="Calibri" panose="020F0502020204030204" pitchFamily="34" charset="0"/>
                        </a:rPr>
                        <a:t> xa </a:t>
                      </a:r>
                      <a:r>
                        <a:rPr lang="en-US" sz="1800" dirty="0" err="1">
                          <a:solidFill>
                            <a:schemeClr val="tx1"/>
                          </a:solidFill>
                          <a:latin typeface="Calibri" panose="020F0502020204030204" pitchFamily="34" charset="0"/>
                          <a:cs typeface="Calibri" panose="020F0502020204030204" pitchFamily="34" charset="0"/>
                        </a:rPr>
                        <a:t>cuộn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dây</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dẫn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2116225278"/>
                  </a:ext>
                </a:extLst>
              </a:tr>
              <a:tr h="602144">
                <a:tc>
                  <a:txBody>
                    <a:bodyPr/>
                    <a:lstStyle/>
                    <a:p>
                      <a:pPr algn="ctr"/>
                      <a:r>
                        <a:rPr lang="en-US" sz="1800" dirty="0">
                          <a:solidFill>
                            <a:schemeClr val="tx1"/>
                          </a:solidFill>
                          <a:latin typeface="Calibri" panose="020F0502020204030204" pitchFamily="34" charset="0"/>
                          <a:cs typeface="Calibri" panose="020F0502020204030204" pitchFamily="34" charset="0"/>
                        </a:rPr>
                        <a:t>Quay </a:t>
                      </a:r>
                      <a:r>
                        <a:rPr lang="en-US" sz="1800" dirty="0" err="1">
                          <a:solidFill>
                            <a:schemeClr val="tx1"/>
                          </a:solidFill>
                          <a:latin typeface="Calibri" panose="020F0502020204030204" pitchFamily="34" charset="0"/>
                          <a:cs typeface="Calibri" panose="020F0502020204030204" pitchFamily="34" charset="0"/>
                        </a:rPr>
                        <a:t>nam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châm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trước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cuộn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dây</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188818195"/>
                  </a:ext>
                </a:extLst>
              </a:tr>
            </a:tbl>
          </a:graphicData>
        </a:graphic>
      </p:graphicFrame>
      <p:sp>
        <p:nvSpPr>
          <p:cNvPr id="7" name="TextBox 6">
            <a:extLst>
              <a:ext uri="{FF2B5EF4-FFF2-40B4-BE49-F238E27FC236}">
                <a16:creationId xmlns:a16="http://schemas.microsoft.com/office/drawing/2014/main" id="{A7049CE1-5751-4228-F2B2-3FEC060CAB44}"/>
              </a:ext>
            </a:extLst>
          </p:cNvPr>
          <p:cNvSpPr txBox="1"/>
          <p:nvPr/>
        </p:nvSpPr>
        <p:spPr>
          <a:xfrm>
            <a:off x="4997301" y="2299719"/>
            <a:ext cx="1098698" cy="400110"/>
          </a:xfrm>
          <a:prstGeom prst="rect">
            <a:avLst/>
          </a:prstGeom>
          <a:noFill/>
        </p:spPr>
        <p:txBody>
          <a:bodyPr wrap="square" rtlCol="0">
            <a:spAutoFit/>
          </a:bodyPr>
          <a:lstStyle/>
          <a:p>
            <a:pPr algn="ctr"/>
            <a:r>
              <a:rPr lang="en-US" sz="2000" b="1" dirty="0" err="1">
                <a:solidFill>
                  <a:srgbClr val="002060"/>
                </a:solidFill>
                <a:latin typeface="Calibri" panose="020F0502020204030204" pitchFamily="34" charset="0"/>
                <a:cs typeface="Calibri" panose="020F0502020204030204" pitchFamily="34" charset="0"/>
              </a:rPr>
              <a:t>Không</a:t>
            </a:r>
            <a:endParaRPr lang="en-US" sz="2000" b="1"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AD6219F-F895-90CC-9E6C-85B268A3EDFD}"/>
              </a:ext>
            </a:extLst>
          </p:cNvPr>
          <p:cNvSpPr txBox="1"/>
          <p:nvPr/>
        </p:nvSpPr>
        <p:spPr>
          <a:xfrm>
            <a:off x="6725737" y="2299719"/>
            <a:ext cx="1098698" cy="400110"/>
          </a:xfrm>
          <a:prstGeom prst="rect">
            <a:avLst/>
          </a:prstGeom>
          <a:noFill/>
        </p:spPr>
        <p:txBody>
          <a:bodyPr wrap="square" rtlCol="0">
            <a:spAutoFit/>
          </a:bodyPr>
          <a:lstStyle/>
          <a:p>
            <a:pPr algn="ctr"/>
            <a:r>
              <a:rPr lang="en-US" sz="2000" b="1" dirty="0" err="1">
                <a:solidFill>
                  <a:srgbClr val="002060"/>
                </a:solidFill>
                <a:latin typeface="Calibri" panose="020F0502020204030204" pitchFamily="34" charset="0"/>
                <a:cs typeface="Calibri" panose="020F0502020204030204" pitchFamily="34" charset="0"/>
              </a:rPr>
              <a:t>Không</a:t>
            </a:r>
            <a:endParaRPr lang="en-US" sz="2000" b="1" dirty="0">
              <a:solidFill>
                <a:srgbClr val="00206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C24319C-1B20-36AC-1C93-A07E0099F303}"/>
              </a:ext>
            </a:extLst>
          </p:cNvPr>
          <p:cNvSpPr txBox="1"/>
          <p:nvPr/>
        </p:nvSpPr>
        <p:spPr>
          <a:xfrm>
            <a:off x="4997301" y="2927153"/>
            <a:ext cx="1098698" cy="400110"/>
          </a:xfrm>
          <a:prstGeom prst="rect">
            <a:avLst/>
          </a:prstGeom>
          <a:noFill/>
        </p:spPr>
        <p:txBody>
          <a:bodyPr wrap="square" rtlCol="0">
            <a:spAutoFit/>
          </a:bodyPr>
          <a:lstStyle/>
          <a:p>
            <a:pPr algn="ctr"/>
            <a:r>
              <a:rPr lang="en-US" sz="2000" b="1" dirty="0" err="1">
                <a:solidFill>
                  <a:srgbClr val="002060"/>
                </a:solidFill>
                <a:latin typeface="Calibri" panose="020F0502020204030204" pitchFamily="34" charset="0"/>
                <a:cs typeface="Calibri" panose="020F0502020204030204" pitchFamily="34" charset="0"/>
              </a:rPr>
              <a:t>Có</a:t>
            </a:r>
            <a:endParaRPr lang="en-US" sz="2000" b="1" dirty="0">
              <a:solidFill>
                <a:srgbClr val="00206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13C8E5B-AD18-2869-E0F3-B9E8DCCDEC03}"/>
              </a:ext>
            </a:extLst>
          </p:cNvPr>
          <p:cNvSpPr txBox="1"/>
          <p:nvPr/>
        </p:nvSpPr>
        <p:spPr>
          <a:xfrm>
            <a:off x="6725737" y="2927153"/>
            <a:ext cx="1098698" cy="400110"/>
          </a:xfrm>
          <a:prstGeom prst="rect">
            <a:avLst/>
          </a:prstGeom>
          <a:noFill/>
        </p:spPr>
        <p:txBody>
          <a:bodyPr wrap="square" rtlCol="0">
            <a:spAutoFit/>
          </a:bodyPr>
          <a:lstStyle/>
          <a:p>
            <a:pPr algn="ctr"/>
            <a:r>
              <a:rPr lang="en-US" sz="2000" b="1" dirty="0" err="1">
                <a:solidFill>
                  <a:srgbClr val="002060"/>
                </a:solidFill>
                <a:latin typeface="Calibri" panose="020F0502020204030204" pitchFamily="34" charset="0"/>
                <a:cs typeface="Calibri" panose="020F0502020204030204" pitchFamily="34" charset="0"/>
              </a:rPr>
              <a:t>Có</a:t>
            </a:r>
            <a:endParaRPr lang="en-US" sz="2000" b="1" dirty="0">
              <a:solidFill>
                <a:srgbClr val="00206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B601F9C-E016-E515-F064-BEF6BDA841A2}"/>
              </a:ext>
            </a:extLst>
          </p:cNvPr>
          <p:cNvSpPr txBox="1"/>
          <p:nvPr/>
        </p:nvSpPr>
        <p:spPr>
          <a:xfrm>
            <a:off x="4997301" y="3570563"/>
            <a:ext cx="1098698" cy="400110"/>
          </a:xfrm>
          <a:prstGeom prst="rect">
            <a:avLst/>
          </a:prstGeom>
          <a:noFill/>
        </p:spPr>
        <p:txBody>
          <a:bodyPr wrap="square" rtlCol="0">
            <a:spAutoFit/>
          </a:bodyPr>
          <a:lstStyle/>
          <a:p>
            <a:pPr algn="ctr"/>
            <a:r>
              <a:rPr lang="en-US" sz="2000" b="1" dirty="0" err="1">
                <a:solidFill>
                  <a:srgbClr val="002060"/>
                </a:solidFill>
                <a:latin typeface="Calibri" panose="020F0502020204030204" pitchFamily="34" charset="0"/>
                <a:cs typeface="Calibri" panose="020F0502020204030204" pitchFamily="34" charset="0"/>
              </a:rPr>
              <a:t>Có</a:t>
            </a:r>
            <a:endParaRPr lang="en-US" sz="2000" b="1" dirty="0">
              <a:solidFill>
                <a:srgbClr val="00206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EBC19AE-1945-D417-0C53-B4E4E904AE3E}"/>
              </a:ext>
            </a:extLst>
          </p:cNvPr>
          <p:cNvSpPr txBox="1"/>
          <p:nvPr/>
        </p:nvSpPr>
        <p:spPr>
          <a:xfrm>
            <a:off x="6725737" y="3570563"/>
            <a:ext cx="1098698" cy="400110"/>
          </a:xfrm>
          <a:prstGeom prst="rect">
            <a:avLst/>
          </a:prstGeom>
          <a:noFill/>
        </p:spPr>
        <p:txBody>
          <a:bodyPr wrap="square" rtlCol="0">
            <a:spAutoFit/>
          </a:bodyPr>
          <a:lstStyle/>
          <a:p>
            <a:pPr algn="ctr"/>
            <a:r>
              <a:rPr lang="en-US" sz="2000" b="1" dirty="0" err="1">
                <a:solidFill>
                  <a:srgbClr val="002060"/>
                </a:solidFill>
                <a:latin typeface="Calibri" panose="020F0502020204030204" pitchFamily="34" charset="0"/>
                <a:cs typeface="Calibri" panose="020F0502020204030204" pitchFamily="34" charset="0"/>
              </a:rPr>
              <a:t>Có</a:t>
            </a:r>
            <a:endParaRPr lang="en-US" sz="2000" b="1" dirty="0">
              <a:solidFill>
                <a:srgbClr val="00206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019"/>
                                        </p:tgtEl>
                                        <p:attrNameLst>
                                          <p:attrName>style.visibility</p:attrName>
                                        </p:attrNameLst>
                                      </p:cBhvr>
                                      <p:to>
                                        <p:strVal val="visible"/>
                                      </p:to>
                                    </p:set>
                                    <p:animEffect transition="in" filter="fade">
                                      <p:cBhvr>
                                        <p:cTn id="7" dur="500"/>
                                        <p:tgtEl>
                                          <p:spTgt spid="10019"/>
                                        </p:tgtEl>
                                      </p:cBhvr>
                                    </p:animEffect>
                                    <p:anim calcmode="lin" valueType="num">
                                      <p:cBhvr>
                                        <p:cTn id="8" dur="500" fill="hold"/>
                                        <p:tgtEl>
                                          <p:spTgt spid="10019"/>
                                        </p:tgtEl>
                                        <p:attrNameLst>
                                          <p:attrName>ppt_x</p:attrName>
                                        </p:attrNameLst>
                                      </p:cBhvr>
                                      <p:tavLst>
                                        <p:tav tm="0">
                                          <p:val>
                                            <p:strVal val="#ppt_x"/>
                                          </p:val>
                                        </p:tav>
                                        <p:tav tm="100000">
                                          <p:val>
                                            <p:strVal val="#ppt_x"/>
                                          </p:val>
                                        </p:tav>
                                      </p:tavLst>
                                    </p:anim>
                                    <p:anim calcmode="lin" valueType="num">
                                      <p:cBhvr>
                                        <p:cTn id="9" dur="500" fill="hold"/>
                                        <p:tgtEl>
                                          <p:spTgt spid="100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9" grpId="0"/>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9865" name="Google Shape;9865;p33"/>
          <p:cNvSpPr/>
          <p:nvPr/>
        </p:nvSpPr>
        <p:spPr>
          <a:xfrm rot="-4499992">
            <a:off x="7514040" y="15989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7254018" y="24337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8471432" y="57343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34;p32">
            <a:extLst>
              <a:ext uri="{FF2B5EF4-FFF2-40B4-BE49-F238E27FC236}">
                <a16:creationId xmlns:a16="http://schemas.microsoft.com/office/drawing/2014/main" id="{AD6BAC58-6793-3F28-AAB9-52C77C653431}"/>
              </a:ext>
            </a:extLst>
          </p:cNvPr>
          <p:cNvSpPr txBox="1">
            <a:spLocks/>
          </p:cNvSpPr>
          <p:nvPr/>
        </p:nvSpPr>
        <p:spPr>
          <a:xfrm>
            <a:off x="1552353" y="1135463"/>
            <a:ext cx="6166884" cy="355162"/>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2000" dirty="0" err="1"/>
              <a:t>Thí</a:t>
            </a:r>
            <a:r>
              <a:rPr lang="en-US" sz="2000" dirty="0"/>
              <a:t> </a:t>
            </a:r>
            <a:r>
              <a:rPr lang="en-US" sz="2000" dirty="0" err="1"/>
              <a:t>Nghiệm</a:t>
            </a:r>
            <a:r>
              <a:rPr lang="en-US" sz="2000" dirty="0"/>
              <a:t> 2: </a:t>
            </a:r>
            <a:r>
              <a:rPr lang="en-US" sz="2000" b="1" dirty="0" err="1">
                <a:solidFill>
                  <a:schemeClr val="tx1"/>
                </a:solidFill>
                <a:latin typeface="Calibri" panose="020F0502020204030204" pitchFamily="34" charset="0"/>
                <a:cs typeface="Calibri" panose="020F0502020204030204" pitchFamily="34" charset="0"/>
              </a:rPr>
              <a:t>Dùng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nam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châm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điện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để</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tạo</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ra</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dòng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điện</a:t>
            </a:r>
            <a:endParaRPr lang="en-US" sz="2000" b="1" dirty="0">
              <a:solidFill>
                <a:schemeClr val="tx1"/>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5FAF3260-BAC9-B130-4005-0AD766291406}"/>
              </a:ext>
            </a:extLst>
          </p:cNvPr>
          <p:cNvGrpSpPr/>
          <p:nvPr/>
        </p:nvGrpSpPr>
        <p:grpSpPr>
          <a:xfrm>
            <a:off x="1631720" y="1435729"/>
            <a:ext cx="5959927" cy="3296584"/>
            <a:chOff x="1631720" y="1435729"/>
            <a:chExt cx="5959927" cy="3296584"/>
          </a:xfrm>
        </p:grpSpPr>
        <p:pic>
          <p:nvPicPr>
            <p:cNvPr id="9" name="Picture 8">
              <a:extLst>
                <a:ext uri="{FF2B5EF4-FFF2-40B4-BE49-F238E27FC236}">
                  <a16:creationId xmlns:a16="http://schemas.microsoft.com/office/drawing/2014/main" id="{D3DB5DCB-C103-8776-1AC0-D67727CCCC78}"/>
                </a:ext>
              </a:extLst>
            </p:cNvPr>
            <p:cNvPicPr>
              <a:picLocks noChangeAspect="1"/>
            </p:cNvPicPr>
            <p:nvPr/>
          </p:nvPicPr>
          <p:blipFill>
            <a:blip r:embed="rId4"/>
            <a:stretch>
              <a:fillRect/>
            </a:stretch>
          </p:blipFill>
          <p:spPr>
            <a:xfrm>
              <a:off x="1631720" y="1435729"/>
              <a:ext cx="5959927" cy="3296584"/>
            </a:xfrm>
            <a:prstGeom prst="rect">
              <a:avLst/>
            </a:prstGeom>
          </p:spPr>
        </p:pic>
        <p:sp>
          <p:nvSpPr>
            <p:cNvPr id="12" name="Google Shape;9834;p32">
              <a:extLst>
                <a:ext uri="{FF2B5EF4-FFF2-40B4-BE49-F238E27FC236}">
                  <a16:creationId xmlns:a16="http://schemas.microsoft.com/office/drawing/2014/main" id="{3F27F4AB-E996-070F-8E59-588FD2831598}"/>
                </a:ext>
              </a:extLst>
            </p:cNvPr>
            <p:cNvSpPr txBox="1">
              <a:spLocks/>
            </p:cNvSpPr>
            <p:nvPr/>
          </p:nvSpPr>
          <p:spPr>
            <a:xfrm>
              <a:off x="4667692" y="2991294"/>
              <a:ext cx="914400" cy="492382"/>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400" dirty="0" err="1">
                  <a:solidFill>
                    <a:schemeClr val="tx1"/>
                  </a:solidFill>
                </a:rPr>
                <a:t>Cuộn</a:t>
              </a:r>
              <a:r>
                <a:rPr lang="en-US" sz="1400" dirty="0">
                  <a:solidFill>
                    <a:schemeClr val="tx1"/>
                  </a:solidFill>
                </a:rPr>
                <a:t> </a:t>
              </a:r>
              <a:r>
                <a:rPr lang="en-US" sz="1400" dirty="0" err="1">
                  <a:solidFill>
                    <a:schemeClr val="tx1"/>
                  </a:solidFill>
                </a:rPr>
                <a:t>dây</a:t>
              </a:r>
              <a:r>
                <a:rPr lang="en-US" sz="1400" dirty="0">
                  <a:solidFill>
                    <a:schemeClr val="tx1"/>
                  </a:solidFill>
                </a:rPr>
                <a:t> </a:t>
              </a:r>
              <a:r>
                <a:rPr lang="en-US" sz="1400" dirty="0" err="1">
                  <a:solidFill>
                    <a:schemeClr val="tx1"/>
                  </a:solidFill>
                </a:rPr>
                <a:t>dẫn</a:t>
              </a:r>
              <a:r>
                <a:rPr lang="en-US" sz="1400" dirty="0">
                  <a:solidFill>
                    <a:schemeClr val="tx1"/>
                  </a:solidFill>
                </a:rPr>
                <a:t> A</a:t>
              </a:r>
            </a:p>
          </p:txBody>
        </p:sp>
        <p:sp>
          <p:nvSpPr>
            <p:cNvPr id="14" name="Google Shape;9834;p32">
              <a:extLst>
                <a:ext uri="{FF2B5EF4-FFF2-40B4-BE49-F238E27FC236}">
                  <a16:creationId xmlns:a16="http://schemas.microsoft.com/office/drawing/2014/main" id="{E04A6280-642D-0C3F-0772-F8027DD89065}"/>
                </a:ext>
              </a:extLst>
            </p:cNvPr>
            <p:cNvSpPr txBox="1">
              <a:spLocks/>
            </p:cNvSpPr>
            <p:nvPr/>
          </p:nvSpPr>
          <p:spPr>
            <a:xfrm>
              <a:off x="5582092" y="4098154"/>
              <a:ext cx="747823" cy="492382"/>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400" dirty="0" err="1">
                  <a:solidFill>
                    <a:schemeClr val="tx1"/>
                  </a:solidFill>
                </a:rPr>
                <a:t>Cuộn</a:t>
              </a:r>
              <a:r>
                <a:rPr lang="en-US" sz="1400" dirty="0">
                  <a:solidFill>
                    <a:schemeClr val="tx1"/>
                  </a:solidFill>
                </a:rPr>
                <a:t> </a:t>
              </a:r>
              <a:r>
                <a:rPr lang="en-US" sz="1400" dirty="0" err="1">
                  <a:solidFill>
                    <a:schemeClr val="tx1"/>
                  </a:solidFill>
                </a:rPr>
                <a:t>dây</a:t>
              </a:r>
              <a:r>
                <a:rPr lang="en-US" sz="1400" dirty="0">
                  <a:solidFill>
                    <a:schemeClr val="tx1"/>
                  </a:solidFill>
                </a:rPr>
                <a:t> </a:t>
              </a:r>
              <a:r>
                <a:rPr lang="en-US" sz="1400" dirty="0" err="1">
                  <a:solidFill>
                    <a:schemeClr val="tx1"/>
                  </a:solidFill>
                </a:rPr>
                <a:t>dẫn</a:t>
              </a:r>
              <a:r>
                <a:rPr lang="en-US" sz="1400" dirty="0">
                  <a:solidFill>
                    <a:schemeClr val="tx1"/>
                  </a:solidFill>
                </a:rPr>
                <a:t> B</a:t>
              </a:r>
            </a:p>
          </p:txBody>
        </p:sp>
        <p:sp>
          <p:nvSpPr>
            <p:cNvPr id="17" name="Google Shape;9834;p32">
              <a:extLst>
                <a:ext uri="{FF2B5EF4-FFF2-40B4-BE49-F238E27FC236}">
                  <a16:creationId xmlns:a16="http://schemas.microsoft.com/office/drawing/2014/main" id="{EDC10E70-0C7B-406D-BD94-D50C98E23363}"/>
                </a:ext>
              </a:extLst>
            </p:cNvPr>
            <p:cNvSpPr txBox="1">
              <a:spLocks/>
            </p:cNvSpPr>
            <p:nvPr/>
          </p:nvSpPr>
          <p:spPr>
            <a:xfrm>
              <a:off x="5582092" y="2151312"/>
              <a:ext cx="914400" cy="355162"/>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400" dirty="0" err="1">
                  <a:solidFill>
                    <a:schemeClr val="tx1"/>
                  </a:solidFill>
                </a:rPr>
                <a:t>Điện</a:t>
              </a:r>
              <a:r>
                <a:rPr lang="en-US" sz="1400" dirty="0">
                  <a:solidFill>
                    <a:schemeClr val="tx1"/>
                  </a:solidFill>
                </a:rPr>
                <a:t> </a:t>
              </a:r>
              <a:r>
                <a:rPr lang="en-US" sz="1400" dirty="0" err="1">
                  <a:solidFill>
                    <a:schemeClr val="tx1"/>
                  </a:solidFill>
                </a:rPr>
                <a:t>kế</a:t>
              </a:r>
              <a:endParaRPr lang="en-US" sz="1400" dirty="0">
                <a:solidFill>
                  <a:schemeClr val="tx1"/>
                </a:solidFill>
              </a:endParaRPr>
            </a:p>
          </p:txBody>
        </p:sp>
        <p:sp>
          <p:nvSpPr>
            <p:cNvPr id="22" name="Google Shape;9834;p32">
              <a:extLst>
                <a:ext uri="{FF2B5EF4-FFF2-40B4-BE49-F238E27FC236}">
                  <a16:creationId xmlns:a16="http://schemas.microsoft.com/office/drawing/2014/main" id="{696A70D0-2766-F0B6-5A1A-943F637E88CB}"/>
                </a:ext>
              </a:extLst>
            </p:cNvPr>
            <p:cNvSpPr txBox="1">
              <a:spLocks/>
            </p:cNvSpPr>
            <p:nvPr/>
          </p:nvSpPr>
          <p:spPr>
            <a:xfrm>
              <a:off x="3363432" y="1507341"/>
              <a:ext cx="914400" cy="355162"/>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400" dirty="0" err="1">
                  <a:solidFill>
                    <a:schemeClr val="tx1"/>
                  </a:solidFill>
                </a:rPr>
                <a:t>Bộ</a:t>
              </a:r>
              <a:r>
                <a:rPr lang="en-US" sz="1400" dirty="0">
                  <a:solidFill>
                    <a:schemeClr val="tx1"/>
                  </a:solidFill>
                </a:rPr>
                <a:t> </a:t>
              </a:r>
              <a:r>
                <a:rPr lang="en-US" sz="1400" dirty="0" err="1">
                  <a:solidFill>
                    <a:schemeClr val="tx1"/>
                  </a:solidFill>
                </a:rPr>
                <a:t>nguồn</a:t>
              </a:r>
              <a:endParaRPr lang="en-US" sz="1400" dirty="0">
                <a:solidFill>
                  <a:schemeClr val="tx1"/>
                </a:solidFill>
              </a:endParaRPr>
            </a:p>
          </p:txBody>
        </p:sp>
        <p:sp>
          <p:nvSpPr>
            <p:cNvPr id="24" name="Google Shape;9834;p32">
              <a:extLst>
                <a:ext uri="{FF2B5EF4-FFF2-40B4-BE49-F238E27FC236}">
                  <a16:creationId xmlns:a16="http://schemas.microsoft.com/office/drawing/2014/main" id="{1E2417D4-2D04-BC44-B41C-CE066649EE9C}"/>
                </a:ext>
              </a:extLst>
            </p:cNvPr>
            <p:cNvSpPr txBox="1">
              <a:spLocks/>
            </p:cNvSpPr>
            <p:nvPr/>
          </p:nvSpPr>
          <p:spPr>
            <a:xfrm>
              <a:off x="2073348" y="3950063"/>
              <a:ext cx="1222745" cy="355162"/>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400" dirty="0" err="1">
                  <a:solidFill>
                    <a:schemeClr val="tx1"/>
                  </a:solidFill>
                </a:rPr>
                <a:t>Công</a:t>
              </a:r>
              <a:r>
                <a:rPr lang="en-US" sz="1400" dirty="0">
                  <a:solidFill>
                    <a:schemeClr val="tx1"/>
                  </a:solidFill>
                </a:rPr>
                <a:t> </a:t>
              </a:r>
              <a:r>
                <a:rPr lang="en-US" sz="1400" dirty="0" err="1">
                  <a:solidFill>
                    <a:schemeClr val="tx1"/>
                  </a:solidFill>
                </a:rPr>
                <a:t>tắc</a:t>
              </a:r>
              <a:r>
                <a:rPr lang="en-US" sz="1400" dirty="0">
                  <a:solidFill>
                    <a:schemeClr val="tx1"/>
                  </a:solidFill>
                </a:rPr>
                <a:t> </a:t>
              </a:r>
              <a:r>
                <a:rPr lang="en-US" sz="1400" dirty="0" err="1">
                  <a:solidFill>
                    <a:schemeClr val="tx1"/>
                  </a:solidFill>
                </a:rPr>
                <a:t>điện</a:t>
              </a:r>
              <a:endParaRPr lang="en-US" sz="1400" dirty="0">
                <a:solidFill>
                  <a:schemeClr val="tx1"/>
                </a:solidFill>
              </a:endParaRPr>
            </a:p>
          </p:txBody>
        </p:sp>
      </p:grpSp>
      <p:sp>
        <p:nvSpPr>
          <p:cNvPr id="26" name="Google Shape;9863;p33"/>
          <p:cNvSpPr/>
          <p:nvPr/>
        </p:nvSpPr>
        <p:spPr>
          <a:xfrm>
            <a:off x="8471432" y="401754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64;p33"/>
          <p:cNvSpPr/>
          <p:nvPr/>
        </p:nvSpPr>
        <p:spPr>
          <a:xfrm>
            <a:off x="7752320" y="437849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Rectangle: Rounded Corners 22">
            <a:extLst>
              <a:ext uri="{FF2B5EF4-FFF2-40B4-BE49-F238E27FC236}">
                <a16:creationId xmlns:a16="http://schemas.microsoft.com/office/drawing/2014/main" id="{CA828C6A-98FC-4289-978A-0FC564F6302F}"/>
              </a:ext>
            </a:extLst>
          </p:cNvPr>
          <p:cNvSpPr/>
          <p:nvPr/>
        </p:nvSpPr>
        <p:spPr>
          <a:xfrm>
            <a:off x="880398" y="318643"/>
            <a:ext cx="5994601" cy="426774"/>
          </a:xfrm>
          <a:prstGeom prst="roundRect">
            <a:avLst/>
          </a:prstGeom>
          <a:noFill/>
          <a:ln>
            <a:solidFill>
              <a:srgbClr val="00505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972F56CD-931F-4352-890F-B0348F86BF9B}"/>
              </a:ext>
            </a:extLst>
          </p:cNvPr>
          <p:cNvGrpSpPr/>
          <p:nvPr/>
        </p:nvGrpSpPr>
        <p:grpSpPr>
          <a:xfrm>
            <a:off x="691144" y="318643"/>
            <a:ext cx="433529" cy="433529"/>
            <a:chOff x="2175563" y="1870636"/>
            <a:chExt cx="1559320" cy="1559320"/>
          </a:xfrm>
        </p:grpSpPr>
        <p:sp>
          <p:nvSpPr>
            <p:cNvPr id="29" name="Oval 28">
              <a:extLst>
                <a:ext uri="{FF2B5EF4-FFF2-40B4-BE49-F238E27FC236}">
                  <a16:creationId xmlns:a16="http://schemas.microsoft.com/office/drawing/2014/main" id="{83450950-0954-47DD-BD9E-E2AC03CFE619}"/>
                </a:ext>
              </a:extLst>
            </p:cNvPr>
            <p:cNvSpPr/>
            <p:nvPr/>
          </p:nvSpPr>
          <p:spPr>
            <a:xfrm>
              <a:off x="2175563" y="1870636"/>
              <a:ext cx="1559320" cy="1559320"/>
            </a:xfrm>
            <a:prstGeom prst="ellipse">
              <a:avLst/>
            </a:prstGeom>
            <a:solidFill>
              <a:srgbClr val="FFFFFF"/>
            </a:solidFill>
            <a:ln>
              <a:noFill/>
            </a:ln>
            <a:effectLst>
              <a:glow rad="63500">
                <a:srgbClr val="005051">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3FD39BF-311A-4578-87FC-DEECF1F983DF}"/>
                </a:ext>
              </a:extLst>
            </p:cNvPr>
            <p:cNvPicPr>
              <a:picLocks noChangeAspect="1"/>
            </p:cNvPicPr>
            <p:nvPr/>
          </p:nvPicPr>
          <p:blipFill>
            <a:blip r:embed="rId5"/>
            <a:stretch>
              <a:fillRect/>
            </a:stretch>
          </p:blipFill>
          <p:spPr>
            <a:xfrm>
              <a:off x="2458408" y="2153481"/>
              <a:ext cx="993630" cy="993630"/>
            </a:xfrm>
            <a:prstGeom prst="rect">
              <a:avLst/>
            </a:prstGeom>
          </p:spPr>
        </p:pic>
      </p:grpSp>
      <p:sp>
        <p:nvSpPr>
          <p:cNvPr id="31" name="Google Shape;9834;p32">
            <a:extLst>
              <a:ext uri="{FF2B5EF4-FFF2-40B4-BE49-F238E27FC236}">
                <a16:creationId xmlns:a16="http://schemas.microsoft.com/office/drawing/2014/main" id="{4D72A29B-412A-4A52-8F4B-956475CD80CA}"/>
              </a:ext>
            </a:extLst>
          </p:cNvPr>
          <p:cNvSpPr txBox="1">
            <a:spLocks/>
          </p:cNvSpPr>
          <p:nvPr/>
        </p:nvSpPr>
        <p:spPr>
          <a:xfrm>
            <a:off x="1124672" y="361123"/>
            <a:ext cx="5750327"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200" dirty="0">
                <a:solidFill>
                  <a:srgbClr val="C7404E"/>
                </a:solidFill>
              </a:rPr>
              <a:t>I. </a:t>
            </a:r>
            <a:r>
              <a:rPr lang="en-US" sz="2200" dirty="0" err="1">
                <a:solidFill>
                  <a:srgbClr val="C7404E"/>
                </a:solidFill>
              </a:rPr>
              <a:t>Dùng</a:t>
            </a:r>
            <a:r>
              <a:rPr lang="en-US" sz="2200" dirty="0">
                <a:solidFill>
                  <a:srgbClr val="C7404E"/>
                </a:solidFill>
              </a:rPr>
              <a:t> Nam </a:t>
            </a:r>
            <a:r>
              <a:rPr lang="en-US" sz="2200" dirty="0" err="1">
                <a:solidFill>
                  <a:srgbClr val="C7404E"/>
                </a:solidFill>
              </a:rPr>
              <a:t>Châm</a:t>
            </a:r>
            <a:r>
              <a:rPr lang="en-US" sz="2200" dirty="0">
                <a:solidFill>
                  <a:srgbClr val="C7404E"/>
                </a:solidFill>
              </a:rPr>
              <a:t> </a:t>
            </a:r>
            <a:r>
              <a:rPr lang="en-US" sz="2200" dirty="0" err="1">
                <a:solidFill>
                  <a:srgbClr val="C7404E"/>
                </a:solidFill>
              </a:rPr>
              <a:t>Tạo</a:t>
            </a:r>
            <a:r>
              <a:rPr lang="en-US" sz="2200" dirty="0">
                <a:solidFill>
                  <a:srgbClr val="C7404E"/>
                </a:solidFill>
              </a:rPr>
              <a:t> Ra </a:t>
            </a:r>
            <a:r>
              <a:rPr lang="en-US" sz="2200" dirty="0" err="1">
                <a:solidFill>
                  <a:srgbClr val="C7404E"/>
                </a:solidFill>
              </a:rPr>
              <a:t>Dòng</a:t>
            </a:r>
            <a:r>
              <a:rPr lang="en-US" sz="2200" dirty="0">
                <a:solidFill>
                  <a:srgbClr val="C7404E"/>
                </a:solidFill>
              </a:rPr>
              <a:t> </a:t>
            </a:r>
            <a:r>
              <a:rPr lang="en-US" sz="2200" dirty="0" err="1">
                <a:solidFill>
                  <a:srgbClr val="C7404E"/>
                </a:solidFill>
              </a:rPr>
              <a:t>Điện</a:t>
            </a:r>
            <a:r>
              <a:rPr lang="en-US" sz="2200" dirty="0">
                <a:solidFill>
                  <a:srgbClr val="C7404E"/>
                </a:solidFill>
              </a:rPr>
              <a:t> </a:t>
            </a:r>
            <a:r>
              <a:rPr lang="en-US" sz="2200" dirty="0" err="1">
                <a:solidFill>
                  <a:srgbClr val="C7404E"/>
                </a:solidFill>
              </a:rPr>
              <a:t>Xoay</a:t>
            </a:r>
            <a:r>
              <a:rPr lang="en-US" sz="2200" dirty="0">
                <a:solidFill>
                  <a:srgbClr val="C7404E"/>
                </a:solidFill>
              </a:rPr>
              <a:t> </a:t>
            </a:r>
            <a:r>
              <a:rPr lang="en-US" sz="2200" dirty="0" err="1">
                <a:solidFill>
                  <a:srgbClr val="C7404E"/>
                </a:solidFill>
              </a:rPr>
              <a:t>Chiều</a:t>
            </a:r>
            <a:endParaRPr lang="en-US" sz="2200" dirty="0">
              <a:solidFill>
                <a:srgbClr val="C7404E"/>
              </a:solidFill>
            </a:endParaRPr>
          </a:p>
        </p:txBody>
      </p:sp>
      <p:sp>
        <p:nvSpPr>
          <p:cNvPr id="32" name="Google Shape;9834;p32">
            <a:extLst>
              <a:ext uri="{FF2B5EF4-FFF2-40B4-BE49-F238E27FC236}">
                <a16:creationId xmlns:a16="http://schemas.microsoft.com/office/drawing/2014/main" id="{23E8DBE7-F3BC-4D7C-8E43-F858ADB1E7B7}"/>
              </a:ext>
            </a:extLst>
          </p:cNvPr>
          <p:cNvSpPr txBox="1">
            <a:spLocks/>
          </p:cNvSpPr>
          <p:nvPr/>
        </p:nvSpPr>
        <p:spPr>
          <a:xfrm>
            <a:off x="691144" y="830810"/>
            <a:ext cx="4399622"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2060"/>
                </a:solidFill>
              </a:rPr>
              <a:t>2. </a:t>
            </a:r>
            <a:r>
              <a:rPr lang="en-US" sz="2000" dirty="0" err="1">
                <a:solidFill>
                  <a:srgbClr val="002060"/>
                </a:solidFill>
              </a:rPr>
              <a:t>Thí</a:t>
            </a:r>
            <a:r>
              <a:rPr lang="en-US" sz="2000" dirty="0">
                <a:solidFill>
                  <a:srgbClr val="002060"/>
                </a:solidFill>
              </a:rPr>
              <a:t> </a:t>
            </a:r>
            <a:r>
              <a:rPr lang="en-US" sz="2000" dirty="0" err="1">
                <a:solidFill>
                  <a:srgbClr val="002060"/>
                </a:solidFill>
              </a:rPr>
              <a:t>nghiệm</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nam</a:t>
            </a:r>
            <a:r>
              <a:rPr lang="en-US" sz="2000" dirty="0">
                <a:solidFill>
                  <a:srgbClr val="002060"/>
                </a:solidFill>
              </a:rPr>
              <a:t> </a:t>
            </a:r>
            <a:r>
              <a:rPr lang="en-US" sz="2000" dirty="0" err="1">
                <a:solidFill>
                  <a:srgbClr val="002060"/>
                </a:solidFill>
              </a:rPr>
              <a:t>châm</a:t>
            </a:r>
            <a:r>
              <a:rPr lang="en-US" sz="2000" dirty="0">
                <a:solidFill>
                  <a:srgbClr val="002060"/>
                </a:solidFill>
              </a:rPr>
              <a:t> </a:t>
            </a:r>
            <a:r>
              <a:rPr lang="en-US" sz="2000" dirty="0" err="1">
                <a:solidFill>
                  <a:srgbClr val="002060"/>
                </a:solidFill>
              </a:rPr>
              <a:t>điện</a:t>
            </a:r>
            <a:endParaRPr lang="en-US" sz="2000" dirty="0">
              <a:solidFill>
                <a:srgbClr val="002060"/>
              </a:solidFill>
            </a:endParaRPr>
          </a:p>
        </p:txBody>
      </p:sp>
    </p:spTree>
    <p:extLst>
      <p:ext uri="{BB962C8B-B14F-4D97-AF65-F5344CB8AC3E}">
        <p14:creationId xmlns:p14="http://schemas.microsoft.com/office/powerpoint/2010/main" val="4248174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pic>
        <p:nvPicPr>
          <p:cNvPr id="20" name="Picture 19">
            <a:extLst>
              <a:ext uri="{FF2B5EF4-FFF2-40B4-BE49-F238E27FC236}">
                <a16:creationId xmlns:a16="http://schemas.microsoft.com/office/drawing/2014/main" id="{C94AFBA6-93CA-EEB4-C118-E31DC8658F9B}"/>
              </a:ext>
            </a:extLst>
          </p:cNvPr>
          <p:cNvPicPr>
            <a:picLocks noChangeAspect="1"/>
          </p:cNvPicPr>
          <p:nvPr/>
        </p:nvPicPr>
        <p:blipFill>
          <a:blip r:embed="rId4"/>
          <a:stretch>
            <a:fillRect/>
          </a:stretch>
        </p:blipFill>
        <p:spPr>
          <a:xfrm>
            <a:off x="2197603" y="696222"/>
            <a:ext cx="4944838" cy="2768502"/>
          </a:xfrm>
          <a:prstGeom prst="rect">
            <a:avLst/>
          </a:prstGeom>
        </p:spPr>
      </p:pic>
      <p:sp>
        <p:nvSpPr>
          <p:cNvPr id="9863" name="Google Shape;9863;p33"/>
          <p:cNvSpPr/>
          <p:nvPr/>
        </p:nvSpPr>
        <p:spPr>
          <a:xfrm>
            <a:off x="8471432" y="401754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33"/>
          <p:cNvSpPr/>
          <p:nvPr/>
        </p:nvSpPr>
        <p:spPr>
          <a:xfrm>
            <a:off x="7752320" y="437849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33"/>
          <p:cNvSpPr/>
          <p:nvPr/>
        </p:nvSpPr>
        <p:spPr>
          <a:xfrm rot="-4499992">
            <a:off x="7514040" y="15989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7254018" y="24337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8471432" y="57343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34;p32">
            <a:extLst>
              <a:ext uri="{FF2B5EF4-FFF2-40B4-BE49-F238E27FC236}">
                <a16:creationId xmlns:a16="http://schemas.microsoft.com/office/drawing/2014/main" id="{AD6BAC58-6793-3F28-AAB9-52C77C653431}"/>
              </a:ext>
            </a:extLst>
          </p:cNvPr>
          <p:cNvSpPr txBox="1">
            <a:spLocks/>
          </p:cNvSpPr>
          <p:nvPr/>
        </p:nvSpPr>
        <p:spPr>
          <a:xfrm>
            <a:off x="1766975" y="273322"/>
            <a:ext cx="5540061" cy="355162"/>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1800" dirty="0" err="1"/>
              <a:t>Thí</a:t>
            </a:r>
            <a:r>
              <a:rPr lang="en-US" sz="1800" dirty="0"/>
              <a:t> </a:t>
            </a:r>
            <a:r>
              <a:rPr lang="en-US" sz="1800" dirty="0" err="1"/>
              <a:t>Nghiệm</a:t>
            </a:r>
            <a:r>
              <a:rPr lang="en-US" sz="1800" dirty="0"/>
              <a:t> 2: </a:t>
            </a:r>
            <a:r>
              <a:rPr lang="en-US" sz="1800" b="1" dirty="0" err="1">
                <a:solidFill>
                  <a:schemeClr val="tx1"/>
                </a:solidFill>
                <a:latin typeface="Calibri" panose="020F0502020204030204" pitchFamily="34" charset="0"/>
                <a:cs typeface="Calibri" panose="020F0502020204030204" pitchFamily="34" charset="0"/>
              </a:rPr>
              <a:t>Dùng</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nam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châm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điện</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để</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tạo</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ra</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dòng</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điện</a:t>
            </a:r>
            <a:endParaRPr lang="en-US" sz="1800" b="1" dirty="0">
              <a:solidFill>
                <a:schemeClr val="tx1"/>
              </a:solidFill>
              <a:latin typeface="Calibri" panose="020F0502020204030204" pitchFamily="34" charset="0"/>
              <a:cs typeface="Calibri" panose="020F0502020204030204" pitchFamily="34" charset="0"/>
            </a:endParaRPr>
          </a:p>
        </p:txBody>
      </p:sp>
      <p:sp>
        <p:nvSpPr>
          <p:cNvPr id="9" name="Google Shape;9834;p32">
            <a:extLst>
              <a:ext uri="{FF2B5EF4-FFF2-40B4-BE49-F238E27FC236}">
                <a16:creationId xmlns:a16="http://schemas.microsoft.com/office/drawing/2014/main" id="{EA6BC4E2-7F6F-3671-64D5-CBFF504DEC12}"/>
              </a:ext>
            </a:extLst>
          </p:cNvPr>
          <p:cNvSpPr txBox="1">
            <a:spLocks/>
          </p:cNvSpPr>
          <p:nvPr/>
        </p:nvSpPr>
        <p:spPr>
          <a:xfrm>
            <a:off x="790381" y="3385240"/>
            <a:ext cx="4399622"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Bước</a:t>
            </a:r>
            <a:r>
              <a:rPr lang="en-US" sz="2000" dirty="0">
                <a:solidFill>
                  <a:srgbClr val="002060"/>
                </a:solidFill>
              </a:rPr>
              <a:t> 1: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Lắp</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dụng</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cụ</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như</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hình</a:t>
            </a:r>
            <a:endPar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endParaRPr>
          </a:p>
        </p:txBody>
      </p:sp>
      <p:sp>
        <p:nvSpPr>
          <p:cNvPr id="12" name="Google Shape;9834;p32">
            <a:extLst>
              <a:ext uri="{FF2B5EF4-FFF2-40B4-BE49-F238E27FC236}">
                <a16:creationId xmlns:a16="http://schemas.microsoft.com/office/drawing/2014/main" id="{8A0169B8-5293-71CD-1A0C-5A789B892DEF}"/>
              </a:ext>
            </a:extLst>
          </p:cNvPr>
          <p:cNvSpPr txBox="1">
            <a:spLocks/>
          </p:cNvSpPr>
          <p:nvPr/>
        </p:nvSpPr>
        <p:spPr>
          <a:xfrm>
            <a:off x="790380" y="3813712"/>
            <a:ext cx="7798577"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Bước</a:t>
            </a:r>
            <a:r>
              <a:rPr lang="en-US" sz="2000" dirty="0">
                <a:solidFill>
                  <a:srgbClr val="002060"/>
                </a:solidFill>
              </a:rPr>
              <a:t> 2: </a:t>
            </a:r>
            <a:r>
              <a:rPr lang="en-US" sz="2000" b="1" dirty="0" err="1">
                <a:solidFill>
                  <a:schemeClr val="tx1"/>
                </a:solidFill>
                <a:latin typeface="Calibri" panose="020F0502020204030204" pitchFamily="34" charset="0"/>
                <a:cs typeface="Calibri" panose="020F0502020204030204" pitchFamily="34" charset="0"/>
              </a:rPr>
              <a:t>Đóng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công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tắc</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điện</a:t>
            </a:r>
            <a:r>
              <a:rPr lang="en-US" sz="2000" b="1" dirty="0">
                <a:solidFill>
                  <a:schemeClr val="tx1"/>
                </a:solidFill>
                <a:latin typeface="Calibri" panose="020F0502020204030204" pitchFamily="34" charset="0"/>
                <a:cs typeface="Calibri" panose="020F0502020204030204" pitchFamily="34" charset="0"/>
              </a:rPr>
              <a:t>. Quan </a:t>
            </a:r>
            <a:r>
              <a:rPr lang="en-US" sz="2000" b="1" dirty="0" err="1">
                <a:solidFill>
                  <a:schemeClr val="tx1"/>
                </a:solidFill>
                <a:latin typeface="Calibri" panose="020F0502020204030204" pitchFamily="34" charset="0"/>
                <a:cs typeface="Calibri" panose="020F0502020204030204" pitchFamily="34" charset="0"/>
              </a:rPr>
              <a:t>sát</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kim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điện</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kế</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trong</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và</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sau</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khi</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đóng</a:t>
            </a:r>
            <a:endPar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endParaRPr>
          </a:p>
        </p:txBody>
      </p:sp>
      <p:sp>
        <p:nvSpPr>
          <p:cNvPr id="14" name="Google Shape;9834;p32">
            <a:extLst>
              <a:ext uri="{FF2B5EF4-FFF2-40B4-BE49-F238E27FC236}">
                <a16:creationId xmlns:a16="http://schemas.microsoft.com/office/drawing/2014/main" id="{3850EE30-2F03-1FAB-FE3D-1BD9448196EA}"/>
              </a:ext>
            </a:extLst>
          </p:cNvPr>
          <p:cNvSpPr txBox="1">
            <a:spLocks/>
          </p:cNvSpPr>
          <p:nvPr/>
        </p:nvSpPr>
        <p:spPr>
          <a:xfrm>
            <a:off x="790378" y="4242184"/>
            <a:ext cx="7864523"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Bước</a:t>
            </a:r>
            <a:r>
              <a:rPr lang="en-US" sz="2000" dirty="0">
                <a:solidFill>
                  <a:srgbClr val="002060"/>
                </a:solidFill>
              </a:rPr>
              <a:t> 3: </a:t>
            </a:r>
            <a:r>
              <a:rPr lang="en-US" sz="2000" b="1" dirty="0" err="1">
                <a:solidFill>
                  <a:schemeClr val="tx1"/>
                </a:solidFill>
                <a:latin typeface="Calibri" panose="020F0502020204030204" pitchFamily="34" charset="0"/>
                <a:cs typeface="Calibri" panose="020F0502020204030204" pitchFamily="34" charset="0"/>
              </a:rPr>
              <a:t>Ngắt</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công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tắc</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điện</a:t>
            </a:r>
            <a:r>
              <a:rPr lang="en-US" sz="2000" b="1" dirty="0">
                <a:solidFill>
                  <a:schemeClr val="tx1"/>
                </a:solidFill>
                <a:latin typeface="Calibri" panose="020F0502020204030204" pitchFamily="34" charset="0"/>
                <a:cs typeface="Calibri" panose="020F0502020204030204" pitchFamily="34" charset="0"/>
              </a:rPr>
              <a:t>. Quan </a:t>
            </a:r>
            <a:r>
              <a:rPr lang="en-US" sz="2000" b="1" dirty="0" err="1">
                <a:solidFill>
                  <a:schemeClr val="tx1"/>
                </a:solidFill>
                <a:latin typeface="Calibri" panose="020F0502020204030204" pitchFamily="34" charset="0"/>
                <a:cs typeface="Calibri" panose="020F0502020204030204" pitchFamily="34" charset="0"/>
              </a:rPr>
              <a:t>sát</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kim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điện</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kế</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trong</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và</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sau</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khi</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ngắt</a:t>
            </a:r>
            <a:endPar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endParaRPr>
          </a:p>
        </p:txBody>
      </p:sp>
    </p:spTree>
    <p:extLst>
      <p:ext uri="{BB962C8B-B14F-4D97-AF65-F5344CB8AC3E}">
        <p14:creationId xmlns:p14="http://schemas.microsoft.com/office/powerpoint/2010/main" val="1651138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3000"/>
                                  </p:iterate>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3000"/>
                                  </p:iterate>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3D1916B5-3B83-5CFB-E8C4-936EEA159B0B}"/>
              </a:ext>
            </a:extLst>
          </p:cNvPr>
          <p:cNvGrpSpPr>
            <a:grpSpLocks/>
          </p:cNvGrpSpPr>
          <p:nvPr/>
        </p:nvGrpSpPr>
        <p:grpSpPr bwMode="auto">
          <a:xfrm>
            <a:off x="1143000" y="0"/>
            <a:ext cx="6867525" cy="5143500"/>
            <a:chOff x="0" y="0"/>
            <a:chExt cx="5768" cy="4320"/>
          </a:xfrm>
        </p:grpSpPr>
        <p:pic>
          <p:nvPicPr>
            <p:cNvPr id="13501" name="Picture 3" descr="nen-hoa">
              <a:extLst>
                <a:ext uri="{FF2B5EF4-FFF2-40B4-BE49-F238E27FC236}">
                  <a16:creationId xmlns:a16="http://schemas.microsoft.com/office/drawing/2014/main" id="{166637D2-BA89-068F-B1EA-0368775F4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333"/>
            <a:stretch>
              <a:fillRect/>
            </a:stretch>
          </p:blipFill>
          <p:spPr bwMode="auto">
            <a:xfrm>
              <a:off x="2504" y="0"/>
              <a:ext cx="326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02" name="Picture 4" descr="nen-hoa">
              <a:extLst>
                <a:ext uri="{FF2B5EF4-FFF2-40B4-BE49-F238E27FC236}">
                  <a16:creationId xmlns:a16="http://schemas.microsoft.com/office/drawing/2014/main" id="{035032C6-7A78-F44E-0C3F-60C3164B10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1666"/>
            <a:stretch>
              <a:fillRect/>
            </a:stretch>
          </p:blipFill>
          <p:spPr bwMode="auto">
            <a:xfrm>
              <a:off x="0" y="0"/>
              <a:ext cx="451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Rectangle 9">
            <a:extLst>
              <a:ext uri="{FF2B5EF4-FFF2-40B4-BE49-F238E27FC236}">
                <a16:creationId xmlns:a16="http://schemas.microsoft.com/office/drawing/2014/main" id="{80F9A570-DA9A-F8C0-D0C4-E6DD1CB260DE}"/>
              </a:ext>
            </a:extLst>
          </p:cNvPr>
          <p:cNvSpPr>
            <a:spLocks noChangeArrowheads="1"/>
          </p:cNvSpPr>
          <p:nvPr/>
        </p:nvSpPr>
        <p:spPr bwMode="auto">
          <a:xfrm>
            <a:off x="1828800" y="4000500"/>
            <a:ext cx="5486400" cy="628650"/>
          </a:xfrm>
          <a:prstGeom prst="rect">
            <a:avLst/>
          </a:prstGeom>
          <a:noFill/>
          <a:ln w="9525">
            <a:noFill/>
            <a:miter lim="800000"/>
            <a:headEnd/>
            <a:tailEnd/>
          </a:ln>
          <a:effectLst/>
        </p:spPr>
        <p:txBody>
          <a:bodyPr wrap="none" anchor="ctr"/>
          <a:lstStyle/>
          <a:p>
            <a:pPr algn="ctr" eaLnBrk="1" hangingPunct="1">
              <a:defRPr/>
            </a:pPr>
            <a:endParaRPr lang="en-US" sz="2400" b="1" dirty="0">
              <a:solidFill>
                <a:srgbClr val="0000CC"/>
              </a:solidFill>
              <a:latin typeface="+mn-lt"/>
              <a:cs typeface="+mn-cs"/>
            </a:endParaRPr>
          </a:p>
        </p:txBody>
      </p:sp>
      <p:sp>
        <p:nvSpPr>
          <p:cNvPr id="13316" name="Rectangle 9">
            <a:extLst>
              <a:ext uri="{FF2B5EF4-FFF2-40B4-BE49-F238E27FC236}">
                <a16:creationId xmlns:a16="http://schemas.microsoft.com/office/drawing/2014/main" id="{CDEF17ED-C0E1-3636-D2BB-74A8B043B672}"/>
              </a:ext>
            </a:extLst>
          </p:cNvPr>
          <p:cNvSpPr>
            <a:spLocks noChangeArrowheads="1"/>
          </p:cNvSpPr>
          <p:nvPr/>
        </p:nvSpPr>
        <p:spPr bwMode="auto">
          <a:xfrm>
            <a:off x="3771900" y="4400550"/>
            <a:ext cx="3429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800">
              <a:solidFill>
                <a:srgbClr val="0000CC"/>
              </a:solidFill>
              <a:latin typeface="Times New Roman" panose="02020603050405020304" pitchFamily="18" charset="0"/>
            </a:endParaRPr>
          </a:p>
        </p:txBody>
      </p:sp>
      <p:sp>
        <p:nvSpPr>
          <p:cNvPr id="13317" name="Freeform 6">
            <a:extLst>
              <a:ext uri="{FF2B5EF4-FFF2-40B4-BE49-F238E27FC236}">
                <a16:creationId xmlns:a16="http://schemas.microsoft.com/office/drawing/2014/main" id="{FA91EBBF-E292-7BED-5091-39E27876DF6B}"/>
              </a:ext>
            </a:extLst>
          </p:cNvPr>
          <p:cNvSpPr>
            <a:spLocks/>
          </p:cNvSpPr>
          <p:nvPr/>
        </p:nvSpPr>
        <p:spPr bwMode="auto">
          <a:xfrm>
            <a:off x="3600450" y="714375"/>
            <a:ext cx="94060" cy="188119"/>
          </a:xfrm>
          <a:custGeom>
            <a:avLst/>
            <a:gdLst>
              <a:gd name="T0" fmla="*/ 0 w 68"/>
              <a:gd name="T1" fmla="*/ 2147483646 h 136"/>
              <a:gd name="T2" fmla="*/ 2147483646 w 68"/>
              <a:gd name="T3" fmla="*/ 2147483646 h 136"/>
              <a:gd name="T4" fmla="*/ 2147483646 w 68"/>
              <a:gd name="T5" fmla="*/ 0 h 136"/>
              <a:gd name="T6" fmla="*/ 0 60000 65536"/>
              <a:gd name="T7" fmla="*/ 0 60000 65536"/>
              <a:gd name="T8" fmla="*/ 0 60000 65536"/>
              <a:gd name="T9" fmla="*/ 0 w 68"/>
              <a:gd name="T10" fmla="*/ 0 h 136"/>
              <a:gd name="T11" fmla="*/ 68 w 68"/>
              <a:gd name="T12" fmla="*/ 136 h 136"/>
            </a:gdLst>
            <a:ahLst/>
            <a:cxnLst>
              <a:cxn ang="T6">
                <a:pos x="T0" y="T1"/>
              </a:cxn>
              <a:cxn ang="T7">
                <a:pos x="T2" y="T3"/>
              </a:cxn>
              <a:cxn ang="T8">
                <a:pos x="T4" y="T5"/>
              </a:cxn>
            </a:cxnLst>
            <a:rect l="T9" t="T10" r="T11" b="T12"/>
            <a:pathLst>
              <a:path w="68" h="136">
                <a:moveTo>
                  <a:pt x="0" y="136"/>
                </a:moveTo>
                <a:cubicBezTo>
                  <a:pt x="9" y="127"/>
                  <a:pt x="45" y="107"/>
                  <a:pt x="56" y="84"/>
                </a:cubicBezTo>
                <a:cubicBezTo>
                  <a:pt x="67" y="61"/>
                  <a:pt x="66" y="17"/>
                  <a:pt x="68" y="0"/>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18" name="Freeform 8">
            <a:extLst>
              <a:ext uri="{FF2B5EF4-FFF2-40B4-BE49-F238E27FC236}">
                <a16:creationId xmlns:a16="http://schemas.microsoft.com/office/drawing/2014/main" id="{2DE5322B-9241-AF88-E689-A4E4C08AB59E}"/>
              </a:ext>
            </a:extLst>
          </p:cNvPr>
          <p:cNvSpPr>
            <a:spLocks/>
          </p:cNvSpPr>
          <p:nvPr/>
        </p:nvSpPr>
        <p:spPr bwMode="auto">
          <a:xfrm>
            <a:off x="3713560" y="722710"/>
            <a:ext cx="78581" cy="198834"/>
          </a:xfrm>
          <a:custGeom>
            <a:avLst/>
            <a:gdLst>
              <a:gd name="T0" fmla="*/ 2147483646 w 57"/>
              <a:gd name="T1" fmla="*/ 2147483646 h 144"/>
              <a:gd name="T2" fmla="*/ 2147483646 w 57"/>
              <a:gd name="T3" fmla="*/ 2147483646 h 144"/>
              <a:gd name="T4" fmla="*/ 2147483646 w 57"/>
              <a:gd name="T5" fmla="*/ 0 h 144"/>
              <a:gd name="T6" fmla="*/ 0 60000 65536"/>
              <a:gd name="T7" fmla="*/ 0 60000 65536"/>
              <a:gd name="T8" fmla="*/ 0 60000 65536"/>
              <a:gd name="T9" fmla="*/ 0 w 57"/>
              <a:gd name="T10" fmla="*/ 0 h 144"/>
              <a:gd name="T11" fmla="*/ 57 w 57"/>
              <a:gd name="T12" fmla="*/ 144 h 144"/>
            </a:gdLst>
            <a:ahLst/>
            <a:cxnLst>
              <a:cxn ang="T6">
                <a:pos x="T0" y="T1"/>
              </a:cxn>
              <a:cxn ang="T7">
                <a:pos x="T2" y="T3"/>
              </a:cxn>
              <a:cxn ang="T8">
                <a:pos x="T4" y="T5"/>
              </a:cxn>
            </a:cxnLst>
            <a:rect l="T9" t="T10" r="T11" b="T12"/>
            <a:pathLst>
              <a:path w="57" h="144">
                <a:moveTo>
                  <a:pt x="57" y="144"/>
                </a:moveTo>
                <a:cubicBezTo>
                  <a:pt x="37" y="132"/>
                  <a:pt x="18" y="120"/>
                  <a:pt x="9" y="96"/>
                </a:cubicBezTo>
                <a:cubicBezTo>
                  <a:pt x="0" y="72"/>
                  <a:pt x="3" y="20"/>
                  <a:pt x="1" y="0"/>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19" name="Freeform 9">
            <a:extLst>
              <a:ext uri="{FF2B5EF4-FFF2-40B4-BE49-F238E27FC236}">
                <a16:creationId xmlns:a16="http://schemas.microsoft.com/office/drawing/2014/main" id="{19AD8413-599A-F03F-640F-9EB0D04CEE73}"/>
              </a:ext>
            </a:extLst>
          </p:cNvPr>
          <p:cNvSpPr>
            <a:spLocks/>
          </p:cNvSpPr>
          <p:nvPr/>
        </p:nvSpPr>
        <p:spPr bwMode="auto">
          <a:xfrm flipH="1">
            <a:off x="3924300" y="713185"/>
            <a:ext cx="77391" cy="198834"/>
          </a:xfrm>
          <a:custGeom>
            <a:avLst/>
            <a:gdLst>
              <a:gd name="T0" fmla="*/ 0 w 56"/>
              <a:gd name="T1" fmla="*/ 2147483646 h 144"/>
              <a:gd name="T2" fmla="*/ 2147483646 w 56"/>
              <a:gd name="T3" fmla="*/ 2147483646 h 144"/>
              <a:gd name="T4" fmla="*/ 2147483646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0" y="144"/>
                </a:moveTo>
                <a:cubicBezTo>
                  <a:pt x="20" y="132"/>
                  <a:pt x="40" y="120"/>
                  <a:pt x="48" y="96"/>
                </a:cubicBezTo>
                <a:cubicBezTo>
                  <a:pt x="56" y="72"/>
                  <a:pt x="52" y="36"/>
                  <a:pt x="48" y="0"/>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20" name="Line 16">
            <a:extLst>
              <a:ext uri="{FF2B5EF4-FFF2-40B4-BE49-F238E27FC236}">
                <a16:creationId xmlns:a16="http://schemas.microsoft.com/office/drawing/2014/main" id="{8971B857-5544-1CA9-06B2-411EF52A9E03}"/>
              </a:ext>
            </a:extLst>
          </p:cNvPr>
          <p:cNvSpPr>
            <a:spLocks noChangeShapeType="1"/>
          </p:cNvSpPr>
          <p:nvPr/>
        </p:nvSpPr>
        <p:spPr bwMode="auto">
          <a:xfrm>
            <a:off x="5029200" y="1747838"/>
            <a:ext cx="0" cy="25955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21" name="Line 17">
            <a:extLst>
              <a:ext uri="{FF2B5EF4-FFF2-40B4-BE49-F238E27FC236}">
                <a16:creationId xmlns:a16="http://schemas.microsoft.com/office/drawing/2014/main" id="{046B6064-A653-8A18-131F-5715C6DEBC73}"/>
              </a:ext>
            </a:extLst>
          </p:cNvPr>
          <p:cNvSpPr>
            <a:spLocks noChangeShapeType="1"/>
          </p:cNvSpPr>
          <p:nvPr/>
        </p:nvSpPr>
        <p:spPr bwMode="auto">
          <a:xfrm>
            <a:off x="5086350" y="1820466"/>
            <a:ext cx="0" cy="12977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22" name="Freeform 18">
            <a:extLst>
              <a:ext uri="{FF2B5EF4-FFF2-40B4-BE49-F238E27FC236}">
                <a16:creationId xmlns:a16="http://schemas.microsoft.com/office/drawing/2014/main" id="{EEFE7E74-EDD4-0822-CFC7-5D8717223636}"/>
              </a:ext>
            </a:extLst>
          </p:cNvPr>
          <p:cNvSpPr>
            <a:spLocks/>
          </p:cNvSpPr>
          <p:nvPr/>
        </p:nvSpPr>
        <p:spPr bwMode="auto">
          <a:xfrm>
            <a:off x="5086350" y="1296591"/>
            <a:ext cx="132160" cy="596503"/>
          </a:xfrm>
          <a:custGeom>
            <a:avLst/>
            <a:gdLst>
              <a:gd name="T0" fmla="*/ 0 w 96"/>
              <a:gd name="T1" fmla="*/ 2147483646 h 432"/>
              <a:gd name="T2" fmla="*/ 2147483646 w 96"/>
              <a:gd name="T3" fmla="*/ 2147483646 h 432"/>
              <a:gd name="T4" fmla="*/ 2147483646 w 96"/>
              <a:gd name="T5" fmla="*/ 0 h 432"/>
              <a:gd name="T6" fmla="*/ 0 60000 65536"/>
              <a:gd name="T7" fmla="*/ 0 60000 65536"/>
              <a:gd name="T8" fmla="*/ 0 60000 65536"/>
              <a:gd name="T9" fmla="*/ 0 w 96"/>
              <a:gd name="T10" fmla="*/ 0 h 432"/>
              <a:gd name="T11" fmla="*/ 96 w 96"/>
              <a:gd name="T12" fmla="*/ 432 h 432"/>
            </a:gdLst>
            <a:ahLst/>
            <a:cxnLst>
              <a:cxn ang="T6">
                <a:pos x="T0" y="T1"/>
              </a:cxn>
              <a:cxn ang="T7">
                <a:pos x="T2" y="T3"/>
              </a:cxn>
              <a:cxn ang="T8">
                <a:pos x="T4" y="T5"/>
              </a:cxn>
            </a:cxnLst>
            <a:rect l="T9" t="T10" r="T11" b="T12"/>
            <a:pathLst>
              <a:path w="96" h="432">
                <a:moveTo>
                  <a:pt x="0" y="432"/>
                </a:moveTo>
                <a:lnTo>
                  <a:pt x="96" y="432"/>
                </a:lnTo>
                <a:lnTo>
                  <a:pt x="96" y="0"/>
                </a:ln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23" name="Line 19">
            <a:extLst>
              <a:ext uri="{FF2B5EF4-FFF2-40B4-BE49-F238E27FC236}">
                <a16:creationId xmlns:a16="http://schemas.microsoft.com/office/drawing/2014/main" id="{5455F422-B9B1-BC53-BE80-991F28AFD91B}"/>
              </a:ext>
            </a:extLst>
          </p:cNvPr>
          <p:cNvSpPr>
            <a:spLocks noChangeShapeType="1"/>
          </p:cNvSpPr>
          <p:nvPr/>
        </p:nvSpPr>
        <p:spPr bwMode="auto">
          <a:xfrm flipV="1">
            <a:off x="4711304" y="1760935"/>
            <a:ext cx="132159" cy="13215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24" name="Line 20">
            <a:extLst>
              <a:ext uri="{FF2B5EF4-FFF2-40B4-BE49-F238E27FC236}">
                <a16:creationId xmlns:a16="http://schemas.microsoft.com/office/drawing/2014/main" id="{60315E12-6B67-7C83-82D2-309D04A0E241}"/>
              </a:ext>
            </a:extLst>
          </p:cNvPr>
          <p:cNvSpPr>
            <a:spLocks noChangeShapeType="1"/>
          </p:cNvSpPr>
          <p:nvPr/>
        </p:nvSpPr>
        <p:spPr bwMode="auto">
          <a:xfrm>
            <a:off x="4686300" y="1893094"/>
            <a:ext cx="13216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25" name="Freeform 21">
            <a:extLst>
              <a:ext uri="{FF2B5EF4-FFF2-40B4-BE49-F238E27FC236}">
                <a16:creationId xmlns:a16="http://schemas.microsoft.com/office/drawing/2014/main" id="{9DF4E5D5-4410-7FB1-7B3E-573AFA87E941}"/>
              </a:ext>
            </a:extLst>
          </p:cNvPr>
          <p:cNvSpPr>
            <a:spLocks/>
          </p:cNvSpPr>
          <p:nvPr/>
        </p:nvSpPr>
        <p:spPr bwMode="auto">
          <a:xfrm>
            <a:off x="4629150" y="1112044"/>
            <a:ext cx="67866" cy="276225"/>
          </a:xfrm>
          <a:custGeom>
            <a:avLst/>
            <a:gdLst>
              <a:gd name="T0" fmla="*/ 2147483646 w 49"/>
              <a:gd name="T1" fmla="*/ 0 h 200"/>
              <a:gd name="T2" fmla="*/ 2147483646 w 49"/>
              <a:gd name="T3" fmla="*/ 2147483646 h 200"/>
              <a:gd name="T4" fmla="*/ 2147483646 w 49"/>
              <a:gd name="T5" fmla="*/ 2147483646 h 200"/>
              <a:gd name="T6" fmla="*/ 2147483646 w 49"/>
              <a:gd name="T7" fmla="*/ 2147483646 h 200"/>
              <a:gd name="T8" fmla="*/ 2147483646 w 49"/>
              <a:gd name="T9" fmla="*/ 2147483646 h 200"/>
              <a:gd name="T10" fmla="*/ 0 60000 65536"/>
              <a:gd name="T11" fmla="*/ 0 60000 65536"/>
              <a:gd name="T12" fmla="*/ 0 60000 65536"/>
              <a:gd name="T13" fmla="*/ 0 60000 65536"/>
              <a:gd name="T14" fmla="*/ 0 60000 65536"/>
              <a:gd name="T15" fmla="*/ 0 w 49"/>
              <a:gd name="T16" fmla="*/ 0 h 200"/>
              <a:gd name="T17" fmla="*/ 49 w 49"/>
              <a:gd name="T18" fmla="*/ 200 h 200"/>
            </a:gdLst>
            <a:ahLst/>
            <a:cxnLst>
              <a:cxn ang="T10">
                <a:pos x="T0" y="T1"/>
              </a:cxn>
              <a:cxn ang="T11">
                <a:pos x="T2" y="T3"/>
              </a:cxn>
              <a:cxn ang="T12">
                <a:pos x="T4" y="T5"/>
              </a:cxn>
              <a:cxn ang="T13">
                <a:pos x="T6" y="T7"/>
              </a:cxn>
              <a:cxn ang="T14">
                <a:pos x="T8" y="T9"/>
              </a:cxn>
            </a:cxnLst>
            <a:rect l="T15" t="T16" r="T17" b="T18"/>
            <a:pathLst>
              <a:path w="49" h="200">
                <a:moveTo>
                  <a:pt x="49" y="0"/>
                </a:moveTo>
                <a:cubicBezTo>
                  <a:pt x="43" y="7"/>
                  <a:pt x="21" y="27"/>
                  <a:pt x="13" y="44"/>
                </a:cubicBezTo>
                <a:cubicBezTo>
                  <a:pt x="5" y="61"/>
                  <a:pt x="2" y="84"/>
                  <a:pt x="1" y="104"/>
                </a:cubicBezTo>
                <a:cubicBezTo>
                  <a:pt x="0" y="124"/>
                  <a:pt x="5" y="148"/>
                  <a:pt x="9" y="164"/>
                </a:cubicBezTo>
                <a:cubicBezTo>
                  <a:pt x="13" y="180"/>
                  <a:pt x="22" y="193"/>
                  <a:pt x="25" y="200"/>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26" name="Freeform 22">
            <a:extLst>
              <a:ext uri="{FF2B5EF4-FFF2-40B4-BE49-F238E27FC236}">
                <a16:creationId xmlns:a16="http://schemas.microsoft.com/office/drawing/2014/main" id="{84E0BF48-28D7-FD07-D541-D2C66D6054B5}"/>
              </a:ext>
            </a:extLst>
          </p:cNvPr>
          <p:cNvSpPr>
            <a:spLocks/>
          </p:cNvSpPr>
          <p:nvPr/>
        </p:nvSpPr>
        <p:spPr bwMode="auto">
          <a:xfrm>
            <a:off x="4686300" y="1112044"/>
            <a:ext cx="67866" cy="276225"/>
          </a:xfrm>
          <a:custGeom>
            <a:avLst/>
            <a:gdLst>
              <a:gd name="T0" fmla="*/ 2147483646 w 49"/>
              <a:gd name="T1" fmla="*/ 0 h 200"/>
              <a:gd name="T2" fmla="*/ 2147483646 w 49"/>
              <a:gd name="T3" fmla="*/ 2147483646 h 200"/>
              <a:gd name="T4" fmla="*/ 2147483646 w 49"/>
              <a:gd name="T5" fmla="*/ 2147483646 h 200"/>
              <a:gd name="T6" fmla="*/ 2147483646 w 49"/>
              <a:gd name="T7" fmla="*/ 2147483646 h 200"/>
              <a:gd name="T8" fmla="*/ 2147483646 w 49"/>
              <a:gd name="T9" fmla="*/ 2147483646 h 200"/>
              <a:gd name="T10" fmla="*/ 0 60000 65536"/>
              <a:gd name="T11" fmla="*/ 0 60000 65536"/>
              <a:gd name="T12" fmla="*/ 0 60000 65536"/>
              <a:gd name="T13" fmla="*/ 0 60000 65536"/>
              <a:gd name="T14" fmla="*/ 0 60000 65536"/>
              <a:gd name="T15" fmla="*/ 0 w 49"/>
              <a:gd name="T16" fmla="*/ 0 h 200"/>
              <a:gd name="T17" fmla="*/ 49 w 49"/>
              <a:gd name="T18" fmla="*/ 200 h 200"/>
            </a:gdLst>
            <a:ahLst/>
            <a:cxnLst>
              <a:cxn ang="T10">
                <a:pos x="T0" y="T1"/>
              </a:cxn>
              <a:cxn ang="T11">
                <a:pos x="T2" y="T3"/>
              </a:cxn>
              <a:cxn ang="T12">
                <a:pos x="T4" y="T5"/>
              </a:cxn>
              <a:cxn ang="T13">
                <a:pos x="T6" y="T7"/>
              </a:cxn>
              <a:cxn ang="T14">
                <a:pos x="T8" y="T9"/>
              </a:cxn>
            </a:cxnLst>
            <a:rect l="T15" t="T16" r="T17" b="T18"/>
            <a:pathLst>
              <a:path w="49" h="200">
                <a:moveTo>
                  <a:pt x="49" y="0"/>
                </a:moveTo>
                <a:cubicBezTo>
                  <a:pt x="43" y="7"/>
                  <a:pt x="21" y="27"/>
                  <a:pt x="13" y="44"/>
                </a:cubicBezTo>
                <a:cubicBezTo>
                  <a:pt x="5" y="61"/>
                  <a:pt x="2" y="84"/>
                  <a:pt x="1" y="104"/>
                </a:cubicBezTo>
                <a:cubicBezTo>
                  <a:pt x="0" y="124"/>
                  <a:pt x="5" y="148"/>
                  <a:pt x="9" y="164"/>
                </a:cubicBezTo>
                <a:cubicBezTo>
                  <a:pt x="13" y="180"/>
                  <a:pt x="22" y="193"/>
                  <a:pt x="25" y="200"/>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27" name="Freeform 23">
            <a:extLst>
              <a:ext uri="{FF2B5EF4-FFF2-40B4-BE49-F238E27FC236}">
                <a16:creationId xmlns:a16="http://schemas.microsoft.com/office/drawing/2014/main" id="{D53893B5-0C66-E7E5-1758-6E5BC52F1AF7}"/>
              </a:ext>
            </a:extLst>
          </p:cNvPr>
          <p:cNvSpPr>
            <a:spLocks/>
          </p:cNvSpPr>
          <p:nvPr/>
        </p:nvSpPr>
        <p:spPr bwMode="auto">
          <a:xfrm>
            <a:off x="4743450" y="1112044"/>
            <a:ext cx="67866" cy="276225"/>
          </a:xfrm>
          <a:custGeom>
            <a:avLst/>
            <a:gdLst>
              <a:gd name="T0" fmla="*/ 2147483646 w 49"/>
              <a:gd name="T1" fmla="*/ 0 h 200"/>
              <a:gd name="T2" fmla="*/ 2147483646 w 49"/>
              <a:gd name="T3" fmla="*/ 2147483646 h 200"/>
              <a:gd name="T4" fmla="*/ 2147483646 w 49"/>
              <a:gd name="T5" fmla="*/ 2147483646 h 200"/>
              <a:gd name="T6" fmla="*/ 2147483646 w 49"/>
              <a:gd name="T7" fmla="*/ 2147483646 h 200"/>
              <a:gd name="T8" fmla="*/ 2147483646 w 49"/>
              <a:gd name="T9" fmla="*/ 2147483646 h 200"/>
              <a:gd name="T10" fmla="*/ 0 60000 65536"/>
              <a:gd name="T11" fmla="*/ 0 60000 65536"/>
              <a:gd name="T12" fmla="*/ 0 60000 65536"/>
              <a:gd name="T13" fmla="*/ 0 60000 65536"/>
              <a:gd name="T14" fmla="*/ 0 60000 65536"/>
              <a:gd name="T15" fmla="*/ 0 w 49"/>
              <a:gd name="T16" fmla="*/ 0 h 200"/>
              <a:gd name="T17" fmla="*/ 49 w 49"/>
              <a:gd name="T18" fmla="*/ 200 h 200"/>
            </a:gdLst>
            <a:ahLst/>
            <a:cxnLst>
              <a:cxn ang="T10">
                <a:pos x="T0" y="T1"/>
              </a:cxn>
              <a:cxn ang="T11">
                <a:pos x="T2" y="T3"/>
              </a:cxn>
              <a:cxn ang="T12">
                <a:pos x="T4" y="T5"/>
              </a:cxn>
              <a:cxn ang="T13">
                <a:pos x="T6" y="T7"/>
              </a:cxn>
              <a:cxn ang="T14">
                <a:pos x="T8" y="T9"/>
              </a:cxn>
            </a:cxnLst>
            <a:rect l="T15" t="T16" r="T17" b="T18"/>
            <a:pathLst>
              <a:path w="49" h="200">
                <a:moveTo>
                  <a:pt x="49" y="0"/>
                </a:moveTo>
                <a:cubicBezTo>
                  <a:pt x="43" y="7"/>
                  <a:pt x="21" y="27"/>
                  <a:pt x="13" y="44"/>
                </a:cubicBezTo>
                <a:cubicBezTo>
                  <a:pt x="5" y="61"/>
                  <a:pt x="2" y="84"/>
                  <a:pt x="1" y="104"/>
                </a:cubicBezTo>
                <a:cubicBezTo>
                  <a:pt x="0" y="124"/>
                  <a:pt x="5" y="148"/>
                  <a:pt x="9" y="164"/>
                </a:cubicBezTo>
                <a:cubicBezTo>
                  <a:pt x="13" y="180"/>
                  <a:pt x="22" y="193"/>
                  <a:pt x="25" y="200"/>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28" name="Freeform 24">
            <a:extLst>
              <a:ext uri="{FF2B5EF4-FFF2-40B4-BE49-F238E27FC236}">
                <a16:creationId xmlns:a16="http://schemas.microsoft.com/office/drawing/2014/main" id="{E7D2054F-AB1B-384A-9562-D4970A92CDFB}"/>
              </a:ext>
            </a:extLst>
          </p:cNvPr>
          <p:cNvSpPr>
            <a:spLocks/>
          </p:cNvSpPr>
          <p:nvPr/>
        </p:nvSpPr>
        <p:spPr bwMode="auto">
          <a:xfrm>
            <a:off x="4857750" y="1112044"/>
            <a:ext cx="67866" cy="276225"/>
          </a:xfrm>
          <a:custGeom>
            <a:avLst/>
            <a:gdLst>
              <a:gd name="T0" fmla="*/ 2147483646 w 49"/>
              <a:gd name="T1" fmla="*/ 0 h 200"/>
              <a:gd name="T2" fmla="*/ 2147483646 w 49"/>
              <a:gd name="T3" fmla="*/ 2147483646 h 200"/>
              <a:gd name="T4" fmla="*/ 2147483646 w 49"/>
              <a:gd name="T5" fmla="*/ 2147483646 h 200"/>
              <a:gd name="T6" fmla="*/ 2147483646 w 49"/>
              <a:gd name="T7" fmla="*/ 2147483646 h 200"/>
              <a:gd name="T8" fmla="*/ 2147483646 w 49"/>
              <a:gd name="T9" fmla="*/ 2147483646 h 200"/>
              <a:gd name="T10" fmla="*/ 0 60000 65536"/>
              <a:gd name="T11" fmla="*/ 0 60000 65536"/>
              <a:gd name="T12" fmla="*/ 0 60000 65536"/>
              <a:gd name="T13" fmla="*/ 0 60000 65536"/>
              <a:gd name="T14" fmla="*/ 0 60000 65536"/>
              <a:gd name="T15" fmla="*/ 0 w 49"/>
              <a:gd name="T16" fmla="*/ 0 h 200"/>
              <a:gd name="T17" fmla="*/ 49 w 49"/>
              <a:gd name="T18" fmla="*/ 200 h 200"/>
            </a:gdLst>
            <a:ahLst/>
            <a:cxnLst>
              <a:cxn ang="T10">
                <a:pos x="T0" y="T1"/>
              </a:cxn>
              <a:cxn ang="T11">
                <a:pos x="T2" y="T3"/>
              </a:cxn>
              <a:cxn ang="T12">
                <a:pos x="T4" y="T5"/>
              </a:cxn>
              <a:cxn ang="T13">
                <a:pos x="T6" y="T7"/>
              </a:cxn>
              <a:cxn ang="T14">
                <a:pos x="T8" y="T9"/>
              </a:cxn>
            </a:cxnLst>
            <a:rect l="T15" t="T16" r="T17" b="T18"/>
            <a:pathLst>
              <a:path w="49" h="200">
                <a:moveTo>
                  <a:pt x="49" y="0"/>
                </a:moveTo>
                <a:cubicBezTo>
                  <a:pt x="43" y="7"/>
                  <a:pt x="21" y="27"/>
                  <a:pt x="13" y="44"/>
                </a:cubicBezTo>
                <a:cubicBezTo>
                  <a:pt x="5" y="61"/>
                  <a:pt x="2" y="84"/>
                  <a:pt x="1" y="104"/>
                </a:cubicBezTo>
                <a:cubicBezTo>
                  <a:pt x="0" y="124"/>
                  <a:pt x="5" y="148"/>
                  <a:pt x="9" y="164"/>
                </a:cubicBezTo>
                <a:cubicBezTo>
                  <a:pt x="13" y="180"/>
                  <a:pt x="22" y="193"/>
                  <a:pt x="25" y="200"/>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29" name="Freeform 25">
            <a:extLst>
              <a:ext uri="{FF2B5EF4-FFF2-40B4-BE49-F238E27FC236}">
                <a16:creationId xmlns:a16="http://schemas.microsoft.com/office/drawing/2014/main" id="{812C3B2D-5831-4845-C4D1-67E8E2623432}"/>
              </a:ext>
            </a:extLst>
          </p:cNvPr>
          <p:cNvSpPr>
            <a:spLocks/>
          </p:cNvSpPr>
          <p:nvPr/>
        </p:nvSpPr>
        <p:spPr bwMode="auto">
          <a:xfrm>
            <a:off x="4914900" y="1112044"/>
            <a:ext cx="67866" cy="276225"/>
          </a:xfrm>
          <a:custGeom>
            <a:avLst/>
            <a:gdLst>
              <a:gd name="T0" fmla="*/ 2147483646 w 49"/>
              <a:gd name="T1" fmla="*/ 0 h 200"/>
              <a:gd name="T2" fmla="*/ 2147483646 w 49"/>
              <a:gd name="T3" fmla="*/ 2147483646 h 200"/>
              <a:gd name="T4" fmla="*/ 2147483646 w 49"/>
              <a:gd name="T5" fmla="*/ 2147483646 h 200"/>
              <a:gd name="T6" fmla="*/ 2147483646 w 49"/>
              <a:gd name="T7" fmla="*/ 2147483646 h 200"/>
              <a:gd name="T8" fmla="*/ 2147483646 w 49"/>
              <a:gd name="T9" fmla="*/ 2147483646 h 200"/>
              <a:gd name="T10" fmla="*/ 0 60000 65536"/>
              <a:gd name="T11" fmla="*/ 0 60000 65536"/>
              <a:gd name="T12" fmla="*/ 0 60000 65536"/>
              <a:gd name="T13" fmla="*/ 0 60000 65536"/>
              <a:gd name="T14" fmla="*/ 0 60000 65536"/>
              <a:gd name="T15" fmla="*/ 0 w 49"/>
              <a:gd name="T16" fmla="*/ 0 h 200"/>
              <a:gd name="T17" fmla="*/ 49 w 49"/>
              <a:gd name="T18" fmla="*/ 200 h 200"/>
            </a:gdLst>
            <a:ahLst/>
            <a:cxnLst>
              <a:cxn ang="T10">
                <a:pos x="T0" y="T1"/>
              </a:cxn>
              <a:cxn ang="T11">
                <a:pos x="T2" y="T3"/>
              </a:cxn>
              <a:cxn ang="T12">
                <a:pos x="T4" y="T5"/>
              </a:cxn>
              <a:cxn ang="T13">
                <a:pos x="T6" y="T7"/>
              </a:cxn>
              <a:cxn ang="T14">
                <a:pos x="T8" y="T9"/>
              </a:cxn>
            </a:cxnLst>
            <a:rect l="T15" t="T16" r="T17" b="T18"/>
            <a:pathLst>
              <a:path w="49" h="200">
                <a:moveTo>
                  <a:pt x="49" y="0"/>
                </a:moveTo>
                <a:cubicBezTo>
                  <a:pt x="43" y="7"/>
                  <a:pt x="21" y="27"/>
                  <a:pt x="13" y="44"/>
                </a:cubicBezTo>
                <a:cubicBezTo>
                  <a:pt x="5" y="61"/>
                  <a:pt x="2" y="84"/>
                  <a:pt x="1" y="104"/>
                </a:cubicBezTo>
                <a:cubicBezTo>
                  <a:pt x="0" y="124"/>
                  <a:pt x="5" y="148"/>
                  <a:pt x="9" y="164"/>
                </a:cubicBezTo>
                <a:cubicBezTo>
                  <a:pt x="13" y="180"/>
                  <a:pt x="22" y="193"/>
                  <a:pt x="25" y="200"/>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30" name="Freeform 26">
            <a:extLst>
              <a:ext uri="{FF2B5EF4-FFF2-40B4-BE49-F238E27FC236}">
                <a16:creationId xmlns:a16="http://schemas.microsoft.com/office/drawing/2014/main" id="{DC227F85-DD7F-1FB0-6AE3-2F4F2B351E6A}"/>
              </a:ext>
            </a:extLst>
          </p:cNvPr>
          <p:cNvSpPr>
            <a:spLocks/>
          </p:cNvSpPr>
          <p:nvPr/>
        </p:nvSpPr>
        <p:spPr bwMode="auto">
          <a:xfrm>
            <a:off x="4972050" y="1112044"/>
            <a:ext cx="67866" cy="276225"/>
          </a:xfrm>
          <a:custGeom>
            <a:avLst/>
            <a:gdLst>
              <a:gd name="T0" fmla="*/ 2147483646 w 49"/>
              <a:gd name="T1" fmla="*/ 0 h 200"/>
              <a:gd name="T2" fmla="*/ 2147483646 w 49"/>
              <a:gd name="T3" fmla="*/ 2147483646 h 200"/>
              <a:gd name="T4" fmla="*/ 2147483646 w 49"/>
              <a:gd name="T5" fmla="*/ 2147483646 h 200"/>
              <a:gd name="T6" fmla="*/ 2147483646 w 49"/>
              <a:gd name="T7" fmla="*/ 2147483646 h 200"/>
              <a:gd name="T8" fmla="*/ 2147483646 w 49"/>
              <a:gd name="T9" fmla="*/ 2147483646 h 200"/>
              <a:gd name="T10" fmla="*/ 0 60000 65536"/>
              <a:gd name="T11" fmla="*/ 0 60000 65536"/>
              <a:gd name="T12" fmla="*/ 0 60000 65536"/>
              <a:gd name="T13" fmla="*/ 0 60000 65536"/>
              <a:gd name="T14" fmla="*/ 0 60000 65536"/>
              <a:gd name="T15" fmla="*/ 0 w 49"/>
              <a:gd name="T16" fmla="*/ 0 h 200"/>
              <a:gd name="T17" fmla="*/ 49 w 49"/>
              <a:gd name="T18" fmla="*/ 200 h 200"/>
            </a:gdLst>
            <a:ahLst/>
            <a:cxnLst>
              <a:cxn ang="T10">
                <a:pos x="T0" y="T1"/>
              </a:cxn>
              <a:cxn ang="T11">
                <a:pos x="T2" y="T3"/>
              </a:cxn>
              <a:cxn ang="T12">
                <a:pos x="T4" y="T5"/>
              </a:cxn>
              <a:cxn ang="T13">
                <a:pos x="T6" y="T7"/>
              </a:cxn>
              <a:cxn ang="T14">
                <a:pos x="T8" y="T9"/>
              </a:cxn>
            </a:cxnLst>
            <a:rect l="T15" t="T16" r="T17" b="T18"/>
            <a:pathLst>
              <a:path w="49" h="200">
                <a:moveTo>
                  <a:pt x="49" y="0"/>
                </a:moveTo>
                <a:cubicBezTo>
                  <a:pt x="43" y="7"/>
                  <a:pt x="21" y="27"/>
                  <a:pt x="13" y="44"/>
                </a:cubicBezTo>
                <a:cubicBezTo>
                  <a:pt x="5" y="61"/>
                  <a:pt x="2" y="84"/>
                  <a:pt x="1" y="104"/>
                </a:cubicBezTo>
                <a:cubicBezTo>
                  <a:pt x="0" y="124"/>
                  <a:pt x="5" y="148"/>
                  <a:pt x="9" y="164"/>
                </a:cubicBezTo>
                <a:cubicBezTo>
                  <a:pt x="13" y="180"/>
                  <a:pt x="22" y="193"/>
                  <a:pt x="25" y="200"/>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31" name="Freeform 27">
            <a:extLst>
              <a:ext uri="{FF2B5EF4-FFF2-40B4-BE49-F238E27FC236}">
                <a16:creationId xmlns:a16="http://schemas.microsoft.com/office/drawing/2014/main" id="{CAE8B471-2512-637B-BA1F-1A6D64EA6FD1}"/>
              </a:ext>
            </a:extLst>
          </p:cNvPr>
          <p:cNvSpPr>
            <a:spLocks/>
          </p:cNvSpPr>
          <p:nvPr/>
        </p:nvSpPr>
        <p:spPr bwMode="auto">
          <a:xfrm>
            <a:off x="5029200" y="1112044"/>
            <a:ext cx="67866" cy="276225"/>
          </a:xfrm>
          <a:custGeom>
            <a:avLst/>
            <a:gdLst>
              <a:gd name="T0" fmla="*/ 2147483646 w 49"/>
              <a:gd name="T1" fmla="*/ 0 h 200"/>
              <a:gd name="T2" fmla="*/ 2147483646 w 49"/>
              <a:gd name="T3" fmla="*/ 2147483646 h 200"/>
              <a:gd name="T4" fmla="*/ 2147483646 w 49"/>
              <a:gd name="T5" fmla="*/ 2147483646 h 200"/>
              <a:gd name="T6" fmla="*/ 2147483646 w 49"/>
              <a:gd name="T7" fmla="*/ 2147483646 h 200"/>
              <a:gd name="T8" fmla="*/ 2147483646 w 49"/>
              <a:gd name="T9" fmla="*/ 2147483646 h 200"/>
              <a:gd name="T10" fmla="*/ 0 60000 65536"/>
              <a:gd name="T11" fmla="*/ 0 60000 65536"/>
              <a:gd name="T12" fmla="*/ 0 60000 65536"/>
              <a:gd name="T13" fmla="*/ 0 60000 65536"/>
              <a:gd name="T14" fmla="*/ 0 60000 65536"/>
              <a:gd name="T15" fmla="*/ 0 w 49"/>
              <a:gd name="T16" fmla="*/ 0 h 200"/>
              <a:gd name="T17" fmla="*/ 49 w 49"/>
              <a:gd name="T18" fmla="*/ 200 h 200"/>
            </a:gdLst>
            <a:ahLst/>
            <a:cxnLst>
              <a:cxn ang="T10">
                <a:pos x="T0" y="T1"/>
              </a:cxn>
              <a:cxn ang="T11">
                <a:pos x="T2" y="T3"/>
              </a:cxn>
              <a:cxn ang="T12">
                <a:pos x="T4" y="T5"/>
              </a:cxn>
              <a:cxn ang="T13">
                <a:pos x="T6" y="T7"/>
              </a:cxn>
              <a:cxn ang="T14">
                <a:pos x="T8" y="T9"/>
              </a:cxn>
            </a:cxnLst>
            <a:rect l="T15" t="T16" r="T17" b="T18"/>
            <a:pathLst>
              <a:path w="49" h="200">
                <a:moveTo>
                  <a:pt x="49" y="0"/>
                </a:moveTo>
                <a:cubicBezTo>
                  <a:pt x="43" y="7"/>
                  <a:pt x="21" y="27"/>
                  <a:pt x="13" y="44"/>
                </a:cubicBezTo>
                <a:cubicBezTo>
                  <a:pt x="5" y="61"/>
                  <a:pt x="2" y="84"/>
                  <a:pt x="1" y="104"/>
                </a:cubicBezTo>
                <a:cubicBezTo>
                  <a:pt x="0" y="124"/>
                  <a:pt x="5" y="148"/>
                  <a:pt x="9" y="164"/>
                </a:cubicBezTo>
                <a:cubicBezTo>
                  <a:pt x="13" y="180"/>
                  <a:pt x="22" y="193"/>
                  <a:pt x="25" y="200"/>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32" name="Freeform 28">
            <a:extLst>
              <a:ext uri="{FF2B5EF4-FFF2-40B4-BE49-F238E27FC236}">
                <a16:creationId xmlns:a16="http://schemas.microsoft.com/office/drawing/2014/main" id="{42424F30-AD84-4F59-3906-A068CB36DDDC}"/>
              </a:ext>
            </a:extLst>
          </p:cNvPr>
          <p:cNvSpPr>
            <a:spLocks/>
          </p:cNvSpPr>
          <p:nvPr/>
        </p:nvSpPr>
        <p:spPr bwMode="auto">
          <a:xfrm>
            <a:off x="5086350" y="1112044"/>
            <a:ext cx="67866" cy="276225"/>
          </a:xfrm>
          <a:custGeom>
            <a:avLst/>
            <a:gdLst>
              <a:gd name="T0" fmla="*/ 2147483646 w 49"/>
              <a:gd name="T1" fmla="*/ 0 h 200"/>
              <a:gd name="T2" fmla="*/ 2147483646 w 49"/>
              <a:gd name="T3" fmla="*/ 2147483646 h 200"/>
              <a:gd name="T4" fmla="*/ 2147483646 w 49"/>
              <a:gd name="T5" fmla="*/ 2147483646 h 200"/>
              <a:gd name="T6" fmla="*/ 2147483646 w 49"/>
              <a:gd name="T7" fmla="*/ 2147483646 h 200"/>
              <a:gd name="T8" fmla="*/ 2147483646 w 49"/>
              <a:gd name="T9" fmla="*/ 2147483646 h 200"/>
              <a:gd name="T10" fmla="*/ 0 60000 65536"/>
              <a:gd name="T11" fmla="*/ 0 60000 65536"/>
              <a:gd name="T12" fmla="*/ 0 60000 65536"/>
              <a:gd name="T13" fmla="*/ 0 60000 65536"/>
              <a:gd name="T14" fmla="*/ 0 60000 65536"/>
              <a:gd name="T15" fmla="*/ 0 w 49"/>
              <a:gd name="T16" fmla="*/ 0 h 200"/>
              <a:gd name="T17" fmla="*/ 49 w 49"/>
              <a:gd name="T18" fmla="*/ 200 h 200"/>
            </a:gdLst>
            <a:ahLst/>
            <a:cxnLst>
              <a:cxn ang="T10">
                <a:pos x="T0" y="T1"/>
              </a:cxn>
              <a:cxn ang="T11">
                <a:pos x="T2" y="T3"/>
              </a:cxn>
              <a:cxn ang="T12">
                <a:pos x="T4" y="T5"/>
              </a:cxn>
              <a:cxn ang="T13">
                <a:pos x="T6" y="T7"/>
              </a:cxn>
              <a:cxn ang="T14">
                <a:pos x="T8" y="T9"/>
              </a:cxn>
            </a:cxnLst>
            <a:rect l="T15" t="T16" r="T17" b="T18"/>
            <a:pathLst>
              <a:path w="49" h="200">
                <a:moveTo>
                  <a:pt x="49" y="0"/>
                </a:moveTo>
                <a:cubicBezTo>
                  <a:pt x="43" y="7"/>
                  <a:pt x="21" y="27"/>
                  <a:pt x="13" y="44"/>
                </a:cubicBezTo>
                <a:cubicBezTo>
                  <a:pt x="5" y="61"/>
                  <a:pt x="2" y="84"/>
                  <a:pt x="1" y="104"/>
                </a:cubicBezTo>
                <a:cubicBezTo>
                  <a:pt x="0" y="124"/>
                  <a:pt x="5" y="148"/>
                  <a:pt x="9" y="164"/>
                </a:cubicBezTo>
                <a:cubicBezTo>
                  <a:pt x="13" y="180"/>
                  <a:pt x="22" y="193"/>
                  <a:pt x="25" y="200"/>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33" name="Freeform 29">
            <a:extLst>
              <a:ext uri="{FF2B5EF4-FFF2-40B4-BE49-F238E27FC236}">
                <a16:creationId xmlns:a16="http://schemas.microsoft.com/office/drawing/2014/main" id="{89EB5D5B-1F64-CAE9-AD0C-EBE9644EC104}"/>
              </a:ext>
            </a:extLst>
          </p:cNvPr>
          <p:cNvSpPr>
            <a:spLocks/>
          </p:cNvSpPr>
          <p:nvPr/>
        </p:nvSpPr>
        <p:spPr bwMode="auto">
          <a:xfrm>
            <a:off x="5143500" y="1112044"/>
            <a:ext cx="67866" cy="276225"/>
          </a:xfrm>
          <a:custGeom>
            <a:avLst/>
            <a:gdLst>
              <a:gd name="T0" fmla="*/ 2147483646 w 49"/>
              <a:gd name="T1" fmla="*/ 0 h 200"/>
              <a:gd name="T2" fmla="*/ 2147483646 w 49"/>
              <a:gd name="T3" fmla="*/ 2147483646 h 200"/>
              <a:gd name="T4" fmla="*/ 2147483646 w 49"/>
              <a:gd name="T5" fmla="*/ 2147483646 h 200"/>
              <a:gd name="T6" fmla="*/ 2147483646 w 49"/>
              <a:gd name="T7" fmla="*/ 2147483646 h 200"/>
              <a:gd name="T8" fmla="*/ 2147483646 w 49"/>
              <a:gd name="T9" fmla="*/ 2147483646 h 200"/>
              <a:gd name="T10" fmla="*/ 0 60000 65536"/>
              <a:gd name="T11" fmla="*/ 0 60000 65536"/>
              <a:gd name="T12" fmla="*/ 0 60000 65536"/>
              <a:gd name="T13" fmla="*/ 0 60000 65536"/>
              <a:gd name="T14" fmla="*/ 0 60000 65536"/>
              <a:gd name="T15" fmla="*/ 0 w 49"/>
              <a:gd name="T16" fmla="*/ 0 h 200"/>
              <a:gd name="T17" fmla="*/ 49 w 49"/>
              <a:gd name="T18" fmla="*/ 200 h 200"/>
            </a:gdLst>
            <a:ahLst/>
            <a:cxnLst>
              <a:cxn ang="T10">
                <a:pos x="T0" y="T1"/>
              </a:cxn>
              <a:cxn ang="T11">
                <a:pos x="T2" y="T3"/>
              </a:cxn>
              <a:cxn ang="T12">
                <a:pos x="T4" y="T5"/>
              </a:cxn>
              <a:cxn ang="T13">
                <a:pos x="T6" y="T7"/>
              </a:cxn>
              <a:cxn ang="T14">
                <a:pos x="T8" y="T9"/>
              </a:cxn>
            </a:cxnLst>
            <a:rect l="T15" t="T16" r="T17" b="T18"/>
            <a:pathLst>
              <a:path w="49" h="200">
                <a:moveTo>
                  <a:pt x="49" y="0"/>
                </a:moveTo>
                <a:cubicBezTo>
                  <a:pt x="43" y="7"/>
                  <a:pt x="21" y="27"/>
                  <a:pt x="13" y="44"/>
                </a:cubicBezTo>
                <a:cubicBezTo>
                  <a:pt x="5" y="61"/>
                  <a:pt x="2" y="84"/>
                  <a:pt x="1" y="104"/>
                </a:cubicBezTo>
                <a:cubicBezTo>
                  <a:pt x="0" y="124"/>
                  <a:pt x="5" y="148"/>
                  <a:pt x="9" y="164"/>
                </a:cubicBezTo>
                <a:cubicBezTo>
                  <a:pt x="13" y="180"/>
                  <a:pt x="22" y="193"/>
                  <a:pt x="25" y="200"/>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34" name="Freeform 30">
            <a:extLst>
              <a:ext uri="{FF2B5EF4-FFF2-40B4-BE49-F238E27FC236}">
                <a16:creationId xmlns:a16="http://schemas.microsoft.com/office/drawing/2014/main" id="{998D1751-F484-B27A-AD48-4A9A06D0CD86}"/>
              </a:ext>
            </a:extLst>
          </p:cNvPr>
          <p:cNvSpPr>
            <a:spLocks/>
          </p:cNvSpPr>
          <p:nvPr/>
        </p:nvSpPr>
        <p:spPr bwMode="auto">
          <a:xfrm>
            <a:off x="4561285" y="1106091"/>
            <a:ext cx="67865" cy="276225"/>
          </a:xfrm>
          <a:custGeom>
            <a:avLst/>
            <a:gdLst>
              <a:gd name="T0" fmla="*/ 2147483646 w 49"/>
              <a:gd name="T1" fmla="*/ 0 h 200"/>
              <a:gd name="T2" fmla="*/ 2147483646 w 49"/>
              <a:gd name="T3" fmla="*/ 2147483646 h 200"/>
              <a:gd name="T4" fmla="*/ 2147483646 w 49"/>
              <a:gd name="T5" fmla="*/ 2147483646 h 200"/>
              <a:gd name="T6" fmla="*/ 2147483646 w 49"/>
              <a:gd name="T7" fmla="*/ 2147483646 h 200"/>
              <a:gd name="T8" fmla="*/ 2147483646 w 49"/>
              <a:gd name="T9" fmla="*/ 2147483646 h 200"/>
              <a:gd name="T10" fmla="*/ 0 60000 65536"/>
              <a:gd name="T11" fmla="*/ 0 60000 65536"/>
              <a:gd name="T12" fmla="*/ 0 60000 65536"/>
              <a:gd name="T13" fmla="*/ 0 60000 65536"/>
              <a:gd name="T14" fmla="*/ 0 60000 65536"/>
              <a:gd name="T15" fmla="*/ 0 w 49"/>
              <a:gd name="T16" fmla="*/ 0 h 200"/>
              <a:gd name="T17" fmla="*/ 49 w 49"/>
              <a:gd name="T18" fmla="*/ 200 h 200"/>
            </a:gdLst>
            <a:ahLst/>
            <a:cxnLst>
              <a:cxn ang="T10">
                <a:pos x="T0" y="T1"/>
              </a:cxn>
              <a:cxn ang="T11">
                <a:pos x="T2" y="T3"/>
              </a:cxn>
              <a:cxn ang="T12">
                <a:pos x="T4" y="T5"/>
              </a:cxn>
              <a:cxn ang="T13">
                <a:pos x="T6" y="T7"/>
              </a:cxn>
              <a:cxn ang="T14">
                <a:pos x="T8" y="T9"/>
              </a:cxn>
            </a:cxnLst>
            <a:rect l="T15" t="T16" r="T17" b="T18"/>
            <a:pathLst>
              <a:path w="49" h="200">
                <a:moveTo>
                  <a:pt x="49" y="0"/>
                </a:moveTo>
                <a:cubicBezTo>
                  <a:pt x="43" y="7"/>
                  <a:pt x="21" y="27"/>
                  <a:pt x="13" y="44"/>
                </a:cubicBezTo>
                <a:cubicBezTo>
                  <a:pt x="5" y="61"/>
                  <a:pt x="2" y="84"/>
                  <a:pt x="1" y="104"/>
                </a:cubicBezTo>
                <a:cubicBezTo>
                  <a:pt x="0" y="124"/>
                  <a:pt x="5" y="148"/>
                  <a:pt x="9" y="164"/>
                </a:cubicBezTo>
                <a:cubicBezTo>
                  <a:pt x="13" y="180"/>
                  <a:pt x="22" y="193"/>
                  <a:pt x="25" y="200"/>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35" name="Freeform 31">
            <a:extLst>
              <a:ext uri="{FF2B5EF4-FFF2-40B4-BE49-F238E27FC236}">
                <a16:creationId xmlns:a16="http://schemas.microsoft.com/office/drawing/2014/main" id="{63C3FC1D-1772-EC75-7016-7CA69396290B}"/>
              </a:ext>
            </a:extLst>
          </p:cNvPr>
          <p:cNvSpPr>
            <a:spLocks/>
          </p:cNvSpPr>
          <p:nvPr/>
        </p:nvSpPr>
        <p:spPr bwMode="auto">
          <a:xfrm>
            <a:off x="4514850" y="1135857"/>
            <a:ext cx="66675" cy="132160"/>
          </a:xfrm>
          <a:custGeom>
            <a:avLst/>
            <a:gdLst>
              <a:gd name="T0" fmla="*/ 2147483646 w 48"/>
              <a:gd name="T1" fmla="*/ 0 h 96"/>
              <a:gd name="T2" fmla="*/ 2147483646 w 48"/>
              <a:gd name="T3" fmla="*/ 2147483646 h 96"/>
              <a:gd name="T4" fmla="*/ 0 w 48"/>
              <a:gd name="T5" fmla="*/ 214748364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0"/>
                </a:moveTo>
                <a:cubicBezTo>
                  <a:pt x="43" y="5"/>
                  <a:pt x="24" y="16"/>
                  <a:pt x="16" y="32"/>
                </a:cubicBezTo>
                <a:cubicBezTo>
                  <a:pt x="8" y="48"/>
                  <a:pt x="3" y="83"/>
                  <a:pt x="0" y="96"/>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36" name="Freeform 32">
            <a:extLst>
              <a:ext uri="{FF2B5EF4-FFF2-40B4-BE49-F238E27FC236}">
                <a16:creationId xmlns:a16="http://schemas.microsoft.com/office/drawing/2014/main" id="{B87D735D-6FA6-1ACA-72F0-F8D057B0C234}"/>
              </a:ext>
            </a:extLst>
          </p:cNvPr>
          <p:cNvSpPr>
            <a:spLocks/>
          </p:cNvSpPr>
          <p:nvPr/>
        </p:nvSpPr>
        <p:spPr bwMode="auto">
          <a:xfrm>
            <a:off x="4800600" y="1115616"/>
            <a:ext cx="67866" cy="276225"/>
          </a:xfrm>
          <a:custGeom>
            <a:avLst/>
            <a:gdLst>
              <a:gd name="T0" fmla="*/ 2147483646 w 49"/>
              <a:gd name="T1" fmla="*/ 0 h 200"/>
              <a:gd name="T2" fmla="*/ 2147483646 w 49"/>
              <a:gd name="T3" fmla="*/ 2147483646 h 200"/>
              <a:gd name="T4" fmla="*/ 2147483646 w 49"/>
              <a:gd name="T5" fmla="*/ 2147483646 h 200"/>
              <a:gd name="T6" fmla="*/ 2147483646 w 49"/>
              <a:gd name="T7" fmla="*/ 2147483646 h 200"/>
              <a:gd name="T8" fmla="*/ 2147483646 w 49"/>
              <a:gd name="T9" fmla="*/ 2147483646 h 200"/>
              <a:gd name="T10" fmla="*/ 0 60000 65536"/>
              <a:gd name="T11" fmla="*/ 0 60000 65536"/>
              <a:gd name="T12" fmla="*/ 0 60000 65536"/>
              <a:gd name="T13" fmla="*/ 0 60000 65536"/>
              <a:gd name="T14" fmla="*/ 0 60000 65536"/>
              <a:gd name="T15" fmla="*/ 0 w 49"/>
              <a:gd name="T16" fmla="*/ 0 h 200"/>
              <a:gd name="T17" fmla="*/ 49 w 49"/>
              <a:gd name="T18" fmla="*/ 200 h 200"/>
            </a:gdLst>
            <a:ahLst/>
            <a:cxnLst>
              <a:cxn ang="T10">
                <a:pos x="T0" y="T1"/>
              </a:cxn>
              <a:cxn ang="T11">
                <a:pos x="T2" y="T3"/>
              </a:cxn>
              <a:cxn ang="T12">
                <a:pos x="T4" y="T5"/>
              </a:cxn>
              <a:cxn ang="T13">
                <a:pos x="T6" y="T7"/>
              </a:cxn>
              <a:cxn ang="T14">
                <a:pos x="T8" y="T9"/>
              </a:cxn>
            </a:cxnLst>
            <a:rect l="T15" t="T16" r="T17" b="T18"/>
            <a:pathLst>
              <a:path w="49" h="200">
                <a:moveTo>
                  <a:pt x="49" y="0"/>
                </a:moveTo>
                <a:cubicBezTo>
                  <a:pt x="43" y="7"/>
                  <a:pt x="21" y="27"/>
                  <a:pt x="13" y="44"/>
                </a:cubicBezTo>
                <a:cubicBezTo>
                  <a:pt x="5" y="61"/>
                  <a:pt x="2" y="84"/>
                  <a:pt x="1" y="104"/>
                </a:cubicBezTo>
                <a:cubicBezTo>
                  <a:pt x="0" y="124"/>
                  <a:pt x="5" y="148"/>
                  <a:pt x="9" y="164"/>
                </a:cubicBezTo>
                <a:cubicBezTo>
                  <a:pt x="13" y="180"/>
                  <a:pt x="22" y="193"/>
                  <a:pt x="25" y="200"/>
                </a:cubicBez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337" name="Oval 3">
            <a:extLst>
              <a:ext uri="{FF2B5EF4-FFF2-40B4-BE49-F238E27FC236}">
                <a16:creationId xmlns:a16="http://schemas.microsoft.com/office/drawing/2014/main" id="{8E9E2469-C44A-9DA4-F61F-6AE4186488D9}"/>
              </a:ext>
            </a:extLst>
          </p:cNvPr>
          <p:cNvSpPr>
            <a:spLocks noChangeArrowheads="1"/>
          </p:cNvSpPr>
          <p:nvPr/>
        </p:nvSpPr>
        <p:spPr bwMode="auto">
          <a:xfrm rot="20820323">
            <a:off x="2566987" y="541735"/>
            <a:ext cx="139304" cy="478631"/>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38" name="Oval 4">
            <a:extLst>
              <a:ext uri="{FF2B5EF4-FFF2-40B4-BE49-F238E27FC236}">
                <a16:creationId xmlns:a16="http://schemas.microsoft.com/office/drawing/2014/main" id="{37EC771C-A808-073F-ED51-5BC5525466A1}"/>
              </a:ext>
            </a:extLst>
          </p:cNvPr>
          <p:cNvSpPr>
            <a:spLocks noChangeArrowheads="1"/>
          </p:cNvSpPr>
          <p:nvPr/>
        </p:nvSpPr>
        <p:spPr bwMode="auto">
          <a:xfrm rot="20820323">
            <a:off x="2738438" y="370285"/>
            <a:ext cx="142875" cy="5143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39" name="Rectangle 5">
            <a:extLst>
              <a:ext uri="{FF2B5EF4-FFF2-40B4-BE49-F238E27FC236}">
                <a16:creationId xmlns:a16="http://schemas.microsoft.com/office/drawing/2014/main" id="{0718E777-6643-A8AB-7C13-F17F1C1CBDA6}"/>
              </a:ext>
            </a:extLst>
          </p:cNvPr>
          <p:cNvSpPr>
            <a:spLocks noChangeArrowheads="1"/>
          </p:cNvSpPr>
          <p:nvPr/>
        </p:nvSpPr>
        <p:spPr bwMode="auto">
          <a:xfrm rot="20820323">
            <a:off x="2574131" y="981075"/>
            <a:ext cx="257175" cy="821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40" name="Rectangle 6">
            <a:extLst>
              <a:ext uri="{FF2B5EF4-FFF2-40B4-BE49-F238E27FC236}">
                <a16:creationId xmlns:a16="http://schemas.microsoft.com/office/drawing/2014/main" id="{363AC980-22EE-5BC1-C00F-20B26804E8DC}"/>
              </a:ext>
            </a:extLst>
          </p:cNvPr>
          <p:cNvSpPr>
            <a:spLocks noChangeArrowheads="1"/>
          </p:cNvSpPr>
          <p:nvPr/>
        </p:nvSpPr>
        <p:spPr bwMode="auto">
          <a:xfrm rot="20820323">
            <a:off x="2739629" y="831056"/>
            <a:ext cx="257175" cy="821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41" name="Freeform 8" descr="Small grid">
            <a:extLst>
              <a:ext uri="{FF2B5EF4-FFF2-40B4-BE49-F238E27FC236}">
                <a16:creationId xmlns:a16="http://schemas.microsoft.com/office/drawing/2014/main" id="{398AF38D-0308-E48F-93E7-0A8327CE6387}"/>
              </a:ext>
            </a:extLst>
          </p:cNvPr>
          <p:cNvSpPr>
            <a:spLocks/>
          </p:cNvSpPr>
          <p:nvPr/>
        </p:nvSpPr>
        <p:spPr bwMode="auto">
          <a:xfrm>
            <a:off x="2609850" y="752475"/>
            <a:ext cx="457200" cy="1600200"/>
          </a:xfrm>
          <a:custGeom>
            <a:avLst/>
            <a:gdLst>
              <a:gd name="T0" fmla="*/ 2147483646 w 384"/>
              <a:gd name="T1" fmla="*/ 2147483646 h 1344"/>
              <a:gd name="T2" fmla="*/ 0 w 384"/>
              <a:gd name="T3" fmla="*/ 2147483646 h 1344"/>
              <a:gd name="T4" fmla="*/ 0 w 384"/>
              <a:gd name="T5" fmla="*/ 2147483646 h 1344"/>
              <a:gd name="T6" fmla="*/ 2147483646 w 384"/>
              <a:gd name="T7" fmla="*/ 0 h 1344"/>
              <a:gd name="T8" fmla="*/ 2147483646 w 384"/>
              <a:gd name="T9" fmla="*/ 2147483646 h 1344"/>
              <a:gd name="T10" fmla="*/ 2147483646 w 384"/>
              <a:gd name="T11" fmla="*/ 2147483646 h 1344"/>
              <a:gd name="T12" fmla="*/ 2147483646 w 384"/>
              <a:gd name="T13" fmla="*/ 2147483646 h 1344"/>
              <a:gd name="T14" fmla="*/ 0 60000 65536"/>
              <a:gd name="T15" fmla="*/ 0 60000 65536"/>
              <a:gd name="T16" fmla="*/ 0 60000 65536"/>
              <a:gd name="T17" fmla="*/ 0 60000 65536"/>
              <a:gd name="T18" fmla="*/ 0 60000 65536"/>
              <a:gd name="T19" fmla="*/ 0 60000 65536"/>
              <a:gd name="T20" fmla="*/ 0 60000 65536"/>
              <a:gd name="T21" fmla="*/ 0 w 384"/>
              <a:gd name="T22" fmla="*/ 0 h 1344"/>
              <a:gd name="T23" fmla="*/ 384 w 384"/>
              <a:gd name="T24" fmla="*/ 1344 h 1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1344">
                <a:moveTo>
                  <a:pt x="192" y="1152"/>
                </a:moveTo>
                <a:lnTo>
                  <a:pt x="0" y="1344"/>
                </a:lnTo>
                <a:lnTo>
                  <a:pt x="0" y="336"/>
                </a:lnTo>
                <a:lnTo>
                  <a:pt x="384" y="0"/>
                </a:lnTo>
                <a:lnTo>
                  <a:pt x="384" y="192"/>
                </a:lnTo>
                <a:lnTo>
                  <a:pt x="144" y="420"/>
                </a:lnTo>
                <a:lnTo>
                  <a:pt x="192" y="1152"/>
                </a:lnTo>
                <a:close/>
              </a:path>
            </a:pathLst>
          </a:custGeom>
          <a:pattFill prst="smGrid">
            <a:fgClr>
              <a:schemeClr val="bg1"/>
            </a:fgClr>
            <a:bgClr>
              <a:srgbClr val="525252"/>
            </a:bgClr>
          </a:pattFill>
          <a:ln w="19050">
            <a:solidFill>
              <a:schemeClr val="tx1"/>
            </a:solidFill>
            <a:round/>
            <a:headEnd/>
            <a:tailEnd/>
          </a:ln>
        </p:spPr>
        <p:txBody>
          <a:bodyPr/>
          <a:lstStyle/>
          <a:p>
            <a:endParaRPr lang="en-US" sz="1050"/>
          </a:p>
        </p:txBody>
      </p:sp>
      <p:sp>
        <p:nvSpPr>
          <p:cNvPr id="13342" name="Freeform 9">
            <a:extLst>
              <a:ext uri="{FF2B5EF4-FFF2-40B4-BE49-F238E27FC236}">
                <a16:creationId xmlns:a16="http://schemas.microsoft.com/office/drawing/2014/main" id="{1CF32D84-0E8E-A0A9-57A5-185169E19368}"/>
              </a:ext>
            </a:extLst>
          </p:cNvPr>
          <p:cNvSpPr>
            <a:spLocks/>
          </p:cNvSpPr>
          <p:nvPr/>
        </p:nvSpPr>
        <p:spPr bwMode="auto">
          <a:xfrm>
            <a:off x="3038475" y="984647"/>
            <a:ext cx="1543050" cy="857250"/>
          </a:xfrm>
          <a:custGeom>
            <a:avLst/>
            <a:gdLst>
              <a:gd name="T0" fmla="*/ 0 w 1296"/>
              <a:gd name="T1" fmla="*/ 0 h 720"/>
              <a:gd name="T2" fmla="*/ 0 w 1296"/>
              <a:gd name="T3" fmla="*/ 2147483646 h 720"/>
              <a:gd name="T4" fmla="*/ 2147483646 w 1296"/>
              <a:gd name="T5" fmla="*/ 2147483646 h 720"/>
              <a:gd name="T6" fmla="*/ 2147483646 w 1296"/>
              <a:gd name="T7" fmla="*/ 0 h 720"/>
              <a:gd name="T8" fmla="*/ 0 60000 65536"/>
              <a:gd name="T9" fmla="*/ 0 60000 65536"/>
              <a:gd name="T10" fmla="*/ 0 60000 65536"/>
              <a:gd name="T11" fmla="*/ 0 60000 65536"/>
              <a:gd name="T12" fmla="*/ 0 w 1296"/>
              <a:gd name="T13" fmla="*/ 0 h 720"/>
              <a:gd name="T14" fmla="*/ 1296 w 1296"/>
              <a:gd name="T15" fmla="*/ 720 h 720"/>
            </a:gdLst>
            <a:ahLst/>
            <a:cxnLst>
              <a:cxn ang="T8">
                <a:pos x="T0" y="T1"/>
              </a:cxn>
              <a:cxn ang="T9">
                <a:pos x="T2" y="T3"/>
              </a:cxn>
              <a:cxn ang="T10">
                <a:pos x="T4" y="T5"/>
              </a:cxn>
              <a:cxn ang="T11">
                <a:pos x="T6" y="T7"/>
              </a:cxn>
            </a:cxnLst>
            <a:rect l="T12" t="T13" r="T14" b="T15"/>
            <a:pathLst>
              <a:path w="1296" h="720">
                <a:moveTo>
                  <a:pt x="0" y="0"/>
                </a:moveTo>
                <a:lnTo>
                  <a:pt x="0" y="720"/>
                </a:lnTo>
                <a:lnTo>
                  <a:pt x="1296" y="720"/>
                </a:lnTo>
                <a:lnTo>
                  <a:pt x="1296" y="0"/>
                </a:lnTo>
              </a:path>
            </a:pathLst>
          </a:custGeom>
          <a:gradFill rotWithShape="1">
            <a:gsLst>
              <a:gs pos="0">
                <a:srgbClr val="B2B2B2"/>
              </a:gs>
              <a:gs pos="100000">
                <a:srgbClr val="525252"/>
              </a:gs>
            </a:gsLst>
            <a:lin ang="5400000" scaled="1"/>
          </a:gradFill>
          <a:ln w="9525">
            <a:solidFill>
              <a:srgbClr val="FFFFFF"/>
            </a:solidFill>
            <a:round/>
            <a:headEnd/>
            <a:tailEnd/>
          </a:ln>
        </p:spPr>
        <p:txBody>
          <a:bodyPr/>
          <a:lstStyle/>
          <a:p>
            <a:endParaRPr lang="en-US" sz="1050"/>
          </a:p>
        </p:txBody>
      </p:sp>
      <p:sp>
        <p:nvSpPr>
          <p:cNvPr id="13343" name="Freeform 10">
            <a:extLst>
              <a:ext uri="{FF2B5EF4-FFF2-40B4-BE49-F238E27FC236}">
                <a16:creationId xmlns:a16="http://schemas.microsoft.com/office/drawing/2014/main" id="{0E729BBF-601F-862E-5064-453D6ECEB2B7}"/>
              </a:ext>
            </a:extLst>
          </p:cNvPr>
          <p:cNvSpPr>
            <a:spLocks/>
          </p:cNvSpPr>
          <p:nvPr/>
        </p:nvSpPr>
        <p:spPr bwMode="auto">
          <a:xfrm>
            <a:off x="2702719" y="1838326"/>
            <a:ext cx="1964531" cy="278606"/>
          </a:xfrm>
          <a:custGeom>
            <a:avLst/>
            <a:gdLst>
              <a:gd name="T0" fmla="*/ 2147483646 w 1650"/>
              <a:gd name="T1" fmla="*/ 0 h 234"/>
              <a:gd name="T2" fmla="*/ 2147483646 w 1650"/>
              <a:gd name="T3" fmla="*/ 0 h 234"/>
              <a:gd name="T4" fmla="*/ 0 w 1650"/>
              <a:gd name="T5" fmla="*/ 2147483646 h 234"/>
              <a:gd name="T6" fmla="*/ 2147483646 w 1650"/>
              <a:gd name="T7" fmla="*/ 2147483646 h 234"/>
              <a:gd name="T8" fmla="*/ 2147483646 w 1650"/>
              <a:gd name="T9" fmla="*/ 0 h 234"/>
              <a:gd name="T10" fmla="*/ 0 60000 65536"/>
              <a:gd name="T11" fmla="*/ 0 60000 65536"/>
              <a:gd name="T12" fmla="*/ 0 60000 65536"/>
              <a:gd name="T13" fmla="*/ 0 60000 65536"/>
              <a:gd name="T14" fmla="*/ 0 60000 65536"/>
              <a:gd name="T15" fmla="*/ 0 w 1650"/>
              <a:gd name="T16" fmla="*/ 0 h 234"/>
              <a:gd name="T17" fmla="*/ 1650 w 1650"/>
              <a:gd name="T18" fmla="*/ 234 h 234"/>
            </a:gdLst>
            <a:ahLst/>
            <a:cxnLst>
              <a:cxn ang="T10">
                <a:pos x="T0" y="T1"/>
              </a:cxn>
              <a:cxn ang="T11">
                <a:pos x="T2" y="T3"/>
              </a:cxn>
              <a:cxn ang="T12">
                <a:pos x="T4" y="T5"/>
              </a:cxn>
              <a:cxn ang="T13">
                <a:pos x="T6" y="T7"/>
              </a:cxn>
              <a:cxn ang="T14">
                <a:pos x="T8" y="T9"/>
              </a:cxn>
            </a:cxnLst>
            <a:rect l="T15" t="T16" r="T17" b="T18"/>
            <a:pathLst>
              <a:path w="1650" h="234">
                <a:moveTo>
                  <a:pt x="1650" y="0"/>
                </a:moveTo>
                <a:lnTo>
                  <a:pt x="258" y="0"/>
                </a:lnTo>
                <a:lnTo>
                  <a:pt x="0" y="234"/>
                </a:lnTo>
                <a:lnTo>
                  <a:pt x="1308" y="234"/>
                </a:lnTo>
                <a:lnTo>
                  <a:pt x="1590" y="0"/>
                </a:lnTo>
              </a:path>
            </a:pathLst>
          </a:custGeom>
          <a:gradFill rotWithShape="1">
            <a:gsLst>
              <a:gs pos="0">
                <a:srgbClr val="B2B2B2"/>
              </a:gs>
              <a:gs pos="100000">
                <a:srgbClr val="525252"/>
              </a:gs>
            </a:gsLst>
            <a:lin ang="0" scaled="1"/>
          </a:gradFill>
          <a:ln w="9525">
            <a:solidFill>
              <a:srgbClr val="FFFFFF"/>
            </a:solidFill>
            <a:round/>
            <a:headEnd/>
            <a:tailEnd/>
          </a:ln>
        </p:spPr>
        <p:txBody>
          <a:bodyPr/>
          <a:lstStyle/>
          <a:p>
            <a:endParaRPr lang="en-US" sz="1050"/>
          </a:p>
        </p:txBody>
      </p:sp>
      <p:sp>
        <p:nvSpPr>
          <p:cNvPr id="13344" name="Freeform 11">
            <a:extLst>
              <a:ext uri="{FF2B5EF4-FFF2-40B4-BE49-F238E27FC236}">
                <a16:creationId xmlns:a16="http://schemas.microsoft.com/office/drawing/2014/main" id="{CFCBC347-D7A7-FA9D-8E7F-EF4B56306B76}"/>
              </a:ext>
            </a:extLst>
          </p:cNvPr>
          <p:cNvSpPr>
            <a:spLocks/>
          </p:cNvSpPr>
          <p:nvPr/>
        </p:nvSpPr>
        <p:spPr bwMode="auto">
          <a:xfrm>
            <a:off x="2709863" y="984648"/>
            <a:ext cx="1964531" cy="278606"/>
          </a:xfrm>
          <a:custGeom>
            <a:avLst/>
            <a:gdLst>
              <a:gd name="T0" fmla="*/ 2147483646 w 1650"/>
              <a:gd name="T1" fmla="*/ 0 h 234"/>
              <a:gd name="T2" fmla="*/ 2147483646 w 1650"/>
              <a:gd name="T3" fmla="*/ 0 h 234"/>
              <a:gd name="T4" fmla="*/ 0 w 1650"/>
              <a:gd name="T5" fmla="*/ 2147483646 h 234"/>
              <a:gd name="T6" fmla="*/ 2147483646 w 1650"/>
              <a:gd name="T7" fmla="*/ 2147483646 h 234"/>
              <a:gd name="T8" fmla="*/ 2147483646 w 1650"/>
              <a:gd name="T9" fmla="*/ 0 h 234"/>
              <a:gd name="T10" fmla="*/ 0 60000 65536"/>
              <a:gd name="T11" fmla="*/ 0 60000 65536"/>
              <a:gd name="T12" fmla="*/ 0 60000 65536"/>
              <a:gd name="T13" fmla="*/ 0 60000 65536"/>
              <a:gd name="T14" fmla="*/ 0 60000 65536"/>
              <a:gd name="T15" fmla="*/ 0 w 1650"/>
              <a:gd name="T16" fmla="*/ 0 h 234"/>
              <a:gd name="T17" fmla="*/ 1650 w 1650"/>
              <a:gd name="T18" fmla="*/ 234 h 234"/>
            </a:gdLst>
            <a:ahLst/>
            <a:cxnLst>
              <a:cxn ang="T10">
                <a:pos x="T0" y="T1"/>
              </a:cxn>
              <a:cxn ang="T11">
                <a:pos x="T2" y="T3"/>
              </a:cxn>
              <a:cxn ang="T12">
                <a:pos x="T4" y="T5"/>
              </a:cxn>
              <a:cxn ang="T13">
                <a:pos x="T6" y="T7"/>
              </a:cxn>
              <a:cxn ang="T14">
                <a:pos x="T8" y="T9"/>
              </a:cxn>
            </a:cxnLst>
            <a:rect l="T15" t="T16" r="T17" b="T18"/>
            <a:pathLst>
              <a:path w="1650" h="234">
                <a:moveTo>
                  <a:pt x="1650" y="0"/>
                </a:moveTo>
                <a:lnTo>
                  <a:pt x="258" y="0"/>
                </a:lnTo>
                <a:lnTo>
                  <a:pt x="0" y="234"/>
                </a:lnTo>
                <a:lnTo>
                  <a:pt x="1308" y="234"/>
                </a:lnTo>
                <a:lnTo>
                  <a:pt x="1590" y="0"/>
                </a:lnTo>
              </a:path>
            </a:pathLst>
          </a:custGeom>
          <a:solidFill>
            <a:srgbClr val="B2B2B2"/>
          </a:solidFill>
          <a:ln w="9525">
            <a:solidFill>
              <a:srgbClr val="FFFFFF"/>
            </a:solidFill>
            <a:round/>
            <a:headEnd/>
            <a:tailEnd/>
          </a:ln>
        </p:spPr>
        <p:txBody>
          <a:bodyPr/>
          <a:lstStyle/>
          <a:p>
            <a:endParaRPr lang="en-US" sz="1050"/>
          </a:p>
        </p:txBody>
      </p:sp>
      <p:sp>
        <p:nvSpPr>
          <p:cNvPr id="226" name="Freeform 12" descr="Small grid">
            <a:extLst>
              <a:ext uri="{FF2B5EF4-FFF2-40B4-BE49-F238E27FC236}">
                <a16:creationId xmlns:a16="http://schemas.microsoft.com/office/drawing/2014/main" id="{93C8DE30-3C40-5E88-39A7-5CD35AA94A51}"/>
              </a:ext>
            </a:extLst>
          </p:cNvPr>
          <p:cNvSpPr>
            <a:spLocks/>
          </p:cNvSpPr>
          <p:nvPr/>
        </p:nvSpPr>
        <p:spPr bwMode="auto">
          <a:xfrm>
            <a:off x="4235054" y="763191"/>
            <a:ext cx="446484" cy="1503759"/>
          </a:xfrm>
          <a:custGeom>
            <a:avLst/>
            <a:gdLst/>
            <a:ahLst/>
            <a:cxnLst>
              <a:cxn ang="0">
                <a:pos x="375" y="0"/>
              </a:cxn>
              <a:cxn ang="0">
                <a:pos x="369" y="936"/>
              </a:cxn>
              <a:cxn ang="0">
                <a:pos x="369" y="945"/>
              </a:cxn>
              <a:cxn ang="0">
                <a:pos x="0" y="1263"/>
              </a:cxn>
              <a:cxn ang="0">
                <a:pos x="9" y="1155"/>
              </a:cxn>
              <a:cxn ang="0">
                <a:pos x="297" y="915"/>
              </a:cxn>
              <a:cxn ang="0">
                <a:pos x="297" y="195"/>
              </a:cxn>
              <a:cxn ang="0">
                <a:pos x="9" y="435"/>
              </a:cxn>
              <a:cxn ang="0">
                <a:pos x="3" y="276"/>
              </a:cxn>
              <a:cxn ang="0">
                <a:pos x="375" y="0"/>
              </a:cxn>
            </a:cxnLst>
            <a:rect l="0" t="0" r="r" b="b"/>
            <a:pathLst>
              <a:path w="375" h="1263">
                <a:moveTo>
                  <a:pt x="375" y="0"/>
                </a:moveTo>
                <a:lnTo>
                  <a:pt x="369" y="936"/>
                </a:lnTo>
                <a:lnTo>
                  <a:pt x="369" y="945"/>
                </a:lnTo>
                <a:lnTo>
                  <a:pt x="0" y="1263"/>
                </a:lnTo>
                <a:lnTo>
                  <a:pt x="9" y="1155"/>
                </a:lnTo>
                <a:lnTo>
                  <a:pt x="297" y="915"/>
                </a:lnTo>
                <a:lnTo>
                  <a:pt x="297" y="195"/>
                </a:lnTo>
                <a:lnTo>
                  <a:pt x="9" y="435"/>
                </a:lnTo>
                <a:lnTo>
                  <a:pt x="3" y="276"/>
                </a:lnTo>
                <a:lnTo>
                  <a:pt x="375" y="0"/>
                </a:lnTo>
                <a:close/>
              </a:path>
            </a:pathLst>
          </a:custGeom>
          <a:pattFill prst="smGrid">
            <a:fgClr>
              <a:schemeClr val="bg2"/>
            </a:fgClr>
            <a:bgClr>
              <a:schemeClr val="bg1"/>
            </a:bgClr>
          </a:pattFill>
          <a:ln w="9525">
            <a:noFill/>
            <a:round/>
            <a:headEnd/>
            <a:tailEnd/>
          </a:ln>
          <a:effectLst>
            <a:outerShdw dist="68392" dir="17508085" algn="ctr" rotWithShape="0">
              <a:schemeClr val="bg2"/>
            </a:outerShdw>
          </a:effectLst>
        </p:spPr>
        <p:txBody>
          <a:bodyPr/>
          <a:lstStyle/>
          <a:p>
            <a:pPr eaLnBrk="1" hangingPunct="1">
              <a:defRPr/>
            </a:pPr>
            <a:endParaRPr lang="en-US" sz="1050">
              <a:latin typeface="Arial" charset="0"/>
              <a:cs typeface="+mn-cs"/>
            </a:endParaRPr>
          </a:p>
        </p:txBody>
      </p:sp>
      <p:sp>
        <p:nvSpPr>
          <p:cNvPr id="13346" name="Line 13">
            <a:extLst>
              <a:ext uri="{FF2B5EF4-FFF2-40B4-BE49-F238E27FC236}">
                <a16:creationId xmlns:a16="http://schemas.microsoft.com/office/drawing/2014/main" id="{E923049F-2D40-154C-F4F7-C9C21B780F5C}"/>
              </a:ext>
            </a:extLst>
          </p:cNvPr>
          <p:cNvSpPr>
            <a:spLocks noChangeShapeType="1"/>
          </p:cNvSpPr>
          <p:nvPr/>
        </p:nvSpPr>
        <p:spPr bwMode="auto">
          <a:xfrm>
            <a:off x="2938463" y="1045369"/>
            <a:ext cx="114300" cy="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47" name="Line 14">
            <a:extLst>
              <a:ext uri="{FF2B5EF4-FFF2-40B4-BE49-F238E27FC236}">
                <a16:creationId xmlns:a16="http://schemas.microsoft.com/office/drawing/2014/main" id="{D9BEE5EC-6193-E1A7-4CA3-ACA82F1616CF}"/>
              </a:ext>
            </a:extLst>
          </p:cNvPr>
          <p:cNvSpPr>
            <a:spLocks noChangeShapeType="1"/>
          </p:cNvSpPr>
          <p:nvPr/>
        </p:nvSpPr>
        <p:spPr bwMode="auto">
          <a:xfrm flipV="1">
            <a:off x="3052763" y="988219"/>
            <a:ext cx="57150" cy="5715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48" name="Line 15">
            <a:extLst>
              <a:ext uri="{FF2B5EF4-FFF2-40B4-BE49-F238E27FC236}">
                <a16:creationId xmlns:a16="http://schemas.microsoft.com/office/drawing/2014/main" id="{A516CE22-70FD-AD5B-B4FD-C947A4D23EAE}"/>
              </a:ext>
            </a:extLst>
          </p:cNvPr>
          <p:cNvSpPr>
            <a:spLocks noChangeShapeType="1"/>
          </p:cNvSpPr>
          <p:nvPr/>
        </p:nvSpPr>
        <p:spPr bwMode="auto">
          <a:xfrm flipH="1">
            <a:off x="2852738" y="983456"/>
            <a:ext cx="285750" cy="28575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49" name="Line 16">
            <a:extLst>
              <a:ext uri="{FF2B5EF4-FFF2-40B4-BE49-F238E27FC236}">
                <a16:creationId xmlns:a16="http://schemas.microsoft.com/office/drawing/2014/main" id="{4C37551B-90B9-9735-206B-AC56083EF539}"/>
              </a:ext>
            </a:extLst>
          </p:cNvPr>
          <p:cNvSpPr>
            <a:spLocks noChangeShapeType="1"/>
          </p:cNvSpPr>
          <p:nvPr/>
        </p:nvSpPr>
        <p:spPr bwMode="auto">
          <a:xfrm flipH="1">
            <a:off x="2895600" y="978694"/>
            <a:ext cx="285750" cy="28575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50" name="Line 17">
            <a:extLst>
              <a:ext uri="{FF2B5EF4-FFF2-40B4-BE49-F238E27FC236}">
                <a16:creationId xmlns:a16="http://schemas.microsoft.com/office/drawing/2014/main" id="{8DFF8440-CDE7-21A0-9B1E-3909265A1BB4}"/>
              </a:ext>
            </a:extLst>
          </p:cNvPr>
          <p:cNvSpPr>
            <a:spLocks noChangeShapeType="1"/>
          </p:cNvSpPr>
          <p:nvPr/>
        </p:nvSpPr>
        <p:spPr bwMode="auto">
          <a:xfrm flipH="1">
            <a:off x="2938463" y="978694"/>
            <a:ext cx="285750" cy="28575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nvGrpSpPr>
          <p:cNvPr id="13351" name="Group 18">
            <a:extLst>
              <a:ext uri="{FF2B5EF4-FFF2-40B4-BE49-F238E27FC236}">
                <a16:creationId xmlns:a16="http://schemas.microsoft.com/office/drawing/2014/main" id="{94E38FB5-D485-B55F-930B-246048C7CBDA}"/>
              </a:ext>
            </a:extLst>
          </p:cNvPr>
          <p:cNvGrpSpPr>
            <a:grpSpLocks/>
          </p:cNvGrpSpPr>
          <p:nvPr/>
        </p:nvGrpSpPr>
        <p:grpSpPr bwMode="auto">
          <a:xfrm>
            <a:off x="2976563" y="978694"/>
            <a:ext cx="371475" cy="290513"/>
            <a:chOff x="2088" y="2536"/>
            <a:chExt cx="312" cy="244"/>
          </a:xfrm>
        </p:grpSpPr>
        <p:sp>
          <p:nvSpPr>
            <p:cNvPr id="13498" name="Line 19">
              <a:extLst>
                <a:ext uri="{FF2B5EF4-FFF2-40B4-BE49-F238E27FC236}">
                  <a16:creationId xmlns:a16="http://schemas.microsoft.com/office/drawing/2014/main" id="{47E0A79A-7556-3E67-4728-AFE4A30EAEDC}"/>
                </a:ext>
              </a:extLst>
            </p:cNvPr>
            <p:cNvSpPr>
              <a:spLocks noChangeShapeType="1"/>
            </p:cNvSpPr>
            <p:nvPr/>
          </p:nvSpPr>
          <p:spPr bwMode="auto">
            <a:xfrm flipH="1">
              <a:off x="2088" y="2540"/>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99" name="Line 20">
              <a:extLst>
                <a:ext uri="{FF2B5EF4-FFF2-40B4-BE49-F238E27FC236}">
                  <a16:creationId xmlns:a16="http://schemas.microsoft.com/office/drawing/2014/main" id="{BF438EB4-7B9C-25F0-B04F-773E92474072}"/>
                </a:ext>
              </a:extLst>
            </p:cNvPr>
            <p:cNvSpPr>
              <a:spLocks noChangeShapeType="1"/>
            </p:cNvSpPr>
            <p:nvPr/>
          </p:nvSpPr>
          <p:spPr bwMode="auto">
            <a:xfrm flipH="1">
              <a:off x="2124"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500" name="Line 21">
              <a:extLst>
                <a:ext uri="{FF2B5EF4-FFF2-40B4-BE49-F238E27FC236}">
                  <a16:creationId xmlns:a16="http://schemas.microsoft.com/office/drawing/2014/main" id="{7D34C49F-8492-BFA5-8C87-758CD6268501}"/>
                </a:ext>
              </a:extLst>
            </p:cNvPr>
            <p:cNvSpPr>
              <a:spLocks noChangeShapeType="1"/>
            </p:cNvSpPr>
            <p:nvPr/>
          </p:nvSpPr>
          <p:spPr bwMode="auto">
            <a:xfrm flipH="1">
              <a:off x="2160"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52" name="Group 22">
            <a:extLst>
              <a:ext uri="{FF2B5EF4-FFF2-40B4-BE49-F238E27FC236}">
                <a16:creationId xmlns:a16="http://schemas.microsoft.com/office/drawing/2014/main" id="{97E0319F-9F0D-6B71-2463-CB977F980671}"/>
              </a:ext>
            </a:extLst>
          </p:cNvPr>
          <p:cNvGrpSpPr>
            <a:grpSpLocks/>
          </p:cNvGrpSpPr>
          <p:nvPr/>
        </p:nvGrpSpPr>
        <p:grpSpPr bwMode="auto">
          <a:xfrm>
            <a:off x="3100388" y="978694"/>
            <a:ext cx="371475" cy="290513"/>
            <a:chOff x="2088" y="2536"/>
            <a:chExt cx="312" cy="244"/>
          </a:xfrm>
        </p:grpSpPr>
        <p:sp>
          <p:nvSpPr>
            <p:cNvPr id="13495" name="Line 23">
              <a:extLst>
                <a:ext uri="{FF2B5EF4-FFF2-40B4-BE49-F238E27FC236}">
                  <a16:creationId xmlns:a16="http://schemas.microsoft.com/office/drawing/2014/main" id="{5FED325A-95DB-EFBB-82AF-4B3C2E42C5C3}"/>
                </a:ext>
              </a:extLst>
            </p:cNvPr>
            <p:cNvSpPr>
              <a:spLocks noChangeShapeType="1"/>
            </p:cNvSpPr>
            <p:nvPr/>
          </p:nvSpPr>
          <p:spPr bwMode="auto">
            <a:xfrm flipH="1">
              <a:off x="2088" y="2540"/>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96" name="Line 24">
              <a:extLst>
                <a:ext uri="{FF2B5EF4-FFF2-40B4-BE49-F238E27FC236}">
                  <a16:creationId xmlns:a16="http://schemas.microsoft.com/office/drawing/2014/main" id="{7E0447E7-8B90-C144-2E83-A0E1FF475F61}"/>
                </a:ext>
              </a:extLst>
            </p:cNvPr>
            <p:cNvSpPr>
              <a:spLocks noChangeShapeType="1"/>
            </p:cNvSpPr>
            <p:nvPr/>
          </p:nvSpPr>
          <p:spPr bwMode="auto">
            <a:xfrm flipH="1">
              <a:off x="2124"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97" name="Line 25">
              <a:extLst>
                <a:ext uri="{FF2B5EF4-FFF2-40B4-BE49-F238E27FC236}">
                  <a16:creationId xmlns:a16="http://schemas.microsoft.com/office/drawing/2014/main" id="{88ACF64F-3CBD-635A-83E7-1CB873450D64}"/>
                </a:ext>
              </a:extLst>
            </p:cNvPr>
            <p:cNvSpPr>
              <a:spLocks noChangeShapeType="1"/>
            </p:cNvSpPr>
            <p:nvPr/>
          </p:nvSpPr>
          <p:spPr bwMode="auto">
            <a:xfrm flipH="1">
              <a:off x="2160"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53" name="Group 26">
            <a:extLst>
              <a:ext uri="{FF2B5EF4-FFF2-40B4-BE49-F238E27FC236}">
                <a16:creationId xmlns:a16="http://schemas.microsoft.com/office/drawing/2014/main" id="{4F08458E-CF07-BA21-5934-8EFCF83ADF82}"/>
              </a:ext>
            </a:extLst>
          </p:cNvPr>
          <p:cNvGrpSpPr>
            <a:grpSpLocks/>
          </p:cNvGrpSpPr>
          <p:nvPr/>
        </p:nvGrpSpPr>
        <p:grpSpPr bwMode="auto">
          <a:xfrm>
            <a:off x="3224213" y="978694"/>
            <a:ext cx="371475" cy="290513"/>
            <a:chOff x="2088" y="2536"/>
            <a:chExt cx="312" cy="244"/>
          </a:xfrm>
        </p:grpSpPr>
        <p:sp>
          <p:nvSpPr>
            <p:cNvPr id="13492" name="Line 27">
              <a:extLst>
                <a:ext uri="{FF2B5EF4-FFF2-40B4-BE49-F238E27FC236}">
                  <a16:creationId xmlns:a16="http://schemas.microsoft.com/office/drawing/2014/main" id="{EC3B9F9D-B30C-693E-0581-B4A8DD5E42F0}"/>
                </a:ext>
              </a:extLst>
            </p:cNvPr>
            <p:cNvSpPr>
              <a:spLocks noChangeShapeType="1"/>
            </p:cNvSpPr>
            <p:nvPr/>
          </p:nvSpPr>
          <p:spPr bwMode="auto">
            <a:xfrm flipH="1">
              <a:off x="2088" y="2540"/>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93" name="Line 28">
              <a:extLst>
                <a:ext uri="{FF2B5EF4-FFF2-40B4-BE49-F238E27FC236}">
                  <a16:creationId xmlns:a16="http://schemas.microsoft.com/office/drawing/2014/main" id="{286CD7D8-334A-3C1A-AC7C-04192F8A0938}"/>
                </a:ext>
              </a:extLst>
            </p:cNvPr>
            <p:cNvSpPr>
              <a:spLocks noChangeShapeType="1"/>
            </p:cNvSpPr>
            <p:nvPr/>
          </p:nvSpPr>
          <p:spPr bwMode="auto">
            <a:xfrm flipH="1">
              <a:off x="2124"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94" name="Line 29">
              <a:extLst>
                <a:ext uri="{FF2B5EF4-FFF2-40B4-BE49-F238E27FC236}">
                  <a16:creationId xmlns:a16="http://schemas.microsoft.com/office/drawing/2014/main" id="{C3F019D4-F1E6-A739-114C-03B191518D4A}"/>
                </a:ext>
              </a:extLst>
            </p:cNvPr>
            <p:cNvSpPr>
              <a:spLocks noChangeShapeType="1"/>
            </p:cNvSpPr>
            <p:nvPr/>
          </p:nvSpPr>
          <p:spPr bwMode="auto">
            <a:xfrm flipH="1">
              <a:off x="2160"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54" name="Group 30">
            <a:extLst>
              <a:ext uri="{FF2B5EF4-FFF2-40B4-BE49-F238E27FC236}">
                <a16:creationId xmlns:a16="http://schemas.microsoft.com/office/drawing/2014/main" id="{79A28C9D-0DD8-2ED5-A4D9-14A1894DF275}"/>
              </a:ext>
            </a:extLst>
          </p:cNvPr>
          <p:cNvGrpSpPr>
            <a:grpSpLocks/>
          </p:cNvGrpSpPr>
          <p:nvPr/>
        </p:nvGrpSpPr>
        <p:grpSpPr bwMode="auto">
          <a:xfrm>
            <a:off x="3348038" y="978694"/>
            <a:ext cx="371475" cy="290513"/>
            <a:chOff x="2088" y="2536"/>
            <a:chExt cx="312" cy="244"/>
          </a:xfrm>
        </p:grpSpPr>
        <p:sp>
          <p:nvSpPr>
            <p:cNvPr id="13489" name="Line 31">
              <a:extLst>
                <a:ext uri="{FF2B5EF4-FFF2-40B4-BE49-F238E27FC236}">
                  <a16:creationId xmlns:a16="http://schemas.microsoft.com/office/drawing/2014/main" id="{7C9A8FCD-68B7-27F6-B910-4C664506EB8E}"/>
                </a:ext>
              </a:extLst>
            </p:cNvPr>
            <p:cNvSpPr>
              <a:spLocks noChangeShapeType="1"/>
            </p:cNvSpPr>
            <p:nvPr/>
          </p:nvSpPr>
          <p:spPr bwMode="auto">
            <a:xfrm flipH="1">
              <a:off x="2088" y="2540"/>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90" name="Line 32">
              <a:extLst>
                <a:ext uri="{FF2B5EF4-FFF2-40B4-BE49-F238E27FC236}">
                  <a16:creationId xmlns:a16="http://schemas.microsoft.com/office/drawing/2014/main" id="{6C3C374D-BF45-66ED-77AE-F6D773A305E4}"/>
                </a:ext>
              </a:extLst>
            </p:cNvPr>
            <p:cNvSpPr>
              <a:spLocks noChangeShapeType="1"/>
            </p:cNvSpPr>
            <p:nvPr/>
          </p:nvSpPr>
          <p:spPr bwMode="auto">
            <a:xfrm flipH="1">
              <a:off x="2124"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91" name="Line 33">
              <a:extLst>
                <a:ext uri="{FF2B5EF4-FFF2-40B4-BE49-F238E27FC236}">
                  <a16:creationId xmlns:a16="http://schemas.microsoft.com/office/drawing/2014/main" id="{17545426-5AD3-C7BC-343A-8BB6B96941A1}"/>
                </a:ext>
              </a:extLst>
            </p:cNvPr>
            <p:cNvSpPr>
              <a:spLocks noChangeShapeType="1"/>
            </p:cNvSpPr>
            <p:nvPr/>
          </p:nvSpPr>
          <p:spPr bwMode="auto">
            <a:xfrm flipH="1">
              <a:off x="2160"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55" name="Group 34">
            <a:extLst>
              <a:ext uri="{FF2B5EF4-FFF2-40B4-BE49-F238E27FC236}">
                <a16:creationId xmlns:a16="http://schemas.microsoft.com/office/drawing/2014/main" id="{19CE0E21-A657-C481-2BF1-37ED57E5E53B}"/>
              </a:ext>
            </a:extLst>
          </p:cNvPr>
          <p:cNvGrpSpPr>
            <a:grpSpLocks/>
          </p:cNvGrpSpPr>
          <p:nvPr/>
        </p:nvGrpSpPr>
        <p:grpSpPr bwMode="auto">
          <a:xfrm>
            <a:off x="3471863" y="978694"/>
            <a:ext cx="371475" cy="290513"/>
            <a:chOff x="2088" y="2536"/>
            <a:chExt cx="312" cy="244"/>
          </a:xfrm>
        </p:grpSpPr>
        <p:sp>
          <p:nvSpPr>
            <p:cNvPr id="13486" name="Line 35">
              <a:extLst>
                <a:ext uri="{FF2B5EF4-FFF2-40B4-BE49-F238E27FC236}">
                  <a16:creationId xmlns:a16="http://schemas.microsoft.com/office/drawing/2014/main" id="{A6C2E42B-AC94-1B97-53B3-FFFDFEAEE5A5}"/>
                </a:ext>
              </a:extLst>
            </p:cNvPr>
            <p:cNvSpPr>
              <a:spLocks noChangeShapeType="1"/>
            </p:cNvSpPr>
            <p:nvPr/>
          </p:nvSpPr>
          <p:spPr bwMode="auto">
            <a:xfrm flipH="1">
              <a:off x="2088" y="2540"/>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87" name="Line 36">
              <a:extLst>
                <a:ext uri="{FF2B5EF4-FFF2-40B4-BE49-F238E27FC236}">
                  <a16:creationId xmlns:a16="http://schemas.microsoft.com/office/drawing/2014/main" id="{546DD12C-3AE6-EBC6-C342-2EE374183FE7}"/>
                </a:ext>
              </a:extLst>
            </p:cNvPr>
            <p:cNvSpPr>
              <a:spLocks noChangeShapeType="1"/>
            </p:cNvSpPr>
            <p:nvPr/>
          </p:nvSpPr>
          <p:spPr bwMode="auto">
            <a:xfrm flipH="1">
              <a:off x="2124"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88" name="Line 37">
              <a:extLst>
                <a:ext uri="{FF2B5EF4-FFF2-40B4-BE49-F238E27FC236}">
                  <a16:creationId xmlns:a16="http://schemas.microsoft.com/office/drawing/2014/main" id="{7045031A-224F-2D35-6815-0DB4A4A7D306}"/>
                </a:ext>
              </a:extLst>
            </p:cNvPr>
            <p:cNvSpPr>
              <a:spLocks noChangeShapeType="1"/>
            </p:cNvSpPr>
            <p:nvPr/>
          </p:nvSpPr>
          <p:spPr bwMode="auto">
            <a:xfrm flipH="1">
              <a:off x="2160"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56" name="Group 38">
            <a:extLst>
              <a:ext uri="{FF2B5EF4-FFF2-40B4-BE49-F238E27FC236}">
                <a16:creationId xmlns:a16="http://schemas.microsoft.com/office/drawing/2014/main" id="{D4DB0FD3-4998-DE7E-4018-D2E5F46AEB2A}"/>
              </a:ext>
            </a:extLst>
          </p:cNvPr>
          <p:cNvGrpSpPr>
            <a:grpSpLocks/>
          </p:cNvGrpSpPr>
          <p:nvPr/>
        </p:nvGrpSpPr>
        <p:grpSpPr bwMode="auto">
          <a:xfrm>
            <a:off x="3590925" y="983456"/>
            <a:ext cx="371475" cy="290513"/>
            <a:chOff x="2088" y="2536"/>
            <a:chExt cx="312" cy="244"/>
          </a:xfrm>
        </p:grpSpPr>
        <p:sp>
          <p:nvSpPr>
            <p:cNvPr id="13483" name="Line 39">
              <a:extLst>
                <a:ext uri="{FF2B5EF4-FFF2-40B4-BE49-F238E27FC236}">
                  <a16:creationId xmlns:a16="http://schemas.microsoft.com/office/drawing/2014/main" id="{F4A76564-ABC8-9192-3CE7-F2E851683C31}"/>
                </a:ext>
              </a:extLst>
            </p:cNvPr>
            <p:cNvSpPr>
              <a:spLocks noChangeShapeType="1"/>
            </p:cNvSpPr>
            <p:nvPr/>
          </p:nvSpPr>
          <p:spPr bwMode="auto">
            <a:xfrm flipH="1">
              <a:off x="2088" y="2540"/>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84" name="Line 40">
              <a:extLst>
                <a:ext uri="{FF2B5EF4-FFF2-40B4-BE49-F238E27FC236}">
                  <a16:creationId xmlns:a16="http://schemas.microsoft.com/office/drawing/2014/main" id="{AAF834A0-6F68-ECA2-1350-7825E9D6B46E}"/>
                </a:ext>
              </a:extLst>
            </p:cNvPr>
            <p:cNvSpPr>
              <a:spLocks noChangeShapeType="1"/>
            </p:cNvSpPr>
            <p:nvPr/>
          </p:nvSpPr>
          <p:spPr bwMode="auto">
            <a:xfrm flipH="1">
              <a:off x="2124"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85" name="Line 41">
              <a:extLst>
                <a:ext uri="{FF2B5EF4-FFF2-40B4-BE49-F238E27FC236}">
                  <a16:creationId xmlns:a16="http://schemas.microsoft.com/office/drawing/2014/main" id="{73F5E526-5CF3-25A3-B2D2-A1E10A7ACEEC}"/>
                </a:ext>
              </a:extLst>
            </p:cNvPr>
            <p:cNvSpPr>
              <a:spLocks noChangeShapeType="1"/>
            </p:cNvSpPr>
            <p:nvPr/>
          </p:nvSpPr>
          <p:spPr bwMode="auto">
            <a:xfrm flipH="1">
              <a:off x="2160"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57" name="Group 42">
            <a:extLst>
              <a:ext uri="{FF2B5EF4-FFF2-40B4-BE49-F238E27FC236}">
                <a16:creationId xmlns:a16="http://schemas.microsoft.com/office/drawing/2014/main" id="{4BC2CDEE-38E5-C907-EB04-D95F82E59447}"/>
              </a:ext>
            </a:extLst>
          </p:cNvPr>
          <p:cNvGrpSpPr>
            <a:grpSpLocks/>
          </p:cNvGrpSpPr>
          <p:nvPr/>
        </p:nvGrpSpPr>
        <p:grpSpPr bwMode="auto">
          <a:xfrm>
            <a:off x="3719513" y="978694"/>
            <a:ext cx="371475" cy="290513"/>
            <a:chOff x="2088" y="2536"/>
            <a:chExt cx="312" cy="244"/>
          </a:xfrm>
        </p:grpSpPr>
        <p:sp>
          <p:nvSpPr>
            <p:cNvPr id="13480" name="Line 43">
              <a:extLst>
                <a:ext uri="{FF2B5EF4-FFF2-40B4-BE49-F238E27FC236}">
                  <a16:creationId xmlns:a16="http://schemas.microsoft.com/office/drawing/2014/main" id="{F7B4D38E-8A9C-F60A-B09D-D3FB154CAD89}"/>
                </a:ext>
              </a:extLst>
            </p:cNvPr>
            <p:cNvSpPr>
              <a:spLocks noChangeShapeType="1"/>
            </p:cNvSpPr>
            <p:nvPr/>
          </p:nvSpPr>
          <p:spPr bwMode="auto">
            <a:xfrm flipH="1">
              <a:off x="2088" y="2540"/>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81" name="Line 44">
              <a:extLst>
                <a:ext uri="{FF2B5EF4-FFF2-40B4-BE49-F238E27FC236}">
                  <a16:creationId xmlns:a16="http://schemas.microsoft.com/office/drawing/2014/main" id="{D73EC1A0-F95D-AB3B-1B51-6B6FD20AB8DF}"/>
                </a:ext>
              </a:extLst>
            </p:cNvPr>
            <p:cNvSpPr>
              <a:spLocks noChangeShapeType="1"/>
            </p:cNvSpPr>
            <p:nvPr/>
          </p:nvSpPr>
          <p:spPr bwMode="auto">
            <a:xfrm flipH="1">
              <a:off x="2124"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82" name="Line 45">
              <a:extLst>
                <a:ext uri="{FF2B5EF4-FFF2-40B4-BE49-F238E27FC236}">
                  <a16:creationId xmlns:a16="http://schemas.microsoft.com/office/drawing/2014/main" id="{3482BD33-DB0C-7C8E-DB36-37FB76BA5908}"/>
                </a:ext>
              </a:extLst>
            </p:cNvPr>
            <p:cNvSpPr>
              <a:spLocks noChangeShapeType="1"/>
            </p:cNvSpPr>
            <p:nvPr/>
          </p:nvSpPr>
          <p:spPr bwMode="auto">
            <a:xfrm flipH="1">
              <a:off x="2160"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58" name="Group 46">
            <a:extLst>
              <a:ext uri="{FF2B5EF4-FFF2-40B4-BE49-F238E27FC236}">
                <a16:creationId xmlns:a16="http://schemas.microsoft.com/office/drawing/2014/main" id="{3B91BAED-50D3-8081-BFEB-B580624A2B67}"/>
              </a:ext>
            </a:extLst>
          </p:cNvPr>
          <p:cNvGrpSpPr>
            <a:grpSpLocks/>
          </p:cNvGrpSpPr>
          <p:nvPr/>
        </p:nvGrpSpPr>
        <p:grpSpPr bwMode="auto">
          <a:xfrm>
            <a:off x="3843338" y="978694"/>
            <a:ext cx="371475" cy="290513"/>
            <a:chOff x="2088" y="2536"/>
            <a:chExt cx="312" cy="244"/>
          </a:xfrm>
        </p:grpSpPr>
        <p:sp>
          <p:nvSpPr>
            <p:cNvPr id="13477" name="Line 47">
              <a:extLst>
                <a:ext uri="{FF2B5EF4-FFF2-40B4-BE49-F238E27FC236}">
                  <a16:creationId xmlns:a16="http://schemas.microsoft.com/office/drawing/2014/main" id="{8786970B-BD39-6B78-30CA-BAD42A009787}"/>
                </a:ext>
              </a:extLst>
            </p:cNvPr>
            <p:cNvSpPr>
              <a:spLocks noChangeShapeType="1"/>
            </p:cNvSpPr>
            <p:nvPr/>
          </p:nvSpPr>
          <p:spPr bwMode="auto">
            <a:xfrm flipH="1">
              <a:off x="2088" y="2540"/>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78" name="Line 48">
              <a:extLst>
                <a:ext uri="{FF2B5EF4-FFF2-40B4-BE49-F238E27FC236}">
                  <a16:creationId xmlns:a16="http://schemas.microsoft.com/office/drawing/2014/main" id="{0B3BB54A-15DD-416B-524D-E18D8029C628}"/>
                </a:ext>
              </a:extLst>
            </p:cNvPr>
            <p:cNvSpPr>
              <a:spLocks noChangeShapeType="1"/>
            </p:cNvSpPr>
            <p:nvPr/>
          </p:nvSpPr>
          <p:spPr bwMode="auto">
            <a:xfrm flipH="1">
              <a:off x="2124"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79" name="Line 49">
              <a:extLst>
                <a:ext uri="{FF2B5EF4-FFF2-40B4-BE49-F238E27FC236}">
                  <a16:creationId xmlns:a16="http://schemas.microsoft.com/office/drawing/2014/main" id="{882D312C-287D-03F6-C257-D46E91D3F517}"/>
                </a:ext>
              </a:extLst>
            </p:cNvPr>
            <p:cNvSpPr>
              <a:spLocks noChangeShapeType="1"/>
            </p:cNvSpPr>
            <p:nvPr/>
          </p:nvSpPr>
          <p:spPr bwMode="auto">
            <a:xfrm flipH="1">
              <a:off x="2160"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59" name="Group 50">
            <a:extLst>
              <a:ext uri="{FF2B5EF4-FFF2-40B4-BE49-F238E27FC236}">
                <a16:creationId xmlns:a16="http://schemas.microsoft.com/office/drawing/2014/main" id="{522E9CEC-5F58-FC7B-7D5B-5F925441F135}"/>
              </a:ext>
            </a:extLst>
          </p:cNvPr>
          <p:cNvGrpSpPr>
            <a:grpSpLocks/>
          </p:cNvGrpSpPr>
          <p:nvPr/>
        </p:nvGrpSpPr>
        <p:grpSpPr bwMode="auto">
          <a:xfrm>
            <a:off x="3962400" y="983456"/>
            <a:ext cx="371475" cy="290513"/>
            <a:chOff x="2088" y="2536"/>
            <a:chExt cx="312" cy="244"/>
          </a:xfrm>
        </p:grpSpPr>
        <p:sp>
          <p:nvSpPr>
            <p:cNvPr id="13474" name="Line 51">
              <a:extLst>
                <a:ext uri="{FF2B5EF4-FFF2-40B4-BE49-F238E27FC236}">
                  <a16:creationId xmlns:a16="http://schemas.microsoft.com/office/drawing/2014/main" id="{2CF3500D-F857-AD51-AE72-627AA55B6294}"/>
                </a:ext>
              </a:extLst>
            </p:cNvPr>
            <p:cNvSpPr>
              <a:spLocks noChangeShapeType="1"/>
            </p:cNvSpPr>
            <p:nvPr/>
          </p:nvSpPr>
          <p:spPr bwMode="auto">
            <a:xfrm flipH="1">
              <a:off x="2088" y="2540"/>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75" name="Line 52">
              <a:extLst>
                <a:ext uri="{FF2B5EF4-FFF2-40B4-BE49-F238E27FC236}">
                  <a16:creationId xmlns:a16="http://schemas.microsoft.com/office/drawing/2014/main" id="{52B4D460-36E2-A105-E0D6-F2556BA0584E}"/>
                </a:ext>
              </a:extLst>
            </p:cNvPr>
            <p:cNvSpPr>
              <a:spLocks noChangeShapeType="1"/>
            </p:cNvSpPr>
            <p:nvPr/>
          </p:nvSpPr>
          <p:spPr bwMode="auto">
            <a:xfrm flipH="1">
              <a:off x="2124"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76" name="Line 53">
              <a:extLst>
                <a:ext uri="{FF2B5EF4-FFF2-40B4-BE49-F238E27FC236}">
                  <a16:creationId xmlns:a16="http://schemas.microsoft.com/office/drawing/2014/main" id="{B8AD9D82-0BD9-D511-50C0-403040BC6A64}"/>
                </a:ext>
              </a:extLst>
            </p:cNvPr>
            <p:cNvSpPr>
              <a:spLocks noChangeShapeType="1"/>
            </p:cNvSpPr>
            <p:nvPr/>
          </p:nvSpPr>
          <p:spPr bwMode="auto">
            <a:xfrm flipH="1">
              <a:off x="2160" y="2536"/>
              <a:ext cx="240" cy="24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sp>
        <p:nvSpPr>
          <p:cNvPr id="13360" name="Line 54">
            <a:extLst>
              <a:ext uri="{FF2B5EF4-FFF2-40B4-BE49-F238E27FC236}">
                <a16:creationId xmlns:a16="http://schemas.microsoft.com/office/drawing/2014/main" id="{CF53D93E-99BB-62DD-04AE-AAFC85F3670E}"/>
              </a:ext>
            </a:extLst>
          </p:cNvPr>
          <p:cNvSpPr>
            <a:spLocks noChangeShapeType="1"/>
          </p:cNvSpPr>
          <p:nvPr/>
        </p:nvSpPr>
        <p:spPr bwMode="auto">
          <a:xfrm flipH="1">
            <a:off x="2817019" y="1122760"/>
            <a:ext cx="142875" cy="139303"/>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61" name="Line 55">
            <a:extLst>
              <a:ext uri="{FF2B5EF4-FFF2-40B4-BE49-F238E27FC236}">
                <a16:creationId xmlns:a16="http://schemas.microsoft.com/office/drawing/2014/main" id="{3BF81E9E-1444-B398-3BC6-3C042A943E18}"/>
              </a:ext>
            </a:extLst>
          </p:cNvPr>
          <p:cNvSpPr>
            <a:spLocks noChangeShapeType="1"/>
          </p:cNvSpPr>
          <p:nvPr/>
        </p:nvSpPr>
        <p:spPr bwMode="auto">
          <a:xfrm flipH="1">
            <a:off x="2863454" y="1123950"/>
            <a:ext cx="96440" cy="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62" name="Line 56">
            <a:extLst>
              <a:ext uri="{FF2B5EF4-FFF2-40B4-BE49-F238E27FC236}">
                <a16:creationId xmlns:a16="http://schemas.microsoft.com/office/drawing/2014/main" id="{03D61ECB-9FD6-A174-FEE2-23A6648407EF}"/>
              </a:ext>
            </a:extLst>
          </p:cNvPr>
          <p:cNvSpPr>
            <a:spLocks noChangeShapeType="1"/>
          </p:cNvSpPr>
          <p:nvPr/>
        </p:nvSpPr>
        <p:spPr bwMode="auto">
          <a:xfrm>
            <a:off x="2677716" y="984647"/>
            <a:ext cx="57150" cy="571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63" name="Line 57">
            <a:extLst>
              <a:ext uri="{FF2B5EF4-FFF2-40B4-BE49-F238E27FC236}">
                <a16:creationId xmlns:a16="http://schemas.microsoft.com/office/drawing/2014/main" id="{F510B197-6F86-11A5-C332-2EC153A35411}"/>
              </a:ext>
            </a:extLst>
          </p:cNvPr>
          <p:cNvSpPr>
            <a:spLocks noChangeShapeType="1"/>
          </p:cNvSpPr>
          <p:nvPr/>
        </p:nvSpPr>
        <p:spPr bwMode="auto">
          <a:xfrm>
            <a:off x="2733675" y="972741"/>
            <a:ext cx="19050" cy="5357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64" name="Rectangle 58">
            <a:extLst>
              <a:ext uri="{FF2B5EF4-FFF2-40B4-BE49-F238E27FC236}">
                <a16:creationId xmlns:a16="http://schemas.microsoft.com/office/drawing/2014/main" id="{3FEEE536-0A17-A5D8-1D44-D7E302653F30}"/>
              </a:ext>
            </a:extLst>
          </p:cNvPr>
          <p:cNvSpPr>
            <a:spLocks noChangeArrowheads="1"/>
          </p:cNvSpPr>
          <p:nvPr/>
        </p:nvSpPr>
        <p:spPr bwMode="auto">
          <a:xfrm rot="20820323">
            <a:off x="2762251" y="792957"/>
            <a:ext cx="183356" cy="40481"/>
          </a:xfrm>
          <a:prstGeom prst="rect">
            <a:avLst/>
          </a:prstGeom>
          <a:solidFill>
            <a:schemeClr val="tx1"/>
          </a:solidFill>
          <a:ln w="9525">
            <a:solidFill>
              <a:srgbClr val="FF9933"/>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65" name="Line 59">
            <a:extLst>
              <a:ext uri="{FF2B5EF4-FFF2-40B4-BE49-F238E27FC236}">
                <a16:creationId xmlns:a16="http://schemas.microsoft.com/office/drawing/2014/main" id="{0ECE6ABB-D349-F78D-5947-F493AC731722}"/>
              </a:ext>
            </a:extLst>
          </p:cNvPr>
          <p:cNvSpPr>
            <a:spLocks noChangeShapeType="1"/>
          </p:cNvSpPr>
          <p:nvPr/>
        </p:nvSpPr>
        <p:spPr bwMode="auto">
          <a:xfrm>
            <a:off x="2838450" y="831056"/>
            <a:ext cx="0" cy="11430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66" name="Line 60">
            <a:extLst>
              <a:ext uri="{FF2B5EF4-FFF2-40B4-BE49-F238E27FC236}">
                <a16:creationId xmlns:a16="http://schemas.microsoft.com/office/drawing/2014/main" id="{94BF95D3-44A2-25C9-09B1-DD4AFB964D1C}"/>
              </a:ext>
            </a:extLst>
          </p:cNvPr>
          <p:cNvSpPr>
            <a:spLocks noChangeShapeType="1"/>
          </p:cNvSpPr>
          <p:nvPr/>
        </p:nvSpPr>
        <p:spPr bwMode="auto">
          <a:xfrm>
            <a:off x="2888456" y="802481"/>
            <a:ext cx="0" cy="11430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67" name="Rectangle 61">
            <a:extLst>
              <a:ext uri="{FF2B5EF4-FFF2-40B4-BE49-F238E27FC236}">
                <a16:creationId xmlns:a16="http://schemas.microsoft.com/office/drawing/2014/main" id="{A1BEDD2B-A814-D078-89D8-C9C09045B06B}"/>
              </a:ext>
            </a:extLst>
          </p:cNvPr>
          <p:cNvSpPr>
            <a:spLocks noChangeArrowheads="1"/>
          </p:cNvSpPr>
          <p:nvPr/>
        </p:nvSpPr>
        <p:spPr bwMode="auto">
          <a:xfrm rot="20820323">
            <a:off x="2609851" y="950119"/>
            <a:ext cx="183356" cy="40481"/>
          </a:xfrm>
          <a:prstGeom prst="rect">
            <a:avLst/>
          </a:prstGeom>
          <a:solidFill>
            <a:srgbClr val="FF3300"/>
          </a:solidFill>
          <a:ln w="9525">
            <a:solidFill>
              <a:schemeClr val="bg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68" name="Oval 62">
            <a:extLst>
              <a:ext uri="{FF2B5EF4-FFF2-40B4-BE49-F238E27FC236}">
                <a16:creationId xmlns:a16="http://schemas.microsoft.com/office/drawing/2014/main" id="{71A27404-FBC0-BBB4-9BF7-F5B78B74B2F0}"/>
              </a:ext>
            </a:extLst>
          </p:cNvPr>
          <p:cNvSpPr>
            <a:spLocks noChangeArrowheads="1"/>
          </p:cNvSpPr>
          <p:nvPr/>
        </p:nvSpPr>
        <p:spPr bwMode="auto">
          <a:xfrm flipH="1" flipV="1">
            <a:off x="2878931" y="945356"/>
            <a:ext cx="57150" cy="57150"/>
          </a:xfrm>
          <a:prstGeom prst="ellipse">
            <a:avLst/>
          </a:prstGeom>
          <a:solidFill>
            <a:schemeClr val="accent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69" name="Oval 63">
            <a:extLst>
              <a:ext uri="{FF2B5EF4-FFF2-40B4-BE49-F238E27FC236}">
                <a16:creationId xmlns:a16="http://schemas.microsoft.com/office/drawing/2014/main" id="{951F7679-4946-5BF5-50E8-1690A568A0CF}"/>
              </a:ext>
            </a:extLst>
          </p:cNvPr>
          <p:cNvSpPr>
            <a:spLocks noChangeArrowheads="1"/>
          </p:cNvSpPr>
          <p:nvPr/>
        </p:nvSpPr>
        <p:spPr bwMode="auto">
          <a:xfrm flipH="1" flipV="1">
            <a:off x="2755106" y="1057275"/>
            <a:ext cx="57150" cy="57150"/>
          </a:xfrm>
          <a:prstGeom prst="ellipse">
            <a:avLst/>
          </a:prstGeom>
          <a:solidFill>
            <a:schemeClr val="accent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70" name="Oval 64">
            <a:extLst>
              <a:ext uri="{FF2B5EF4-FFF2-40B4-BE49-F238E27FC236}">
                <a16:creationId xmlns:a16="http://schemas.microsoft.com/office/drawing/2014/main" id="{AAC1CE42-B47C-4973-C8E6-7F2D2C8E15D2}"/>
              </a:ext>
            </a:extLst>
          </p:cNvPr>
          <p:cNvSpPr>
            <a:spLocks noChangeArrowheads="1"/>
          </p:cNvSpPr>
          <p:nvPr/>
        </p:nvSpPr>
        <p:spPr bwMode="auto">
          <a:xfrm flipH="1" flipV="1">
            <a:off x="2819400" y="1000125"/>
            <a:ext cx="57150" cy="57150"/>
          </a:xfrm>
          <a:prstGeom prst="ellipse">
            <a:avLst/>
          </a:prstGeom>
          <a:solidFill>
            <a:schemeClr val="accent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71" name="Freeform 65">
            <a:extLst>
              <a:ext uri="{FF2B5EF4-FFF2-40B4-BE49-F238E27FC236}">
                <a16:creationId xmlns:a16="http://schemas.microsoft.com/office/drawing/2014/main" id="{47C404EF-F011-3E95-C4DB-6A7DB532C221}"/>
              </a:ext>
            </a:extLst>
          </p:cNvPr>
          <p:cNvSpPr>
            <a:spLocks/>
          </p:cNvSpPr>
          <p:nvPr/>
        </p:nvSpPr>
        <p:spPr bwMode="auto">
          <a:xfrm>
            <a:off x="2709863" y="1263254"/>
            <a:ext cx="1543050" cy="857250"/>
          </a:xfrm>
          <a:custGeom>
            <a:avLst/>
            <a:gdLst>
              <a:gd name="T0" fmla="*/ 0 w 1296"/>
              <a:gd name="T1" fmla="*/ 0 h 720"/>
              <a:gd name="T2" fmla="*/ 0 w 1296"/>
              <a:gd name="T3" fmla="*/ 2147483646 h 720"/>
              <a:gd name="T4" fmla="*/ 2147483646 w 1296"/>
              <a:gd name="T5" fmla="*/ 2147483646 h 720"/>
              <a:gd name="T6" fmla="*/ 2147483646 w 1296"/>
              <a:gd name="T7" fmla="*/ 0 h 720"/>
              <a:gd name="T8" fmla="*/ 0 60000 65536"/>
              <a:gd name="T9" fmla="*/ 0 60000 65536"/>
              <a:gd name="T10" fmla="*/ 0 60000 65536"/>
              <a:gd name="T11" fmla="*/ 0 60000 65536"/>
              <a:gd name="T12" fmla="*/ 0 w 1296"/>
              <a:gd name="T13" fmla="*/ 0 h 720"/>
              <a:gd name="T14" fmla="*/ 1296 w 1296"/>
              <a:gd name="T15" fmla="*/ 720 h 720"/>
            </a:gdLst>
            <a:ahLst/>
            <a:cxnLst>
              <a:cxn ang="T8">
                <a:pos x="T0" y="T1"/>
              </a:cxn>
              <a:cxn ang="T9">
                <a:pos x="T2" y="T3"/>
              </a:cxn>
              <a:cxn ang="T10">
                <a:pos x="T4" y="T5"/>
              </a:cxn>
              <a:cxn ang="T11">
                <a:pos x="T6" y="T7"/>
              </a:cxn>
            </a:cxnLst>
            <a:rect l="T12" t="T13" r="T14" b="T15"/>
            <a:pathLst>
              <a:path w="1296" h="720">
                <a:moveTo>
                  <a:pt x="0" y="0"/>
                </a:moveTo>
                <a:lnTo>
                  <a:pt x="0" y="720"/>
                </a:lnTo>
                <a:lnTo>
                  <a:pt x="1296" y="720"/>
                </a:lnTo>
                <a:lnTo>
                  <a:pt x="1296" y="0"/>
                </a:lnTo>
              </a:path>
            </a:pathLst>
          </a:custGeom>
          <a:gradFill rotWithShape="1">
            <a:gsLst>
              <a:gs pos="0">
                <a:srgbClr val="B2B2B2"/>
              </a:gs>
              <a:gs pos="100000">
                <a:srgbClr val="525252"/>
              </a:gs>
            </a:gsLst>
            <a:lin ang="5400000" scaled="1"/>
          </a:gradFill>
          <a:ln w="9525">
            <a:solidFill>
              <a:srgbClr val="FFFFFF"/>
            </a:solidFill>
            <a:round/>
            <a:headEnd/>
            <a:tailEnd/>
          </a:ln>
        </p:spPr>
        <p:txBody>
          <a:bodyPr/>
          <a:lstStyle/>
          <a:p>
            <a:endParaRPr lang="en-US" sz="1050"/>
          </a:p>
        </p:txBody>
      </p:sp>
      <p:sp>
        <p:nvSpPr>
          <p:cNvPr id="13372" name="Line 66">
            <a:extLst>
              <a:ext uri="{FF2B5EF4-FFF2-40B4-BE49-F238E27FC236}">
                <a16:creationId xmlns:a16="http://schemas.microsoft.com/office/drawing/2014/main" id="{707DF68C-42E0-1349-E1C1-5ED56A70EC31}"/>
              </a:ext>
            </a:extLst>
          </p:cNvPr>
          <p:cNvSpPr>
            <a:spLocks noChangeShapeType="1"/>
          </p:cNvSpPr>
          <p:nvPr/>
        </p:nvSpPr>
        <p:spPr bwMode="auto">
          <a:xfrm>
            <a:off x="2857500" y="1259681"/>
            <a:ext cx="0" cy="85725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73" name="Line 67">
            <a:extLst>
              <a:ext uri="{FF2B5EF4-FFF2-40B4-BE49-F238E27FC236}">
                <a16:creationId xmlns:a16="http://schemas.microsoft.com/office/drawing/2014/main" id="{6C30CFCE-4BBF-2C7F-C0D3-D6DCE6BEC444}"/>
              </a:ext>
            </a:extLst>
          </p:cNvPr>
          <p:cNvSpPr>
            <a:spLocks noChangeShapeType="1"/>
          </p:cNvSpPr>
          <p:nvPr/>
        </p:nvSpPr>
        <p:spPr bwMode="auto">
          <a:xfrm>
            <a:off x="2896791" y="1256110"/>
            <a:ext cx="0" cy="85725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74" name="Line 68">
            <a:extLst>
              <a:ext uri="{FF2B5EF4-FFF2-40B4-BE49-F238E27FC236}">
                <a16:creationId xmlns:a16="http://schemas.microsoft.com/office/drawing/2014/main" id="{18F7F892-4A65-5833-DD44-F9F0B368995C}"/>
              </a:ext>
            </a:extLst>
          </p:cNvPr>
          <p:cNvSpPr>
            <a:spLocks noChangeShapeType="1"/>
          </p:cNvSpPr>
          <p:nvPr/>
        </p:nvSpPr>
        <p:spPr bwMode="auto">
          <a:xfrm>
            <a:off x="2939654" y="1256110"/>
            <a:ext cx="0" cy="85725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nvGrpSpPr>
          <p:cNvPr id="13375" name="Group 69">
            <a:extLst>
              <a:ext uri="{FF2B5EF4-FFF2-40B4-BE49-F238E27FC236}">
                <a16:creationId xmlns:a16="http://schemas.microsoft.com/office/drawing/2014/main" id="{5E883550-C260-8559-1644-5B91D0E4FE00}"/>
              </a:ext>
            </a:extLst>
          </p:cNvPr>
          <p:cNvGrpSpPr>
            <a:grpSpLocks/>
          </p:cNvGrpSpPr>
          <p:nvPr/>
        </p:nvGrpSpPr>
        <p:grpSpPr bwMode="auto">
          <a:xfrm>
            <a:off x="2982516" y="1256110"/>
            <a:ext cx="82153" cy="860822"/>
            <a:chOff x="1996" y="2673"/>
            <a:chExt cx="69" cy="723"/>
          </a:xfrm>
        </p:grpSpPr>
        <p:sp>
          <p:nvSpPr>
            <p:cNvPr id="13471" name="Line 70">
              <a:extLst>
                <a:ext uri="{FF2B5EF4-FFF2-40B4-BE49-F238E27FC236}">
                  <a16:creationId xmlns:a16="http://schemas.microsoft.com/office/drawing/2014/main" id="{764645E3-7F85-4B8F-8EBB-2E6ECFF815C2}"/>
                </a:ext>
              </a:extLst>
            </p:cNvPr>
            <p:cNvSpPr>
              <a:spLocks noChangeShapeType="1"/>
            </p:cNvSpPr>
            <p:nvPr/>
          </p:nvSpPr>
          <p:spPr bwMode="auto">
            <a:xfrm>
              <a:off x="1996" y="2676"/>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72" name="Line 71">
              <a:extLst>
                <a:ext uri="{FF2B5EF4-FFF2-40B4-BE49-F238E27FC236}">
                  <a16:creationId xmlns:a16="http://schemas.microsoft.com/office/drawing/2014/main" id="{B4F1D53B-67BC-3ACC-C88B-1C7115A6B93A}"/>
                </a:ext>
              </a:extLst>
            </p:cNvPr>
            <p:cNvSpPr>
              <a:spLocks noChangeShapeType="1"/>
            </p:cNvSpPr>
            <p:nvPr/>
          </p:nvSpPr>
          <p:spPr bwMode="auto">
            <a:xfrm>
              <a:off x="2029"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73" name="Line 72">
              <a:extLst>
                <a:ext uri="{FF2B5EF4-FFF2-40B4-BE49-F238E27FC236}">
                  <a16:creationId xmlns:a16="http://schemas.microsoft.com/office/drawing/2014/main" id="{3321784E-06BC-6796-2A49-852450395E1F}"/>
                </a:ext>
              </a:extLst>
            </p:cNvPr>
            <p:cNvSpPr>
              <a:spLocks noChangeShapeType="1"/>
            </p:cNvSpPr>
            <p:nvPr/>
          </p:nvSpPr>
          <p:spPr bwMode="auto">
            <a:xfrm>
              <a:off x="2065"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76" name="Group 73">
            <a:extLst>
              <a:ext uri="{FF2B5EF4-FFF2-40B4-BE49-F238E27FC236}">
                <a16:creationId xmlns:a16="http://schemas.microsoft.com/office/drawing/2014/main" id="{E8DCF03A-A925-1397-C843-6C79D9933CB8}"/>
              </a:ext>
            </a:extLst>
          </p:cNvPr>
          <p:cNvGrpSpPr>
            <a:grpSpLocks/>
          </p:cNvGrpSpPr>
          <p:nvPr/>
        </p:nvGrpSpPr>
        <p:grpSpPr bwMode="auto">
          <a:xfrm>
            <a:off x="3102769" y="1259682"/>
            <a:ext cx="82154" cy="860822"/>
            <a:chOff x="1996" y="2673"/>
            <a:chExt cx="69" cy="723"/>
          </a:xfrm>
        </p:grpSpPr>
        <p:sp>
          <p:nvSpPr>
            <p:cNvPr id="13468" name="Line 74">
              <a:extLst>
                <a:ext uri="{FF2B5EF4-FFF2-40B4-BE49-F238E27FC236}">
                  <a16:creationId xmlns:a16="http://schemas.microsoft.com/office/drawing/2014/main" id="{481BF840-21AD-448B-4520-D38FAF463E08}"/>
                </a:ext>
              </a:extLst>
            </p:cNvPr>
            <p:cNvSpPr>
              <a:spLocks noChangeShapeType="1"/>
            </p:cNvSpPr>
            <p:nvPr/>
          </p:nvSpPr>
          <p:spPr bwMode="auto">
            <a:xfrm>
              <a:off x="1996" y="2676"/>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69" name="Line 75">
              <a:extLst>
                <a:ext uri="{FF2B5EF4-FFF2-40B4-BE49-F238E27FC236}">
                  <a16:creationId xmlns:a16="http://schemas.microsoft.com/office/drawing/2014/main" id="{2A4CB400-15FA-E386-CAB7-4B1CE07FA7C2}"/>
                </a:ext>
              </a:extLst>
            </p:cNvPr>
            <p:cNvSpPr>
              <a:spLocks noChangeShapeType="1"/>
            </p:cNvSpPr>
            <p:nvPr/>
          </p:nvSpPr>
          <p:spPr bwMode="auto">
            <a:xfrm>
              <a:off x="2029"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70" name="Line 76">
              <a:extLst>
                <a:ext uri="{FF2B5EF4-FFF2-40B4-BE49-F238E27FC236}">
                  <a16:creationId xmlns:a16="http://schemas.microsoft.com/office/drawing/2014/main" id="{DAA748D9-D7B9-CCF2-F69F-7A48FF491A3F}"/>
                </a:ext>
              </a:extLst>
            </p:cNvPr>
            <p:cNvSpPr>
              <a:spLocks noChangeShapeType="1"/>
            </p:cNvSpPr>
            <p:nvPr/>
          </p:nvSpPr>
          <p:spPr bwMode="auto">
            <a:xfrm>
              <a:off x="2065"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77" name="Group 77">
            <a:extLst>
              <a:ext uri="{FF2B5EF4-FFF2-40B4-BE49-F238E27FC236}">
                <a16:creationId xmlns:a16="http://schemas.microsoft.com/office/drawing/2014/main" id="{9193A9FD-4324-803F-EA85-3E99B7C3F2FB}"/>
              </a:ext>
            </a:extLst>
          </p:cNvPr>
          <p:cNvGrpSpPr>
            <a:grpSpLocks/>
          </p:cNvGrpSpPr>
          <p:nvPr/>
        </p:nvGrpSpPr>
        <p:grpSpPr bwMode="auto">
          <a:xfrm>
            <a:off x="3227785" y="1259682"/>
            <a:ext cx="82153" cy="860822"/>
            <a:chOff x="1996" y="2673"/>
            <a:chExt cx="69" cy="723"/>
          </a:xfrm>
        </p:grpSpPr>
        <p:sp>
          <p:nvSpPr>
            <p:cNvPr id="13465" name="Line 78">
              <a:extLst>
                <a:ext uri="{FF2B5EF4-FFF2-40B4-BE49-F238E27FC236}">
                  <a16:creationId xmlns:a16="http://schemas.microsoft.com/office/drawing/2014/main" id="{771ACFA8-2D9F-EB14-6270-AE7B4C0664BC}"/>
                </a:ext>
              </a:extLst>
            </p:cNvPr>
            <p:cNvSpPr>
              <a:spLocks noChangeShapeType="1"/>
            </p:cNvSpPr>
            <p:nvPr/>
          </p:nvSpPr>
          <p:spPr bwMode="auto">
            <a:xfrm>
              <a:off x="1996" y="2676"/>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66" name="Line 79">
              <a:extLst>
                <a:ext uri="{FF2B5EF4-FFF2-40B4-BE49-F238E27FC236}">
                  <a16:creationId xmlns:a16="http://schemas.microsoft.com/office/drawing/2014/main" id="{CC0A75AA-FF36-0E4C-3875-1239AC25C271}"/>
                </a:ext>
              </a:extLst>
            </p:cNvPr>
            <p:cNvSpPr>
              <a:spLocks noChangeShapeType="1"/>
            </p:cNvSpPr>
            <p:nvPr/>
          </p:nvSpPr>
          <p:spPr bwMode="auto">
            <a:xfrm>
              <a:off x="2029"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67" name="Line 80">
              <a:extLst>
                <a:ext uri="{FF2B5EF4-FFF2-40B4-BE49-F238E27FC236}">
                  <a16:creationId xmlns:a16="http://schemas.microsoft.com/office/drawing/2014/main" id="{993C0AED-77E2-C091-8816-4D25D9CD90D4}"/>
                </a:ext>
              </a:extLst>
            </p:cNvPr>
            <p:cNvSpPr>
              <a:spLocks noChangeShapeType="1"/>
            </p:cNvSpPr>
            <p:nvPr/>
          </p:nvSpPr>
          <p:spPr bwMode="auto">
            <a:xfrm>
              <a:off x="2065"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78" name="Group 81">
            <a:extLst>
              <a:ext uri="{FF2B5EF4-FFF2-40B4-BE49-F238E27FC236}">
                <a16:creationId xmlns:a16="http://schemas.microsoft.com/office/drawing/2014/main" id="{9EF0B950-AEF5-1917-0A18-3C0C2E275422}"/>
              </a:ext>
            </a:extLst>
          </p:cNvPr>
          <p:cNvGrpSpPr>
            <a:grpSpLocks/>
          </p:cNvGrpSpPr>
          <p:nvPr/>
        </p:nvGrpSpPr>
        <p:grpSpPr bwMode="auto">
          <a:xfrm>
            <a:off x="3349229" y="1256110"/>
            <a:ext cx="82153" cy="860822"/>
            <a:chOff x="1996" y="2673"/>
            <a:chExt cx="69" cy="723"/>
          </a:xfrm>
        </p:grpSpPr>
        <p:sp>
          <p:nvSpPr>
            <p:cNvPr id="13462" name="Line 82">
              <a:extLst>
                <a:ext uri="{FF2B5EF4-FFF2-40B4-BE49-F238E27FC236}">
                  <a16:creationId xmlns:a16="http://schemas.microsoft.com/office/drawing/2014/main" id="{EE42289D-C1D2-5766-4F64-DBE2FCA95DCD}"/>
                </a:ext>
              </a:extLst>
            </p:cNvPr>
            <p:cNvSpPr>
              <a:spLocks noChangeShapeType="1"/>
            </p:cNvSpPr>
            <p:nvPr/>
          </p:nvSpPr>
          <p:spPr bwMode="auto">
            <a:xfrm>
              <a:off x="1996" y="2676"/>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63" name="Line 83">
              <a:extLst>
                <a:ext uri="{FF2B5EF4-FFF2-40B4-BE49-F238E27FC236}">
                  <a16:creationId xmlns:a16="http://schemas.microsoft.com/office/drawing/2014/main" id="{F6D04E68-CE3F-8040-76C9-A831813DCE72}"/>
                </a:ext>
              </a:extLst>
            </p:cNvPr>
            <p:cNvSpPr>
              <a:spLocks noChangeShapeType="1"/>
            </p:cNvSpPr>
            <p:nvPr/>
          </p:nvSpPr>
          <p:spPr bwMode="auto">
            <a:xfrm>
              <a:off x="2029"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64" name="Line 84">
              <a:extLst>
                <a:ext uri="{FF2B5EF4-FFF2-40B4-BE49-F238E27FC236}">
                  <a16:creationId xmlns:a16="http://schemas.microsoft.com/office/drawing/2014/main" id="{87933F7A-070C-3F30-A728-7B1C39AB02EE}"/>
                </a:ext>
              </a:extLst>
            </p:cNvPr>
            <p:cNvSpPr>
              <a:spLocks noChangeShapeType="1"/>
            </p:cNvSpPr>
            <p:nvPr/>
          </p:nvSpPr>
          <p:spPr bwMode="auto">
            <a:xfrm>
              <a:off x="2065"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79" name="Group 85">
            <a:extLst>
              <a:ext uri="{FF2B5EF4-FFF2-40B4-BE49-F238E27FC236}">
                <a16:creationId xmlns:a16="http://schemas.microsoft.com/office/drawing/2014/main" id="{A8FEC404-83D4-8F0C-33CC-F09B2DEF4602}"/>
              </a:ext>
            </a:extLst>
          </p:cNvPr>
          <p:cNvGrpSpPr>
            <a:grpSpLocks/>
          </p:cNvGrpSpPr>
          <p:nvPr/>
        </p:nvGrpSpPr>
        <p:grpSpPr bwMode="auto">
          <a:xfrm>
            <a:off x="3474244" y="1256110"/>
            <a:ext cx="82154" cy="860822"/>
            <a:chOff x="1996" y="2673"/>
            <a:chExt cx="69" cy="723"/>
          </a:xfrm>
        </p:grpSpPr>
        <p:sp>
          <p:nvSpPr>
            <p:cNvPr id="13459" name="Line 86">
              <a:extLst>
                <a:ext uri="{FF2B5EF4-FFF2-40B4-BE49-F238E27FC236}">
                  <a16:creationId xmlns:a16="http://schemas.microsoft.com/office/drawing/2014/main" id="{84C87395-6D83-C8EC-4466-783DA0CB5851}"/>
                </a:ext>
              </a:extLst>
            </p:cNvPr>
            <p:cNvSpPr>
              <a:spLocks noChangeShapeType="1"/>
            </p:cNvSpPr>
            <p:nvPr/>
          </p:nvSpPr>
          <p:spPr bwMode="auto">
            <a:xfrm>
              <a:off x="1996" y="2676"/>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60" name="Line 87">
              <a:extLst>
                <a:ext uri="{FF2B5EF4-FFF2-40B4-BE49-F238E27FC236}">
                  <a16:creationId xmlns:a16="http://schemas.microsoft.com/office/drawing/2014/main" id="{C7BDEEC3-2685-EC0D-AB9F-0760953BCFB4}"/>
                </a:ext>
              </a:extLst>
            </p:cNvPr>
            <p:cNvSpPr>
              <a:spLocks noChangeShapeType="1"/>
            </p:cNvSpPr>
            <p:nvPr/>
          </p:nvSpPr>
          <p:spPr bwMode="auto">
            <a:xfrm>
              <a:off x="2029"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61" name="Line 88">
              <a:extLst>
                <a:ext uri="{FF2B5EF4-FFF2-40B4-BE49-F238E27FC236}">
                  <a16:creationId xmlns:a16="http://schemas.microsoft.com/office/drawing/2014/main" id="{BD712966-B17B-78F9-67D8-C5511652193A}"/>
                </a:ext>
              </a:extLst>
            </p:cNvPr>
            <p:cNvSpPr>
              <a:spLocks noChangeShapeType="1"/>
            </p:cNvSpPr>
            <p:nvPr/>
          </p:nvSpPr>
          <p:spPr bwMode="auto">
            <a:xfrm>
              <a:off x="2065"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80" name="Group 89">
            <a:extLst>
              <a:ext uri="{FF2B5EF4-FFF2-40B4-BE49-F238E27FC236}">
                <a16:creationId xmlns:a16="http://schemas.microsoft.com/office/drawing/2014/main" id="{A08B3DB8-8598-3238-5561-218934FD9542}"/>
              </a:ext>
            </a:extLst>
          </p:cNvPr>
          <p:cNvGrpSpPr>
            <a:grpSpLocks/>
          </p:cNvGrpSpPr>
          <p:nvPr/>
        </p:nvGrpSpPr>
        <p:grpSpPr bwMode="auto">
          <a:xfrm>
            <a:off x="3595687" y="1263253"/>
            <a:ext cx="82154" cy="860822"/>
            <a:chOff x="1996" y="2673"/>
            <a:chExt cx="69" cy="723"/>
          </a:xfrm>
        </p:grpSpPr>
        <p:sp>
          <p:nvSpPr>
            <p:cNvPr id="13456" name="Line 90">
              <a:extLst>
                <a:ext uri="{FF2B5EF4-FFF2-40B4-BE49-F238E27FC236}">
                  <a16:creationId xmlns:a16="http://schemas.microsoft.com/office/drawing/2014/main" id="{0FBA2BBB-9871-4214-3DB4-34E344F79827}"/>
                </a:ext>
              </a:extLst>
            </p:cNvPr>
            <p:cNvSpPr>
              <a:spLocks noChangeShapeType="1"/>
            </p:cNvSpPr>
            <p:nvPr/>
          </p:nvSpPr>
          <p:spPr bwMode="auto">
            <a:xfrm>
              <a:off x="1996" y="2676"/>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57" name="Line 91">
              <a:extLst>
                <a:ext uri="{FF2B5EF4-FFF2-40B4-BE49-F238E27FC236}">
                  <a16:creationId xmlns:a16="http://schemas.microsoft.com/office/drawing/2014/main" id="{59124B2B-C4E1-0DEE-966A-287DDC1C750D}"/>
                </a:ext>
              </a:extLst>
            </p:cNvPr>
            <p:cNvSpPr>
              <a:spLocks noChangeShapeType="1"/>
            </p:cNvSpPr>
            <p:nvPr/>
          </p:nvSpPr>
          <p:spPr bwMode="auto">
            <a:xfrm>
              <a:off x="2029"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58" name="Line 92">
              <a:extLst>
                <a:ext uri="{FF2B5EF4-FFF2-40B4-BE49-F238E27FC236}">
                  <a16:creationId xmlns:a16="http://schemas.microsoft.com/office/drawing/2014/main" id="{2AAC2332-A3A4-75C9-3A12-7DBBF1383464}"/>
                </a:ext>
              </a:extLst>
            </p:cNvPr>
            <p:cNvSpPr>
              <a:spLocks noChangeShapeType="1"/>
            </p:cNvSpPr>
            <p:nvPr/>
          </p:nvSpPr>
          <p:spPr bwMode="auto">
            <a:xfrm>
              <a:off x="2065"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81" name="Group 93">
            <a:extLst>
              <a:ext uri="{FF2B5EF4-FFF2-40B4-BE49-F238E27FC236}">
                <a16:creationId xmlns:a16="http://schemas.microsoft.com/office/drawing/2014/main" id="{0ECC1788-6DA6-1DE0-1AC4-A597005D2D1A}"/>
              </a:ext>
            </a:extLst>
          </p:cNvPr>
          <p:cNvGrpSpPr>
            <a:grpSpLocks/>
          </p:cNvGrpSpPr>
          <p:nvPr/>
        </p:nvGrpSpPr>
        <p:grpSpPr bwMode="auto">
          <a:xfrm>
            <a:off x="3720704" y="1263253"/>
            <a:ext cx="82153" cy="860822"/>
            <a:chOff x="1996" y="2673"/>
            <a:chExt cx="69" cy="723"/>
          </a:xfrm>
        </p:grpSpPr>
        <p:sp>
          <p:nvSpPr>
            <p:cNvPr id="13453" name="Line 94">
              <a:extLst>
                <a:ext uri="{FF2B5EF4-FFF2-40B4-BE49-F238E27FC236}">
                  <a16:creationId xmlns:a16="http://schemas.microsoft.com/office/drawing/2014/main" id="{799D0CA4-9BC9-1CBD-18A8-5966B2B1997A}"/>
                </a:ext>
              </a:extLst>
            </p:cNvPr>
            <p:cNvSpPr>
              <a:spLocks noChangeShapeType="1"/>
            </p:cNvSpPr>
            <p:nvPr/>
          </p:nvSpPr>
          <p:spPr bwMode="auto">
            <a:xfrm>
              <a:off x="1996" y="2676"/>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54" name="Line 95">
              <a:extLst>
                <a:ext uri="{FF2B5EF4-FFF2-40B4-BE49-F238E27FC236}">
                  <a16:creationId xmlns:a16="http://schemas.microsoft.com/office/drawing/2014/main" id="{0229FA90-85DA-B33B-96BC-4632FB7395EF}"/>
                </a:ext>
              </a:extLst>
            </p:cNvPr>
            <p:cNvSpPr>
              <a:spLocks noChangeShapeType="1"/>
            </p:cNvSpPr>
            <p:nvPr/>
          </p:nvSpPr>
          <p:spPr bwMode="auto">
            <a:xfrm>
              <a:off x="2029"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55" name="Line 96">
              <a:extLst>
                <a:ext uri="{FF2B5EF4-FFF2-40B4-BE49-F238E27FC236}">
                  <a16:creationId xmlns:a16="http://schemas.microsoft.com/office/drawing/2014/main" id="{7A91CB4A-F6C0-CF43-C4B2-7EF2515E8548}"/>
                </a:ext>
              </a:extLst>
            </p:cNvPr>
            <p:cNvSpPr>
              <a:spLocks noChangeShapeType="1"/>
            </p:cNvSpPr>
            <p:nvPr/>
          </p:nvSpPr>
          <p:spPr bwMode="auto">
            <a:xfrm>
              <a:off x="2065"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82" name="Group 97">
            <a:extLst>
              <a:ext uri="{FF2B5EF4-FFF2-40B4-BE49-F238E27FC236}">
                <a16:creationId xmlns:a16="http://schemas.microsoft.com/office/drawing/2014/main" id="{75FB8214-6769-617F-2354-B4C8581AD1B0}"/>
              </a:ext>
            </a:extLst>
          </p:cNvPr>
          <p:cNvGrpSpPr>
            <a:grpSpLocks/>
          </p:cNvGrpSpPr>
          <p:nvPr/>
        </p:nvGrpSpPr>
        <p:grpSpPr bwMode="auto">
          <a:xfrm>
            <a:off x="3845719" y="1263253"/>
            <a:ext cx="82154" cy="860822"/>
            <a:chOff x="1996" y="2673"/>
            <a:chExt cx="69" cy="723"/>
          </a:xfrm>
        </p:grpSpPr>
        <p:sp>
          <p:nvSpPr>
            <p:cNvPr id="13450" name="Line 98">
              <a:extLst>
                <a:ext uri="{FF2B5EF4-FFF2-40B4-BE49-F238E27FC236}">
                  <a16:creationId xmlns:a16="http://schemas.microsoft.com/office/drawing/2014/main" id="{110CAEE6-C7A2-0B63-860A-B8E230040C3C}"/>
                </a:ext>
              </a:extLst>
            </p:cNvPr>
            <p:cNvSpPr>
              <a:spLocks noChangeShapeType="1"/>
            </p:cNvSpPr>
            <p:nvPr/>
          </p:nvSpPr>
          <p:spPr bwMode="auto">
            <a:xfrm>
              <a:off x="1996" y="2676"/>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51" name="Line 99">
              <a:extLst>
                <a:ext uri="{FF2B5EF4-FFF2-40B4-BE49-F238E27FC236}">
                  <a16:creationId xmlns:a16="http://schemas.microsoft.com/office/drawing/2014/main" id="{FE0C2353-F405-C0A4-3A2D-8C64EC56B32B}"/>
                </a:ext>
              </a:extLst>
            </p:cNvPr>
            <p:cNvSpPr>
              <a:spLocks noChangeShapeType="1"/>
            </p:cNvSpPr>
            <p:nvPr/>
          </p:nvSpPr>
          <p:spPr bwMode="auto">
            <a:xfrm>
              <a:off x="2029"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52" name="Line 100">
              <a:extLst>
                <a:ext uri="{FF2B5EF4-FFF2-40B4-BE49-F238E27FC236}">
                  <a16:creationId xmlns:a16="http://schemas.microsoft.com/office/drawing/2014/main" id="{D6987A58-8C4E-3525-6EDE-23E317AE5B0D}"/>
                </a:ext>
              </a:extLst>
            </p:cNvPr>
            <p:cNvSpPr>
              <a:spLocks noChangeShapeType="1"/>
            </p:cNvSpPr>
            <p:nvPr/>
          </p:nvSpPr>
          <p:spPr bwMode="auto">
            <a:xfrm>
              <a:off x="2065"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grpSp>
        <p:nvGrpSpPr>
          <p:cNvPr id="13383" name="Group 101">
            <a:extLst>
              <a:ext uri="{FF2B5EF4-FFF2-40B4-BE49-F238E27FC236}">
                <a16:creationId xmlns:a16="http://schemas.microsoft.com/office/drawing/2014/main" id="{45C2B791-C98F-D073-76D3-B7A710E4EAC9}"/>
              </a:ext>
            </a:extLst>
          </p:cNvPr>
          <p:cNvGrpSpPr>
            <a:grpSpLocks/>
          </p:cNvGrpSpPr>
          <p:nvPr/>
        </p:nvGrpSpPr>
        <p:grpSpPr bwMode="auto">
          <a:xfrm>
            <a:off x="3970735" y="1263253"/>
            <a:ext cx="82153" cy="860822"/>
            <a:chOff x="1996" y="2673"/>
            <a:chExt cx="69" cy="723"/>
          </a:xfrm>
        </p:grpSpPr>
        <p:sp>
          <p:nvSpPr>
            <p:cNvPr id="13447" name="Line 102">
              <a:extLst>
                <a:ext uri="{FF2B5EF4-FFF2-40B4-BE49-F238E27FC236}">
                  <a16:creationId xmlns:a16="http://schemas.microsoft.com/office/drawing/2014/main" id="{A2E03805-87B1-E020-564F-9970958E0BE7}"/>
                </a:ext>
              </a:extLst>
            </p:cNvPr>
            <p:cNvSpPr>
              <a:spLocks noChangeShapeType="1"/>
            </p:cNvSpPr>
            <p:nvPr/>
          </p:nvSpPr>
          <p:spPr bwMode="auto">
            <a:xfrm>
              <a:off x="1996" y="2676"/>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48" name="Line 103">
              <a:extLst>
                <a:ext uri="{FF2B5EF4-FFF2-40B4-BE49-F238E27FC236}">
                  <a16:creationId xmlns:a16="http://schemas.microsoft.com/office/drawing/2014/main" id="{7EA951AF-1C93-6F12-1393-8B486FF14042}"/>
                </a:ext>
              </a:extLst>
            </p:cNvPr>
            <p:cNvSpPr>
              <a:spLocks noChangeShapeType="1"/>
            </p:cNvSpPr>
            <p:nvPr/>
          </p:nvSpPr>
          <p:spPr bwMode="auto">
            <a:xfrm>
              <a:off x="2029"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49" name="Line 104">
              <a:extLst>
                <a:ext uri="{FF2B5EF4-FFF2-40B4-BE49-F238E27FC236}">
                  <a16:creationId xmlns:a16="http://schemas.microsoft.com/office/drawing/2014/main" id="{DAEFD104-5EDB-B3E9-421B-872FF904A625}"/>
                </a:ext>
              </a:extLst>
            </p:cNvPr>
            <p:cNvSpPr>
              <a:spLocks noChangeShapeType="1"/>
            </p:cNvSpPr>
            <p:nvPr/>
          </p:nvSpPr>
          <p:spPr bwMode="auto">
            <a:xfrm>
              <a:off x="2065" y="2673"/>
              <a:ext cx="0" cy="72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grpSp>
      <p:sp>
        <p:nvSpPr>
          <p:cNvPr id="13384" name="Line 105">
            <a:extLst>
              <a:ext uri="{FF2B5EF4-FFF2-40B4-BE49-F238E27FC236}">
                <a16:creationId xmlns:a16="http://schemas.microsoft.com/office/drawing/2014/main" id="{8714D23C-1D36-9E0A-069E-DE62212C4731}"/>
              </a:ext>
            </a:extLst>
          </p:cNvPr>
          <p:cNvSpPr>
            <a:spLocks noChangeShapeType="1"/>
          </p:cNvSpPr>
          <p:nvPr/>
        </p:nvSpPr>
        <p:spPr bwMode="auto">
          <a:xfrm>
            <a:off x="2818210" y="1256110"/>
            <a:ext cx="0" cy="85725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385" name="Freeform 106" descr="Small grid">
            <a:extLst>
              <a:ext uri="{FF2B5EF4-FFF2-40B4-BE49-F238E27FC236}">
                <a16:creationId xmlns:a16="http://schemas.microsoft.com/office/drawing/2014/main" id="{7F91985C-60BF-A287-2781-B97AC991A449}"/>
              </a:ext>
            </a:extLst>
          </p:cNvPr>
          <p:cNvSpPr>
            <a:spLocks/>
          </p:cNvSpPr>
          <p:nvPr/>
        </p:nvSpPr>
        <p:spPr bwMode="auto">
          <a:xfrm>
            <a:off x="4145756" y="1078706"/>
            <a:ext cx="114300" cy="1281113"/>
          </a:xfrm>
          <a:custGeom>
            <a:avLst/>
            <a:gdLst>
              <a:gd name="T0" fmla="*/ 0 w 96"/>
              <a:gd name="T1" fmla="*/ 2147483646 h 1076"/>
              <a:gd name="T2" fmla="*/ 0 w 96"/>
              <a:gd name="T3" fmla="*/ 2147483646 h 1076"/>
              <a:gd name="T4" fmla="*/ 2147483646 w 96"/>
              <a:gd name="T5" fmla="*/ 2147483646 h 1076"/>
              <a:gd name="T6" fmla="*/ 2147483646 w 96"/>
              <a:gd name="T7" fmla="*/ 0 h 1076"/>
              <a:gd name="T8" fmla="*/ 0 w 96"/>
              <a:gd name="T9" fmla="*/ 2147483646 h 1076"/>
              <a:gd name="T10" fmla="*/ 0 60000 65536"/>
              <a:gd name="T11" fmla="*/ 0 60000 65536"/>
              <a:gd name="T12" fmla="*/ 0 60000 65536"/>
              <a:gd name="T13" fmla="*/ 0 60000 65536"/>
              <a:gd name="T14" fmla="*/ 0 60000 65536"/>
              <a:gd name="T15" fmla="*/ 0 w 96"/>
              <a:gd name="T16" fmla="*/ 0 h 1076"/>
              <a:gd name="T17" fmla="*/ 96 w 96"/>
              <a:gd name="T18" fmla="*/ 1076 h 1076"/>
            </a:gdLst>
            <a:ahLst/>
            <a:cxnLst>
              <a:cxn ang="T10">
                <a:pos x="T0" y="T1"/>
              </a:cxn>
              <a:cxn ang="T11">
                <a:pos x="T2" y="T3"/>
              </a:cxn>
              <a:cxn ang="T12">
                <a:pos x="T4" y="T5"/>
              </a:cxn>
              <a:cxn ang="T13">
                <a:pos x="T6" y="T7"/>
              </a:cxn>
              <a:cxn ang="T14">
                <a:pos x="T8" y="T9"/>
              </a:cxn>
            </a:cxnLst>
            <a:rect l="T15" t="T16" r="T17" b="T18"/>
            <a:pathLst>
              <a:path w="96" h="1076">
                <a:moveTo>
                  <a:pt x="0" y="68"/>
                </a:moveTo>
                <a:lnTo>
                  <a:pt x="0" y="1076"/>
                </a:lnTo>
                <a:lnTo>
                  <a:pt x="96" y="980"/>
                </a:lnTo>
                <a:lnTo>
                  <a:pt x="96" y="0"/>
                </a:lnTo>
                <a:lnTo>
                  <a:pt x="0" y="68"/>
                </a:lnTo>
                <a:close/>
              </a:path>
            </a:pathLst>
          </a:custGeom>
          <a:pattFill prst="smGrid">
            <a:fgClr>
              <a:schemeClr val="bg2"/>
            </a:fgClr>
            <a:bgClr>
              <a:schemeClr val="bg1"/>
            </a:bgClr>
          </a:pattFill>
          <a:ln>
            <a:noFill/>
          </a:ln>
          <a:effectLst>
            <a:prstShdw prst="shdw13" dist="12700" dir="10800000">
              <a:schemeClr val="tx2">
                <a:alpha val="50000"/>
              </a:schemeClr>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grpSp>
        <p:nvGrpSpPr>
          <p:cNvPr id="13386" name="Group 107">
            <a:extLst>
              <a:ext uri="{FF2B5EF4-FFF2-40B4-BE49-F238E27FC236}">
                <a16:creationId xmlns:a16="http://schemas.microsoft.com/office/drawing/2014/main" id="{9AAF431F-405A-0293-4205-5BD352D88BE2}"/>
              </a:ext>
            </a:extLst>
          </p:cNvPr>
          <p:cNvGrpSpPr>
            <a:grpSpLocks/>
          </p:cNvGrpSpPr>
          <p:nvPr/>
        </p:nvGrpSpPr>
        <p:grpSpPr bwMode="auto">
          <a:xfrm>
            <a:off x="4288631" y="1402556"/>
            <a:ext cx="2220516" cy="400050"/>
            <a:chOff x="3039" y="1536"/>
            <a:chExt cx="1865" cy="336"/>
          </a:xfrm>
        </p:grpSpPr>
        <p:sp>
          <p:nvSpPr>
            <p:cNvPr id="322" name="AutoShape 108">
              <a:extLst>
                <a:ext uri="{FF2B5EF4-FFF2-40B4-BE49-F238E27FC236}">
                  <a16:creationId xmlns:a16="http://schemas.microsoft.com/office/drawing/2014/main" id="{1DE0C20B-B4DC-6A54-67A2-1906396A8EAE}"/>
                </a:ext>
              </a:extLst>
            </p:cNvPr>
            <p:cNvSpPr>
              <a:spLocks noChangeArrowheads="1"/>
            </p:cNvSpPr>
            <p:nvPr/>
          </p:nvSpPr>
          <p:spPr bwMode="auto">
            <a:xfrm rot="5400000">
              <a:off x="3123" y="1556"/>
              <a:ext cx="120" cy="288"/>
            </a:xfrm>
            <a:prstGeom prst="can">
              <a:avLst>
                <a:gd name="adj" fmla="val 4874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tx1"/>
              </a:solidFill>
              <a:round/>
              <a:headEnd/>
              <a:tailEnd/>
            </a:ln>
            <a:effectLst/>
          </p:spPr>
          <p:txBody>
            <a:bodyPr wrap="none" anchor="ctr"/>
            <a:lstStyle/>
            <a:p>
              <a:pPr eaLnBrk="1" hangingPunct="1">
                <a:defRPr/>
              </a:pPr>
              <a:endParaRPr lang="en-US" sz="1050">
                <a:latin typeface="Arial" charset="0"/>
                <a:cs typeface="+mn-cs"/>
              </a:endParaRPr>
            </a:p>
          </p:txBody>
        </p:sp>
        <p:sp>
          <p:nvSpPr>
            <p:cNvPr id="323" name="AutoShape 109">
              <a:extLst>
                <a:ext uri="{FF2B5EF4-FFF2-40B4-BE49-F238E27FC236}">
                  <a16:creationId xmlns:a16="http://schemas.microsoft.com/office/drawing/2014/main" id="{912CAB3A-3993-FB71-35C7-3BE14EE870E8}"/>
                </a:ext>
              </a:extLst>
            </p:cNvPr>
            <p:cNvSpPr>
              <a:spLocks noChangeArrowheads="1"/>
            </p:cNvSpPr>
            <p:nvPr/>
          </p:nvSpPr>
          <p:spPr bwMode="auto">
            <a:xfrm rot="5400000">
              <a:off x="3816" y="944"/>
              <a:ext cx="248" cy="1512"/>
            </a:xfrm>
            <a:prstGeom prst="can">
              <a:avLst>
                <a:gd name="adj" fmla="val 52613"/>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tx1"/>
              </a:solidFill>
              <a:round/>
              <a:headEnd/>
              <a:tailEnd/>
            </a:ln>
            <a:effectLst/>
          </p:spPr>
          <p:txBody>
            <a:bodyPr rot="10800000" vert="eaVert" wrap="none" anchor="ctr"/>
            <a:lstStyle/>
            <a:p>
              <a:pPr algn="ctr" eaLnBrk="1" hangingPunct="1">
                <a:defRPr/>
              </a:pPr>
              <a:endParaRPr lang="en-US" sz="2100">
                <a:latin typeface="Arial" charset="0"/>
                <a:cs typeface="+mn-cs"/>
              </a:endParaRPr>
            </a:p>
          </p:txBody>
        </p:sp>
        <p:grpSp>
          <p:nvGrpSpPr>
            <p:cNvPr id="13430" name="Group 110">
              <a:extLst>
                <a:ext uri="{FF2B5EF4-FFF2-40B4-BE49-F238E27FC236}">
                  <a16:creationId xmlns:a16="http://schemas.microsoft.com/office/drawing/2014/main" id="{E9FC5846-86F1-1FF9-77FF-94D0BA628575}"/>
                </a:ext>
              </a:extLst>
            </p:cNvPr>
            <p:cNvGrpSpPr>
              <a:grpSpLocks/>
            </p:cNvGrpSpPr>
            <p:nvPr/>
          </p:nvGrpSpPr>
          <p:grpSpPr bwMode="auto">
            <a:xfrm flipH="1">
              <a:off x="3293" y="1536"/>
              <a:ext cx="1235" cy="336"/>
              <a:chOff x="2165" y="1632"/>
              <a:chExt cx="1235" cy="336"/>
            </a:xfrm>
          </p:grpSpPr>
          <p:sp>
            <p:nvSpPr>
              <p:cNvPr id="13432" name="Freeform 111">
                <a:extLst>
                  <a:ext uri="{FF2B5EF4-FFF2-40B4-BE49-F238E27FC236}">
                    <a16:creationId xmlns:a16="http://schemas.microsoft.com/office/drawing/2014/main" id="{057D8DF9-0A4A-AA09-1758-4C1152510071}"/>
                  </a:ext>
                </a:extLst>
              </p:cNvPr>
              <p:cNvSpPr>
                <a:spLocks/>
              </p:cNvSpPr>
              <p:nvPr/>
            </p:nvSpPr>
            <p:spPr bwMode="auto">
              <a:xfrm rot="5400000">
                <a:off x="2466" y="1738"/>
                <a:ext cx="336" cy="123"/>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33" name="Freeform 112">
                <a:extLst>
                  <a:ext uri="{FF2B5EF4-FFF2-40B4-BE49-F238E27FC236}">
                    <a16:creationId xmlns:a16="http://schemas.microsoft.com/office/drawing/2014/main" id="{A3FFEE05-349A-B0FE-7DAF-7341F4A2D3C9}"/>
                  </a:ext>
                </a:extLst>
              </p:cNvPr>
              <p:cNvSpPr>
                <a:spLocks/>
              </p:cNvSpPr>
              <p:nvPr/>
            </p:nvSpPr>
            <p:spPr bwMode="auto">
              <a:xfrm rot="5400000">
                <a:off x="2387" y="1738"/>
                <a:ext cx="336" cy="123"/>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34" name="Freeform 113">
                <a:extLst>
                  <a:ext uri="{FF2B5EF4-FFF2-40B4-BE49-F238E27FC236}">
                    <a16:creationId xmlns:a16="http://schemas.microsoft.com/office/drawing/2014/main" id="{92FAF526-EE36-9214-EA7C-4A6C1FF001DE}"/>
                  </a:ext>
                </a:extLst>
              </p:cNvPr>
              <p:cNvSpPr>
                <a:spLocks/>
              </p:cNvSpPr>
              <p:nvPr/>
            </p:nvSpPr>
            <p:spPr bwMode="auto">
              <a:xfrm rot="5400000">
                <a:off x="2229" y="1738"/>
                <a:ext cx="336" cy="123"/>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35" name="Freeform 114">
                <a:extLst>
                  <a:ext uri="{FF2B5EF4-FFF2-40B4-BE49-F238E27FC236}">
                    <a16:creationId xmlns:a16="http://schemas.microsoft.com/office/drawing/2014/main" id="{7303D3A0-9E4B-1D67-CD5F-5DEA06EE8B8B}"/>
                  </a:ext>
                </a:extLst>
              </p:cNvPr>
              <p:cNvSpPr>
                <a:spLocks/>
              </p:cNvSpPr>
              <p:nvPr/>
            </p:nvSpPr>
            <p:spPr bwMode="auto">
              <a:xfrm rot="5400000">
                <a:off x="2306" y="1738"/>
                <a:ext cx="336" cy="123"/>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36" name="Freeform 115">
                <a:extLst>
                  <a:ext uri="{FF2B5EF4-FFF2-40B4-BE49-F238E27FC236}">
                    <a16:creationId xmlns:a16="http://schemas.microsoft.com/office/drawing/2014/main" id="{51D29C4A-D030-F56F-4CAD-89A90C7A402C}"/>
                  </a:ext>
                </a:extLst>
              </p:cNvPr>
              <p:cNvSpPr>
                <a:spLocks/>
              </p:cNvSpPr>
              <p:nvPr/>
            </p:nvSpPr>
            <p:spPr bwMode="auto">
              <a:xfrm rot="5400000">
                <a:off x="2142" y="1739"/>
                <a:ext cx="336" cy="122"/>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37" name="Freeform 116">
                <a:extLst>
                  <a:ext uri="{FF2B5EF4-FFF2-40B4-BE49-F238E27FC236}">
                    <a16:creationId xmlns:a16="http://schemas.microsoft.com/office/drawing/2014/main" id="{9086C050-B4E0-5CF4-71CE-AA6673E80C99}"/>
                  </a:ext>
                </a:extLst>
              </p:cNvPr>
              <p:cNvSpPr>
                <a:spLocks/>
              </p:cNvSpPr>
              <p:nvPr/>
            </p:nvSpPr>
            <p:spPr bwMode="auto">
              <a:xfrm rot="5400000">
                <a:off x="2059" y="1738"/>
                <a:ext cx="336" cy="123"/>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38" name="Freeform 117">
                <a:extLst>
                  <a:ext uri="{FF2B5EF4-FFF2-40B4-BE49-F238E27FC236}">
                    <a16:creationId xmlns:a16="http://schemas.microsoft.com/office/drawing/2014/main" id="{CE7090F6-7A72-E453-D01E-4E2D22A3BB1A}"/>
                  </a:ext>
                </a:extLst>
              </p:cNvPr>
              <p:cNvSpPr>
                <a:spLocks/>
              </p:cNvSpPr>
              <p:nvPr/>
            </p:nvSpPr>
            <p:spPr bwMode="auto">
              <a:xfrm rot="5400000">
                <a:off x="2939" y="1738"/>
                <a:ext cx="336" cy="123"/>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39" name="Freeform 118">
                <a:extLst>
                  <a:ext uri="{FF2B5EF4-FFF2-40B4-BE49-F238E27FC236}">
                    <a16:creationId xmlns:a16="http://schemas.microsoft.com/office/drawing/2014/main" id="{DC73D586-BC3D-99F6-2080-58B3B915EB63}"/>
                  </a:ext>
                </a:extLst>
              </p:cNvPr>
              <p:cNvSpPr>
                <a:spLocks/>
              </p:cNvSpPr>
              <p:nvPr/>
            </p:nvSpPr>
            <p:spPr bwMode="auto">
              <a:xfrm rot="5400000">
                <a:off x="2860" y="1738"/>
                <a:ext cx="336" cy="123"/>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40" name="Freeform 119">
                <a:extLst>
                  <a:ext uri="{FF2B5EF4-FFF2-40B4-BE49-F238E27FC236}">
                    <a16:creationId xmlns:a16="http://schemas.microsoft.com/office/drawing/2014/main" id="{68AD0BCF-79D9-2E66-A1B0-9BB2A7627AD6}"/>
                  </a:ext>
                </a:extLst>
              </p:cNvPr>
              <p:cNvSpPr>
                <a:spLocks/>
              </p:cNvSpPr>
              <p:nvPr/>
            </p:nvSpPr>
            <p:spPr bwMode="auto">
              <a:xfrm rot="5400000">
                <a:off x="2702" y="1738"/>
                <a:ext cx="336" cy="123"/>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41" name="Freeform 120">
                <a:extLst>
                  <a:ext uri="{FF2B5EF4-FFF2-40B4-BE49-F238E27FC236}">
                    <a16:creationId xmlns:a16="http://schemas.microsoft.com/office/drawing/2014/main" id="{EB0CFE71-0972-28E4-ECFD-007CFBBF0ECA}"/>
                  </a:ext>
                </a:extLst>
              </p:cNvPr>
              <p:cNvSpPr>
                <a:spLocks/>
              </p:cNvSpPr>
              <p:nvPr/>
            </p:nvSpPr>
            <p:spPr bwMode="auto">
              <a:xfrm rot="5400000">
                <a:off x="2779" y="1738"/>
                <a:ext cx="336" cy="123"/>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42" name="Freeform 121">
                <a:extLst>
                  <a:ext uri="{FF2B5EF4-FFF2-40B4-BE49-F238E27FC236}">
                    <a16:creationId xmlns:a16="http://schemas.microsoft.com/office/drawing/2014/main" id="{B304A385-E919-2F40-9C2F-7A77ACB7EDEC}"/>
                  </a:ext>
                </a:extLst>
              </p:cNvPr>
              <p:cNvSpPr>
                <a:spLocks/>
              </p:cNvSpPr>
              <p:nvPr/>
            </p:nvSpPr>
            <p:spPr bwMode="auto">
              <a:xfrm rot="5400000">
                <a:off x="2615" y="1739"/>
                <a:ext cx="336" cy="122"/>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43" name="Freeform 122">
                <a:extLst>
                  <a:ext uri="{FF2B5EF4-FFF2-40B4-BE49-F238E27FC236}">
                    <a16:creationId xmlns:a16="http://schemas.microsoft.com/office/drawing/2014/main" id="{4C058969-BFA4-F6CE-354F-1F7F3FC0D74E}"/>
                  </a:ext>
                </a:extLst>
              </p:cNvPr>
              <p:cNvSpPr>
                <a:spLocks/>
              </p:cNvSpPr>
              <p:nvPr/>
            </p:nvSpPr>
            <p:spPr bwMode="auto">
              <a:xfrm rot="5400000">
                <a:off x="2532" y="1738"/>
                <a:ext cx="336" cy="123"/>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44" name="Freeform 123">
                <a:extLst>
                  <a:ext uri="{FF2B5EF4-FFF2-40B4-BE49-F238E27FC236}">
                    <a16:creationId xmlns:a16="http://schemas.microsoft.com/office/drawing/2014/main" id="{9E384726-F70A-DE5C-553F-C86BE4161404}"/>
                  </a:ext>
                </a:extLst>
              </p:cNvPr>
              <p:cNvSpPr>
                <a:spLocks/>
              </p:cNvSpPr>
              <p:nvPr/>
            </p:nvSpPr>
            <p:spPr bwMode="auto">
              <a:xfrm rot="5400000">
                <a:off x="3171" y="1738"/>
                <a:ext cx="336" cy="123"/>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45" name="Freeform 124">
                <a:extLst>
                  <a:ext uri="{FF2B5EF4-FFF2-40B4-BE49-F238E27FC236}">
                    <a16:creationId xmlns:a16="http://schemas.microsoft.com/office/drawing/2014/main" id="{191AA44A-CBEE-931D-6376-9E867C5947BF}"/>
                  </a:ext>
                </a:extLst>
              </p:cNvPr>
              <p:cNvSpPr>
                <a:spLocks/>
              </p:cNvSpPr>
              <p:nvPr/>
            </p:nvSpPr>
            <p:spPr bwMode="auto">
              <a:xfrm rot="5400000">
                <a:off x="3092" y="1738"/>
                <a:ext cx="336" cy="123"/>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46" name="Freeform 125">
                <a:extLst>
                  <a:ext uri="{FF2B5EF4-FFF2-40B4-BE49-F238E27FC236}">
                    <a16:creationId xmlns:a16="http://schemas.microsoft.com/office/drawing/2014/main" id="{24DC611B-5D09-B564-E951-1576E4F33202}"/>
                  </a:ext>
                </a:extLst>
              </p:cNvPr>
              <p:cNvSpPr>
                <a:spLocks/>
              </p:cNvSpPr>
              <p:nvPr/>
            </p:nvSpPr>
            <p:spPr bwMode="auto">
              <a:xfrm rot="5400000">
                <a:off x="3011" y="1738"/>
                <a:ext cx="336" cy="123"/>
              </a:xfrm>
              <a:custGeom>
                <a:avLst/>
                <a:gdLst>
                  <a:gd name="T0" fmla="*/ 1 w 612"/>
                  <a:gd name="T1" fmla="*/ 0 h 405"/>
                  <a:gd name="T2" fmla="*/ 1 w 612"/>
                  <a:gd name="T3" fmla="*/ 0 h 405"/>
                  <a:gd name="T4" fmla="*/ 1 w 612"/>
                  <a:gd name="T5" fmla="*/ 0 h 405"/>
                  <a:gd name="T6" fmla="*/ 1 w 612"/>
                  <a:gd name="T7" fmla="*/ 0 h 405"/>
                  <a:gd name="T8" fmla="*/ 1 w 612"/>
                  <a:gd name="T9" fmla="*/ 0 h 405"/>
                  <a:gd name="T10" fmla="*/ 1 w 612"/>
                  <a:gd name="T11" fmla="*/ 0 h 405"/>
                  <a:gd name="T12" fmla="*/ 0 60000 65536"/>
                  <a:gd name="T13" fmla="*/ 0 60000 65536"/>
                  <a:gd name="T14" fmla="*/ 0 60000 65536"/>
                  <a:gd name="T15" fmla="*/ 0 60000 65536"/>
                  <a:gd name="T16" fmla="*/ 0 60000 65536"/>
                  <a:gd name="T17" fmla="*/ 0 60000 65536"/>
                  <a:gd name="T18" fmla="*/ 0 w 612"/>
                  <a:gd name="T19" fmla="*/ 0 h 405"/>
                  <a:gd name="T20" fmla="*/ 612 w 612"/>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612" h="405">
                    <a:moveTo>
                      <a:pt x="527" y="0"/>
                    </a:moveTo>
                    <a:cubicBezTo>
                      <a:pt x="539" y="12"/>
                      <a:pt x="602" y="50"/>
                      <a:pt x="602" y="75"/>
                    </a:cubicBezTo>
                    <a:cubicBezTo>
                      <a:pt x="602" y="100"/>
                      <a:pt x="612" y="123"/>
                      <a:pt x="527" y="150"/>
                    </a:cubicBezTo>
                    <a:cubicBezTo>
                      <a:pt x="442" y="177"/>
                      <a:pt x="179" y="210"/>
                      <a:pt x="92" y="240"/>
                    </a:cubicBezTo>
                    <a:cubicBezTo>
                      <a:pt x="5" y="270"/>
                      <a:pt x="0" y="303"/>
                      <a:pt x="2" y="330"/>
                    </a:cubicBezTo>
                    <a:cubicBezTo>
                      <a:pt x="4" y="357"/>
                      <a:pt x="85" y="390"/>
                      <a:pt x="107" y="405"/>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grpSp>
        <p:sp>
          <p:nvSpPr>
            <p:cNvPr id="325" name="AutoShape 126">
              <a:extLst>
                <a:ext uri="{FF2B5EF4-FFF2-40B4-BE49-F238E27FC236}">
                  <a16:creationId xmlns:a16="http://schemas.microsoft.com/office/drawing/2014/main" id="{6B71FB4A-4BE4-8927-55D4-E2A5DB0BF967}"/>
                </a:ext>
              </a:extLst>
            </p:cNvPr>
            <p:cNvSpPr>
              <a:spLocks noChangeArrowheads="1"/>
            </p:cNvSpPr>
            <p:nvPr/>
          </p:nvSpPr>
          <p:spPr bwMode="auto">
            <a:xfrm rot="5400000">
              <a:off x="4700" y="1564"/>
              <a:ext cx="120" cy="288"/>
            </a:xfrm>
            <a:prstGeom prst="can">
              <a:avLst>
                <a:gd name="adj" fmla="val 4874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tx1"/>
              </a:solidFill>
              <a:round/>
              <a:headEnd/>
              <a:tailEnd/>
            </a:ln>
            <a:effectLst/>
          </p:spPr>
          <p:txBody>
            <a:bodyPr wrap="none" anchor="ctr"/>
            <a:lstStyle/>
            <a:p>
              <a:pPr eaLnBrk="1" hangingPunct="1">
                <a:defRPr/>
              </a:pPr>
              <a:endParaRPr lang="en-US" sz="1050">
                <a:latin typeface="Arial" charset="0"/>
                <a:cs typeface="+mn-cs"/>
              </a:endParaRPr>
            </a:p>
          </p:txBody>
        </p:sp>
      </p:grpSp>
      <p:sp>
        <p:nvSpPr>
          <p:cNvPr id="13387" name="Rectangle 127">
            <a:extLst>
              <a:ext uri="{FF2B5EF4-FFF2-40B4-BE49-F238E27FC236}">
                <a16:creationId xmlns:a16="http://schemas.microsoft.com/office/drawing/2014/main" id="{0B2E133F-3514-68B5-7928-14805583AFBE}"/>
              </a:ext>
            </a:extLst>
          </p:cNvPr>
          <p:cNvSpPr>
            <a:spLocks noChangeArrowheads="1"/>
          </p:cNvSpPr>
          <p:nvPr/>
        </p:nvSpPr>
        <p:spPr bwMode="auto">
          <a:xfrm>
            <a:off x="2852738" y="2463404"/>
            <a:ext cx="800100" cy="64294"/>
          </a:xfrm>
          <a:prstGeom prst="rect">
            <a:avLst/>
          </a:prstGeom>
          <a:solidFill>
            <a:srgbClr val="FF9933"/>
          </a:solidFill>
          <a:ln w="9525">
            <a:miter lim="800000"/>
            <a:headEnd/>
            <a:tailEnd/>
          </a:ln>
          <a:scene3d>
            <a:camera prst="legacyPerspectiveTopRight">
              <a:rot lat="360000" lon="300000" rev="0"/>
            </a:camera>
            <a:lightRig rig="legacyFlat4" dir="b"/>
          </a:scene3d>
          <a:sp3d extrusionH="887400" prstMaterial="legacyMatte">
            <a:bevelT w="13500" h="13500" prst="angle"/>
            <a:bevelB w="13500" h="13500" prst="angle"/>
            <a:extrusionClr>
              <a:srgbClr val="FF9933"/>
            </a:extrusionClr>
            <a:contourClr>
              <a:srgbClr val="FF9933"/>
            </a:contourClr>
          </a:sp3d>
        </p:spPr>
        <p:txBody>
          <a:bodyPr wrap="none" anchor="ctr">
            <a:flatTx/>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88" name="Rectangle 128">
            <a:extLst>
              <a:ext uri="{FF2B5EF4-FFF2-40B4-BE49-F238E27FC236}">
                <a16:creationId xmlns:a16="http://schemas.microsoft.com/office/drawing/2014/main" id="{484B97B0-7BA5-BBF4-CFD6-5B0767E28619}"/>
              </a:ext>
            </a:extLst>
          </p:cNvPr>
          <p:cNvSpPr>
            <a:spLocks noChangeArrowheads="1"/>
          </p:cNvSpPr>
          <p:nvPr/>
        </p:nvSpPr>
        <p:spPr bwMode="auto">
          <a:xfrm>
            <a:off x="4624388" y="2331244"/>
            <a:ext cx="857250" cy="60722"/>
          </a:xfrm>
          <a:prstGeom prst="rect">
            <a:avLst/>
          </a:prstGeom>
          <a:solidFill>
            <a:srgbClr val="FF9933"/>
          </a:solidFill>
          <a:ln w="9525">
            <a:miter lim="800000"/>
            <a:headEnd/>
            <a:tailEnd/>
          </a:ln>
          <a:scene3d>
            <a:camera prst="legacyPerspectiveTopRight">
              <a:rot lat="180000" lon="21419979" rev="0"/>
            </a:camera>
            <a:lightRig rig="legacyFlat4" dir="b"/>
          </a:scene3d>
          <a:sp3d extrusionH="887400" prstMaterial="legacyMatte">
            <a:bevelT w="13500" h="13500" prst="angle"/>
            <a:bevelB w="13500" h="13500" prst="angle"/>
            <a:extrusionClr>
              <a:srgbClr val="FF9933"/>
            </a:extrusionClr>
            <a:contourClr>
              <a:srgbClr val="FF9933"/>
            </a:contourClr>
          </a:sp3d>
        </p:spPr>
        <p:txBody>
          <a:bodyPr wrap="none" anchor="ctr">
            <a:flatTx/>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89" name="AutoShape 129">
            <a:extLst>
              <a:ext uri="{FF2B5EF4-FFF2-40B4-BE49-F238E27FC236}">
                <a16:creationId xmlns:a16="http://schemas.microsoft.com/office/drawing/2014/main" id="{1697AF40-5EC3-B9DF-BDD5-82A080E56E6E}"/>
              </a:ext>
            </a:extLst>
          </p:cNvPr>
          <p:cNvSpPr>
            <a:spLocks noChangeArrowheads="1"/>
          </p:cNvSpPr>
          <p:nvPr/>
        </p:nvSpPr>
        <p:spPr bwMode="auto">
          <a:xfrm rot="5400000">
            <a:off x="3395663" y="2056210"/>
            <a:ext cx="114300" cy="400050"/>
          </a:xfrm>
          <a:prstGeom prst="can">
            <a:avLst>
              <a:gd name="adj" fmla="val 49486"/>
            </a:avLst>
          </a:prstGeom>
          <a:solidFill>
            <a:srgbClr val="FF33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90" name="Oval 130">
            <a:extLst>
              <a:ext uri="{FF2B5EF4-FFF2-40B4-BE49-F238E27FC236}">
                <a16:creationId xmlns:a16="http://schemas.microsoft.com/office/drawing/2014/main" id="{C6AC0153-50C6-9AAF-BD73-AC3BF38CC6C8}"/>
              </a:ext>
            </a:extLst>
          </p:cNvPr>
          <p:cNvSpPr>
            <a:spLocks noChangeArrowheads="1"/>
          </p:cNvSpPr>
          <p:nvPr/>
        </p:nvSpPr>
        <p:spPr bwMode="auto">
          <a:xfrm rot="21096553" flipH="1">
            <a:off x="3615929" y="2235994"/>
            <a:ext cx="27384" cy="27385"/>
          </a:xfrm>
          <a:prstGeom prst="ellipse">
            <a:avLst/>
          </a:prstGeom>
          <a:solidFill>
            <a:schemeClr val="accent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grpSp>
        <p:nvGrpSpPr>
          <p:cNvPr id="13391" name="Group 131">
            <a:extLst>
              <a:ext uri="{FF2B5EF4-FFF2-40B4-BE49-F238E27FC236}">
                <a16:creationId xmlns:a16="http://schemas.microsoft.com/office/drawing/2014/main" id="{3FC36830-5605-C408-A174-97FDFA622C85}"/>
              </a:ext>
            </a:extLst>
          </p:cNvPr>
          <p:cNvGrpSpPr>
            <a:grpSpLocks/>
          </p:cNvGrpSpPr>
          <p:nvPr/>
        </p:nvGrpSpPr>
        <p:grpSpPr bwMode="auto">
          <a:xfrm>
            <a:off x="3181350" y="2251472"/>
            <a:ext cx="400050" cy="114300"/>
            <a:chOff x="2160" y="3168"/>
            <a:chExt cx="336" cy="96"/>
          </a:xfrm>
        </p:grpSpPr>
        <p:sp>
          <p:nvSpPr>
            <p:cNvPr id="13426" name="AutoShape 132">
              <a:extLst>
                <a:ext uri="{FF2B5EF4-FFF2-40B4-BE49-F238E27FC236}">
                  <a16:creationId xmlns:a16="http://schemas.microsoft.com/office/drawing/2014/main" id="{97ADC388-A42E-1EF6-07FB-31FD6525FA59}"/>
                </a:ext>
              </a:extLst>
            </p:cNvPr>
            <p:cNvSpPr>
              <a:spLocks noChangeArrowheads="1"/>
            </p:cNvSpPr>
            <p:nvPr/>
          </p:nvSpPr>
          <p:spPr bwMode="auto">
            <a:xfrm rot="5400000">
              <a:off x="2280" y="3048"/>
              <a:ext cx="96" cy="336"/>
            </a:xfrm>
            <a:prstGeom prst="can">
              <a:avLst>
                <a:gd name="adj" fmla="val 49486"/>
              </a:avLst>
            </a:prstGeom>
            <a:solidFill>
              <a:srgbClr val="FF33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427" name="Oval 133">
              <a:extLst>
                <a:ext uri="{FF2B5EF4-FFF2-40B4-BE49-F238E27FC236}">
                  <a16:creationId xmlns:a16="http://schemas.microsoft.com/office/drawing/2014/main" id="{9EA9F169-755B-B3FB-C7A7-067A993107F2}"/>
                </a:ext>
              </a:extLst>
            </p:cNvPr>
            <p:cNvSpPr>
              <a:spLocks noChangeArrowheads="1"/>
            </p:cNvSpPr>
            <p:nvPr/>
          </p:nvSpPr>
          <p:spPr bwMode="auto">
            <a:xfrm rot="21096553" flipH="1">
              <a:off x="2465" y="3199"/>
              <a:ext cx="23" cy="23"/>
            </a:xfrm>
            <a:prstGeom prst="ellipse">
              <a:avLst/>
            </a:prstGeom>
            <a:solidFill>
              <a:schemeClr val="accent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grpSp>
      <p:grpSp>
        <p:nvGrpSpPr>
          <p:cNvPr id="13392" name="Group 134">
            <a:extLst>
              <a:ext uri="{FF2B5EF4-FFF2-40B4-BE49-F238E27FC236}">
                <a16:creationId xmlns:a16="http://schemas.microsoft.com/office/drawing/2014/main" id="{8C7E5926-ECE4-E835-2828-73D8161A0CA7}"/>
              </a:ext>
            </a:extLst>
          </p:cNvPr>
          <p:cNvGrpSpPr>
            <a:grpSpLocks/>
          </p:cNvGrpSpPr>
          <p:nvPr/>
        </p:nvGrpSpPr>
        <p:grpSpPr bwMode="auto">
          <a:xfrm>
            <a:off x="3095625" y="2313385"/>
            <a:ext cx="400050" cy="114300"/>
            <a:chOff x="2160" y="3168"/>
            <a:chExt cx="336" cy="96"/>
          </a:xfrm>
        </p:grpSpPr>
        <p:sp>
          <p:nvSpPr>
            <p:cNvPr id="13424" name="AutoShape 135">
              <a:extLst>
                <a:ext uri="{FF2B5EF4-FFF2-40B4-BE49-F238E27FC236}">
                  <a16:creationId xmlns:a16="http://schemas.microsoft.com/office/drawing/2014/main" id="{4B30CFA0-38E0-7EFE-B6B6-B780C3FEF28C}"/>
                </a:ext>
              </a:extLst>
            </p:cNvPr>
            <p:cNvSpPr>
              <a:spLocks noChangeArrowheads="1"/>
            </p:cNvSpPr>
            <p:nvPr/>
          </p:nvSpPr>
          <p:spPr bwMode="auto">
            <a:xfrm rot="5400000">
              <a:off x="2280" y="3048"/>
              <a:ext cx="96" cy="336"/>
            </a:xfrm>
            <a:prstGeom prst="can">
              <a:avLst>
                <a:gd name="adj" fmla="val 49486"/>
              </a:avLst>
            </a:prstGeom>
            <a:solidFill>
              <a:srgbClr val="FF3300"/>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425" name="Oval 136">
              <a:extLst>
                <a:ext uri="{FF2B5EF4-FFF2-40B4-BE49-F238E27FC236}">
                  <a16:creationId xmlns:a16="http://schemas.microsoft.com/office/drawing/2014/main" id="{7FB8105B-E41B-02AF-094F-A04203CF0739}"/>
                </a:ext>
              </a:extLst>
            </p:cNvPr>
            <p:cNvSpPr>
              <a:spLocks noChangeArrowheads="1"/>
            </p:cNvSpPr>
            <p:nvPr/>
          </p:nvSpPr>
          <p:spPr bwMode="auto">
            <a:xfrm rot="21096553" flipH="1">
              <a:off x="2465" y="3199"/>
              <a:ext cx="23" cy="23"/>
            </a:xfrm>
            <a:prstGeom prst="ellipse">
              <a:avLst/>
            </a:prstGeom>
            <a:solidFill>
              <a:schemeClr val="accent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grpSp>
      <p:sp>
        <p:nvSpPr>
          <p:cNvPr id="13393" name="AutoShape 137">
            <a:extLst>
              <a:ext uri="{FF2B5EF4-FFF2-40B4-BE49-F238E27FC236}">
                <a16:creationId xmlns:a16="http://schemas.microsoft.com/office/drawing/2014/main" id="{E0D7C004-C7C1-A42A-7AB1-B04DF7CFA03E}"/>
              </a:ext>
            </a:extLst>
          </p:cNvPr>
          <p:cNvSpPr>
            <a:spLocks noChangeArrowheads="1"/>
          </p:cNvSpPr>
          <p:nvPr/>
        </p:nvSpPr>
        <p:spPr bwMode="auto">
          <a:xfrm>
            <a:off x="3638550" y="2293144"/>
            <a:ext cx="57150" cy="114300"/>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94" name="AutoShape 138">
            <a:extLst>
              <a:ext uri="{FF2B5EF4-FFF2-40B4-BE49-F238E27FC236}">
                <a16:creationId xmlns:a16="http://schemas.microsoft.com/office/drawing/2014/main" id="{42B8DD7F-8D07-2ECA-25A7-9478731BBF08}"/>
              </a:ext>
            </a:extLst>
          </p:cNvPr>
          <p:cNvSpPr>
            <a:spLocks noChangeArrowheads="1"/>
          </p:cNvSpPr>
          <p:nvPr/>
        </p:nvSpPr>
        <p:spPr bwMode="auto">
          <a:xfrm>
            <a:off x="3038475" y="2270522"/>
            <a:ext cx="57150" cy="114300"/>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95" name="Text Box 139">
            <a:extLst>
              <a:ext uri="{FF2B5EF4-FFF2-40B4-BE49-F238E27FC236}">
                <a16:creationId xmlns:a16="http://schemas.microsoft.com/office/drawing/2014/main" id="{6B63B43E-FB78-49A2-446F-F27CD2D7FBAC}"/>
              </a:ext>
            </a:extLst>
          </p:cNvPr>
          <p:cNvSpPr txBox="1">
            <a:spLocks noChangeArrowheads="1"/>
          </p:cNvSpPr>
          <p:nvPr/>
        </p:nvSpPr>
        <p:spPr bwMode="auto">
          <a:xfrm>
            <a:off x="5062537" y="1925242"/>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latin typeface="Arial" panose="020B0604020202020204" pitchFamily="34" charset="0"/>
              </a:rPr>
              <a:t>K</a:t>
            </a:r>
          </a:p>
        </p:txBody>
      </p:sp>
      <p:sp>
        <p:nvSpPr>
          <p:cNvPr id="13396" name="Oval 140">
            <a:extLst>
              <a:ext uri="{FF2B5EF4-FFF2-40B4-BE49-F238E27FC236}">
                <a16:creationId xmlns:a16="http://schemas.microsoft.com/office/drawing/2014/main" id="{E55BC7D2-CAA9-CFBA-4FB4-28FE3756AEE1}"/>
              </a:ext>
            </a:extLst>
          </p:cNvPr>
          <p:cNvSpPr>
            <a:spLocks noChangeArrowheads="1"/>
          </p:cNvSpPr>
          <p:nvPr/>
        </p:nvSpPr>
        <p:spPr bwMode="auto">
          <a:xfrm>
            <a:off x="4989910" y="2222898"/>
            <a:ext cx="34528" cy="34528"/>
          </a:xfrm>
          <a:prstGeom prst="ellipse">
            <a:avLst/>
          </a:prstGeom>
          <a:solidFill>
            <a:schemeClr val="tx1"/>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97" name="AutoShape 141">
            <a:extLst>
              <a:ext uri="{FF2B5EF4-FFF2-40B4-BE49-F238E27FC236}">
                <a16:creationId xmlns:a16="http://schemas.microsoft.com/office/drawing/2014/main" id="{8FD2D79B-91D9-F85A-2771-C0D475AF949F}"/>
              </a:ext>
            </a:extLst>
          </p:cNvPr>
          <p:cNvSpPr>
            <a:spLocks noChangeArrowheads="1"/>
          </p:cNvSpPr>
          <p:nvPr/>
        </p:nvSpPr>
        <p:spPr bwMode="auto">
          <a:xfrm>
            <a:off x="4774406" y="2166938"/>
            <a:ext cx="57150" cy="114300"/>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398" name="AutoShape 142">
            <a:extLst>
              <a:ext uri="{FF2B5EF4-FFF2-40B4-BE49-F238E27FC236}">
                <a16:creationId xmlns:a16="http://schemas.microsoft.com/office/drawing/2014/main" id="{8036101E-314F-AA69-B000-F422C523DA1F}"/>
              </a:ext>
            </a:extLst>
          </p:cNvPr>
          <p:cNvSpPr>
            <a:spLocks noChangeArrowheads="1"/>
          </p:cNvSpPr>
          <p:nvPr/>
        </p:nvSpPr>
        <p:spPr bwMode="auto">
          <a:xfrm>
            <a:off x="5417344" y="2169319"/>
            <a:ext cx="57150" cy="114300"/>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grpSp>
        <p:nvGrpSpPr>
          <p:cNvPr id="25" name="Group 143">
            <a:extLst>
              <a:ext uri="{FF2B5EF4-FFF2-40B4-BE49-F238E27FC236}">
                <a16:creationId xmlns:a16="http://schemas.microsoft.com/office/drawing/2014/main" id="{4A783E81-173F-B99F-766D-8830F801E92D}"/>
              </a:ext>
            </a:extLst>
          </p:cNvPr>
          <p:cNvGrpSpPr>
            <a:grpSpLocks/>
          </p:cNvGrpSpPr>
          <p:nvPr/>
        </p:nvGrpSpPr>
        <p:grpSpPr bwMode="auto">
          <a:xfrm rot="20250179">
            <a:off x="4624387" y="1856185"/>
            <a:ext cx="728663" cy="728663"/>
            <a:chOff x="1008" y="2304"/>
            <a:chExt cx="612" cy="612"/>
          </a:xfrm>
        </p:grpSpPr>
        <p:sp>
          <p:nvSpPr>
            <p:cNvPr id="13422" name="Rectangle 144">
              <a:extLst>
                <a:ext uri="{FF2B5EF4-FFF2-40B4-BE49-F238E27FC236}">
                  <a16:creationId xmlns:a16="http://schemas.microsoft.com/office/drawing/2014/main" id="{46488CCE-3451-A52B-5AB5-0DA921019E87}"/>
                </a:ext>
              </a:extLst>
            </p:cNvPr>
            <p:cNvSpPr>
              <a:spLocks noChangeArrowheads="1"/>
            </p:cNvSpPr>
            <p:nvPr/>
          </p:nvSpPr>
          <p:spPr bwMode="auto">
            <a:xfrm>
              <a:off x="1296" y="2592"/>
              <a:ext cx="288" cy="48"/>
            </a:xfrm>
            <a:prstGeom prst="rect">
              <a:avLst/>
            </a:prstGeom>
            <a:solidFill>
              <a:srgbClr val="0099FF"/>
            </a:solidFill>
            <a:ln w="9525">
              <a:solidFill>
                <a:srgbClr val="66FF33"/>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423" name="Oval 145">
              <a:extLst>
                <a:ext uri="{FF2B5EF4-FFF2-40B4-BE49-F238E27FC236}">
                  <a16:creationId xmlns:a16="http://schemas.microsoft.com/office/drawing/2014/main" id="{BFEC92C1-90AF-3516-8DBD-9E388831BAB8}"/>
                </a:ext>
              </a:extLst>
            </p:cNvPr>
            <p:cNvSpPr>
              <a:spLocks noChangeArrowheads="1"/>
            </p:cNvSpPr>
            <p:nvPr/>
          </p:nvSpPr>
          <p:spPr bwMode="auto">
            <a:xfrm>
              <a:off x="1008" y="2304"/>
              <a:ext cx="612" cy="6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grpSp>
      <p:sp>
        <p:nvSpPr>
          <p:cNvPr id="13400" name="Oval 146">
            <a:extLst>
              <a:ext uri="{FF2B5EF4-FFF2-40B4-BE49-F238E27FC236}">
                <a16:creationId xmlns:a16="http://schemas.microsoft.com/office/drawing/2014/main" id="{0EAD76D6-E6B2-B4C3-9EC4-ACBCFA20382A}"/>
              </a:ext>
            </a:extLst>
          </p:cNvPr>
          <p:cNvSpPr>
            <a:spLocks noChangeArrowheads="1"/>
          </p:cNvSpPr>
          <p:nvPr/>
        </p:nvSpPr>
        <p:spPr bwMode="auto">
          <a:xfrm>
            <a:off x="4973241" y="2215754"/>
            <a:ext cx="54769" cy="54769"/>
          </a:xfrm>
          <a:prstGeom prst="ellipse">
            <a:avLst/>
          </a:prstGeom>
          <a:solidFill>
            <a:schemeClr val="tx1"/>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401" name="Oval 147">
            <a:extLst>
              <a:ext uri="{FF2B5EF4-FFF2-40B4-BE49-F238E27FC236}">
                <a16:creationId xmlns:a16="http://schemas.microsoft.com/office/drawing/2014/main" id="{2F4E6B76-D794-EBF0-48E9-14AE4E61CCD0}"/>
              </a:ext>
            </a:extLst>
          </p:cNvPr>
          <p:cNvSpPr>
            <a:spLocks noChangeArrowheads="1"/>
          </p:cNvSpPr>
          <p:nvPr/>
        </p:nvSpPr>
        <p:spPr bwMode="auto">
          <a:xfrm>
            <a:off x="5244704" y="2220516"/>
            <a:ext cx="54769" cy="54769"/>
          </a:xfrm>
          <a:prstGeom prst="ellipse">
            <a:avLst/>
          </a:prstGeom>
          <a:solidFill>
            <a:schemeClr val="tx1"/>
          </a:solidFill>
          <a:ln w="9525">
            <a:solidFill>
              <a:schemeClr val="bg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402" name="Freeform 148">
            <a:extLst>
              <a:ext uri="{FF2B5EF4-FFF2-40B4-BE49-F238E27FC236}">
                <a16:creationId xmlns:a16="http://schemas.microsoft.com/office/drawing/2014/main" id="{3D35B03D-F7D5-C8BB-F354-BA55E63BAAA8}"/>
              </a:ext>
            </a:extLst>
          </p:cNvPr>
          <p:cNvSpPr>
            <a:spLocks/>
          </p:cNvSpPr>
          <p:nvPr/>
        </p:nvSpPr>
        <p:spPr bwMode="auto">
          <a:xfrm>
            <a:off x="2913460" y="1760935"/>
            <a:ext cx="1701403" cy="641747"/>
          </a:xfrm>
          <a:custGeom>
            <a:avLst/>
            <a:gdLst>
              <a:gd name="T0" fmla="*/ 2147483646 w 1429"/>
              <a:gd name="T1" fmla="*/ 0 h 539"/>
              <a:gd name="T2" fmla="*/ 2147483646 w 1429"/>
              <a:gd name="T3" fmla="*/ 2147483646 h 539"/>
              <a:gd name="T4" fmla="*/ 2147483646 w 1429"/>
              <a:gd name="T5" fmla="*/ 2147483646 h 539"/>
              <a:gd name="T6" fmla="*/ 2147483646 w 1429"/>
              <a:gd name="T7" fmla="*/ 2147483646 h 539"/>
              <a:gd name="T8" fmla="*/ 2147483646 w 1429"/>
              <a:gd name="T9" fmla="*/ 2147483646 h 539"/>
              <a:gd name="T10" fmla="*/ 2147483646 w 1429"/>
              <a:gd name="T11" fmla="*/ 2147483646 h 539"/>
              <a:gd name="T12" fmla="*/ 2147483646 w 1429"/>
              <a:gd name="T13" fmla="*/ 2147483646 h 539"/>
              <a:gd name="T14" fmla="*/ 2147483646 w 1429"/>
              <a:gd name="T15" fmla="*/ 2147483646 h 539"/>
              <a:gd name="T16" fmla="*/ 0 60000 65536"/>
              <a:gd name="T17" fmla="*/ 0 60000 65536"/>
              <a:gd name="T18" fmla="*/ 0 60000 65536"/>
              <a:gd name="T19" fmla="*/ 0 60000 65536"/>
              <a:gd name="T20" fmla="*/ 0 60000 65536"/>
              <a:gd name="T21" fmla="*/ 0 60000 65536"/>
              <a:gd name="T22" fmla="*/ 0 60000 65536"/>
              <a:gd name="T23" fmla="*/ 0 60000 65536"/>
              <a:gd name="T24" fmla="*/ 0 w 1429"/>
              <a:gd name="T25" fmla="*/ 0 h 539"/>
              <a:gd name="T26" fmla="*/ 1429 w 1429"/>
              <a:gd name="T27" fmla="*/ 539 h 5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9" h="539">
                <a:moveTo>
                  <a:pt x="1429" y="0"/>
                </a:moveTo>
                <a:cubicBezTo>
                  <a:pt x="1406" y="47"/>
                  <a:pt x="1330" y="196"/>
                  <a:pt x="1293" y="272"/>
                </a:cubicBezTo>
                <a:cubicBezTo>
                  <a:pt x="1256" y="348"/>
                  <a:pt x="1265" y="415"/>
                  <a:pt x="1205" y="456"/>
                </a:cubicBezTo>
                <a:cubicBezTo>
                  <a:pt x="1145" y="497"/>
                  <a:pt x="1033" y="539"/>
                  <a:pt x="933" y="520"/>
                </a:cubicBezTo>
                <a:cubicBezTo>
                  <a:pt x="833" y="501"/>
                  <a:pt x="736" y="375"/>
                  <a:pt x="605" y="344"/>
                </a:cubicBezTo>
                <a:cubicBezTo>
                  <a:pt x="474" y="313"/>
                  <a:pt x="249" y="319"/>
                  <a:pt x="149" y="336"/>
                </a:cubicBezTo>
                <a:cubicBezTo>
                  <a:pt x="49" y="353"/>
                  <a:pt x="10" y="421"/>
                  <a:pt x="5" y="448"/>
                </a:cubicBezTo>
                <a:cubicBezTo>
                  <a:pt x="0" y="475"/>
                  <a:pt x="94" y="486"/>
                  <a:pt x="117" y="496"/>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03" name="Oval 149">
            <a:extLst>
              <a:ext uri="{FF2B5EF4-FFF2-40B4-BE49-F238E27FC236}">
                <a16:creationId xmlns:a16="http://schemas.microsoft.com/office/drawing/2014/main" id="{560E3C4F-D278-26ED-814A-2A0847B1BDB4}"/>
              </a:ext>
            </a:extLst>
          </p:cNvPr>
          <p:cNvSpPr>
            <a:spLocks noChangeArrowheads="1"/>
          </p:cNvSpPr>
          <p:nvPr/>
        </p:nvSpPr>
        <p:spPr bwMode="auto">
          <a:xfrm>
            <a:off x="4548187" y="1665685"/>
            <a:ext cx="82154" cy="82153"/>
          </a:xfrm>
          <a:prstGeom prst="ellipse">
            <a:avLst/>
          </a:prstGeom>
          <a:solidFill>
            <a:schemeClr val="accent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404" name="Freeform 150">
            <a:extLst>
              <a:ext uri="{FF2B5EF4-FFF2-40B4-BE49-F238E27FC236}">
                <a16:creationId xmlns:a16="http://schemas.microsoft.com/office/drawing/2014/main" id="{001CDD5F-C3FA-1F04-06ED-BC403490BB80}"/>
              </a:ext>
            </a:extLst>
          </p:cNvPr>
          <p:cNvSpPr>
            <a:spLocks/>
          </p:cNvSpPr>
          <p:nvPr/>
        </p:nvSpPr>
        <p:spPr bwMode="auto">
          <a:xfrm>
            <a:off x="5424488" y="1741885"/>
            <a:ext cx="819150" cy="609600"/>
          </a:xfrm>
          <a:custGeom>
            <a:avLst/>
            <a:gdLst>
              <a:gd name="T0" fmla="*/ 2147483646 w 688"/>
              <a:gd name="T1" fmla="*/ 0 h 512"/>
              <a:gd name="T2" fmla="*/ 2147483646 w 688"/>
              <a:gd name="T3" fmla="*/ 2147483646 h 512"/>
              <a:gd name="T4" fmla="*/ 2147483646 w 688"/>
              <a:gd name="T5" fmla="*/ 2147483646 h 512"/>
              <a:gd name="T6" fmla="*/ 0 w 688"/>
              <a:gd name="T7" fmla="*/ 2147483646 h 512"/>
              <a:gd name="T8" fmla="*/ 0 60000 65536"/>
              <a:gd name="T9" fmla="*/ 0 60000 65536"/>
              <a:gd name="T10" fmla="*/ 0 60000 65536"/>
              <a:gd name="T11" fmla="*/ 0 60000 65536"/>
              <a:gd name="T12" fmla="*/ 0 w 688"/>
              <a:gd name="T13" fmla="*/ 0 h 512"/>
              <a:gd name="T14" fmla="*/ 688 w 688"/>
              <a:gd name="T15" fmla="*/ 512 h 512"/>
            </a:gdLst>
            <a:ahLst/>
            <a:cxnLst>
              <a:cxn ang="T8">
                <a:pos x="T0" y="T1"/>
              </a:cxn>
              <a:cxn ang="T9">
                <a:pos x="T2" y="T3"/>
              </a:cxn>
              <a:cxn ang="T10">
                <a:pos x="T4" y="T5"/>
              </a:cxn>
              <a:cxn ang="T11">
                <a:pos x="T6" y="T7"/>
              </a:cxn>
            </a:cxnLst>
            <a:rect l="T12" t="T13" r="T14" b="T15"/>
            <a:pathLst>
              <a:path w="688" h="512">
                <a:moveTo>
                  <a:pt x="528" y="0"/>
                </a:moveTo>
                <a:cubicBezTo>
                  <a:pt x="608" y="80"/>
                  <a:pt x="688" y="160"/>
                  <a:pt x="672" y="240"/>
                </a:cubicBezTo>
                <a:cubicBezTo>
                  <a:pt x="656" y="320"/>
                  <a:pt x="544" y="448"/>
                  <a:pt x="432" y="480"/>
                </a:cubicBezTo>
                <a:cubicBezTo>
                  <a:pt x="320" y="512"/>
                  <a:pt x="160" y="472"/>
                  <a:pt x="0" y="432"/>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05" name="Oval 151">
            <a:extLst>
              <a:ext uri="{FF2B5EF4-FFF2-40B4-BE49-F238E27FC236}">
                <a16:creationId xmlns:a16="http://schemas.microsoft.com/office/drawing/2014/main" id="{B9057865-82D6-7612-DFB1-7ED3D3CEA060}"/>
              </a:ext>
            </a:extLst>
          </p:cNvPr>
          <p:cNvSpPr>
            <a:spLocks noChangeArrowheads="1"/>
          </p:cNvSpPr>
          <p:nvPr/>
        </p:nvSpPr>
        <p:spPr bwMode="auto">
          <a:xfrm>
            <a:off x="6024562" y="1665685"/>
            <a:ext cx="82154" cy="82153"/>
          </a:xfrm>
          <a:prstGeom prst="ellipse">
            <a:avLst/>
          </a:prstGeom>
          <a:solidFill>
            <a:schemeClr val="accent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406" name="Freeform 152">
            <a:extLst>
              <a:ext uri="{FF2B5EF4-FFF2-40B4-BE49-F238E27FC236}">
                <a16:creationId xmlns:a16="http://schemas.microsoft.com/office/drawing/2014/main" id="{2FB9E5EF-2250-B937-1FF0-DD80A8399C39}"/>
              </a:ext>
            </a:extLst>
          </p:cNvPr>
          <p:cNvSpPr>
            <a:spLocks/>
          </p:cNvSpPr>
          <p:nvPr/>
        </p:nvSpPr>
        <p:spPr bwMode="auto">
          <a:xfrm>
            <a:off x="3652837" y="2256235"/>
            <a:ext cx="1262063" cy="381000"/>
          </a:xfrm>
          <a:custGeom>
            <a:avLst/>
            <a:gdLst>
              <a:gd name="T0" fmla="*/ 0 w 1015"/>
              <a:gd name="T1" fmla="*/ 2147483646 h 320"/>
              <a:gd name="T2" fmla="*/ 2147483646 w 1015"/>
              <a:gd name="T3" fmla="*/ 2147483646 h 320"/>
              <a:gd name="T4" fmla="*/ 2147483646 w 1015"/>
              <a:gd name="T5" fmla="*/ 2147483646 h 320"/>
              <a:gd name="T6" fmla="*/ 2147483646 w 1015"/>
              <a:gd name="T7" fmla="*/ 2147483646 h 320"/>
              <a:gd name="T8" fmla="*/ 2147483646 w 1015"/>
              <a:gd name="T9" fmla="*/ 0 h 320"/>
              <a:gd name="T10" fmla="*/ 0 60000 65536"/>
              <a:gd name="T11" fmla="*/ 0 60000 65536"/>
              <a:gd name="T12" fmla="*/ 0 60000 65536"/>
              <a:gd name="T13" fmla="*/ 0 60000 65536"/>
              <a:gd name="T14" fmla="*/ 0 60000 65536"/>
              <a:gd name="T15" fmla="*/ 0 w 1015"/>
              <a:gd name="T16" fmla="*/ 0 h 320"/>
              <a:gd name="T17" fmla="*/ 1015 w 1015"/>
              <a:gd name="T18" fmla="*/ 320 h 320"/>
            </a:gdLst>
            <a:ahLst/>
            <a:cxnLst>
              <a:cxn ang="T10">
                <a:pos x="T0" y="T1"/>
              </a:cxn>
              <a:cxn ang="T11">
                <a:pos x="T2" y="T3"/>
              </a:cxn>
              <a:cxn ang="T12">
                <a:pos x="T4" y="T5"/>
              </a:cxn>
              <a:cxn ang="T13">
                <a:pos x="T6" y="T7"/>
              </a:cxn>
              <a:cxn ang="T14">
                <a:pos x="T8" y="T9"/>
              </a:cxn>
            </a:cxnLst>
            <a:rect l="T15" t="T16" r="T17" b="T18"/>
            <a:pathLst>
              <a:path w="1015" h="320">
                <a:moveTo>
                  <a:pt x="0" y="96"/>
                </a:moveTo>
                <a:cubicBezTo>
                  <a:pt x="36" y="152"/>
                  <a:pt x="47" y="204"/>
                  <a:pt x="144" y="240"/>
                </a:cubicBezTo>
                <a:cubicBezTo>
                  <a:pt x="241" y="276"/>
                  <a:pt x="448" y="320"/>
                  <a:pt x="584" y="312"/>
                </a:cubicBezTo>
                <a:cubicBezTo>
                  <a:pt x="720" y="304"/>
                  <a:pt x="905" y="244"/>
                  <a:pt x="960" y="192"/>
                </a:cubicBezTo>
                <a:cubicBezTo>
                  <a:pt x="1015" y="140"/>
                  <a:pt x="976" y="72"/>
                  <a:pt x="912" y="0"/>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50"/>
          </a:p>
        </p:txBody>
      </p:sp>
      <p:sp>
        <p:nvSpPr>
          <p:cNvPr id="13407" name="Oval 153">
            <a:extLst>
              <a:ext uri="{FF2B5EF4-FFF2-40B4-BE49-F238E27FC236}">
                <a16:creationId xmlns:a16="http://schemas.microsoft.com/office/drawing/2014/main" id="{27B464DE-49BA-ADE6-7759-EC72A18C126B}"/>
              </a:ext>
            </a:extLst>
          </p:cNvPr>
          <p:cNvSpPr>
            <a:spLocks noChangeArrowheads="1"/>
          </p:cNvSpPr>
          <p:nvPr/>
        </p:nvSpPr>
        <p:spPr bwMode="auto">
          <a:xfrm>
            <a:off x="6110288" y="2084785"/>
            <a:ext cx="800100" cy="114300"/>
          </a:xfrm>
          <a:prstGeom prst="ellipse">
            <a:avLst/>
          </a:prstGeom>
          <a:solidFill>
            <a:srgbClr val="FF8001"/>
          </a:solidFill>
          <a:ln w="9525">
            <a:solidFill>
              <a:srgbClr val="FFA143"/>
            </a:solidFill>
            <a:round/>
            <a:headEnd/>
            <a:tailEnd/>
          </a:ln>
          <a:effectLst>
            <a:prstShdw prst="shdw13" dist="25344" dir="5395659">
              <a:srgbClr val="9E4F00">
                <a:alpha val="50000"/>
              </a:srgbClr>
            </a:prst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368" name="Rectangle 154">
            <a:extLst>
              <a:ext uri="{FF2B5EF4-FFF2-40B4-BE49-F238E27FC236}">
                <a16:creationId xmlns:a16="http://schemas.microsoft.com/office/drawing/2014/main" id="{D949F341-5630-24DA-0B46-D288F399BD92}"/>
              </a:ext>
            </a:extLst>
          </p:cNvPr>
          <p:cNvSpPr>
            <a:spLocks noChangeArrowheads="1"/>
          </p:cNvSpPr>
          <p:nvPr/>
        </p:nvSpPr>
        <p:spPr bwMode="auto">
          <a:xfrm>
            <a:off x="6502004" y="427435"/>
            <a:ext cx="55959" cy="171450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wrap="none" anchor="ctr"/>
          <a:lstStyle/>
          <a:p>
            <a:pPr eaLnBrk="1" hangingPunct="1">
              <a:defRPr/>
            </a:pPr>
            <a:endParaRPr lang="en-US" sz="1050">
              <a:latin typeface="Arial" charset="0"/>
              <a:cs typeface="+mn-cs"/>
            </a:endParaRPr>
          </a:p>
        </p:txBody>
      </p:sp>
      <p:sp>
        <p:nvSpPr>
          <p:cNvPr id="369" name="AutoShape 155">
            <a:extLst>
              <a:ext uri="{FF2B5EF4-FFF2-40B4-BE49-F238E27FC236}">
                <a16:creationId xmlns:a16="http://schemas.microsoft.com/office/drawing/2014/main" id="{74D6B2C8-9DCA-73B3-E092-50AF5518AEEF}"/>
              </a:ext>
            </a:extLst>
          </p:cNvPr>
          <p:cNvSpPr>
            <a:spLocks noChangeArrowheads="1"/>
          </p:cNvSpPr>
          <p:nvPr/>
        </p:nvSpPr>
        <p:spPr bwMode="auto">
          <a:xfrm>
            <a:off x="6424613" y="1484710"/>
            <a:ext cx="219075" cy="228600"/>
          </a:xfrm>
          <a:prstGeom prst="plus">
            <a:avLst>
              <a:gd name="adj" fmla="val 25000"/>
            </a:avLst>
          </a:prstGeom>
          <a:gradFill rotWithShape="1">
            <a:gsLst>
              <a:gs pos="0">
                <a:schemeClr val="tx1"/>
              </a:gs>
              <a:gs pos="50000">
                <a:schemeClr val="tx1">
                  <a:gamma/>
                  <a:tint val="0"/>
                  <a:invGamma/>
                </a:schemeClr>
              </a:gs>
              <a:gs pos="100000">
                <a:schemeClr val="tx1"/>
              </a:gs>
            </a:gsLst>
            <a:lin ang="0" scaled="1"/>
          </a:gradFill>
          <a:ln w="9525">
            <a:noFill/>
            <a:miter lim="800000"/>
            <a:headEnd/>
            <a:tailEnd/>
          </a:ln>
          <a:effectLst/>
        </p:spPr>
        <p:txBody>
          <a:bodyPr wrap="none" anchor="ctr"/>
          <a:lstStyle/>
          <a:p>
            <a:pPr eaLnBrk="1" hangingPunct="1">
              <a:defRPr/>
            </a:pPr>
            <a:endParaRPr lang="en-US" sz="1050">
              <a:latin typeface="Arial" charset="0"/>
              <a:cs typeface="+mn-cs"/>
            </a:endParaRPr>
          </a:p>
        </p:txBody>
      </p:sp>
      <p:sp>
        <p:nvSpPr>
          <p:cNvPr id="13410" name="Oval 156">
            <a:extLst>
              <a:ext uri="{FF2B5EF4-FFF2-40B4-BE49-F238E27FC236}">
                <a16:creationId xmlns:a16="http://schemas.microsoft.com/office/drawing/2014/main" id="{6493B403-6DFC-F93D-0689-2B5D617ACCA1}"/>
              </a:ext>
            </a:extLst>
          </p:cNvPr>
          <p:cNvSpPr>
            <a:spLocks noChangeArrowheads="1"/>
          </p:cNvSpPr>
          <p:nvPr/>
        </p:nvSpPr>
        <p:spPr bwMode="auto">
          <a:xfrm>
            <a:off x="6491287" y="1560910"/>
            <a:ext cx="82154" cy="82153"/>
          </a:xfrm>
          <a:prstGeom prst="ellipse">
            <a:avLst/>
          </a:prstGeom>
          <a:solidFill>
            <a:schemeClr val="accent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13411" name="Line 157">
            <a:extLst>
              <a:ext uri="{FF2B5EF4-FFF2-40B4-BE49-F238E27FC236}">
                <a16:creationId xmlns:a16="http://schemas.microsoft.com/office/drawing/2014/main" id="{DB8A4332-AA3A-D215-B8A0-6683A8895F98}"/>
              </a:ext>
            </a:extLst>
          </p:cNvPr>
          <p:cNvSpPr>
            <a:spLocks noChangeShapeType="1"/>
          </p:cNvSpPr>
          <p:nvPr/>
        </p:nvSpPr>
        <p:spPr bwMode="auto">
          <a:xfrm>
            <a:off x="3124201" y="2384822"/>
            <a:ext cx="308372"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12" name="Line 158">
            <a:extLst>
              <a:ext uri="{FF2B5EF4-FFF2-40B4-BE49-F238E27FC236}">
                <a16:creationId xmlns:a16="http://schemas.microsoft.com/office/drawing/2014/main" id="{B2720B68-55D9-70C0-3295-DA2FA7CD91BA}"/>
              </a:ext>
            </a:extLst>
          </p:cNvPr>
          <p:cNvSpPr>
            <a:spLocks noChangeShapeType="1"/>
          </p:cNvSpPr>
          <p:nvPr/>
        </p:nvSpPr>
        <p:spPr bwMode="auto">
          <a:xfrm>
            <a:off x="3209926" y="2277666"/>
            <a:ext cx="308372"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13" name="Line 159">
            <a:extLst>
              <a:ext uri="{FF2B5EF4-FFF2-40B4-BE49-F238E27FC236}">
                <a16:creationId xmlns:a16="http://schemas.microsoft.com/office/drawing/2014/main" id="{7E44250E-C567-6296-B7D0-358B02F0C7D2}"/>
              </a:ext>
            </a:extLst>
          </p:cNvPr>
          <p:cNvSpPr>
            <a:spLocks noChangeShapeType="1"/>
          </p:cNvSpPr>
          <p:nvPr/>
        </p:nvSpPr>
        <p:spPr bwMode="auto">
          <a:xfrm>
            <a:off x="3274219" y="2234804"/>
            <a:ext cx="308372"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050"/>
          </a:p>
        </p:txBody>
      </p:sp>
      <p:sp>
        <p:nvSpPr>
          <p:cNvPr id="13414" name="Freeform 160">
            <a:extLst>
              <a:ext uri="{FF2B5EF4-FFF2-40B4-BE49-F238E27FC236}">
                <a16:creationId xmlns:a16="http://schemas.microsoft.com/office/drawing/2014/main" id="{AA5E4DC7-1E6F-3440-069A-8E20CACFAF46}"/>
              </a:ext>
            </a:extLst>
          </p:cNvPr>
          <p:cNvSpPr>
            <a:spLocks/>
          </p:cNvSpPr>
          <p:nvPr/>
        </p:nvSpPr>
        <p:spPr bwMode="auto">
          <a:xfrm>
            <a:off x="3465910" y="2230041"/>
            <a:ext cx="175022" cy="152400"/>
          </a:xfrm>
          <a:custGeom>
            <a:avLst/>
            <a:gdLst>
              <a:gd name="T0" fmla="*/ 0 w 147"/>
              <a:gd name="T1" fmla="*/ 2147483646 h 128"/>
              <a:gd name="T2" fmla="*/ 2147483646 w 147"/>
              <a:gd name="T3" fmla="*/ 0 h 128"/>
              <a:gd name="T4" fmla="*/ 2147483646 w 147"/>
              <a:gd name="T5" fmla="*/ 2147483646 h 128"/>
              <a:gd name="T6" fmla="*/ 0 w 147"/>
              <a:gd name="T7" fmla="*/ 2147483646 h 128"/>
              <a:gd name="T8" fmla="*/ 0 w 147"/>
              <a:gd name="T9" fmla="*/ 2147483646 h 128"/>
              <a:gd name="T10" fmla="*/ 0 60000 65536"/>
              <a:gd name="T11" fmla="*/ 0 60000 65536"/>
              <a:gd name="T12" fmla="*/ 0 60000 65536"/>
              <a:gd name="T13" fmla="*/ 0 60000 65536"/>
              <a:gd name="T14" fmla="*/ 0 60000 65536"/>
              <a:gd name="T15" fmla="*/ 0 w 147"/>
              <a:gd name="T16" fmla="*/ 0 h 128"/>
              <a:gd name="T17" fmla="*/ 147 w 147"/>
              <a:gd name="T18" fmla="*/ 128 h 128"/>
            </a:gdLst>
            <a:ahLst/>
            <a:cxnLst>
              <a:cxn ang="T10">
                <a:pos x="T0" y="T1"/>
              </a:cxn>
              <a:cxn ang="T11">
                <a:pos x="T2" y="T3"/>
              </a:cxn>
              <a:cxn ang="T12">
                <a:pos x="T4" y="T5"/>
              </a:cxn>
              <a:cxn ang="T13">
                <a:pos x="T6" y="T7"/>
              </a:cxn>
              <a:cxn ang="T14">
                <a:pos x="T8" y="T9"/>
              </a:cxn>
            </a:cxnLst>
            <a:rect l="T15" t="T16" r="T17" b="T18"/>
            <a:pathLst>
              <a:path w="147" h="128">
                <a:moveTo>
                  <a:pt x="0" y="109"/>
                </a:moveTo>
                <a:lnTo>
                  <a:pt x="146" y="0"/>
                </a:lnTo>
                <a:lnTo>
                  <a:pt x="147" y="18"/>
                </a:lnTo>
                <a:lnTo>
                  <a:pt x="0" y="128"/>
                </a:lnTo>
                <a:lnTo>
                  <a:pt x="0" y="109"/>
                </a:lnTo>
                <a:close/>
              </a:path>
            </a:pathLst>
          </a:custGeom>
          <a:solidFill>
            <a:srgbClr val="808080"/>
          </a:solidFill>
          <a:ln w="3175">
            <a:solidFill>
              <a:schemeClr val="bg1"/>
            </a:solidFill>
            <a:round/>
            <a:headEnd/>
            <a:tailEnd/>
          </a:ln>
        </p:spPr>
        <p:txBody>
          <a:bodyPr/>
          <a:lstStyle/>
          <a:p>
            <a:endParaRPr lang="en-US" sz="1050"/>
          </a:p>
        </p:txBody>
      </p:sp>
      <p:sp>
        <p:nvSpPr>
          <p:cNvPr id="375" name="Oval 210">
            <a:extLst>
              <a:ext uri="{FF2B5EF4-FFF2-40B4-BE49-F238E27FC236}">
                <a16:creationId xmlns:a16="http://schemas.microsoft.com/office/drawing/2014/main" id="{9C762AC9-12CC-AE86-5815-057F361D1B79}"/>
              </a:ext>
            </a:extLst>
          </p:cNvPr>
          <p:cNvSpPr>
            <a:spLocks noChangeArrowheads="1"/>
          </p:cNvSpPr>
          <p:nvPr/>
        </p:nvSpPr>
        <p:spPr bwMode="auto">
          <a:xfrm rot="20820323">
            <a:off x="2731294" y="352425"/>
            <a:ext cx="142875" cy="514350"/>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376" name="Oval 209">
            <a:extLst>
              <a:ext uri="{FF2B5EF4-FFF2-40B4-BE49-F238E27FC236}">
                <a16:creationId xmlns:a16="http://schemas.microsoft.com/office/drawing/2014/main" id="{997628CC-9B5A-A4A2-7A07-EA2B8F5EC018}"/>
              </a:ext>
            </a:extLst>
          </p:cNvPr>
          <p:cNvSpPr>
            <a:spLocks noChangeArrowheads="1"/>
          </p:cNvSpPr>
          <p:nvPr/>
        </p:nvSpPr>
        <p:spPr bwMode="auto">
          <a:xfrm rot="20820323">
            <a:off x="2566987" y="531019"/>
            <a:ext cx="139304" cy="478631"/>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Arial" panose="020B0604020202020204" pitchFamily="34" charset="0"/>
            </a:endParaRPr>
          </a:p>
        </p:txBody>
      </p:sp>
      <p:sp>
        <p:nvSpPr>
          <p:cNvPr id="377" name="TextBox 376">
            <a:extLst>
              <a:ext uri="{FF2B5EF4-FFF2-40B4-BE49-F238E27FC236}">
                <a16:creationId xmlns:a16="http://schemas.microsoft.com/office/drawing/2014/main" id="{68A9347F-88BF-DBDF-7049-ADD1B9157F64}"/>
              </a:ext>
            </a:extLst>
          </p:cNvPr>
          <p:cNvSpPr txBox="1">
            <a:spLocks noChangeArrowheads="1"/>
          </p:cNvSpPr>
          <p:nvPr/>
        </p:nvSpPr>
        <p:spPr bwMode="auto">
          <a:xfrm>
            <a:off x="1200150" y="2902744"/>
            <a:ext cx="6572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3333CC"/>
                </a:solidFill>
                <a:latin typeface="Arial" panose="020B0604020202020204" pitchFamily="34" charset="0"/>
              </a:rPr>
              <a:t>Khi dòng điện đã ổn định.</a:t>
            </a:r>
          </a:p>
          <a:p>
            <a:pPr eaLnBrk="1" hangingPunct="1">
              <a:lnSpc>
                <a:spcPct val="100000"/>
              </a:lnSpc>
              <a:spcBef>
                <a:spcPct val="0"/>
              </a:spcBef>
              <a:buFontTx/>
              <a:buNone/>
            </a:pPr>
            <a:endParaRPr lang="en-US" altLang="en-US" sz="2400" b="1">
              <a:solidFill>
                <a:srgbClr val="3333CC"/>
              </a:solidFill>
              <a:latin typeface="Arial" panose="020B0604020202020204" pitchFamily="34" charset="0"/>
            </a:endParaRPr>
          </a:p>
        </p:txBody>
      </p:sp>
      <p:sp>
        <p:nvSpPr>
          <p:cNvPr id="378" name="TextBox 377">
            <a:extLst>
              <a:ext uri="{FF2B5EF4-FFF2-40B4-BE49-F238E27FC236}">
                <a16:creationId xmlns:a16="http://schemas.microsoft.com/office/drawing/2014/main" id="{CCD5D377-F025-BF99-12A8-362DC4F02317}"/>
              </a:ext>
            </a:extLst>
          </p:cNvPr>
          <p:cNvSpPr txBox="1">
            <a:spLocks noChangeArrowheads="1"/>
          </p:cNvSpPr>
          <p:nvPr/>
        </p:nvSpPr>
        <p:spPr bwMode="auto">
          <a:xfrm>
            <a:off x="1200150" y="2571751"/>
            <a:ext cx="6915150"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25" b="1">
                <a:solidFill>
                  <a:srgbClr val="3333CC"/>
                </a:solidFill>
                <a:latin typeface="Arial" panose="020B0604020202020204" pitchFamily="34" charset="0"/>
              </a:rPr>
              <a:t>Trong khi đóng mạch điện của nam châm điện</a:t>
            </a:r>
          </a:p>
        </p:txBody>
      </p:sp>
      <p:sp>
        <p:nvSpPr>
          <p:cNvPr id="379" name="TextBox 378">
            <a:extLst>
              <a:ext uri="{FF2B5EF4-FFF2-40B4-BE49-F238E27FC236}">
                <a16:creationId xmlns:a16="http://schemas.microsoft.com/office/drawing/2014/main" id="{DD876BDB-2278-D91D-077E-0136AB7F322D}"/>
              </a:ext>
            </a:extLst>
          </p:cNvPr>
          <p:cNvSpPr txBox="1">
            <a:spLocks noChangeArrowheads="1"/>
          </p:cNvSpPr>
          <p:nvPr/>
        </p:nvSpPr>
        <p:spPr bwMode="auto">
          <a:xfrm>
            <a:off x="1200150" y="3257550"/>
            <a:ext cx="6915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3333CC"/>
                </a:solidFill>
                <a:latin typeface="Arial" panose="020B0604020202020204" pitchFamily="34" charset="0"/>
              </a:rPr>
              <a:t>Trong khi ngắt mạch điện của nam châm điện.</a:t>
            </a:r>
          </a:p>
          <a:p>
            <a:pPr eaLnBrk="1" hangingPunct="1">
              <a:lnSpc>
                <a:spcPct val="100000"/>
              </a:lnSpc>
              <a:spcBef>
                <a:spcPct val="0"/>
              </a:spcBef>
              <a:buFontTx/>
              <a:buNone/>
            </a:pPr>
            <a:endParaRPr lang="en-US" altLang="en-US" sz="2400" b="1">
              <a:solidFill>
                <a:srgbClr val="3333CC"/>
              </a:solidFill>
              <a:latin typeface="Arial" panose="020B0604020202020204" pitchFamily="34" charset="0"/>
            </a:endParaRPr>
          </a:p>
        </p:txBody>
      </p:sp>
      <p:sp>
        <p:nvSpPr>
          <p:cNvPr id="380" name="TextBox 379">
            <a:extLst>
              <a:ext uri="{FF2B5EF4-FFF2-40B4-BE49-F238E27FC236}">
                <a16:creationId xmlns:a16="http://schemas.microsoft.com/office/drawing/2014/main" id="{6AF52030-3FB3-E2E9-0739-DA6BCC99C239}"/>
              </a:ext>
            </a:extLst>
          </p:cNvPr>
          <p:cNvSpPr txBox="1">
            <a:spLocks noChangeArrowheads="1"/>
          </p:cNvSpPr>
          <p:nvPr/>
        </p:nvSpPr>
        <p:spPr bwMode="auto">
          <a:xfrm>
            <a:off x="1200150" y="3600450"/>
            <a:ext cx="628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3333CC"/>
                </a:solidFill>
                <a:latin typeface="Arial" panose="020B0604020202020204" pitchFamily="34" charset="0"/>
              </a:rPr>
              <a:t>Sau khi ngắt mạch điện.</a:t>
            </a:r>
          </a:p>
        </p:txBody>
      </p:sp>
      <p:sp>
        <p:nvSpPr>
          <p:cNvPr id="381" name="TextBox 380">
            <a:extLst>
              <a:ext uri="{FF2B5EF4-FFF2-40B4-BE49-F238E27FC236}">
                <a16:creationId xmlns:a16="http://schemas.microsoft.com/office/drawing/2014/main" id="{192EAA33-905D-3F74-AFAB-39D241F63ED4}"/>
              </a:ext>
            </a:extLst>
          </p:cNvPr>
          <p:cNvSpPr txBox="1">
            <a:spLocks noChangeArrowheads="1"/>
          </p:cNvSpPr>
          <p:nvPr/>
        </p:nvSpPr>
        <p:spPr bwMode="auto">
          <a:xfrm>
            <a:off x="1212056" y="2571750"/>
            <a:ext cx="6686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a:latin typeface="Arial" panose="020B0604020202020204" pitchFamily="34" charset="0"/>
              </a:rPr>
              <a:t>Qua thí nghiệm hãy rút ra nhận xét dòng điện xuất hiện trong cuộn dây khi nào?</a:t>
            </a:r>
          </a:p>
          <a:p>
            <a:pPr algn="just" eaLnBrk="1" hangingPunct="1">
              <a:lnSpc>
                <a:spcPct val="100000"/>
              </a:lnSpc>
              <a:spcBef>
                <a:spcPct val="0"/>
              </a:spcBef>
              <a:buFontTx/>
              <a:buNone/>
            </a:pPr>
            <a:endParaRPr lang="en-US" altLang="en-US" sz="2400" b="1">
              <a:latin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blinds(horizontal)">
                                      <p:cBhvr>
                                        <p:cTn id="7" dur="500"/>
                                        <p:tgtEl>
                                          <p:spTgt spid="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1380000">
                                      <p:cBhvr>
                                        <p:cTn id="11" dur="500" fill="hold"/>
                                        <p:tgtEl>
                                          <p:spTgt spid="25"/>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2" fill="hold" nodeType="afterGroup">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75"/>
                                        </p:tgtEl>
                                        <p:attrNameLst>
                                          <p:attrName>style.visibility</p:attrName>
                                        </p:attrNameLst>
                                      </p:cBhvr>
                                      <p:to>
                                        <p:strVal val="visible"/>
                                      </p:to>
                                    </p:set>
                                    <p:animEffect transition="in" filter="fade">
                                      <p:cBhvr>
                                        <p:cTn id="15" dur="1000"/>
                                        <p:tgtEl>
                                          <p:spTgt spid="375"/>
                                        </p:tgtEl>
                                      </p:cBhvr>
                                    </p:animEffect>
                                  </p:childTnLst>
                                </p:cTn>
                              </p:par>
                            </p:childTnLst>
                          </p:cTn>
                        </p:par>
                        <p:par>
                          <p:cTn id="16" fill="hold" nodeType="afterGroup">
                            <p:stCondLst>
                              <p:cond delay="1500"/>
                            </p:stCondLst>
                            <p:childTnLst>
                              <p:par>
                                <p:cTn id="17" presetID="10" presetClass="exit" presetSubtype="0" fill="hold" grpId="1" nodeType="afterEffect">
                                  <p:stCondLst>
                                    <p:cond delay="0"/>
                                  </p:stCondLst>
                                  <p:childTnLst>
                                    <p:animEffect transition="out" filter="fade">
                                      <p:cBhvr>
                                        <p:cTn id="18" dur="1000"/>
                                        <p:tgtEl>
                                          <p:spTgt spid="375"/>
                                        </p:tgtEl>
                                      </p:cBhvr>
                                    </p:animEffect>
                                    <p:set>
                                      <p:cBhvr>
                                        <p:cTn id="19" dur="1" fill="hold">
                                          <p:stCondLst>
                                            <p:cond delay="999"/>
                                          </p:stCondLst>
                                        </p:cTn>
                                        <p:tgtEl>
                                          <p:spTgt spid="375"/>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378"/>
                                        </p:tgtEl>
                                      </p:cBhvr>
                                    </p:animEffect>
                                    <p:set>
                                      <p:cBhvr>
                                        <p:cTn id="24" dur="1" fill="hold">
                                          <p:stCondLst>
                                            <p:cond delay="499"/>
                                          </p:stCondLst>
                                        </p:cTn>
                                        <p:tgtEl>
                                          <p:spTgt spid="378"/>
                                        </p:tgtEl>
                                        <p:attrNameLst>
                                          <p:attrName>style.visibility</p:attrName>
                                        </p:attrNameLst>
                                      </p:cBhvr>
                                      <p:to>
                                        <p:strVal val="hidden"/>
                                      </p:to>
                                    </p:set>
                                  </p:childTnLst>
                                </p:cTn>
                              </p:par>
                              <p:par>
                                <p:cTn id="25" presetID="3" presetClass="entr" presetSubtype="10" fill="hold" grpId="0" nodeType="withEffect">
                                  <p:stCondLst>
                                    <p:cond delay="0"/>
                                  </p:stCondLst>
                                  <p:childTnLst>
                                    <p:set>
                                      <p:cBhvr>
                                        <p:cTn id="26" dur="1" fill="hold">
                                          <p:stCondLst>
                                            <p:cond delay="0"/>
                                          </p:stCondLst>
                                        </p:cTn>
                                        <p:tgtEl>
                                          <p:spTgt spid="377"/>
                                        </p:tgtEl>
                                        <p:attrNameLst>
                                          <p:attrName>style.visibility</p:attrName>
                                        </p:attrNameLst>
                                      </p:cBhvr>
                                      <p:to>
                                        <p:strVal val="visible"/>
                                      </p:to>
                                    </p:set>
                                    <p:animEffect transition="in" filter="blinds(horizontal)">
                                      <p:cBhvr>
                                        <p:cTn id="27" dur="500"/>
                                        <p:tgtEl>
                                          <p:spTgt spid="3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377"/>
                                        </p:tgtEl>
                                      </p:cBhvr>
                                    </p:animEffect>
                                    <p:set>
                                      <p:cBhvr>
                                        <p:cTn id="32" dur="1" fill="hold">
                                          <p:stCondLst>
                                            <p:cond delay="499"/>
                                          </p:stCondLst>
                                        </p:cTn>
                                        <p:tgtEl>
                                          <p:spTgt spid="377"/>
                                        </p:tgtEl>
                                        <p:attrNameLst>
                                          <p:attrName>style.visibility</p:attrName>
                                        </p:attrNameLst>
                                      </p:cBhvr>
                                      <p:to>
                                        <p:strVal val="hidden"/>
                                      </p:to>
                                    </p:set>
                                  </p:childTnLst>
                                </p:cTn>
                              </p:par>
                              <p:par>
                                <p:cTn id="33" presetID="3" presetClass="entr" presetSubtype="10" fill="hold" grpId="0" nodeType="withEffect">
                                  <p:stCondLst>
                                    <p:cond delay="0"/>
                                  </p:stCondLst>
                                  <p:childTnLst>
                                    <p:set>
                                      <p:cBhvr>
                                        <p:cTn id="34" dur="1" fill="hold">
                                          <p:stCondLst>
                                            <p:cond delay="0"/>
                                          </p:stCondLst>
                                        </p:cTn>
                                        <p:tgtEl>
                                          <p:spTgt spid="379"/>
                                        </p:tgtEl>
                                        <p:attrNameLst>
                                          <p:attrName>style.visibility</p:attrName>
                                        </p:attrNameLst>
                                      </p:cBhvr>
                                      <p:to>
                                        <p:strVal val="visible"/>
                                      </p:to>
                                    </p:set>
                                    <p:animEffect transition="in" filter="blinds(horizontal)">
                                      <p:cBhvr>
                                        <p:cTn id="35" dur="500"/>
                                        <p:tgtEl>
                                          <p:spTgt spid="37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fill="hold" nodeType="clickEffect">
                                  <p:stCondLst>
                                    <p:cond delay="0"/>
                                  </p:stCondLst>
                                  <p:childTnLst>
                                    <p:animRot by="-1380000">
                                      <p:cBhvr>
                                        <p:cTn id="39" dur="500" fill="hold"/>
                                        <p:tgtEl>
                                          <p:spTgt spid="25"/>
                                        </p:tgtEl>
                                        <p:attrNameLst>
                                          <p:attrName>r</p:attrName>
                                        </p:attrNameLst>
                                      </p:cBhvr>
                                    </p:animRot>
                                  </p:child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76"/>
                                        </p:tgtEl>
                                        <p:attrNameLst>
                                          <p:attrName>style.visibility</p:attrName>
                                        </p:attrNameLst>
                                      </p:cBhvr>
                                      <p:to>
                                        <p:strVal val="visible"/>
                                      </p:to>
                                    </p:set>
                                    <p:animEffect transition="in" filter="fade">
                                      <p:cBhvr>
                                        <p:cTn id="43" dur="1000"/>
                                        <p:tgtEl>
                                          <p:spTgt spid="376"/>
                                        </p:tgtEl>
                                      </p:cBhvr>
                                    </p:animEffect>
                                  </p:childTnLst>
                                </p:cTn>
                              </p:par>
                            </p:childTnLst>
                          </p:cTn>
                        </p:par>
                        <p:par>
                          <p:cTn id="44" fill="hold" nodeType="afterGroup">
                            <p:stCondLst>
                              <p:cond delay="1500"/>
                            </p:stCondLst>
                            <p:childTnLst>
                              <p:par>
                                <p:cTn id="45" presetID="10" presetClass="exit" presetSubtype="0" fill="hold" grpId="1" nodeType="afterEffect">
                                  <p:stCondLst>
                                    <p:cond delay="0"/>
                                  </p:stCondLst>
                                  <p:childTnLst>
                                    <p:animEffect transition="out" filter="fade">
                                      <p:cBhvr>
                                        <p:cTn id="46" dur="500"/>
                                        <p:tgtEl>
                                          <p:spTgt spid="376"/>
                                        </p:tgtEl>
                                      </p:cBhvr>
                                    </p:animEffect>
                                    <p:set>
                                      <p:cBhvr>
                                        <p:cTn id="47" dur="1" fill="hold">
                                          <p:stCondLst>
                                            <p:cond delay="499"/>
                                          </p:stCondLst>
                                        </p:cTn>
                                        <p:tgtEl>
                                          <p:spTgt spid="376"/>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grpId="1" nodeType="clickEffect">
                                  <p:stCondLst>
                                    <p:cond delay="0"/>
                                  </p:stCondLst>
                                  <p:childTnLst>
                                    <p:animEffect transition="out" filter="blinds(horizontal)">
                                      <p:cBhvr>
                                        <p:cTn id="51" dur="500"/>
                                        <p:tgtEl>
                                          <p:spTgt spid="379"/>
                                        </p:tgtEl>
                                      </p:cBhvr>
                                    </p:animEffect>
                                    <p:set>
                                      <p:cBhvr>
                                        <p:cTn id="52" dur="1" fill="hold">
                                          <p:stCondLst>
                                            <p:cond delay="499"/>
                                          </p:stCondLst>
                                        </p:cTn>
                                        <p:tgtEl>
                                          <p:spTgt spid="379"/>
                                        </p:tgtEl>
                                        <p:attrNameLst>
                                          <p:attrName>style.visibility</p:attrName>
                                        </p:attrNameLst>
                                      </p:cBhvr>
                                      <p:to>
                                        <p:strVal val="hidden"/>
                                      </p:to>
                                    </p:set>
                                  </p:childTnLst>
                                </p:cTn>
                              </p:par>
                              <p:par>
                                <p:cTn id="53" presetID="3" presetClass="entr" presetSubtype="10" fill="hold" grpId="0" nodeType="withEffect">
                                  <p:stCondLst>
                                    <p:cond delay="0"/>
                                  </p:stCondLst>
                                  <p:childTnLst>
                                    <p:set>
                                      <p:cBhvr>
                                        <p:cTn id="54" dur="1" fill="hold">
                                          <p:stCondLst>
                                            <p:cond delay="0"/>
                                          </p:stCondLst>
                                        </p:cTn>
                                        <p:tgtEl>
                                          <p:spTgt spid="380"/>
                                        </p:tgtEl>
                                        <p:attrNameLst>
                                          <p:attrName>style.visibility</p:attrName>
                                        </p:attrNameLst>
                                      </p:cBhvr>
                                      <p:to>
                                        <p:strVal val="visible"/>
                                      </p:to>
                                    </p:set>
                                    <p:animEffect transition="in" filter="blinds(horizontal)">
                                      <p:cBhvr>
                                        <p:cTn id="55" dur="500"/>
                                        <p:tgtEl>
                                          <p:spTgt spid="38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xit" presetSubtype="10" fill="hold" grpId="1" nodeType="clickEffect">
                                  <p:stCondLst>
                                    <p:cond delay="0"/>
                                  </p:stCondLst>
                                  <p:childTnLst>
                                    <p:animEffect transition="out" filter="blinds(horizontal)">
                                      <p:cBhvr>
                                        <p:cTn id="59" dur="500"/>
                                        <p:tgtEl>
                                          <p:spTgt spid="380"/>
                                        </p:tgtEl>
                                      </p:cBhvr>
                                    </p:animEffect>
                                    <p:set>
                                      <p:cBhvr>
                                        <p:cTn id="60" dur="1" fill="hold">
                                          <p:stCondLst>
                                            <p:cond delay="499"/>
                                          </p:stCondLst>
                                        </p:cTn>
                                        <p:tgtEl>
                                          <p:spTgt spid="380"/>
                                        </p:tgtEl>
                                        <p:attrNameLst>
                                          <p:attrName>style.visibility</p:attrName>
                                        </p:attrNameLst>
                                      </p:cBhvr>
                                      <p:to>
                                        <p:strVal val="hidden"/>
                                      </p:to>
                                    </p:set>
                                  </p:childTnLst>
                                </p:cTn>
                              </p:par>
                              <p:par>
                                <p:cTn id="61" presetID="3" presetClass="entr" presetSubtype="10" fill="hold" grpId="0" nodeType="withEffect">
                                  <p:stCondLst>
                                    <p:cond delay="0"/>
                                  </p:stCondLst>
                                  <p:childTnLst>
                                    <p:set>
                                      <p:cBhvr>
                                        <p:cTn id="62" dur="1" fill="hold">
                                          <p:stCondLst>
                                            <p:cond delay="0"/>
                                          </p:stCondLst>
                                        </p:cTn>
                                        <p:tgtEl>
                                          <p:spTgt spid="381"/>
                                        </p:tgtEl>
                                        <p:attrNameLst>
                                          <p:attrName>style.visibility</p:attrName>
                                        </p:attrNameLst>
                                      </p:cBhvr>
                                      <p:to>
                                        <p:strVal val="visible"/>
                                      </p:to>
                                    </p:set>
                                    <p:animEffect transition="in" filter="blinds(horizontal)">
                                      <p:cBhvr>
                                        <p:cTn id="63"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animBg="1"/>
      <p:bldP spid="375" grpId="1" animBg="1"/>
      <p:bldP spid="376" grpId="0" animBg="1"/>
      <p:bldP spid="376" grpId="1" animBg="1"/>
      <p:bldP spid="377" grpId="0"/>
      <p:bldP spid="377" grpId="1"/>
      <p:bldP spid="378" grpId="0"/>
      <p:bldP spid="378" grpId="1"/>
      <p:bldP spid="379" grpId="0"/>
      <p:bldP spid="379" grpId="1"/>
      <p:bldP spid="380" grpId="0"/>
      <p:bldP spid="380" grpId="1"/>
      <p:bldP spid="3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18"/>
        <p:cNvGrpSpPr/>
        <p:nvPr/>
      </p:nvGrpSpPr>
      <p:grpSpPr>
        <a:xfrm>
          <a:off x="0" y="0"/>
          <a:ext cx="0" cy="0"/>
          <a:chOff x="0" y="0"/>
          <a:chExt cx="0" cy="0"/>
        </a:xfrm>
      </p:grpSpPr>
      <p:sp>
        <p:nvSpPr>
          <p:cNvPr id="10019" name="Google Shape;10019;p44"/>
          <p:cNvSpPr txBox="1">
            <a:spLocks noGrp="1"/>
          </p:cNvSpPr>
          <p:nvPr>
            <p:ph type="title"/>
          </p:nvPr>
        </p:nvSpPr>
        <p:spPr>
          <a:xfrm>
            <a:off x="1178973" y="671662"/>
            <a:ext cx="3124141" cy="411925"/>
          </a:xfrm>
          <a:prstGeom prst="rect">
            <a:avLst/>
          </a:prstGeom>
        </p:spPr>
        <p:txBody>
          <a:bodyPr spcFirstLastPara="1" wrap="square" lIns="91425" tIns="91425" rIns="91425" bIns="91425" anchor="t" anchorCtr="0">
            <a:noAutofit/>
          </a:bodyPr>
          <a:lstStyle/>
          <a:p>
            <a:pPr lvl="0"/>
            <a:r>
              <a:rPr lang="es" sz="2400" dirty="0">
                <a:solidFill>
                  <a:srgbClr val="C7404E"/>
                </a:solidFill>
              </a:rPr>
              <a:t>KẾT QUẢ THÍ NGHIỆM 2</a:t>
            </a:r>
            <a:endParaRPr sz="2400" dirty="0">
              <a:solidFill>
                <a:srgbClr val="C7404E"/>
              </a:solidFill>
            </a:endParaRPr>
          </a:p>
        </p:txBody>
      </p:sp>
      <p:sp>
        <p:nvSpPr>
          <p:cNvPr id="10022" name="Google Shape;10022;p44"/>
          <p:cNvSpPr/>
          <p:nvPr/>
        </p:nvSpPr>
        <p:spPr>
          <a:xfrm>
            <a:off x="979287" y="422643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3" name="Google Shape;10023;p44"/>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4" name="Google Shape;10024;p44"/>
          <p:cNvSpPr/>
          <p:nvPr/>
        </p:nvSpPr>
        <p:spPr>
          <a:xfrm>
            <a:off x="1997425" y="441678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5" name="Google Shape;10025;p44"/>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6" name="Google Shape;10026;p44"/>
          <p:cNvSpPr/>
          <p:nvPr/>
        </p:nvSpPr>
        <p:spPr>
          <a:xfrm>
            <a:off x="6666975" y="822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7" name="Google Shape;10027;p44"/>
          <p:cNvSpPr/>
          <p:nvPr/>
        </p:nvSpPr>
        <p:spPr>
          <a:xfrm>
            <a:off x="7827075" y="127570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6" name="Table 5">
            <a:extLst>
              <a:ext uri="{FF2B5EF4-FFF2-40B4-BE49-F238E27FC236}">
                <a16:creationId xmlns:a16="http://schemas.microsoft.com/office/drawing/2014/main" id="{8643B9C0-5646-4F54-01E7-A9FD1699D5F6}"/>
              </a:ext>
            </a:extLst>
          </p:cNvPr>
          <p:cNvGraphicFramePr>
            <a:graphicFrameLocks noGrp="1"/>
          </p:cNvGraphicFramePr>
          <p:nvPr>
            <p:extLst>
              <p:ext uri="{D42A27DB-BD31-4B8C-83A1-F6EECF244321}">
                <p14:modId xmlns:p14="http://schemas.microsoft.com/office/powerpoint/2010/main" val="1732539873"/>
              </p:ext>
            </p:extLst>
          </p:nvPr>
        </p:nvGraphicFramePr>
        <p:xfrm>
          <a:off x="1173487" y="1272110"/>
          <a:ext cx="7057715" cy="3010980"/>
        </p:xfrm>
        <a:graphic>
          <a:graphicData uri="http://schemas.openxmlformats.org/drawingml/2006/table">
            <a:tbl>
              <a:tblPr firstRow="1" bandRow="1">
                <a:tableStyleId>{C30B13B9-E317-4E27-B57D-53C8D6556C9A}</a:tableStyleId>
              </a:tblPr>
              <a:tblGrid>
                <a:gridCol w="3527705">
                  <a:extLst>
                    <a:ext uri="{9D8B030D-6E8A-4147-A177-3AD203B41FA5}">
                      <a16:colId xmlns:a16="http://schemas.microsoft.com/office/drawing/2014/main" val="882189767"/>
                    </a:ext>
                  </a:extLst>
                </a:gridCol>
                <a:gridCol w="1715386">
                  <a:extLst>
                    <a:ext uri="{9D8B030D-6E8A-4147-A177-3AD203B41FA5}">
                      <a16:colId xmlns:a16="http://schemas.microsoft.com/office/drawing/2014/main" val="1818040774"/>
                    </a:ext>
                  </a:extLst>
                </a:gridCol>
                <a:gridCol w="1814624">
                  <a:extLst>
                    <a:ext uri="{9D8B030D-6E8A-4147-A177-3AD203B41FA5}">
                      <a16:colId xmlns:a16="http://schemas.microsoft.com/office/drawing/2014/main" val="2276897657"/>
                    </a:ext>
                  </a:extLst>
                </a:gridCol>
              </a:tblGrid>
              <a:tr h="557678">
                <a:tc>
                  <a:txBody>
                    <a:bodyPr/>
                    <a:lstStyle/>
                    <a:p>
                      <a:pPr algn="ctr"/>
                      <a:r>
                        <a:rPr lang="en-US" sz="1800" b="1" dirty="0" err="1">
                          <a:solidFill>
                            <a:schemeClr val="accent5"/>
                          </a:solidFill>
                          <a:latin typeface="Calibri" panose="020F0502020204030204" pitchFamily="34" charset="0"/>
                          <a:cs typeface="Calibri" panose="020F0502020204030204" pitchFamily="34" charset="0"/>
                        </a:rPr>
                        <a:t>Trường</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hợp</a:t>
                      </a:r>
                      <a:endParaRPr lang="en-US" sz="1800" b="1" dirty="0">
                        <a:solidFill>
                          <a:schemeClr val="accent5"/>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tc>
                  <a:txBody>
                    <a:bodyPr/>
                    <a:lstStyle/>
                    <a:p>
                      <a:pPr algn="ctr"/>
                      <a:r>
                        <a:rPr lang="en-US" sz="1800" b="1" dirty="0">
                          <a:solidFill>
                            <a:schemeClr val="accent5"/>
                          </a:solidFill>
                          <a:latin typeface="Calibri" panose="020F0502020204030204" pitchFamily="34" charset="0"/>
                          <a:cs typeface="Calibri" panose="020F0502020204030204" pitchFamily="34" charset="0"/>
                        </a:rPr>
                        <a:t>Kim </a:t>
                      </a:r>
                      <a:r>
                        <a:rPr lang="en-US" sz="1800" b="1" dirty="0" err="1">
                          <a:solidFill>
                            <a:schemeClr val="accent5"/>
                          </a:solidFill>
                          <a:latin typeface="Calibri" panose="020F0502020204030204" pitchFamily="34" charset="0"/>
                          <a:cs typeface="Calibri" panose="020F0502020204030204" pitchFamily="34" charset="0"/>
                        </a:rPr>
                        <a:t>điện</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kế</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có</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lệch</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không</a:t>
                      </a:r>
                      <a:r>
                        <a:rPr lang="en-US" sz="1800" b="1" dirty="0">
                          <a:solidFill>
                            <a:schemeClr val="accent5"/>
                          </a:solidFill>
                          <a:latin typeface="Calibri" panose="020F0502020204030204" pitchFamily="34" charset="0"/>
                          <a:cs typeface="Calibri" panose="020F0502020204030204" pitchFamily="34" charset="0"/>
                        </a:rPr>
                        <a:t>?</a:t>
                      </a: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tc>
                  <a:txBody>
                    <a:bodyPr/>
                    <a:lstStyle/>
                    <a:p>
                      <a:pPr algn="ctr"/>
                      <a:r>
                        <a:rPr lang="en-US" sz="1800" b="1" dirty="0" err="1">
                          <a:solidFill>
                            <a:schemeClr val="accent5"/>
                          </a:solidFill>
                          <a:latin typeface="Calibri" panose="020F0502020204030204" pitchFamily="34" charset="0"/>
                          <a:cs typeface="Calibri" panose="020F0502020204030204" pitchFamily="34" charset="0"/>
                        </a:rPr>
                        <a:t>Có</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dòng</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điện</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xuất</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hiện</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không</a:t>
                      </a:r>
                      <a:r>
                        <a:rPr lang="en-US" sz="1800" b="1" dirty="0">
                          <a:solidFill>
                            <a:schemeClr val="accent5"/>
                          </a:solidFill>
                          <a:latin typeface="Calibri" panose="020F0502020204030204" pitchFamily="34" charset="0"/>
                          <a:cs typeface="Calibri" panose="020F0502020204030204" pitchFamily="34" charset="0"/>
                        </a:rPr>
                        <a:t>?</a:t>
                      </a: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extLst>
                  <a:ext uri="{0D108BD9-81ED-4DB2-BD59-A6C34878D82A}">
                    <a16:rowId xmlns:a16="http://schemas.microsoft.com/office/drawing/2014/main" val="4087242793"/>
                  </a:ext>
                </a:extLst>
              </a:tr>
              <a:tr h="474180">
                <a:tc>
                  <a:txBody>
                    <a:bodyPr/>
                    <a:lstStyle/>
                    <a:p>
                      <a:pPr algn="ctr"/>
                      <a:r>
                        <a:rPr lang="en-US" sz="1800" dirty="0" err="1">
                          <a:solidFill>
                            <a:schemeClr val="tx1"/>
                          </a:solidFill>
                          <a:latin typeface="Calibri" panose="020F0502020204030204" pitchFamily="34" charset="0"/>
                          <a:cs typeface="Calibri" panose="020F0502020204030204" pitchFamily="34" charset="0"/>
                        </a:rPr>
                        <a:t>Công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tắc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điện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đang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mở</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2462417656"/>
                  </a:ext>
                </a:extLst>
              </a:tr>
              <a:tr h="474180">
                <a:tc>
                  <a:txBody>
                    <a:bodyPr/>
                    <a:lstStyle/>
                    <a:p>
                      <a:pPr algn="ctr"/>
                      <a:r>
                        <a:rPr lang="en-US" sz="1800" dirty="0">
                          <a:solidFill>
                            <a:schemeClr val="tx1"/>
                          </a:solidFill>
                          <a:latin typeface="Calibri" panose="020F0502020204030204" pitchFamily="34" charset="0"/>
                          <a:cs typeface="Calibri" panose="020F0502020204030204" pitchFamily="34" charset="0"/>
                        </a:rPr>
                        <a:t>Trong </a:t>
                      </a:r>
                      <a:r>
                        <a:rPr lang="en-US" sz="1800" dirty="0" err="1">
                          <a:solidFill>
                            <a:schemeClr val="tx1"/>
                          </a:solidFill>
                          <a:latin typeface="Calibri" panose="020F0502020204030204" pitchFamily="34" charset="0"/>
                          <a:cs typeface="Calibri" panose="020F0502020204030204" pitchFamily="34" charset="0"/>
                        </a:rPr>
                        <a:t>khi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đóng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công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tắc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điện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2116225278"/>
                  </a:ext>
                </a:extLst>
              </a:tr>
              <a:tr h="474180">
                <a:tc>
                  <a:txBody>
                    <a:bodyPr/>
                    <a:lstStyle/>
                    <a:p>
                      <a:pPr algn="ctr"/>
                      <a:r>
                        <a:rPr lang="en-US" sz="1800" dirty="0">
                          <a:solidFill>
                            <a:schemeClr val="tx1"/>
                          </a:solidFill>
                          <a:latin typeface="Calibri" panose="020F0502020204030204" pitchFamily="34" charset="0"/>
                          <a:cs typeface="Calibri" panose="020F0502020204030204" pitchFamily="34" charset="0"/>
                        </a:rPr>
                        <a:t>Sau </a:t>
                      </a:r>
                      <a:r>
                        <a:rPr lang="en-US" sz="1800" dirty="0" err="1">
                          <a:solidFill>
                            <a:schemeClr val="tx1"/>
                          </a:solidFill>
                          <a:latin typeface="Calibri" panose="020F0502020204030204" pitchFamily="34" charset="0"/>
                          <a:cs typeface="Calibri" panose="020F0502020204030204" pitchFamily="34" charset="0"/>
                        </a:rPr>
                        <a:t>khi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đóng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công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tắc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điện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188818195"/>
                  </a:ext>
                </a:extLst>
              </a:tr>
              <a:tr h="474180">
                <a:tc>
                  <a:txBody>
                    <a:bodyPr/>
                    <a:lstStyle/>
                    <a:p>
                      <a:pPr algn="ctr"/>
                      <a:r>
                        <a:rPr lang="en-US" sz="1800" dirty="0">
                          <a:solidFill>
                            <a:schemeClr val="tx1"/>
                          </a:solidFill>
                          <a:latin typeface="Calibri" panose="020F0502020204030204" pitchFamily="34" charset="0"/>
                          <a:cs typeface="Calibri" panose="020F0502020204030204" pitchFamily="34" charset="0"/>
                        </a:rPr>
                        <a:t>Trong </a:t>
                      </a:r>
                      <a:r>
                        <a:rPr lang="en-US" sz="1800" dirty="0" err="1">
                          <a:solidFill>
                            <a:schemeClr val="tx1"/>
                          </a:solidFill>
                          <a:latin typeface="Calibri" panose="020F0502020204030204" pitchFamily="34" charset="0"/>
                          <a:cs typeface="Calibri" panose="020F0502020204030204" pitchFamily="34" charset="0"/>
                        </a:rPr>
                        <a:t>khi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ngắt</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công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tắc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điện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4025984811"/>
                  </a:ext>
                </a:extLst>
              </a:tr>
              <a:tr h="474180">
                <a:tc>
                  <a:txBody>
                    <a:bodyPr/>
                    <a:lstStyle/>
                    <a:p>
                      <a:pPr algn="ctr"/>
                      <a:r>
                        <a:rPr lang="en-US" sz="1800" dirty="0">
                          <a:solidFill>
                            <a:schemeClr val="tx1"/>
                          </a:solidFill>
                          <a:latin typeface="Calibri" panose="020F0502020204030204" pitchFamily="34" charset="0"/>
                          <a:cs typeface="Calibri" panose="020F0502020204030204" pitchFamily="34" charset="0"/>
                        </a:rPr>
                        <a:t>Sau </a:t>
                      </a:r>
                      <a:r>
                        <a:rPr lang="en-US" sz="1800" dirty="0" err="1">
                          <a:solidFill>
                            <a:schemeClr val="tx1"/>
                          </a:solidFill>
                          <a:latin typeface="Calibri" panose="020F0502020204030204" pitchFamily="34" charset="0"/>
                          <a:cs typeface="Calibri" panose="020F0502020204030204" pitchFamily="34" charset="0"/>
                        </a:rPr>
                        <a:t>khi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ngắt</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công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tắc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điện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1398640600"/>
                  </a:ext>
                </a:extLst>
              </a:tr>
            </a:tbl>
          </a:graphicData>
        </a:graphic>
      </p:graphicFrame>
      <p:sp>
        <p:nvSpPr>
          <p:cNvPr id="7" name="TextBox 6">
            <a:extLst>
              <a:ext uri="{FF2B5EF4-FFF2-40B4-BE49-F238E27FC236}">
                <a16:creationId xmlns:a16="http://schemas.microsoft.com/office/drawing/2014/main" id="{A7049CE1-5751-4228-F2B2-3FEC060CAB44}"/>
              </a:ext>
            </a:extLst>
          </p:cNvPr>
          <p:cNvSpPr txBox="1"/>
          <p:nvPr/>
        </p:nvSpPr>
        <p:spPr>
          <a:xfrm>
            <a:off x="4997301" y="1956966"/>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Không</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8" name="TextBox 7">
            <a:extLst>
              <a:ext uri="{FF2B5EF4-FFF2-40B4-BE49-F238E27FC236}">
                <a16:creationId xmlns:a16="http://schemas.microsoft.com/office/drawing/2014/main" id="{9AD6219F-F895-90CC-9E6C-85B268A3EDFD}"/>
              </a:ext>
            </a:extLst>
          </p:cNvPr>
          <p:cNvSpPr txBox="1"/>
          <p:nvPr/>
        </p:nvSpPr>
        <p:spPr>
          <a:xfrm>
            <a:off x="6725737" y="1956966"/>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Không</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9" name="TextBox 8">
            <a:extLst>
              <a:ext uri="{FF2B5EF4-FFF2-40B4-BE49-F238E27FC236}">
                <a16:creationId xmlns:a16="http://schemas.microsoft.com/office/drawing/2014/main" id="{9C24319C-1B20-36AC-1C93-A07E0099F303}"/>
              </a:ext>
            </a:extLst>
          </p:cNvPr>
          <p:cNvSpPr txBox="1"/>
          <p:nvPr/>
        </p:nvSpPr>
        <p:spPr>
          <a:xfrm>
            <a:off x="4997301" y="2434683"/>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Có</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10" name="TextBox 9">
            <a:extLst>
              <a:ext uri="{FF2B5EF4-FFF2-40B4-BE49-F238E27FC236}">
                <a16:creationId xmlns:a16="http://schemas.microsoft.com/office/drawing/2014/main" id="{D13C8E5B-AD18-2869-E0F3-B9E8DCCDEC03}"/>
              </a:ext>
            </a:extLst>
          </p:cNvPr>
          <p:cNvSpPr txBox="1"/>
          <p:nvPr/>
        </p:nvSpPr>
        <p:spPr>
          <a:xfrm>
            <a:off x="6725737" y="2434683"/>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Có</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 name="TextBox 1">
            <a:extLst>
              <a:ext uri="{FF2B5EF4-FFF2-40B4-BE49-F238E27FC236}">
                <a16:creationId xmlns:a16="http://schemas.microsoft.com/office/drawing/2014/main" id="{6705B430-8BEA-2D78-3CD7-677781247054}"/>
              </a:ext>
            </a:extLst>
          </p:cNvPr>
          <p:cNvSpPr txBox="1"/>
          <p:nvPr/>
        </p:nvSpPr>
        <p:spPr>
          <a:xfrm>
            <a:off x="4997301" y="2912400"/>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Không</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181FCDE1-CD48-791B-EA5A-4781DCA56B7F}"/>
              </a:ext>
            </a:extLst>
          </p:cNvPr>
          <p:cNvSpPr txBox="1"/>
          <p:nvPr/>
        </p:nvSpPr>
        <p:spPr>
          <a:xfrm>
            <a:off x="6725737" y="2912400"/>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Không</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42F18C2B-FA19-A387-F5F8-DD615D9ECE2D}"/>
              </a:ext>
            </a:extLst>
          </p:cNvPr>
          <p:cNvSpPr txBox="1"/>
          <p:nvPr/>
        </p:nvSpPr>
        <p:spPr>
          <a:xfrm>
            <a:off x="4997301" y="3390117"/>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Có</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6C9C8E5D-CCBC-3093-D8CA-7B7497D27F55}"/>
              </a:ext>
            </a:extLst>
          </p:cNvPr>
          <p:cNvSpPr txBox="1"/>
          <p:nvPr/>
        </p:nvSpPr>
        <p:spPr>
          <a:xfrm>
            <a:off x="6725737" y="3390117"/>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Có</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13" name="TextBox 12">
            <a:extLst>
              <a:ext uri="{FF2B5EF4-FFF2-40B4-BE49-F238E27FC236}">
                <a16:creationId xmlns:a16="http://schemas.microsoft.com/office/drawing/2014/main" id="{0796B235-3DB4-7016-5158-1FB81ACE666D}"/>
              </a:ext>
            </a:extLst>
          </p:cNvPr>
          <p:cNvSpPr txBox="1"/>
          <p:nvPr/>
        </p:nvSpPr>
        <p:spPr>
          <a:xfrm>
            <a:off x="5025654" y="3848577"/>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Không</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14" name="TextBox 13">
            <a:extLst>
              <a:ext uri="{FF2B5EF4-FFF2-40B4-BE49-F238E27FC236}">
                <a16:creationId xmlns:a16="http://schemas.microsoft.com/office/drawing/2014/main" id="{B024C082-6943-C3B1-8A0F-55CF44E36693}"/>
              </a:ext>
            </a:extLst>
          </p:cNvPr>
          <p:cNvSpPr txBox="1"/>
          <p:nvPr/>
        </p:nvSpPr>
        <p:spPr>
          <a:xfrm>
            <a:off x="6754090" y="3848577"/>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Không</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381778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019"/>
                                        </p:tgtEl>
                                        <p:attrNameLst>
                                          <p:attrName>style.visibility</p:attrName>
                                        </p:attrNameLst>
                                      </p:cBhvr>
                                      <p:to>
                                        <p:strVal val="visible"/>
                                      </p:to>
                                    </p:set>
                                    <p:animEffect transition="in" filter="fade">
                                      <p:cBhvr>
                                        <p:cTn id="7" dur="500"/>
                                        <p:tgtEl>
                                          <p:spTgt spid="10019"/>
                                        </p:tgtEl>
                                      </p:cBhvr>
                                    </p:animEffect>
                                    <p:anim calcmode="lin" valueType="num">
                                      <p:cBhvr>
                                        <p:cTn id="8" dur="500" fill="hold"/>
                                        <p:tgtEl>
                                          <p:spTgt spid="10019"/>
                                        </p:tgtEl>
                                        <p:attrNameLst>
                                          <p:attrName>ppt_x</p:attrName>
                                        </p:attrNameLst>
                                      </p:cBhvr>
                                      <p:tavLst>
                                        <p:tav tm="0">
                                          <p:val>
                                            <p:strVal val="#ppt_x"/>
                                          </p:val>
                                        </p:tav>
                                        <p:tav tm="100000">
                                          <p:val>
                                            <p:strVal val="#ppt_x"/>
                                          </p:val>
                                        </p:tav>
                                      </p:tavLst>
                                    </p:anim>
                                    <p:anim calcmode="lin" valueType="num">
                                      <p:cBhvr>
                                        <p:cTn id="9" dur="500" fill="hold"/>
                                        <p:tgtEl>
                                          <p:spTgt spid="100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randombar(horizontal)">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par>
                          <p:cTn id="47" fill="hold">
                            <p:stCondLst>
                              <p:cond delay="500"/>
                            </p:stCondLst>
                            <p:childTnLst>
                              <p:par>
                                <p:cTn id="48" presetID="14" presetClass="entr" presetSubtype="1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randombar(horizontal)">
                                      <p:cBhvr>
                                        <p:cTn id="55" dur="500"/>
                                        <p:tgtEl>
                                          <p:spTgt spid="13"/>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randombar(horizontal)">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9" grpId="0"/>
      <p:bldP spid="7" grpId="0"/>
      <p:bldP spid="8" grpId="0"/>
      <p:bldP spid="9" grpId="0"/>
      <p:bldP spid="10" grpId="0"/>
      <p:bldP spid="2" grpId="0"/>
      <p:bldP spid="3" grpId="0"/>
      <p:bldP spid="4" grpId="0"/>
      <p:bldP spid="5"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grpSp>
        <p:nvGrpSpPr>
          <p:cNvPr id="9929" name="Google Shape;9929;p38"/>
          <p:cNvGrpSpPr/>
          <p:nvPr/>
        </p:nvGrpSpPr>
        <p:grpSpPr>
          <a:xfrm rot="-2700000">
            <a:off x="6267687" y="3851308"/>
            <a:ext cx="2270043" cy="183536"/>
            <a:chOff x="5419725" y="2413000"/>
            <a:chExt cx="2169725" cy="175425"/>
          </a:xfrm>
        </p:grpSpPr>
        <p:sp>
          <p:nvSpPr>
            <p:cNvPr id="9930" name="Google Shape;9930;p38"/>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38"/>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38"/>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3" name="Google Shape;9933;p38"/>
          <p:cNvSpPr/>
          <p:nvPr/>
        </p:nvSpPr>
        <p:spPr>
          <a:xfrm>
            <a:off x="7710613" y="4102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38"/>
          <p:cNvSpPr/>
          <p:nvPr/>
        </p:nvSpPr>
        <p:spPr>
          <a:xfrm>
            <a:off x="7963575" y="2967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8"/>
          <p:cNvSpPr/>
          <p:nvPr/>
        </p:nvSpPr>
        <p:spPr>
          <a:xfrm>
            <a:off x="6462175" y="324300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38"/>
          <p:cNvSpPr/>
          <p:nvPr/>
        </p:nvSpPr>
        <p:spPr>
          <a:xfrm>
            <a:off x="2125440" y="1727032"/>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38"/>
          <p:cNvSpPr/>
          <p:nvPr/>
        </p:nvSpPr>
        <p:spPr>
          <a:xfrm flipH="1">
            <a:off x="1348666" y="1370069"/>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38"/>
          <p:cNvSpPr/>
          <p:nvPr/>
        </p:nvSpPr>
        <p:spPr>
          <a:xfrm>
            <a:off x="1535465" y="785032"/>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38"/>
          <p:cNvSpPr/>
          <p:nvPr/>
        </p:nvSpPr>
        <p:spPr>
          <a:xfrm>
            <a:off x="7575163" y="79015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8"/>
          <p:cNvSpPr/>
          <p:nvPr/>
        </p:nvSpPr>
        <p:spPr>
          <a:xfrm>
            <a:off x="7070800"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872;p34">
            <a:extLst>
              <a:ext uri="{FF2B5EF4-FFF2-40B4-BE49-F238E27FC236}">
                <a16:creationId xmlns:a16="http://schemas.microsoft.com/office/drawing/2014/main" id="{AEDEF231-26F6-23F8-CF87-6ABB77879ED8}"/>
              </a:ext>
            </a:extLst>
          </p:cNvPr>
          <p:cNvSpPr txBox="1">
            <a:spLocks noGrp="1"/>
          </p:cNvSpPr>
          <p:nvPr>
            <p:ph type="title"/>
          </p:nvPr>
        </p:nvSpPr>
        <p:spPr>
          <a:xfrm>
            <a:off x="3549919" y="1727032"/>
            <a:ext cx="4493262" cy="21092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Từ thí nghiệm 2 </a:t>
            </a:r>
            <a:r>
              <a:rPr lang="vi-VN" dirty="0"/>
              <a:t>cho biết ở trường hợp nào thì trong cuộn dây dẫn  xuất hiện dòng điện.</a:t>
            </a:r>
            <a:r>
              <a:rPr lang="en-US" dirty="0"/>
              <a:t> </a:t>
            </a:r>
            <a:endParaRPr dirty="0"/>
          </a:p>
        </p:txBody>
      </p:sp>
      <p:pic>
        <p:nvPicPr>
          <p:cNvPr id="9" name="Picture 8">
            <a:extLst>
              <a:ext uri="{FF2B5EF4-FFF2-40B4-BE49-F238E27FC236}">
                <a16:creationId xmlns:a16="http://schemas.microsoft.com/office/drawing/2014/main" id="{B68DF2DE-03C7-5CE2-7775-16174C000445}"/>
              </a:ext>
            </a:extLst>
          </p:cNvPr>
          <p:cNvPicPr>
            <a:picLocks noChangeAspect="1"/>
          </p:cNvPicPr>
          <p:nvPr/>
        </p:nvPicPr>
        <p:blipFill>
          <a:blip r:embed="rId3"/>
          <a:stretch>
            <a:fillRect/>
          </a:stretch>
        </p:blipFill>
        <p:spPr>
          <a:xfrm>
            <a:off x="876986" y="1892082"/>
            <a:ext cx="2918465" cy="2918465"/>
          </a:xfrm>
          <a:prstGeom prst="rect">
            <a:avLst/>
          </a:prstGeom>
        </p:spPr>
      </p:pic>
      <p:grpSp>
        <p:nvGrpSpPr>
          <p:cNvPr id="9887" name="Google Shape;10177;p49">
            <a:extLst>
              <a:ext uri="{FF2B5EF4-FFF2-40B4-BE49-F238E27FC236}">
                <a16:creationId xmlns:a16="http://schemas.microsoft.com/office/drawing/2014/main" id="{F688418D-37F4-ED91-E2AE-0E8F877C2571}"/>
              </a:ext>
            </a:extLst>
          </p:cNvPr>
          <p:cNvGrpSpPr/>
          <p:nvPr/>
        </p:nvGrpSpPr>
        <p:grpSpPr>
          <a:xfrm>
            <a:off x="3549919" y="557694"/>
            <a:ext cx="1519300" cy="812375"/>
            <a:chOff x="3754738" y="3337238"/>
            <a:chExt cx="1519300" cy="812375"/>
          </a:xfrm>
        </p:grpSpPr>
        <p:sp>
          <p:nvSpPr>
            <p:cNvPr id="9888" name="Google Shape;10178;p49">
              <a:extLst>
                <a:ext uri="{FF2B5EF4-FFF2-40B4-BE49-F238E27FC236}">
                  <a16:creationId xmlns:a16="http://schemas.microsoft.com/office/drawing/2014/main" id="{75A87EEC-8D0F-E166-C778-0CC5B04096C7}"/>
                </a:ext>
              </a:extLst>
            </p:cNvPr>
            <p:cNvSpPr/>
            <p:nvPr/>
          </p:nvSpPr>
          <p:spPr>
            <a:xfrm>
              <a:off x="4355288" y="3642388"/>
              <a:ext cx="277850" cy="132075"/>
            </a:xfrm>
            <a:custGeom>
              <a:avLst/>
              <a:gdLst/>
              <a:ahLst/>
              <a:cxnLst/>
              <a:rect l="l" t="t" r="r" b="b"/>
              <a:pathLst>
                <a:path w="11114" h="5283" extrusionOk="0">
                  <a:moveTo>
                    <a:pt x="2484" y="4735"/>
                  </a:moveTo>
                  <a:cubicBezTo>
                    <a:pt x="1" y="2973"/>
                    <a:pt x="3243" y="551"/>
                    <a:pt x="5550" y="235"/>
                  </a:cubicBezTo>
                  <a:cubicBezTo>
                    <a:pt x="7248" y="1"/>
                    <a:pt x="10174" y="119"/>
                    <a:pt x="10519" y="2025"/>
                  </a:cubicBezTo>
                  <a:cubicBezTo>
                    <a:pt x="11113" y="5282"/>
                    <a:pt x="7203" y="2421"/>
                    <a:pt x="6047" y="2763"/>
                  </a:cubicBezTo>
                  <a:cubicBezTo>
                    <a:pt x="4288" y="3281"/>
                    <a:pt x="3885" y="5038"/>
                    <a:pt x="2484" y="4735"/>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10179;p49">
              <a:extLst>
                <a:ext uri="{FF2B5EF4-FFF2-40B4-BE49-F238E27FC236}">
                  <a16:creationId xmlns:a16="http://schemas.microsoft.com/office/drawing/2014/main" id="{4383AEA7-5FD7-494E-BE07-93631B827A9D}"/>
                </a:ext>
              </a:extLst>
            </p:cNvPr>
            <p:cNvSpPr/>
            <p:nvPr/>
          </p:nvSpPr>
          <p:spPr>
            <a:xfrm>
              <a:off x="3754738" y="3470188"/>
              <a:ext cx="833850" cy="679425"/>
            </a:xfrm>
            <a:custGeom>
              <a:avLst/>
              <a:gdLst/>
              <a:ahLst/>
              <a:cxnLst/>
              <a:rect l="l" t="t" r="r" b="b"/>
              <a:pathLst>
                <a:path w="33354" h="27177" extrusionOk="0">
                  <a:moveTo>
                    <a:pt x="14368" y="3590"/>
                  </a:moveTo>
                  <a:cubicBezTo>
                    <a:pt x="0" y="6710"/>
                    <a:pt x="5130" y="27176"/>
                    <a:pt x="18282" y="24625"/>
                  </a:cubicBezTo>
                  <a:cubicBezTo>
                    <a:pt x="33353" y="21705"/>
                    <a:pt x="29020" y="0"/>
                    <a:pt x="14368" y="359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10180;p49">
              <a:extLst>
                <a:ext uri="{FF2B5EF4-FFF2-40B4-BE49-F238E27FC236}">
                  <a16:creationId xmlns:a16="http://schemas.microsoft.com/office/drawing/2014/main" id="{497A35F7-7D79-C243-34A9-F25C514FF95A}"/>
                </a:ext>
              </a:extLst>
            </p:cNvPr>
            <p:cNvSpPr/>
            <p:nvPr/>
          </p:nvSpPr>
          <p:spPr>
            <a:xfrm>
              <a:off x="3851013" y="3550813"/>
              <a:ext cx="642075" cy="523100"/>
            </a:xfrm>
            <a:custGeom>
              <a:avLst/>
              <a:gdLst/>
              <a:ahLst/>
              <a:cxnLst/>
              <a:rect l="l" t="t" r="r" b="b"/>
              <a:pathLst>
                <a:path w="25683" h="20924" extrusionOk="0">
                  <a:moveTo>
                    <a:pt x="11064" y="2762"/>
                  </a:moveTo>
                  <a:cubicBezTo>
                    <a:pt x="0" y="5166"/>
                    <a:pt x="3950" y="20924"/>
                    <a:pt x="14077" y="18960"/>
                  </a:cubicBezTo>
                  <a:cubicBezTo>
                    <a:pt x="25683" y="16711"/>
                    <a:pt x="22346" y="0"/>
                    <a:pt x="11064" y="27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10181;p49">
              <a:extLst>
                <a:ext uri="{FF2B5EF4-FFF2-40B4-BE49-F238E27FC236}">
                  <a16:creationId xmlns:a16="http://schemas.microsoft.com/office/drawing/2014/main" id="{3C2318B3-EBCE-3BE5-9942-EBD104444F60}"/>
                </a:ext>
              </a:extLst>
            </p:cNvPr>
            <p:cNvSpPr/>
            <p:nvPr/>
          </p:nvSpPr>
          <p:spPr>
            <a:xfrm>
              <a:off x="3944288" y="3599838"/>
              <a:ext cx="467175" cy="441575"/>
            </a:xfrm>
            <a:custGeom>
              <a:avLst/>
              <a:gdLst/>
              <a:ahLst/>
              <a:cxnLst/>
              <a:rect l="l" t="t" r="r" b="b"/>
              <a:pathLst>
                <a:path w="18687" h="17663" extrusionOk="0">
                  <a:moveTo>
                    <a:pt x="9772" y="997"/>
                  </a:moveTo>
                  <a:cubicBezTo>
                    <a:pt x="10756" y="997"/>
                    <a:pt x="11736" y="1165"/>
                    <a:pt x="12657" y="1555"/>
                  </a:cubicBezTo>
                  <a:cubicBezTo>
                    <a:pt x="14045" y="2147"/>
                    <a:pt x="15191" y="3207"/>
                    <a:pt x="15952" y="4501"/>
                  </a:cubicBezTo>
                  <a:cubicBezTo>
                    <a:pt x="17479" y="7096"/>
                    <a:pt x="17486" y="10507"/>
                    <a:pt x="15825" y="13041"/>
                  </a:cubicBezTo>
                  <a:cubicBezTo>
                    <a:pt x="14340" y="15308"/>
                    <a:pt x="11485" y="16679"/>
                    <a:pt x="8733" y="16679"/>
                  </a:cubicBezTo>
                  <a:cubicBezTo>
                    <a:pt x="7954" y="16679"/>
                    <a:pt x="7182" y="16569"/>
                    <a:pt x="6453" y="16338"/>
                  </a:cubicBezTo>
                  <a:cubicBezTo>
                    <a:pt x="3461" y="15394"/>
                    <a:pt x="1477" y="12422"/>
                    <a:pt x="1216" y="9369"/>
                  </a:cubicBezTo>
                  <a:cubicBezTo>
                    <a:pt x="925" y="5982"/>
                    <a:pt x="2760" y="2925"/>
                    <a:pt x="5968" y="1720"/>
                  </a:cubicBezTo>
                  <a:cubicBezTo>
                    <a:pt x="6450" y="1539"/>
                    <a:pt x="6945" y="1399"/>
                    <a:pt x="7445" y="1286"/>
                  </a:cubicBezTo>
                  <a:lnTo>
                    <a:pt x="7445" y="1286"/>
                  </a:lnTo>
                  <a:cubicBezTo>
                    <a:pt x="7452" y="1285"/>
                    <a:pt x="7459" y="1283"/>
                    <a:pt x="7466" y="1282"/>
                  </a:cubicBezTo>
                  <a:lnTo>
                    <a:pt x="7466" y="1282"/>
                  </a:lnTo>
                  <a:cubicBezTo>
                    <a:pt x="7466" y="1282"/>
                    <a:pt x="7466" y="1282"/>
                    <a:pt x="7466" y="1282"/>
                  </a:cubicBezTo>
                  <a:cubicBezTo>
                    <a:pt x="7472" y="1280"/>
                    <a:pt x="7479" y="1279"/>
                    <a:pt x="7485" y="1277"/>
                  </a:cubicBezTo>
                  <a:lnTo>
                    <a:pt x="7485" y="1277"/>
                  </a:lnTo>
                  <a:cubicBezTo>
                    <a:pt x="8234" y="1099"/>
                    <a:pt x="9004" y="997"/>
                    <a:pt x="9772" y="997"/>
                  </a:cubicBezTo>
                  <a:close/>
                  <a:moveTo>
                    <a:pt x="9704" y="1"/>
                  </a:moveTo>
                  <a:cubicBezTo>
                    <a:pt x="9414" y="1"/>
                    <a:pt x="9122" y="15"/>
                    <a:pt x="8827" y="45"/>
                  </a:cubicBezTo>
                  <a:cubicBezTo>
                    <a:pt x="8279" y="100"/>
                    <a:pt x="7736" y="192"/>
                    <a:pt x="7201" y="321"/>
                  </a:cubicBezTo>
                  <a:cubicBezTo>
                    <a:pt x="5235" y="759"/>
                    <a:pt x="3343" y="1703"/>
                    <a:pt x="2046" y="3279"/>
                  </a:cubicBezTo>
                  <a:cubicBezTo>
                    <a:pt x="921" y="4648"/>
                    <a:pt x="301" y="6340"/>
                    <a:pt x="200" y="8107"/>
                  </a:cubicBezTo>
                  <a:cubicBezTo>
                    <a:pt x="0" y="11560"/>
                    <a:pt x="1814" y="15194"/>
                    <a:pt x="4944" y="16789"/>
                  </a:cubicBezTo>
                  <a:cubicBezTo>
                    <a:pt x="6113" y="17384"/>
                    <a:pt x="7421" y="17663"/>
                    <a:pt x="8742" y="17663"/>
                  </a:cubicBezTo>
                  <a:cubicBezTo>
                    <a:pt x="11375" y="17663"/>
                    <a:pt x="14061" y="16559"/>
                    <a:pt x="15813" y="14661"/>
                  </a:cubicBezTo>
                  <a:cubicBezTo>
                    <a:pt x="18198" y="12080"/>
                    <a:pt x="18686" y="8206"/>
                    <a:pt x="17321" y="5015"/>
                  </a:cubicBezTo>
                  <a:cubicBezTo>
                    <a:pt x="15990" y="1898"/>
                    <a:pt x="13019" y="1"/>
                    <a:pt x="9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10182;p49">
              <a:extLst>
                <a:ext uri="{FF2B5EF4-FFF2-40B4-BE49-F238E27FC236}">
                  <a16:creationId xmlns:a16="http://schemas.microsoft.com/office/drawing/2014/main" id="{4CBA3EB3-15B8-1F57-BFA6-85C74A00EA0D}"/>
                </a:ext>
              </a:extLst>
            </p:cNvPr>
            <p:cNvSpPr/>
            <p:nvPr/>
          </p:nvSpPr>
          <p:spPr>
            <a:xfrm>
              <a:off x="4077563" y="3697213"/>
              <a:ext cx="181275" cy="256150"/>
            </a:xfrm>
            <a:custGeom>
              <a:avLst/>
              <a:gdLst/>
              <a:ahLst/>
              <a:cxnLst/>
              <a:rect l="l" t="t" r="r" b="b"/>
              <a:pathLst>
                <a:path w="7251" h="10246" extrusionOk="0">
                  <a:moveTo>
                    <a:pt x="6571" y="0"/>
                  </a:moveTo>
                  <a:cubicBezTo>
                    <a:pt x="6421" y="0"/>
                    <a:pt x="6273" y="73"/>
                    <a:pt x="6178" y="247"/>
                  </a:cubicBezTo>
                  <a:cubicBezTo>
                    <a:pt x="4421" y="3481"/>
                    <a:pt x="2198" y="6401"/>
                    <a:pt x="239" y="9510"/>
                  </a:cubicBezTo>
                  <a:cubicBezTo>
                    <a:pt x="0" y="9889"/>
                    <a:pt x="344" y="10245"/>
                    <a:pt x="691" y="10245"/>
                  </a:cubicBezTo>
                  <a:cubicBezTo>
                    <a:pt x="843" y="10245"/>
                    <a:pt x="995" y="10177"/>
                    <a:pt x="1099" y="10012"/>
                  </a:cubicBezTo>
                  <a:cubicBezTo>
                    <a:pt x="3058" y="6905"/>
                    <a:pt x="5280" y="3985"/>
                    <a:pt x="7040"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10183;p49">
              <a:extLst>
                <a:ext uri="{FF2B5EF4-FFF2-40B4-BE49-F238E27FC236}">
                  <a16:creationId xmlns:a16="http://schemas.microsoft.com/office/drawing/2014/main" id="{19744A9D-4C34-22C3-CA2B-A3D99D044ED3}"/>
                </a:ext>
              </a:extLst>
            </p:cNvPr>
            <p:cNvSpPr/>
            <p:nvPr/>
          </p:nvSpPr>
          <p:spPr>
            <a:xfrm>
              <a:off x="4033813" y="3687463"/>
              <a:ext cx="133400" cy="175275"/>
            </a:xfrm>
            <a:custGeom>
              <a:avLst/>
              <a:gdLst/>
              <a:ahLst/>
              <a:cxnLst/>
              <a:rect l="l" t="t" r="r" b="b"/>
              <a:pathLst>
                <a:path w="5336" h="7011" extrusionOk="0">
                  <a:moveTo>
                    <a:pt x="4641" y="1"/>
                  </a:moveTo>
                  <a:cubicBezTo>
                    <a:pt x="4489" y="1"/>
                    <a:pt x="4337" y="68"/>
                    <a:pt x="4231" y="231"/>
                  </a:cubicBezTo>
                  <a:cubicBezTo>
                    <a:pt x="2910" y="2264"/>
                    <a:pt x="1587" y="4303"/>
                    <a:pt x="161" y="6262"/>
                  </a:cubicBezTo>
                  <a:cubicBezTo>
                    <a:pt x="0" y="6479"/>
                    <a:pt x="123" y="6816"/>
                    <a:pt x="340" y="6943"/>
                  </a:cubicBezTo>
                  <a:cubicBezTo>
                    <a:pt x="419" y="6990"/>
                    <a:pt x="501" y="7011"/>
                    <a:pt x="581" y="7011"/>
                  </a:cubicBezTo>
                  <a:cubicBezTo>
                    <a:pt x="751" y="7011"/>
                    <a:pt x="912" y="6913"/>
                    <a:pt x="1020" y="6764"/>
                  </a:cubicBezTo>
                  <a:cubicBezTo>
                    <a:pt x="2448" y="4807"/>
                    <a:pt x="3771" y="2765"/>
                    <a:pt x="5090" y="734"/>
                  </a:cubicBezTo>
                  <a:cubicBezTo>
                    <a:pt x="5336" y="358"/>
                    <a:pt x="4991" y="1"/>
                    <a:pt x="4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10184;p49">
              <a:extLst>
                <a:ext uri="{FF2B5EF4-FFF2-40B4-BE49-F238E27FC236}">
                  <a16:creationId xmlns:a16="http://schemas.microsoft.com/office/drawing/2014/main" id="{B12FC71F-39AE-4FED-4144-9A4E6D2FCBBA}"/>
                </a:ext>
              </a:extLst>
            </p:cNvPr>
            <p:cNvSpPr/>
            <p:nvPr/>
          </p:nvSpPr>
          <p:spPr>
            <a:xfrm>
              <a:off x="4166388" y="3774563"/>
              <a:ext cx="145175" cy="186525"/>
            </a:xfrm>
            <a:custGeom>
              <a:avLst/>
              <a:gdLst/>
              <a:ahLst/>
              <a:cxnLst/>
              <a:rect l="l" t="t" r="r" b="b"/>
              <a:pathLst>
                <a:path w="5807" h="7461" extrusionOk="0">
                  <a:moveTo>
                    <a:pt x="5121" y="0"/>
                  </a:moveTo>
                  <a:cubicBezTo>
                    <a:pt x="4971" y="0"/>
                    <a:pt x="4821" y="70"/>
                    <a:pt x="4721" y="240"/>
                  </a:cubicBezTo>
                  <a:cubicBezTo>
                    <a:pt x="3390" y="2513"/>
                    <a:pt x="1641" y="4499"/>
                    <a:pt x="238" y="6724"/>
                  </a:cubicBezTo>
                  <a:cubicBezTo>
                    <a:pt x="0" y="7102"/>
                    <a:pt x="346" y="7460"/>
                    <a:pt x="693" y="7460"/>
                  </a:cubicBezTo>
                  <a:cubicBezTo>
                    <a:pt x="844" y="7460"/>
                    <a:pt x="996" y="7392"/>
                    <a:pt x="1100" y="7228"/>
                  </a:cubicBezTo>
                  <a:cubicBezTo>
                    <a:pt x="2501" y="5003"/>
                    <a:pt x="4249" y="3014"/>
                    <a:pt x="5581" y="743"/>
                  </a:cubicBezTo>
                  <a:cubicBezTo>
                    <a:pt x="5807" y="359"/>
                    <a:pt x="5462" y="0"/>
                    <a:pt x="5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10185;p49">
              <a:extLst>
                <a:ext uri="{FF2B5EF4-FFF2-40B4-BE49-F238E27FC236}">
                  <a16:creationId xmlns:a16="http://schemas.microsoft.com/office/drawing/2014/main" id="{1524B725-6AC4-CD8D-4899-14516C526B1C}"/>
                </a:ext>
              </a:extLst>
            </p:cNvPr>
            <p:cNvSpPr/>
            <p:nvPr/>
          </p:nvSpPr>
          <p:spPr>
            <a:xfrm>
              <a:off x="4440188" y="3337238"/>
              <a:ext cx="833850" cy="679375"/>
            </a:xfrm>
            <a:custGeom>
              <a:avLst/>
              <a:gdLst/>
              <a:ahLst/>
              <a:cxnLst/>
              <a:rect l="l" t="t" r="r" b="b"/>
              <a:pathLst>
                <a:path w="33354" h="27175" extrusionOk="0">
                  <a:moveTo>
                    <a:pt x="14368" y="3591"/>
                  </a:moveTo>
                  <a:cubicBezTo>
                    <a:pt x="1" y="6711"/>
                    <a:pt x="5130" y="27175"/>
                    <a:pt x="18280" y="24626"/>
                  </a:cubicBezTo>
                  <a:cubicBezTo>
                    <a:pt x="33354" y="21706"/>
                    <a:pt x="29018" y="1"/>
                    <a:pt x="14368" y="359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10186;p49">
              <a:extLst>
                <a:ext uri="{FF2B5EF4-FFF2-40B4-BE49-F238E27FC236}">
                  <a16:creationId xmlns:a16="http://schemas.microsoft.com/office/drawing/2014/main" id="{8A469A24-51C5-2F1D-21F1-2C2EB108D790}"/>
                </a:ext>
              </a:extLst>
            </p:cNvPr>
            <p:cNvSpPr/>
            <p:nvPr/>
          </p:nvSpPr>
          <p:spPr>
            <a:xfrm>
              <a:off x="4536463" y="3417838"/>
              <a:ext cx="642100" cy="523150"/>
            </a:xfrm>
            <a:custGeom>
              <a:avLst/>
              <a:gdLst/>
              <a:ahLst/>
              <a:cxnLst/>
              <a:rect l="l" t="t" r="r" b="b"/>
              <a:pathLst>
                <a:path w="25684" h="20926" extrusionOk="0">
                  <a:moveTo>
                    <a:pt x="11065" y="2764"/>
                  </a:moveTo>
                  <a:cubicBezTo>
                    <a:pt x="1" y="5168"/>
                    <a:pt x="3951" y="20926"/>
                    <a:pt x="14077" y="18962"/>
                  </a:cubicBezTo>
                  <a:cubicBezTo>
                    <a:pt x="25683" y="16712"/>
                    <a:pt x="22346" y="0"/>
                    <a:pt x="11065" y="27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10187;p49">
              <a:extLst>
                <a:ext uri="{FF2B5EF4-FFF2-40B4-BE49-F238E27FC236}">
                  <a16:creationId xmlns:a16="http://schemas.microsoft.com/office/drawing/2014/main" id="{113977DC-0656-5C06-870C-8E7CC16C608F}"/>
                </a:ext>
              </a:extLst>
            </p:cNvPr>
            <p:cNvSpPr/>
            <p:nvPr/>
          </p:nvSpPr>
          <p:spPr>
            <a:xfrm>
              <a:off x="4629738" y="3466863"/>
              <a:ext cx="467175" cy="441600"/>
            </a:xfrm>
            <a:custGeom>
              <a:avLst/>
              <a:gdLst/>
              <a:ahLst/>
              <a:cxnLst/>
              <a:rect l="l" t="t" r="r" b="b"/>
              <a:pathLst>
                <a:path w="18687" h="17664" extrusionOk="0">
                  <a:moveTo>
                    <a:pt x="9774" y="998"/>
                  </a:moveTo>
                  <a:cubicBezTo>
                    <a:pt x="10758" y="998"/>
                    <a:pt x="11736" y="1166"/>
                    <a:pt x="12655" y="1557"/>
                  </a:cubicBezTo>
                  <a:cubicBezTo>
                    <a:pt x="14046" y="2147"/>
                    <a:pt x="15190" y="3207"/>
                    <a:pt x="15952" y="4502"/>
                  </a:cubicBezTo>
                  <a:cubicBezTo>
                    <a:pt x="17480" y="7098"/>
                    <a:pt x="17486" y="10508"/>
                    <a:pt x="15826" y="13043"/>
                  </a:cubicBezTo>
                  <a:cubicBezTo>
                    <a:pt x="14340" y="15309"/>
                    <a:pt x="11484" y="16679"/>
                    <a:pt x="8731" y="16679"/>
                  </a:cubicBezTo>
                  <a:cubicBezTo>
                    <a:pt x="7952" y="16679"/>
                    <a:pt x="7182" y="16570"/>
                    <a:pt x="6453" y="16340"/>
                  </a:cubicBezTo>
                  <a:cubicBezTo>
                    <a:pt x="3462" y="15396"/>
                    <a:pt x="1477" y="12423"/>
                    <a:pt x="1216" y="9371"/>
                  </a:cubicBezTo>
                  <a:cubicBezTo>
                    <a:pt x="925" y="5983"/>
                    <a:pt x="2760" y="2927"/>
                    <a:pt x="5969" y="1722"/>
                  </a:cubicBezTo>
                  <a:cubicBezTo>
                    <a:pt x="6450" y="1540"/>
                    <a:pt x="6945" y="1400"/>
                    <a:pt x="7449" y="1287"/>
                  </a:cubicBezTo>
                  <a:lnTo>
                    <a:pt x="7449" y="1287"/>
                  </a:lnTo>
                  <a:cubicBezTo>
                    <a:pt x="7455" y="1286"/>
                    <a:pt x="7461" y="1285"/>
                    <a:pt x="7467" y="1283"/>
                  </a:cubicBezTo>
                  <a:lnTo>
                    <a:pt x="7467" y="1283"/>
                  </a:lnTo>
                  <a:cubicBezTo>
                    <a:pt x="7467" y="1283"/>
                    <a:pt x="7467" y="1283"/>
                    <a:pt x="7467" y="1283"/>
                  </a:cubicBezTo>
                  <a:cubicBezTo>
                    <a:pt x="7473" y="1282"/>
                    <a:pt x="7479" y="1280"/>
                    <a:pt x="7485" y="1279"/>
                  </a:cubicBezTo>
                  <a:lnTo>
                    <a:pt x="7485" y="1279"/>
                  </a:lnTo>
                  <a:cubicBezTo>
                    <a:pt x="8234" y="1101"/>
                    <a:pt x="9006" y="998"/>
                    <a:pt x="9774" y="998"/>
                  </a:cubicBezTo>
                  <a:close/>
                  <a:moveTo>
                    <a:pt x="9705" y="1"/>
                  </a:moveTo>
                  <a:cubicBezTo>
                    <a:pt x="9415" y="1"/>
                    <a:pt x="9122" y="15"/>
                    <a:pt x="8828" y="45"/>
                  </a:cubicBezTo>
                  <a:cubicBezTo>
                    <a:pt x="8278" y="101"/>
                    <a:pt x="7736" y="194"/>
                    <a:pt x="7201" y="323"/>
                  </a:cubicBezTo>
                  <a:cubicBezTo>
                    <a:pt x="5236" y="761"/>
                    <a:pt x="3342" y="1705"/>
                    <a:pt x="2046" y="3280"/>
                  </a:cubicBezTo>
                  <a:cubicBezTo>
                    <a:pt x="919" y="4650"/>
                    <a:pt x="302" y="6341"/>
                    <a:pt x="201" y="8109"/>
                  </a:cubicBezTo>
                  <a:cubicBezTo>
                    <a:pt x="1" y="11562"/>
                    <a:pt x="1814" y="15196"/>
                    <a:pt x="4945" y="16791"/>
                  </a:cubicBezTo>
                  <a:cubicBezTo>
                    <a:pt x="6113" y="17386"/>
                    <a:pt x="7420" y="17664"/>
                    <a:pt x="8742" y="17664"/>
                  </a:cubicBezTo>
                  <a:cubicBezTo>
                    <a:pt x="11374" y="17664"/>
                    <a:pt x="14061" y="16561"/>
                    <a:pt x="15813" y="14663"/>
                  </a:cubicBezTo>
                  <a:cubicBezTo>
                    <a:pt x="18198" y="12082"/>
                    <a:pt x="18687" y="8208"/>
                    <a:pt x="17322" y="5016"/>
                  </a:cubicBezTo>
                  <a:cubicBezTo>
                    <a:pt x="15989" y="1897"/>
                    <a:pt x="13019" y="1"/>
                    <a:pt x="9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10188;p49">
              <a:extLst>
                <a:ext uri="{FF2B5EF4-FFF2-40B4-BE49-F238E27FC236}">
                  <a16:creationId xmlns:a16="http://schemas.microsoft.com/office/drawing/2014/main" id="{9F1FCBCF-E513-AB54-9D6E-93D98FE2ACFD}"/>
                </a:ext>
              </a:extLst>
            </p:cNvPr>
            <p:cNvSpPr/>
            <p:nvPr/>
          </p:nvSpPr>
          <p:spPr>
            <a:xfrm>
              <a:off x="4763013" y="3564288"/>
              <a:ext cx="181275" cy="256125"/>
            </a:xfrm>
            <a:custGeom>
              <a:avLst/>
              <a:gdLst/>
              <a:ahLst/>
              <a:cxnLst/>
              <a:rect l="l" t="t" r="r" b="b"/>
              <a:pathLst>
                <a:path w="7251" h="10245" extrusionOk="0">
                  <a:moveTo>
                    <a:pt x="6571" y="0"/>
                  </a:moveTo>
                  <a:cubicBezTo>
                    <a:pt x="6422" y="0"/>
                    <a:pt x="6274" y="72"/>
                    <a:pt x="6178" y="247"/>
                  </a:cubicBezTo>
                  <a:cubicBezTo>
                    <a:pt x="4421" y="3481"/>
                    <a:pt x="2199" y="6401"/>
                    <a:pt x="238" y="9508"/>
                  </a:cubicBezTo>
                  <a:cubicBezTo>
                    <a:pt x="0" y="9888"/>
                    <a:pt x="345" y="10245"/>
                    <a:pt x="691" y="10245"/>
                  </a:cubicBezTo>
                  <a:cubicBezTo>
                    <a:pt x="843" y="10245"/>
                    <a:pt x="995" y="10176"/>
                    <a:pt x="1099" y="10012"/>
                  </a:cubicBezTo>
                  <a:cubicBezTo>
                    <a:pt x="3058" y="6904"/>
                    <a:pt x="5281" y="3984"/>
                    <a:pt x="7038"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10189;p49">
              <a:extLst>
                <a:ext uri="{FF2B5EF4-FFF2-40B4-BE49-F238E27FC236}">
                  <a16:creationId xmlns:a16="http://schemas.microsoft.com/office/drawing/2014/main" id="{B08C131B-66C8-253B-2CC7-341F2A609D3A}"/>
                </a:ext>
              </a:extLst>
            </p:cNvPr>
            <p:cNvSpPr/>
            <p:nvPr/>
          </p:nvSpPr>
          <p:spPr>
            <a:xfrm>
              <a:off x="4719263" y="3554538"/>
              <a:ext cx="133400" cy="175275"/>
            </a:xfrm>
            <a:custGeom>
              <a:avLst/>
              <a:gdLst/>
              <a:ahLst/>
              <a:cxnLst/>
              <a:rect l="l" t="t" r="r" b="b"/>
              <a:pathLst>
                <a:path w="5336" h="7011" extrusionOk="0">
                  <a:moveTo>
                    <a:pt x="4642" y="1"/>
                  </a:moveTo>
                  <a:cubicBezTo>
                    <a:pt x="4490" y="1"/>
                    <a:pt x="4337" y="68"/>
                    <a:pt x="4231" y="231"/>
                  </a:cubicBezTo>
                  <a:cubicBezTo>
                    <a:pt x="2910" y="2264"/>
                    <a:pt x="1587" y="4303"/>
                    <a:pt x="161" y="6262"/>
                  </a:cubicBezTo>
                  <a:cubicBezTo>
                    <a:pt x="1" y="6479"/>
                    <a:pt x="123" y="6816"/>
                    <a:pt x="338" y="6942"/>
                  </a:cubicBezTo>
                  <a:cubicBezTo>
                    <a:pt x="418" y="6989"/>
                    <a:pt x="500" y="7010"/>
                    <a:pt x="580" y="7010"/>
                  </a:cubicBezTo>
                  <a:cubicBezTo>
                    <a:pt x="751" y="7010"/>
                    <a:pt x="911" y="6913"/>
                    <a:pt x="1021" y="6763"/>
                  </a:cubicBezTo>
                  <a:cubicBezTo>
                    <a:pt x="2449" y="4806"/>
                    <a:pt x="3772" y="2765"/>
                    <a:pt x="5091" y="734"/>
                  </a:cubicBezTo>
                  <a:cubicBezTo>
                    <a:pt x="5336" y="358"/>
                    <a:pt x="4991" y="1"/>
                    <a:pt x="4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10190;p49">
              <a:extLst>
                <a:ext uri="{FF2B5EF4-FFF2-40B4-BE49-F238E27FC236}">
                  <a16:creationId xmlns:a16="http://schemas.microsoft.com/office/drawing/2014/main" id="{A122D2A0-9023-12F5-3C99-8573A855915B}"/>
                </a:ext>
              </a:extLst>
            </p:cNvPr>
            <p:cNvSpPr/>
            <p:nvPr/>
          </p:nvSpPr>
          <p:spPr>
            <a:xfrm>
              <a:off x="4851838" y="3641638"/>
              <a:ext cx="145200" cy="186525"/>
            </a:xfrm>
            <a:custGeom>
              <a:avLst/>
              <a:gdLst/>
              <a:ahLst/>
              <a:cxnLst/>
              <a:rect l="l" t="t" r="r" b="b"/>
              <a:pathLst>
                <a:path w="5808" h="7461" extrusionOk="0">
                  <a:moveTo>
                    <a:pt x="5122" y="0"/>
                  </a:moveTo>
                  <a:cubicBezTo>
                    <a:pt x="4971" y="0"/>
                    <a:pt x="4821" y="70"/>
                    <a:pt x="4721" y="239"/>
                  </a:cubicBezTo>
                  <a:cubicBezTo>
                    <a:pt x="3390" y="2513"/>
                    <a:pt x="1642" y="4499"/>
                    <a:pt x="238" y="6724"/>
                  </a:cubicBezTo>
                  <a:cubicBezTo>
                    <a:pt x="1" y="7102"/>
                    <a:pt x="346" y="7460"/>
                    <a:pt x="693" y="7460"/>
                  </a:cubicBezTo>
                  <a:cubicBezTo>
                    <a:pt x="845" y="7460"/>
                    <a:pt x="996" y="7392"/>
                    <a:pt x="1100" y="7227"/>
                  </a:cubicBezTo>
                  <a:cubicBezTo>
                    <a:pt x="2501" y="5003"/>
                    <a:pt x="4250" y="3014"/>
                    <a:pt x="5581" y="743"/>
                  </a:cubicBezTo>
                  <a:cubicBezTo>
                    <a:pt x="5807" y="359"/>
                    <a:pt x="5463" y="0"/>
                    <a:pt x="5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71"/>
        <p:cNvGrpSpPr/>
        <p:nvPr/>
      </p:nvGrpSpPr>
      <p:grpSpPr>
        <a:xfrm>
          <a:off x="0" y="0"/>
          <a:ext cx="0" cy="0"/>
          <a:chOff x="0" y="0"/>
          <a:chExt cx="0" cy="0"/>
        </a:xfrm>
      </p:grpSpPr>
      <p:sp>
        <p:nvSpPr>
          <p:cNvPr id="9875" name="Google Shape;9875;p34"/>
          <p:cNvSpPr/>
          <p:nvPr/>
        </p:nvSpPr>
        <p:spPr>
          <a:xfrm>
            <a:off x="7488175" y="99611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6" name="Google Shape;9876;p34"/>
          <p:cNvSpPr/>
          <p:nvPr/>
        </p:nvSpPr>
        <p:spPr>
          <a:xfrm>
            <a:off x="7759050" y="1833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7" name="Google Shape;9877;p34"/>
          <p:cNvSpPr/>
          <p:nvPr/>
        </p:nvSpPr>
        <p:spPr>
          <a:xfrm>
            <a:off x="6972450" y="158742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874" name="Picture 9873">
            <a:extLst>
              <a:ext uri="{FF2B5EF4-FFF2-40B4-BE49-F238E27FC236}">
                <a16:creationId xmlns:a16="http://schemas.microsoft.com/office/drawing/2014/main" id="{F6AB4A60-137C-C4AC-BD0D-3A20C05743CD}"/>
              </a:ext>
            </a:extLst>
          </p:cNvPr>
          <p:cNvPicPr>
            <a:picLocks noChangeAspect="1"/>
          </p:cNvPicPr>
          <p:nvPr/>
        </p:nvPicPr>
        <p:blipFill>
          <a:blip r:embed="rId3"/>
          <a:stretch>
            <a:fillRect/>
          </a:stretch>
        </p:blipFill>
        <p:spPr>
          <a:xfrm>
            <a:off x="6532554" y="2677597"/>
            <a:ext cx="2115731" cy="2115731"/>
          </a:xfrm>
          <a:prstGeom prst="rect">
            <a:avLst/>
          </a:prstGeom>
        </p:spPr>
      </p:pic>
      <p:grpSp>
        <p:nvGrpSpPr>
          <p:cNvPr id="9880" name="Google Shape;10163;p49">
            <a:extLst>
              <a:ext uri="{FF2B5EF4-FFF2-40B4-BE49-F238E27FC236}">
                <a16:creationId xmlns:a16="http://schemas.microsoft.com/office/drawing/2014/main" id="{FD7F0B93-3A1F-9A66-A296-61F35209CACD}"/>
              </a:ext>
            </a:extLst>
          </p:cNvPr>
          <p:cNvGrpSpPr/>
          <p:nvPr/>
        </p:nvGrpSpPr>
        <p:grpSpPr>
          <a:xfrm flipH="1">
            <a:off x="599587" y="4007177"/>
            <a:ext cx="596950" cy="787025"/>
            <a:chOff x="5055688" y="2345363"/>
            <a:chExt cx="596950" cy="787025"/>
          </a:xfrm>
        </p:grpSpPr>
        <p:sp>
          <p:nvSpPr>
            <p:cNvPr id="9881" name="Google Shape;10164;p49">
              <a:extLst>
                <a:ext uri="{FF2B5EF4-FFF2-40B4-BE49-F238E27FC236}">
                  <a16:creationId xmlns:a16="http://schemas.microsoft.com/office/drawing/2014/main" id="{740CFAD9-642F-B355-E99E-F644DF25BEC0}"/>
                </a:ext>
              </a:extLst>
            </p:cNvPr>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10165;p49">
              <a:extLst>
                <a:ext uri="{FF2B5EF4-FFF2-40B4-BE49-F238E27FC236}">
                  <a16:creationId xmlns:a16="http://schemas.microsoft.com/office/drawing/2014/main" id="{D8364A9F-5AB6-C846-FC23-54EB3757B027}"/>
                </a:ext>
              </a:extLst>
            </p:cNvPr>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10166;p49">
              <a:extLst>
                <a:ext uri="{FF2B5EF4-FFF2-40B4-BE49-F238E27FC236}">
                  <a16:creationId xmlns:a16="http://schemas.microsoft.com/office/drawing/2014/main" id="{D7EC61B0-51FF-9432-B9CB-DCBBB0EF346A}"/>
                </a:ext>
              </a:extLst>
            </p:cNvPr>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 name="Google Shape;10116;p49">
            <a:extLst>
              <a:ext uri="{FF2B5EF4-FFF2-40B4-BE49-F238E27FC236}">
                <a16:creationId xmlns:a16="http://schemas.microsoft.com/office/drawing/2014/main" id="{545A4C84-A60A-3FDF-C023-74CFA8DF463B}"/>
              </a:ext>
            </a:extLst>
          </p:cNvPr>
          <p:cNvGrpSpPr/>
          <p:nvPr/>
        </p:nvGrpSpPr>
        <p:grpSpPr>
          <a:xfrm>
            <a:off x="615212" y="113401"/>
            <a:ext cx="794786" cy="882712"/>
            <a:chOff x="1850625" y="2395250"/>
            <a:chExt cx="1520850" cy="1689100"/>
          </a:xfrm>
        </p:grpSpPr>
        <p:sp>
          <p:nvSpPr>
            <p:cNvPr id="4" name="Google Shape;10117;p49">
              <a:extLst>
                <a:ext uri="{FF2B5EF4-FFF2-40B4-BE49-F238E27FC236}">
                  <a16:creationId xmlns:a16="http://schemas.microsoft.com/office/drawing/2014/main" id="{1C18A71C-55E2-BFE8-9742-0C0B1B6F10C6}"/>
                </a:ext>
              </a:extLst>
            </p:cNvPr>
            <p:cNvSpPr/>
            <p:nvPr/>
          </p:nvSpPr>
          <p:spPr>
            <a:xfrm>
              <a:off x="1859125" y="2395250"/>
              <a:ext cx="1512350" cy="1689100"/>
            </a:xfrm>
            <a:custGeom>
              <a:avLst/>
              <a:gdLst/>
              <a:ahLst/>
              <a:cxnLst/>
              <a:rect l="l" t="t" r="r" b="b"/>
              <a:pathLst>
                <a:path w="60494" h="67564" extrusionOk="0">
                  <a:moveTo>
                    <a:pt x="27015" y="1"/>
                  </a:moveTo>
                  <a:cubicBezTo>
                    <a:pt x="26228" y="1625"/>
                    <a:pt x="1814" y="46076"/>
                    <a:pt x="0" y="49022"/>
                  </a:cubicBezTo>
                  <a:cubicBezTo>
                    <a:pt x="525" y="49325"/>
                    <a:pt x="32478" y="66753"/>
                    <a:pt x="33942" y="67564"/>
                  </a:cubicBezTo>
                  <a:cubicBezTo>
                    <a:pt x="34333" y="66977"/>
                    <a:pt x="59686" y="20421"/>
                    <a:pt x="60493" y="19117"/>
                  </a:cubicBezTo>
                  <a:cubicBezTo>
                    <a:pt x="59284" y="18447"/>
                    <a:pt x="28160" y="752"/>
                    <a:pt x="27361" y="245"/>
                  </a:cubicBezTo>
                  <a:cubicBezTo>
                    <a:pt x="27246" y="172"/>
                    <a:pt x="27130" y="88"/>
                    <a:pt x="270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0118;p49">
              <a:extLst>
                <a:ext uri="{FF2B5EF4-FFF2-40B4-BE49-F238E27FC236}">
                  <a16:creationId xmlns:a16="http://schemas.microsoft.com/office/drawing/2014/main" id="{A91EE3B7-D5F1-CB5E-9221-9BCB95A82317}"/>
                </a:ext>
              </a:extLst>
            </p:cNvPr>
            <p:cNvSpPr/>
            <p:nvPr/>
          </p:nvSpPr>
          <p:spPr>
            <a:xfrm>
              <a:off x="2342575" y="3255450"/>
              <a:ext cx="454075" cy="256850"/>
            </a:xfrm>
            <a:custGeom>
              <a:avLst/>
              <a:gdLst/>
              <a:ahLst/>
              <a:cxnLst/>
              <a:rect l="l" t="t" r="r" b="b"/>
              <a:pathLst>
                <a:path w="18163" h="10274" extrusionOk="0">
                  <a:moveTo>
                    <a:pt x="348" y="0"/>
                  </a:moveTo>
                  <a:cubicBezTo>
                    <a:pt x="232" y="0"/>
                    <a:pt x="131" y="47"/>
                    <a:pt x="82" y="137"/>
                  </a:cubicBezTo>
                  <a:cubicBezTo>
                    <a:pt x="1" y="288"/>
                    <a:pt x="98" y="501"/>
                    <a:pt x="303" y="614"/>
                  </a:cubicBezTo>
                  <a:lnTo>
                    <a:pt x="17556" y="10205"/>
                  </a:lnTo>
                  <a:cubicBezTo>
                    <a:pt x="17640" y="10251"/>
                    <a:pt x="17729" y="10274"/>
                    <a:pt x="17810" y="10274"/>
                  </a:cubicBezTo>
                  <a:cubicBezTo>
                    <a:pt x="17927" y="10274"/>
                    <a:pt x="18029" y="10227"/>
                    <a:pt x="18079" y="10139"/>
                  </a:cubicBezTo>
                  <a:cubicBezTo>
                    <a:pt x="18163" y="9990"/>
                    <a:pt x="18065" y="9777"/>
                    <a:pt x="17862" y="9664"/>
                  </a:cubicBezTo>
                  <a:lnTo>
                    <a:pt x="599" y="69"/>
                  </a:lnTo>
                  <a:cubicBezTo>
                    <a:pt x="517" y="23"/>
                    <a:pt x="429" y="0"/>
                    <a:pt x="3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0119;p49">
              <a:extLst>
                <a:ext uri="{FF2B5EF4-FFF2-40B4-BE49-F238E27FC236}">
                  <a16:creationId xmlns:a16="http://schemas.microsoft.com/office/drawing/2014/main" id="{8F38EEDC-2D48-0DF4-4DF8-F1A414441F2C}"/>
                </a:ext>
              </a:extLst>
            </p:cNvPr>
            <p:cNvSpPr/>
            <p:nvPr/>
          </p:nvSpPr>
          <p:spPr>
            <a:xfrm>
              <a:off x="2304325" y="3324300"/>
              <a:ext cx="454050" cy="256850"/>
            </a:xfrm>
            <a:custGeom>
              <a:avLst/>
              <a:gdLst/>
              <a:ahLst/>
              <a:cxnLst/>
              <a:rect l="l" t="t" r="r" b="b"/>
              <a:pathLst>
                <a:path w="18162" h="10274" extrusionOk="0">
                  <a:moveTo>
                    <a:pt x="347" y="0"/>
                  </a:moveTo>
                  <a:cubicBezTo>
                    <a:pt x="231" y="0"/>
                    <a:pt x="130" y="47"/>
                    <a:pt x="82" y="136"/>
                  </a:cubicBezTo>
                  <a:cubicBezTo>
                    <a:pt x="0" y="287"/>
                    <a:pt x="97" y="500"/>
                    <a:pt x="302" y="614"/>
                  </a:cubicBezTo>
                  <a:lnTo>
                    <a:pt x="17557" y="10204"/>
                  </a:lnTo>
                  <a:cubicBezTo>
                    <a:pt x="17640" y="10251"/>
                    <a:pt x="17728" y="10273"/>
                    <a:pt x="17809" y="10273"/>
                  </a:cubicBezTo>
                  <a:cubicBezTo>
                    <a:pt x="17926" y="10273"/>
                    <a:pt x="18028" y="10227"/>
                    <a:pt x="18078" y="10139"/>
                  </a:cubicBezTo>
                  <a:cubicBezTo>
                    <a:pt x="18162" y="9990"/>
                    <a:pt x="18064" y="9777"/>
                    <a:pt x="17861" y="9664"/>
                  </a:cubicBezTo>
                  <a:lnTo>
                    <a:pt x="598" y="69"/>
                  </a:lnTo>
                  <a:cubicBezTo>
                    <a:pt x="516" y="22"/>
                    <a:pt x="428" y="0"/>
                    <a:pt x="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0120;p49">
              <a:extLst>
                <a:ext uri="{FF2B5EF4-FFF2-40B4-BE49-F238E27FC236}">
                  <a16:creationId xmlns:a16="http://schemas.microsoft.com/office/drawing/2014/main" id="{F96D601B-0F00-58AF-A891-BF938614C82A}"/>
                </a:ext>
              </a:extLst>
            </p:cNvPr>
            <p:cNvSpPr/>
            <p:nvPr/>
          </p:nvSpPr>
          <p:spPr>
            <a:xfrm>
              <a:off x="2266050" y="3393150"/>
              <a:ext cx="454050" cy="256825"/>
            </a:xfrm>
            <a:custGeom>
              <a:avLst/>
              <a:gdLst/>
              <a:ahLst/>
              <a:cxnLst/>
              <a:rect l="l" t="t" r="r" b="b"/>
              <a:pathLst>
                <a:path w="18162" h="10273" extrusionOk="0">
                  <a:moveTo>
                    <a:pt x="349" y="0"/>
                  </a:moveTo>
                  <a:cubicBezTo>
                    <a:pt x="232" y="0"/>
                    <a:pt x="130" y="47"/>
                    <a:pt x="82" y="136"/>
                  </a:cubicBezTo>
                  <a:cubicBezTo>
                    <a:pt x="0" y="287"/>
                    <a:pt x="98" y="500"/>
                    <a:pt x="302" y="613"/>
                  </a:cubicBezTo>
                  <a:lnTo>
                    <a:pt x="17557" y="10204"/>
                  </a:lnTo>
                  <a:cubicBezTo>
                    <a:pt x="17641" y="10250"/>
                    <a:pt x="17729" y="10273"/>
                    <a:pt x="17810" y="10273"/>
                  </a:cubicBezTo>
                  <a:cubicBezTo>
                    <a:pt x="17927" y="10273"/>
                    <a:pt x="18029" y="10226"/>
                    <a:pt x="18078" y="10138"/>
                  </a:cubicBezTo>
                  <a:cubicBezTo>
                    <a:pt x="18162" y="9989"/>
                    <a:pt x="18064" y="9776"/>
                    <a:pt x="17862" y="9663"/>
                  </a:cubicBezTo>
                  <a:lnTo>
                    <a:pt x="601" y="68"/>
                  </a:lnTo>
                  <a:cubicBezTo>
                    <a:pt x="517" y="22"/>
                    <a:pt x="430"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121;p49">
              <a:extLst>
                <a:ext uri="{FF2B5EF4-FFF2-40B4-BE49-F238E27FC236}">
                  <a16:creationId xmlns:a16="http://schemas.microsoft.com/office/drawing/2014/main" id="{F7C482E8-6A14-9087-F419-AA9DDBC7494E}"/>
                </a:ext>
              </a:extLst>
            </p:cNvPr>
            <p:cNvSpPr/>
            <p:nvPr/>
          </p:nvSpPr>
          <p:spPr>
            <a:xfrm>
              <a:off x="2227775" y="3462025"/>
              <a:ext cx="454050" cy="256800"/>
            </a:xfrm>
            <a:custGeom>
              <a:avLst/>
              <a:gdLst/>
              <a:ahLst/>
              <a:cxnLst/>
              <a:rect l="l" t="t" r="r" b="b"/>
              <a:pathLst>
                <a:path w="18162" h="10272" extrusionOk="0">
                  <a:moveTo>
                    <a:pt x="349" y="0"/>
                  </a:moveTo>
                  <a:cubicBezTo>
                    <a:pt x="232" y="0"/>
                    <a:pt x="131" y="47"/>
                    <a:pt x="82" y="136"/>
                  </a:cubicBezTo>
                  <a:cubicBezTo>
                    <a:pt x="0" y="286"/>
                    <a:pt x="100" y="500"/>
                    <a:pt x="303" y="614"/>
                  </a:cubicBezTo>
                  <a:lnTo>
                    <a:pt x="17558" y="10202"/>
                  </a:lnTo>
                  <a:cubicBezTo>
                    <a:pt x="17641" y="10249"/>
                    <a:pt x="17729" y="10271"/>
                    <a:pt x="17810" y="10271"/>
                  </a:cubicBezTo>
                  <a:cubicBezTo>
                    <a:pt x="17927" y="10271"/>
                    <a:pt x="18029" y="10225"/>
                    <a:pt x="18078" y="10137"/>
                  </a:cubicBezTo>
                  <a:cubicBezTo>
                    <a:pt x="18162" y="9988"/>
                    <a:pt x="18066" y="9775"/>
                    <a:pt x="17862" y="9662"/>
                  </a:cubicBezTo>
                  <a:lnTo>
                    <a:pt x="601" y="69"/>
                  </a:lnTo>
                  <a:cubicBezTo>
                    <a:pt x="517" y="23"/>
                    <a:pt x="429"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0122;p49">
              <a:extLst>
                <a:ext uri="{FF2B5EF4-FFF2-40B4-BE49-F238E27FC236}">
                  <a16:creationId xmlns:a16="http://schemas.microsoft.com/office/drawing/2014/main" id="{9C06CDBC-391A-5C1D-8273-6409A4BB24E6}"/>
                </a:ext>
              </a:extLst>
            </p:cNvPr>
            <p:cNvSpPr/>
            <p:nvPr/>
          </p:nvSpPr>
          <p:spPr>
            <a:xfrm>
              <a:off x="1859125" y="2395250"/>
              <a:ext cx="718325" cy="1248050"/>
            </a:xfrm>
            <a:custGeom>
              <a:avLst/>
              <a:gdLst/>
              <a:ahLst/>
              <a:cxnLst/>
              <a:rect l="l" t="t" r="r" b="b"/>
              <a:pathLst>
                <a:path w="28733" h="49922" extrusionOk="0">
                  <a:moveTo>
                    <a:pt x="27015" y="1"/>
                  </a:moveTo>
                  <a:cubicBezTo>
                    <a:pt x="26228" y="1625"/>
                    <a:pt x="1814" y="46076"/>
                    <a:pt x="0" y="49022"/>
                  </a:cubicBezTo>
                  <a:cubicBezTo>
                    <a:pt x="84" y="49070"/>
                    <a:pt x="148" y="49098"/>
                    <a:pt x="1653" y="49921"/>
                  </a:cubicBezTo>
                  <a:cubicBezTo>
                    <a:pt x="7128" y="40746"/>
                    <a:pt x="25037" y="7854"/>
                    <a:pt x="28733" y="1057"/>
                  </a:cubicBezTo>
                  <a:cubicBezTo>
                    <a:pt x="27429" y="309"/>
                    <a:pt x="27480" y="321"/>
                    <a:pt x="27361" y="245"/>
                  </a:cubicBezTo>
                  <a:cubicBezTo>
                    <a:pt x="27246" y="172"/>
                    <a:pt x="27130" y="88"/>
                    <a:pt x="270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123;p49">
              <a:extLst>
                <a:ext uri="{FF2B5EF4-FFF2-40B4-BE49-F238E27FC236}">
                  <a16:creationId xmlns:a16="http://schemas.microsoft.com/office/drawing/2014/main" id="{6B07381D-E416-B602-5891-ADA4636278B7}"/>
                </a:ext>
              </a:extLst>
            </p:cNvPr>
            <p:cNvSpPr/>
            <p:nvPr/>
          </p:nvSpPr>
          <p:spPr>
            <a:xfrm>
              <a:off x="2546575" y="2483300"/>
              <a:ext cx="40725" cy="36325"/>
            </a:xfrm>
            <a:custGeom>
              <a:avLst/>
              <a:gdLst/>
              <a:ahLst/>
              <a:cxnLst/>
              <a:rect l="l" t="t" r="r" b="b"/>
              <a:pathLst>
                <a:path w="1629" h="1453" extrusionOk="0">
                  <a:moveTo>
                    <a:pt x="869" y="0"/>
                  </a:moveTo>
                  <a:cubicBezTo>
                    <a:pt x="614" y="0"/>
                    <a:pt x="366" y="153"/>
                    <a:pt x="215" y="423"/>
                  </a:cubicBezTo>
                  <a:cubicBezTo>
                    <a:pt x="0" y="809"/>
                    <a:pt x="50" y="1163"/>
                    <a:pt x="398" y="1356"/>
                  </a:cubicBezTo>
                  <a:cubicBezTo>
                    <a:pt x="514" y="1420"/>
                    <a:pt x="643" y="1453"/>
                    <a:pt x="770" y="1453"/>
                  </a:cubicBezTo>
                  <a:cubicBezTo>
                    <a:pt x="1023" y="1453"/>
                    <a:pt x="1272"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0124;p49">
              <a:extLst>
                <a:ext uri="{FF2B5EF4-FFF2-40B4-BE49-F238E27FC236}">
                  <a16:creationId xmlns:a16="http://schemas.microsoft.com/office/drawing/2014/main" id="{AE8177AB-92BC-68D7-D21B-F456FF14F69A}"/>
                </a:ext>
              </a:extLst>
            </p:cNvPr>
            <p:cNvSpPr/>
            <p:nvPr/>
          </p:nvSpPr>
          <p:spPr>
            <a:xfrm>
              <a:off x="2442975" y="2439750"/>
              <a:ext cx="134775" cy="71450"/>
            </a:xfrm>
            <a:custGeom>
              <a:avLst/>
              <a:gdLst/>
              <a:ahLst/>
              <a:cxnLst/>
              <a:rect l="l" t="t" r="r" b="b"/>
              <a:pathLst>
                <a:path w="5391" h="2858" extrusionOk="0">
                  <a:moveTo>
                    <a:pt x="822" y="1"/>
                  </a:moveTo>
                  <a:cubicBezTo>
                    <a:pt x="700" y="1"/>
                    <a:pt x="563" y="21"/>
                    <a:pt x="393" y="90"/>
                  </a:cubicBezTo>
                  <a:cubicBezTo>
                    <a:pt x="313" y="125"/>
                    <a:pt x="220" y="193"/>
                    <a:pt x="144" y="287"/>
                  </a:cubicBezTo>
                  <a:cubicBezTo>
                    <a:pt x="71" y="384"/>
                    <a:pt x="23" y="509"/>
                    <a:pt x="17" y="615"/>
                  </a:cubicBezTo>
                  <a:cubicBezTo>
                    <a:pt x="1" y="829"/>
                    <a:pt x="65" y="966"/>
                    <a:pt x="118" y="1082"/>
                  </a:cubicBezTo>
                  <a:cubicBezTo>
                    <a:pt x="234" y="1306"/>
                    <a:pt x="371" y="1448"/>
                    <a:pt x="510" y="1587"/>
                  </a:cubicBezTo>
                  <a:cubicBezTo>
                    <a:pt x="790" y="1853"/>
                    <a:pt x="1090" y="2056"/>
                    <a:pt x="1397" y="2239"/>
                  </a:cubicBezTo>
                  <a:cubicBezTo>
                    <a:pt x="1410" y="2246"/>
                    <a:pt x="1425" y="2250"/>
                    <a:pt x="1441" y="2250"/>
                  </a:cubicBezTo>
                  <a:cubicBezTo>
                    <a:pt x="1532" y="2250"/>
                    <a:pt x="1662" y="2137"/>
                    <a:pt x="1756" y="1968"/>
                  </a:cubicBezTo>
                  <a:cubicBezTo>
                    <a:pt x="1866" y="1768"/>
                    <a:pt x="1894" y="1569"/>
                    <a:pt x="1816" y="1525"/>
                  </a:cubicBezTo>
                  <a:cubicBezTo>
                    <a:pt x="1548" y="1366"/>
                    <a:pt x="1289" y="1187"/>
                    <a:pt x="1084" y="990"/>
                  </a:cubicBezTo>
                  <a:cubicBezTo>
                    <a:pt x="1035" y="943"/>
                    <a:pt x="985" y="891"/>
                    <a:pt x="945" y="841"/>
                  </a:cubicBezTo>
                  <a:lnTo>
                    <a:pt x="945" y="841"/>
                  </a:lnTo>
                  <a:cubicBezTo>
                    <a:pt x="963" y="843"/>
                    <a:pt x="979" y="841"/>
                    <a:pt x="999" y="845"/>
                  </a:cubicBezTo>
                  <a:cubicBezTo>
                    <a:pt x="1130" y="867"/>
                    <a:pt x="1273" y="907"/>
                    <a:pt x="1415" y="957"/>
                  </a:cubicBezTo>
                  <a:cubicBezTo>
                    <a:pt x="1705" y="1064"/>
                    <a:pt x="2013" y="1195"/>
                    <a:pt x="2307" y="1326"/>
                  </a:cubicBezTo>
                  <a:cubicBezTo>
                    <a:pt x="3490" y="1877"/>
                    <a:pt x="3757" y="2086"/>
                    <a:pt x="4828" y="2843"/>
                  </a:cubicBezTo>
                  <a:cubicBezTo>
                    <a:pt x="4841" y="2853"/>
                    <a:pt x="4858" y="2857"/>
                    <a:pt x="4876" y="2857"/>
                  </a:cubicBezTo>
                  <a:cubicBezTo>
                    <a:pt x="4962" y="2857"/>
                    <a:pt x="5095" y="2759"/>
                    <a:pt x="5210" y="2609"/>
                  </a:cubicBezTo>
                  <a:cubicBezTo>
                    <a:pt x="5347" y="2426"/>
                    <a:pt x="5391" y="2229"/>
                    <a:pt x="5311" y="2171"/>
                  </a:cubicBezTo>
                  <a:cubicBezTo>
                    <a:pt x="4196" y="1382"/>
                    <a:pt x="3904" y="1159"/>
                    <a:pt x="2653" y="577"/>
                  </a:cubicBezTo>
                  <a:cubicBezTo>
                    <a:pt x="2337" y="434"/>
                    <a:pt x="2029" y="300"/>
                    <a:pt x="1689" y="175"/>
                  </a:cubicBezTo>
                  <a:cubicBezTo>
                    <a:pt x="1514" y="116"/>
                    <a:pt x="1333" y="62"/>
                    <a:pt x="1132" y="30"/>
                  </a:cubicBezTo>
                  <a:cubicBezTo>
                    <a:pt x="1034" y="19"/>
                    <a:pt x="935" y="1"/>
                    <a:pt x="8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0125;p49">
              <a:extLst>
                <a:ext uri="{FF2B5EF4-FFF2-40B4-BE49-F238E27FC236}">
                  <a16:creationId xmlns:a16="http://schemas.microsoft.com/office/drawing/2014/main" id="{D8BB865A-ECA5-5476-76C3-4CC3A2E3C244}"/>
                </a:ext>
              </a:extLst>
            </p:cNvPr>
            <p:cNvSpPr/>
            <p:nvPr/>
          </p:nvSpPr>
          <p:spPr>
            <a:xfrm>
              <a:off x="2443425" y="2450700"/>
              <a:ext cx="127325" cy="60500"/>
            </a:xfrm>
            <a:custGeom>
              <a:avLst/>
              <a:gdLst/>
              <a:ahLst/>
              <a:cxnLst/>
              <a:rect l="l" t="t" r="r" b="b"/>
              <a:pathLst>
                <a:path w="5093" h="2420" extrusionOk="0">
                  <a:moveTo>
                    <a:pt x="760" y="1"/>
                  </a:moveTo>
                  <a:cubicBezTo>
                    <a:pt x="412" y="1"/>
                    <a:pt x="160" y="108"/>
                    <a:pt x="1" y="258"/>
                  </a:cubicBezTo>
                  <a:cubicBezTo>
                    <a:pt x="5" y="427"/>
                    <a:pt x="55" y="546"/>
                    <a:pt x="100" y="644"/>
                  </a:cubicBezTo>
                  <a:cubicBezTo>
                    <a:pt x="216" y="868"/>
                    <a:pt x="353" y="1010"/>
                    <a:pt x="492" y="1149"/>
                  </a:cubicBezTo>
                  <a:cubicBezTo>
                    <a:pt x="772" y="1417"/>
                    <a:pt x="1072" y="1618"/>
                    <a:pt x="1379" y="1801"/>
                  </a:cubicBezTo>
                  <a:cubicBezTo>
                    <a:pt x="1392" y="1809"/>
                    <a:pt x="1407" y="1812"/>
                    <a:pt x="1423" y="1812"/>
                  </a:cubicBezTo>
                  <a:cubicBezTo>
                    <a:pt x="1482" y="1812"/>
                    <a:pt x="1559" y="1763"/>
                    <a:pt x="1629" y="1682"/>
                  </a:cubicBezTo>
                  <a:cubicBezTo>
                    <a:pt x="452" y="827"/>
                    <a:pt x="542" y="680"/>
                    <a:pt x="548" y="528"/>
                  </a:cubicBezTo>
                  <a:cubicBezTo>
                    <a:pt x="553" y="421"/>
                    <a:pt x="747" y="404"/>
                    <a:pt x="874" y="404"/>
                  </a:cubicBezTo>
                  <a:cubicBezTo>
                    <a:pt x="895" y="404"/>
                    <a:pt x="913" y="405"/>
                    <a:pt x="929" y="405"/>
                  </a:cubicBezTo>
                  <a:cubicBezTo>
                    <a:pt x="929" y="405"/>
                    <a:pt x="927" y="403"/>
                    <a:pt x="927" y="403"/>
                  </a:cubicBezTo>
                  <a:lnTo>
                    <a:pt x="927" y="403"/>
                  </a:lnTo>
                  <a:cubicBezTo>
                    <a:pt x="947" y="405"/>
                    <a:pt x="961" y="405"/>
                    <a:pt x="981" y="409"/>
                  </a:cubicBezTo>
                  <a:cubicBezTo>
                    <a:pt x="1112" y="429"/>
                    <a:pt x="1255" y="471"/>
                    <a:pt x="1397" y="521"/>
                  </a:cubicBezTo>
                  <a:cubicBezTo>
                    <a:pt x="1687" y="626"/>
                    <a:pt x="1995" y="757"/>
                    <a:pt x="2289" y="890"/>
                  </a:cubicBezTo>
                  <a:cubicBezTo>
                    <a:pt x="3472" y="1441"/>
                    <a:pt x="3739" y="1648"/>
                    <a:pt x="4810" y="2405"/>
                  </a:cubicBezTo>
                  <a:cubicBezTo>
                    <a:pt x="4823" y="2415"/>
                    <a:pt x="4840" y="2419"/>
                    <a:pt x="4858" y="2419"/>
                  </a:cubicBezTo>
                  <a:cubicBezTo>
                    <a:pt x="4920" y="2419"/>
                    <a:pt x="5006" y="2369"/>
                    <a:pt x="5090" y="2286"/>
                  </a:cubicBezTo>
                  <a:lnTo>
                    <a:pt x="5092" y="2286"/>
                  </a:lnTo>
                  <a:cubicBezTo>
                    <a:pt x="3474" y="938"/>
                    <a:pt x="2385" y="403"/>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0126;p49">
              <a:extLst>
                <a:ext uri="{FF2B5EF4-FFF2-40B4-BE49-F238E27FC236}">
                  <a16:creationId xmlns:a16="http://schemas.microsoft.com/office/drawing/2014/main" id="{F8C10FDF-D4A8-7C3A-6A2C-039F9FBCB6F2}"/>
                </a:ext>
              </a:extLst>
            </p:cNvPr>
            <p:cNvSpPr/>
            <p:nvPr/>
          </p:nvSpPr>
          <p:spPr>
            <a:xfrm>
              <a:off x="2498900" y="2573950"/>
              <a:ext cx="40725" cy="36325"/>
            </a:xfrm>
            <a:custGeom>
              <a:avLst/>
              <a:gdLst/>
              <a:ahLst/>
              <a:cxnLst/>
              <a:rect l="l" t="t" r="r" b="b"/>
              <a:pathLst>
                <a:path w="1629" h="1453" extrusionOk="0">
                  <a:moveTo>
                    <a:pt x="870" y="1"/>
                  </a:moveTo>
                  <a:cubicBezTo>
                    <a:pt x="615" y="1"/>
                    <a:pt x="366" y="153"/>
                    <a:pt x="215" y="424"/>
                  </a:cubicBezTo>
                  <a:cubicBezTo>
                    <a:pt x="1" y="807"/>
                    <a:pt x="50" y="1163"/>
                    <a:pt x="398" y="1356"/>
                  </a:cubicBezTo>
                  <a:cubicBezTo>
                    <a:pt x="515" y="1421"/>
                    <a:pt x="643" y="1453"/>
                    <a:pt x="770" y="1453"/>
                  </a:cubicBezTo>
                  <a:cubicBezTo>
                    <a:pt x="1024" y="1453"/>
                    <a:pt x="1273" y="1325"/>
                    <a:pt x="1414" y="1070"/>
                  </a:cubicBezTo>
                  <a:cubicBezTo>
                    <a:pt x="1629" y="684"/>
                    <a:pt x="1539" y="279"/>
                    <a:pt x="1191"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0127;p49">
              <a:extLst>
                <a:ext uri="{FF2B5EF4-FFF2-40B4-BE49-F238E27FC236}">
                  <a16:creationId xmlns:a16="http://schemas.microsoft.com/office/drawing/2014/main" id="{0046E931-5ACE-7B14-A428-E82D2861703E}"/>
                </a:ext>
              </a:extLst>
            </p:cNvPr>
            <p:cNvSpPr/>
            <p:nvPr/>
          </p:nvSpPr>
          <p:spPr>
            <a:xfrm>
              <a:off x="2395325" y="2530425"/>
              <a:ext cx="134775" cy="71425"/>
            </a:xfrm>
            <a:custGeom>
              <a:avLst/>
              <a:gdLst/>
              <a:ahLst/>
              <a:cxnLst/>
              <a:rect l="l" t="t" r="r" b="b"/>
              <a:pathLst>
                <a:path w="5391" h="2857" extrusionOk="0">
                  <a:moveTo>
                    <a:pt x="823" y="0"/>
                  </a:moveTo>
                  <a:cubicBezTo>
                    <a:pt x="702" y="0"/>
                    <a:pt x="564" y="20"/>
                    <a:pt x="392" y="89"/>
                  </a:cubicBezTo>
                  <a:cubicBezTo>
                    <a:pt x="312" y="125"/>
                    <a:pt x="217" y="192"/>
                    <a:pt x="143" y="286"/>
                  </a:cubicBezTo>
                  <a:cubicBezTo>
                    <a:pt x="70" y="383"/>
                    <a:pt x="22" y="509"/>
                    <a:pt x="16" y="612"/>
                  </a:cubicBezTo>
                  <a:cubicBezTo>
                    <a:pt x="0" y="829"/>
                    <a:pt x="64" y="966"/>
                    <a:pt x="118" y="1079"/>
                  </a:cubicBezTo>
                  <a:cubicBezTo>
                    <a:pt x="233" y="1306"/>
                    <a:pt x="370" y="1447"/>
                    <a:pt x="509" y="1584"/>
                  </a:cubicBezTo>
                  <a:cubicBezTo>
                    <a:pt x="790" y="1853"/>
                    <a:pt x="1090" y="2055"/>
                    <a:pt x="1396" y="2238"/>
                  </a:cubicBezTo>
                  <a:cubicBezTo>
                    <a:pt x="1409" y="2246"/>
                    <a:pt x="1424" y="2249"/>
                    <a:pt x="1440" y="2249"/>
                  </a:cubicBezTo>
                  <a:cubicBezTo>
                    <a:pt x="1531" y="2249"/>
                    <a:pt x="1661" y="2136"/>
                    <a:pt x="1756" y="1966"/>
                  </a:cubicBezTo>
                  <a:cubicBezTo>
                    <a:pt x="1865" y="1767"/>
                    <a:pt x="1893" y="1568"/>
                    <a:pt x="1816" y="1524"/>
                  </a:cubicBezTo>
                  <a:cubicBezTo>
                    <a:pt x="1547" y="1365"/>
                    <a:pt x="1289" y="1187"/>
                    <a:pt x="1084" y="990"/>
                  </a:cubicBezTo>
                  <a:cubicBezTo>
                    <a:pt x="1034" y="942"/>
                    <a:pt x="984" y="888"/>
                    <a:pt x="945" y="839"/>
                  </a:cubicBezTo>
                  <a:lnTo>
                    <a:pt x="945" y="839"/>
                  </a:lnTo>
                  <a:cubicBezTo>
                    <a:pt x="963" y="843"/>
                    <a:pt x="979" y="841"/>
                    <a:pt x="998" y="845"/>
                  </a:cubicBezTo>
                  <a:cubicBezTo>
                    <a:pt x="1130" y="866"/>
                    <a:pt x="1273" y="906"/>
                    <a:pt x="1414" y="956"/>
                  </a:cubicBezTo>
                  <a:cubicBezTo>
                    <a:pt x="1704" y="1061"/>
                    <a:pt x="2012" y="1192"/>
                    <a:pt x="2307" y="1326"/>
                  </a:cubicBezTo>
                  <a:cubicBezTo>
                    <a:pt x="3490" y="1876"/>
                    <a:pt x="3756" y="2083"/>
                    <a:pt x="4828" y="2843"/>
                  </a:cubicBezTo>
                  <a:cubicBezTo>
                    <a:pt x="4841" y="2852"/>
                    <a:pt x="4857" y="2857"/>
                    <a:pt x="4875" y="2857"/>
                  </a:cubicBezTo>
                  <a:cubicBezTo>
                    <a:pt x="4961" y="2857"/>
                    <a:pt x="5095" y="2759"/>
                    <a:pt x="5209" y="2608"/>
                  </a:cubicBezTo>
                  <a:cubicBezTo>
                    <a:pt x="5346" y="2425"/>
                    <a:pt x="5390" y="2226"/>
                    <a:pt x="5311" y="2171"/>
                  </a:cubicBezTo>
                  <a:cubicBezTo>
                    <a:pt x="4193" y="1381"/>
                    <a:pt x="3903" y="1157"/>
                    <a:pt x="2653" y="574"/>
                  </a:cubicBezTo>
                  <a:cubicBezTo>
                    <a:pt x="2336" y="431"/>
                    <a:pt x="2026" y="300"/>
                    <a:pt x="1686" y="175"/>
                  </a:cubicBezTo>
                  <a:cubicBezTo>
                    <a:pt x="1513" y="115"/>
                    <a:pt x="1332" y="61"/>
                    <a:pt x="1132" y="27"/>
                  </a:cubicBezTo>
                  <a:cubicBezTo>
                    <a:pt x="1034" y="17"/>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0128;p49">
              <a:extLst>
                <a:ext uri="{FF2B5EF4-FFF2-40B4-BE49-F238E27FC236}">
                  <a16:creationId xmlns:a16="http://schemas.microsoft.com/office/drawing/2014/main" id="{E894B7ED-4D1B-F9E9-8932-1B2C2BB6CAC1}"/>
                </a:ext>
              </a:extLst>
            </p:cNvPr>
            <p:cNvSpPr/>
            <p:nvPr/>
          </p:nvSpPr>
          <p:spPr>
            <a:xfrm>
              <a:off x="2395775" y="2541375"/>
              <a:ext cx="127250" cy="60475"/>
            </a:xfrm>
            <a:custGeom>
              <a:avLst/>
              <a:gdLst/>
              <a:ahLst/>
              <a:cxnLst/>
              <a:rect l="l" t="t" r="r" b="b"/>
              <a:pathLst>
                <a:path w="5090" h="2419" extrusionOk="0">
                  <a:moveTo>
                    <a:pt x="759" y="0"/>
                  </a:moveTo>
                  <a:cubicBezTo>
                    <a:pt x="411" y="0"/>
                    <a:pt x="159" y="108"/>
                    <a:pt x="0" y="257"/>
                  </a:cubicBezTo>
                  <a:cubicBezTo>
                    <a:pt x="2" y="426"/>
                    <a:pt x="54" y="544"/>
                    <a:pt x="100" y="643"/>
                  </a:cubicBezTo>
                  <a:cubicBezTo>
                    <a:pt x="215" y="868"/>
                    <a:pt x="352" y="1009"/>
                    <a:pt x="491" y="1148"/>
                  </a:cubicBezTo>
                  <a:cubicBezTo>
                    <a:pt x="772" y="1415"/>
                    <a:pt x="1072" y="1617"/>
                    <a:pt x="1378" y="1800"/>
                  </a:cubicBezTo>
                  <a:cubicBezTo>
                    <a:pt x="1391" y="1808"/>
                    <a:pt x="1406" y="1811"/>
                    <a:pt x="1421" y="1811"/>
                  </a:cubicBezTo>
                  <a:cubicBezTo>
                    <a:pt x="1481" y="1811"/>
                    <a:pt x="1558" y="1761"/>
                    <a:pt x="1629" y="1681"/>
                  </a:cubicBezTo>
                  <a:cubicBezTo>
                    <a:pt x="450" y="826"/>
                    <a:pt x="539" y="677"/>
                    <a:pt x="547" y="528"/>
                  </a:cubicBezTo>
                  <a:cubicBezTo>
                    <a:pt x="550" y="420"/>
                    <a:pt x="746" y="404"/>
                    <a:pt x="873" y="404"/>
                  </a:cubicBezTo>
                  <a:cubicBezTo>
                    <a:pt x="894" y="404"/>
                    <a:pt x="913" y="404"/>
                    <a:pt x="929" y="405"/>
                  </a:cubicBezTo>
                  <a:cubicBezTo>
                    <a:pt x="929" y="403"/>
                    <a:pt x="928" y="403"/>
                    <a:pt x="927" y="403"/>
                  </a:cubicBezTo>
                  <a:lnTo>
                    <a:pt x="927" y="403"/>
                  </a:lnTo>
                  <a:cubicBezTo>
                    <a:pt x="945" y="405"/>
                    <a:pt x="961" y="403"/>
                    <a:pt x="980" y="407"/>
                  </a:cubicBezTo>
                  <a:cubicBezTo>
                    <a:pt x="1112" y="428"/>
                    <a:pt x="1255" y="468"/>
                    <a:pt x="1396" y="518"/>
                  </a:cubicBezTo>
                  <a:cubicBezTo>
                    <a:pt x="1686" y="625"/>
                    <a:pt x="1994" y="756"/>
                    <a:pt x="2289" y="888"/>
                  </a:cubicBezTo>
                  <a:cubicBezTo>
                    <a:pt x="3472" y="1438"/>
                    <a:pt x="3738" y="1645"/>
                    <a:pt x="4810" y="2405"/>
                  </a:cubicBezTo>
                  <a:cubicBezTo>
                    <a:pt x="4823" y="2414"/>
                    <a:pt x="4839" y="2419"/>
                    <a:pt x="4857" y="2419"/>
                  </a:cubicBezTo>
                  <a:cubicBezTo>
                    <a:pt x="4919" y="2419"/>
                    <a:pt x="5006" y="2368"/>
                    <a:pt x="5090" y="2283"/>
                  </a:cubicBezTo>
                  <a:cubicBezTo>
                    <a:pt x="3472" y="935"/>
                    <a:pt x="2384" y="403"/>
                    <a:pt x="1426" y="110"/>
                  </a:cubicBezTo>
                  <a:cubicBezTo>
                    <a:pt x="1174" y="33"/>
                    <a:pt x="952" y="0"/>
                    <a:pt x="7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0129;p49">
              <a:extLst>
                <a:ext uri="{FF2B5EF4-FFF2-40B4-BE49-F238E27FC236}">
                  <a16:creationId xmlns:a16="http://schemas.microsoft.com/office/drawing/2014/main" id="{496EB4A8-ACB2-B3FF-0889-FD9ADD4F2F6B}"/>
                </a:ext>
              </a:extLst>
            </p:cNvPr>
            <p:cNvSpPr/>
            <p:nvPr/>
          </p:nvSpPr>
          <p:spPr>
            <a:xfrm>
              <a:off x="2449150" y="2663475"/>
              <a:ext cx="40725" cy="36325"/>
            </a:xfrm>
            <a:custGeom>
              <a:avLst/>
              <a:gdLst/>
              <a:ahLst/>
              <a:cxnLst/>
              <a:rect l="l" t="t" r="r" b="b"/>
              <a:pathLst>
                <a:path w="1629" h="1453" extrusionOk="0">
                  <a:moveTo>
                    <a:pt x="870" y="0"/>
                  </a:moveTo>
                  <a:cubicBezTo>
                    <a:pt x="615" y="0"/>
                    <a:pt x="366" y="152"/>
                    <a:pt x="215" y="421"/>
                  </a:cubicBezTo>
                  <a:cubicBezTo>
                    <a:pt x="0" y="807"/>
                    <a:pt x="50" y="1163"/>
                    <a:pt x="398" y="1356"/>
                  </a:cubicBezTo>
                  <a:cubicBezTo>
                    <a:pt x="514" y="1420"/>
                    <a:pt x="643" y="1452"/>
                    <a:pt x="770" y="1452"/>
                  </a:cubicBezTo>
                  <a:cubicBezTo>
                    <a:pt x="1023" y="1452"/>
                    <a:pt x="1272" y="1324"/>
                    <a:pt x="1414" y="1067"/>
                  </a:cubicBezTo>
                  <a:cubicBezTo>
                    <a:pt x="1629" y="684"/>
                    <a:pt x="1539" y="278"/>
                    <a:pt x="1191" y="85"/>
                  </a:cubicBezTo>
                  <a:cubicBezTo>
                    <a:pt x="1088" y="28"/>
                    <a:pt x="979"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0130;p49">
              <a:extLst>
                <a:ext uri="{FF2B5EF4-FFF2-40B4-BE49-F238E27FC236}">
                  <a16:creationId xmlns:a16="http://schemas.microsoft.com/office/drawing/2014/main" id="{99DB2A5E-34AE-35E0-014F-FD31A3171C26}"/>
                </a:ext>
              </a:extLst>
            </p:cNvPr>
            <p:cNvSpPr/>
            <p:nvPr/>
          </p:nvSpPr>
          <p:spPr>
            <a:xfrm>
              <a:off x="2345575" y="2619900"/>
              <a:ext cx="134775" cy="71475"/>
            </a:xfrm>
            <a:custGeom>
              <a:avLst/>
              <a:gdLst/>
              <a:ahLst/>
              <a:cxnLst/>
              <a:rect l="l" t="t" r="r" b="b"/>
              <a:pathLst>
                <a:path w="5391" h="2859" extrusionOk="0">
                  <a:moveTo>
                    <a:pt x="823" y="0"/>
                  </a:moveTo>
                  <a:cubicBezTo>
                    <a:pt x="701" y="0"/>
                    <a:pt x="563" y="21"/>
                    <a:pt x="392" y="91"/>
                  </a:cubicBezTo>
                  <a:cubicBezTo>
                    <a:pt x="312" y="126"/>
                    <a:pt x="219" y="192"/>
                    <a:pt x="143" y="286"/>
                  </a:cubicBezTo>
                  <a:cubicBezTo>
                    <a:pt x="70" y="385"/>
                    <a:pt x="22" y="510"/>
                    <a:pt x="16" y="614"/>
                  </a:cubicBezTo>
                  <a:cubicBezTo>
                    <a:pt x="0" y="830"/>
                    <a:pt x="64" y="967"/>
                    <a:pt x="118" y="1081"/>
                  </a:cubicBezTo>
                  <a:cubicBezTo>
                    <a:pt x="233" y="1305"/>
                    <a:pt x="370" y="1447"/>
                    <a:pt x="509" y="1586"/>
                  </a:cubicBezTo>
                  <a:cubicBezTo>
                    <a:pt x="790" y="1854"/>
                    <a:pt x="1090" y="2055"/>
                    <a:pt x="1396" y="2238"/>
                  </a:cubicBezTo>
                  <a:cubicBezTo>
                    <a:pt x="1410" y="2246"/>
                    <a:pt x="1426" y="2250"/>
                    <a:pt x="1443" y="2250"/>
                  </a:cubicBezTo>
                  <a:cubicBezTo>
                    <a:pt x="1534" y="2250"/>
                    <a:pt x="1663" y="2137"/>
                    <a:pt x="1756" y="1968"/>
                  </a:cubicBezTo>
                  <a:cubicBezTo>
                    <a:pt x="1865" y="1767"/>
                    <a:pt x="1893" y="1570"/>
                    <a:pt x="1817" y="1526"/>
                  </a:cubicBezTo>
                  <a:cubicBezTo>
                    <a:pt x="1547" y="1367"/>
                    <a:pt x="1289" y="1188"/>
                    <a:pt x="1084" y="991"/>
                  </a:cubicBezTo>
                  <a:cubicBezTo>
                    <a:pt x="1034" y="944"/>
                    <a:pt x="984" y="890"/>
                    <a:pt x="945" y="840"/>
                  </a:cubicBezTo>
                  <a:lnTo>
                    <a:pt x="945" y="840"/>
                  </a:lnTo>
                  <a:cubicBezTo>
                    <a:pt x="964" y="842"/>
                    <a:pt x="978" y="842"/>
                    <a:pt x="998" y="846"/>
                  </a:cubicBezTo>
                  <a:cubicBezTo>
                    <a:pt x="1129" y="868"/>
                    <a:pt x="1273" y="908"/>
                    <a:pt x="1414" y="958"/>
                  </a:cubicBezTo>
                  <a:cubicBezTo>
                    <a:pt x="1704" y="1063"/>
                    <a:pt x="2012" y="1194"/>
                    <a:pt x="2306" y="1327"/>
                  </a:cubicBezTo>
                  <a:cubicBezTo>
                    <a:pt x="3489" y="1878"/>
                    <a:pt x="3756" y="2085"/>
                    <a:pt x="4827" y="2844"/>
                  </a:cubicBezTo>
                  <a:cubicBezTo>
                    <a:pt x="4841" y="2854"/>
                    <a:pt x="4857" y="2858"/>
                    <a:pt x="4875" y="2858"/>
                  </a:cubicBezTo>
                  <a:cubicBezTo>
                    <a:pt x="4961" y="2858"/>
                    <a:pt x="5094" y="2759"/>
                    <a:pt x="5209" y="2610"/>
                  </a:cubicBezTo>
                  <a:cubicBezTo>
                    <a:pt x="5346" y="2427"/>
                    <a:pt x="5390" y="2228"/>
                    <a:pt x="5311" y="2172"/>
                  </a:cubicBezTo>
                  <a:cubicBezTo>
                    <a:pt x="4195" y="1381"/>
                    <a:pt x="3903" y="1158"/>
                    <a:pt x="2652" y="576"/>
                  </a:cubicBezTo>
                  <a:cubicBezTo>
                    <a:pt x="2336" y="433"/>
                    <a:pt x="2028" y="299"/>
                    <a:pt x="1688" y="176"/>
                  </a:cubicBezTo>
                  <a:cubicBezTo>
                    <a:pt x="1513" y="117"/>
                    <a:pt x="1332" y="63"/>
                    <a:pt x="1133" y="29"/>
                  </a:cubicBezTo>
                  <a:cubicBezTo>
                    <a:pt x="1035" y="18"/>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131;p49">
              <a:extLst>
                <a:ext uri="{FF2B5EF4-FFF2-40B4-BE49-F238E27FC236}">
                  <a16:creationId xmlns:a16="http://schemas.microsoft.com/office/drawing/2014/main" id="{D699206F-16F2-6F24-FE86-5F23F9DCCBA3}"/>
                </a:ext>
              </a:extLst>
            </p:cNvPr>
            <p:cNvSpPr/>
            <p:nvPr/>
          </p:nvSpPr>
          <p:spPr>
            <a:xfrm>
              <a:off x="2346025" y="2630875"/>
              <a:ext cx="127300" cy="60500"/>
            </a:xfrm>
            <a:custGeom>
              <a:avLst/>
              <a:gdLst/>
              <a:ahLst/>
              <a:cxnLst/>
              <a:rect l="l" t="t" r="r" b="b"/>
              <a:pathLst>
                <a:path w="5092" h="2420" extrusionOk="0">
                  <a:moveTo>
                    <a:pt x="762" y="0"/>
                  </a:moveTo>
                  <a:cubicBezTo>
                    <a:pt x="413" y="0"/>
                    <a:pt x="160" y="108"/>
                    <a:pt x="0" y="258"/>
                  </a:cubicBezTo>
                  <a:cubicBezTo>
                    <a:pt x="4" y="425"/>
                    <a:pt x="54" y="544"/>
                    <a:pt x="100" y="642"/>
                  </a:cubicBezTo>
                  <a:cubicBezTo>
                    <a:pt x="215" y="866"/>
                    <a:pt x="354" y="1008"/>
                    <a:pt x="491" y="1147"/>
                  </a:cubicBezTo>
                  <a:cubicBezTo>
                    <a:pt x="772" y="1415"/>
                    <a:pt x="1072" y="1616"/>
                    <a:pt x="1378" y="1799"/>
                  </a:cubicBezTo>
                  <a:cubicBezTo>
                    <a:pt x="1391" y="1807"/>
                    <a:pt x="1407" y="1810"/>
                    <a:pt x="1423" y="1810"/>
                  </a:cubicBezTo>
                  <a:cubicBezTo>
                    <a:pt x="1483" y="1810"/>
                    <a:pt x="1558" y="1761"/>
                    <a:pt x="1630" y="1680"/>
                  </a:cubicBezTo>
                  <a:cubicBezTo>
                    <a:pt x="451" y="825"/>
                    <a:pt x="541" y="678"/>
                    <a:pt x="547" y="526"/>
                  </a:cubicBezTo>
                  <a:cubicBezTo>
                    <a:pt x="552" y="423"/>
                    <a:pt x="739" y="404"/>
                    <a:pt x="865" y="404"/>
                  </a:cubicBezTo>
                  <a:cubicBezTo>
                    <a:pt x="889" y="404"/>
                    <a:pt x="911" y="404"/>
                    <a:pt x="929" y="405"/>
                  </a:cubicBezTo>
                  <a:cubicBezTo>
                    <a:pt x="929" y="403"/>
                    <a:pt x="927" y="403"/>
                    <a:pt x="927" y="401"/>
                  </a:cubicBezTo>
                  <a:lnTo>
                    <a:pt x="927" y="401"/>
                  </a:lnTo>
                  <a:cubicBezTo>
                    <a:pt x="946" y="405"/>
                    <a:pt x="960" y="403"/>
                    <a:pt x="980" y="407"/>
                  </a:cubicBezTo>
                  <a:cubicBezTo>
                    <a:pt x="1111" y="429"/>
                    <a:pt x="1255" y="469"/>
                    <a:pt x="1398" y="519"/>
                  </a:cubicBezTo>
                  <a:cubicBezTo>
                    <a:pt x="1686" y="624"/>
                    <a:pt x="1994" y="755"/>
                    <a:pt x="2288" y="888"/>
                  </a:cubicBezTo>
                  <a:cubicBezTo>
                    <a:pt x="3471" y="1439"/>
                    <a:pt x="3738" y="1646"/>
                    <a:pt x="4809" y="2405"/>
                  </a:cubicBezTo>
                  <a:cubicBezTo>
                    <a:pt x="4823" y="2415"/>
                    <a:pt x="4839" y="2419"/>
                    <a:pt x="4857" y="2419"/>
                  </a:cubicBezTo>
                  <a:cubicBezTo>
                    <a:pt x="4919" y="2419"/>
                    <a:pt x="5006" y="2368"/>
                    <a:pt x="5090" y="2284"/>
                  </a:cubicBezTo>
                  <a:lnTo>
                    <a:pt x="5092" y="2284"/>
                  </a:lnTo>
                  <a:cubicBezTo>
                    <a:pt x="3473" y="936"/>
                    <a:pt x="2384" y="403"/>
                    <a:pt x="1426" y="109"/>
                  </a:cubicBezTo>
                  <a:cubicBezTo>
                    <a:pt x="1175" y="33"/>
                    <a:pt x="954" y="0"/>
                    <a:pt x="7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0132;p49">
              <a:extLst>
                <a:ext uri="{FF2B5EF4-FFF2-40B4-BE49-F238E27FC236}">
                  <a16:creationId xmlns:a16="http://schemas.microsoft.com/office/drawing/2014/main" id="{6309405D-B5FA-B884-00FA-45809B9C5016}"/>
                </a:ext>
              </a:extLst>
            </p:cNvPr>
            <p:cNvSpPr/>
            <p:nvPr/>
          </p:nvSpPr>
          <p:spPr>
            <a:xfrm>
              <a:off x="2401875" y="2754325"/>
              <a:ext cx="40750" cy="36325"/>
            </a:xfrm>
            <a:custGeom>
              <a:avLst/>
              <a:gdLst/>
              <a:ahLst/>
              <a:cxnLst/>
              <a:rect l="l" t="t" r="r" b="b"/>
              <a:pathLst>
                <a:path w="1630" h="1453" extrusionOk="0">
                  <a:moveTo>
                    <a:pt x="870" y="1"/>
                  </a:moveTo>
                  <a:cubicBezTo>
                    <a:pt x="614" y="1"/>
                    <a:pt x="365" y="153"/>
                    <a:pt x="215" y="424"/>
                  </a:cubicBezTo>
                  <a:cubicBezTo>
                    <a:pt x="1" y="807"/>
                    <a:pt x="50" y="1163"/>
                    <a:pt x="398" y="1356"/>
                  </a:cubicBezTo>
                  <a:cubicBezTo>
                    <a:pt x="514" y="1421"/>
                    <a:pt x="642" y="1453"/>
                    <a:pt x="769" y="1453"/>
                  </a:cubicBezTo>
                  <a:cubicBezTo>
                    <a:pt x="1023" y="1453"/>
                    <a:pt x="1273" y="1325"/>
                    <a:pt x="1414" y="1068"/>
                  </a:cubicBezTo>
                  <a:cubicBezTo>
                    <a:pt x="1629" y="684"/>
                    <a:pt x="1538" y="279"/>
                    <a:pt x="1192"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133;p49">
              <a:extLst>
                <a:ext uri="{FF2B5EF4-FFF2-40B4-BE49-F238E27FC236}">
                  <a16:creationId xmlns:a16="http://schemas.microsoft.com/office/drawing/2014/main" id="{5726EA61-E99B-4EC1-B478-03D6AA0122BA}"/>
                </a:ext>
              </a:extLst>
            </p:cNvPr>
            <p:cNvSpPr/>
            <p:nvPr/>
          </p:nvSpPr>
          <p:spPr>
            <a:xfrm>
              <a:off x="2298300" y="2710775"/>
              <a:ext cx="134775" cy="71450"/>
            </a:xfrm>
            <a:custGeom>
              <a:avLst/>
              <a:gdLst/>
              <a:ahLst/>
              <a:cxnLst/>
              <a:rect l="l" t="t" r="r" b="b"/>
              <a:pathLst>
                <a:path w="5391" h="2858" extrusionOk="0">
                  <a:moveTo>
                    <a:pt x="821" y="0"/>
                  </a:moveTo>
                  <a:cubicBezTo>
                    <a:pt x="700" y="0"/>
                    <a:pt x="563" y="20"/>
                    <a:pt x="392" y="90"/>
                  </a:cubicBezTo>
                  <a:cubicBezTo>
                    <a:pt x="313" y="124"/>
                    <a:pt x="217" y="191"/>
                    <a:pt x="144" y="285"/>
                  </a:cubicBezTo>
                  <a:cubicBezTo>
                    <a:pt x="70" y="384"/>
                    <a:pt x="22" y="510"/>
                    <a:pt x="16" y="613"/>
                  </a:cubicBezTo>
                  <a:cubicBezTo>
                    <a:pt x="1" y="830"/>
                    <a:pt x="64" y="967"/>
                    <a:pt x="118" y="1080"/>
                  </a:cubicBezTo>
                  <a:cubicBezTo>
                    <a:pt x="233" y="1305"/>
                    <a:pt x="370" y="1446"/>
                    <a:pt x="509" y="1585"/>
                  </a:cubicBezTo>
                  <a:cubicBezTo>
                    <a:pt x="790" y="1854"/>
                    <a:pt x="1090" y="2054"/>
                    <a:pt x="1396" y="2237"/>
                  </a:cubicBezTo>
                  <a:cubicBezTo>
                    <a:pt x="1410" y="2245"/>
                    <a:pt x="1425" y="2249"/>
                    <a:pt x="1442" y="2249"/>
                  </a:cubicBezTo>
                  <a:cubicBezTo>
                    <a:pt x="1533" y="2249"/>
                    <a:pt x="1662" y="2136"/>
                    <a:pt x="1756" y="1967"/>
                  </a:cubicBezTo>
                  <a:cubicBezTo>
                    <a:pt x="1865" y="1766"/>
                    <a:pt x="1893" y="1569"/>
                    <a:pt x="1816" y="1525"/>
                  </a:cubicBezTo>
                  <a:cubicBezTo>
                    <a:pt x="1547" y="1366"/>
                    <a:pt x="1289" y="1187"/>
                    <a:pt x="1084" y="991"/>
                  </a:cubicBezTo>
                  <a:cubicBezTo>
                    <a:pt x="1034" y="941"/>
                    <a:pt x="985" y="889"/>
                    <a:pt x="945" y="840"/>
                  </a:cubicBezTo>
                  <a:lnTo>
                    <a:pt x="945" y="840"/>
                  </a:lnTo>
                  <a:cubicBezTo>
                    <a:pt x="963" y="842"/>
                    <a:pt x="979" y="842"/>
                    <a:pt x="999" y="846"/>
                  </a:cubicBezTo>
                  <a:cubicBezTo>
                    <a:pt x="1130" y="867"/>
                    <a:pt x="1273" y="907"/>
                    <a:pt x="1414" y="957"/>
                  </a:cubicBezTo>
                  <a:cubicBezTo>
                    <a:pt x="1704" y="1062"/>
                    <a:pt x="2012" y="1193"/>
                    <a:pt x="2307" y="1327"/>
                  </a:cubicBezTo>
                  <a:cubicBezTo>
                    <a:pt x="3490" y="1877"/>
                    <a:pt x="3756" y="2084"/>
                    <a:pt x="4828" y="2844"/>
                  </a:cubicBezTo>
                  <a:cubicBezTo>
                    <a:pt x="4841" y="2853"/>
                    <a:pt x="4857" y="2857"/>
                    <a:pt x="4875" y="2857"/>
                  </a:cubicBezTo>
                  <a:cubicBezTo>
                    <a:pt x="4961" y="2857"/>
                    <a:pt x="5095" y="2758"/>
                    <a:pt x="5209" y="2609"/>
                  </a:cubicBezTo>
                  <a:cubicBezTo>
                    <a:pt x="5347" y="2426"/>
                    <a:pt x="5390" y="2227"/>
                    <a:pt x="5311" y="2172"/>
                  </a:cubicBezTo>
                  <a:cubicBezTo>
                    <a:pt x="4195" y="1380"/>
                    <a:pt x="3903" y="1158"/>
                    <a:pt x="2653" y="575"/>
                  </a:cubicBezTo>
                  <a:cubicBezTo>
                    <a:pt x="2337" y="432"/>
                    <a:pt x="2026" y="299"/>
                    <a:pt x="1686" y="176"/>
                  </a:cubicBezTo>
                  <a:cubicBezTo>
                    <a:pt x="1513" y="116"/>
                    <a:pt x="1333" y="62"/>
                    <a:pt x="1132" y="28"/>
                  </a:cubicBezTo>
                  <a:cubicBezTo>
                    <a:pt x="1034" y="18"/>
                    <a:pt x="935"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134;p49">
              <a:extLst>
                <a:ext uri="{FF2B5EF4-FFF2-40B4-BE49-F238E27FC236}">
                  <a16:creationId xmlns:a16="http://schemas.microsoft.com/office/drawing/2014/main" id="{DD4ADCB8-4399-658A-DA34-498A28DACDCD}"/>
                </a:ext>
              </a:extLst>
            </p:cNvPr>
            <p:cNvSpPr/>
            <p:nvPr/>
          </p:nvSpPr>
          <p:spPr>
            <a:xfrm>
              <a:off x="2298700" y="2721725"/>
              <a:ext cx="127325" cy="60500"/>
            </a:xfrm>
            <a:custGeom>
              <a:avLst/>
              <a:gdLst/>
              <a:ahLst/>
              <a:cxnLst/>
              <a:rect l="l" t="t" r="r" b="b"/>
              <a:pathLst>
                <a:path w="5093" h="2420" extrusionOk="0">
                  <a:moveTo>
                    <a:pt x="930" y="403"/>
                  </a:moveTo>
                  <a:cubicBezTo>
                    <a:pt x="930" y="404"/>
                    <a:pt x="930" y="404"/>
                    <a:pt x="931" y="404"/>
                  </a:cubicBezTo>
                  <a:cubicBezTo>
                    <a:pt x="930" y="404"/>
                    <a:pt x="930" y="404"/>
                    <a:pt x="930" y="403"/>
                  </a:cubicBezTo>
                  <a:close/>
                  <a:moveTo>
                    <a:pt x="764" y="0"/>
                  </a:moveTo>
                  <a:cubicBezTo>
                    <a:pt x="415" y="0"/>
                    <a:pt x="161" y="108"/>
                    <a:pt x="0" y="258"/>
                  </a:cubicBezTo>
                  <a:cubicBezTo>
                    <a:pt x="4" y="425"/>
                    <a:pt x="54" y="545"/>
                    <a:pt x="102" y="642"/>
                  </a:cubicBezTo>
                  <a:cubicBezTo>
                    <a:pt x="217" y="867"/>
                    <a:pt x="354" y="1008"/>
                    <a:pt x="493" y="1147"/>
                  </a:cubicBezTo>
                  <a:cubicBezTo>
                    <a:pt x="774" y="1416"/>
                    <a:pt x="1074" y="1616"/>
                    <a:pt x="1380" y="1799"/>
                  </a:cubicBezTo>
                  <a:cubicBezTo>
                    <a:pt x="1393" y="1807"/>
                    <a:pt x="1408" y="1811"/>
                    <a:pt x="1424" y="1811"/>
                  </a:cubicBezTo>
                  <a:cubicBezTo>
                    <a:pt x="1483" y="1811"/>
                    <a:pt x="1559" y="1761"/>
                    <a:pt x="1631" y="1680"/>
                  </a:cubicBezTo>
                  <a:cubicBezTo>
                    <a:pt x="452" y="825"/>
                    <a:pt x="541" y="678"/>
                    <a:pt x="549" y="527"/>
                  </a:cubicBezTo>
                  <a:cubicBezTo>
                    <a:pt x="553" y="420"/>
                    <a:pt x="753" y="403"/>
                    <a:pt x="880" y="403"/>
                  </a:cubicBezTo>
                  <a:cubicBezTo>
                    <a:pt x="898" y="403"/>
                    <a:pt x="915" y="403"/>
                    <a:pt x="930" y="403"/>
                  </a:cubicBezTo>
                  <a:lnTo>
                    <a:pt x="930" y="403"/>
                  </a:lnTo>
                  <a:cubicBezTo>
                    <a:pt x="929" y="403"/>
                    <a:pt x="929" y="403"/>
                    <a:pt x="929" y="402"/>
                  </a:cubicBezTo>
                  <a:lnTo>
                    <a:pt x="929" y="402"/>
                  </a:lnTo>
                  <a:cubicBezTo>
                    <a:pt x="947" y="404"/>
                    <a:pt x="963" y="404"/>
                    <a:pt x="983" y="408"/>
                  </a:cubicBezTo>
                  <a:cubicBezTo>
                    <a:pt x="1114" y="429"/>
                    <a:pt x="1257" y="469"/>
                    <a:pt x="1398" y="519"/>
                  </a:cubicBezTo>
                  <a:cubicBezTo>
                    <a:pt x="1688" y="624"/>
                    <a:pt x="1996" y="755"/>
                    <a:pt x="2291" y="889"/>
                  </a:cubicBezTo>
                  <a:cubicBezTo>
                    <a:pt x="3474" y="1439"/>
                    <a:pt x="3740" y="1646"/>
                    <a:pt x="4812" y="2406"/>
                  </a:cubicBezTo>
                  <a:cubicBezTo>
                    <a:pt x="4825" y="2415"/>
                    <a:pt x="4841" y="2420"/>
                    <a:pt x="4859" y="2420"/>
                  </a:cubicBezTo>
                  <a:cubicBezTo>
                    <a:pt x="4921" y="2420"/>
                    <a:pt x="5006" y="2369"/>
                    <a:pt x="5092" y="2284"/>
                  </a:cubicBezTo>
                  <a:cubicBezTo>
                    <a:pt x="3474" y="936"/>
                    <a:pt x="2384" y="404"/>
                    <a:pt x="1428" y="109"/>
                  </a:cubicBezTo>
                  <a:cubicBezTo>
                    <a:pt x="1177" y="33"/>
                    <a:pt x="956" y="0"/>
                    <a:pt x="7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135;p49">
              <a:extLst>
                <a:ext uri="{FF2B5EF4-FFF2-40B4-BE49-F238E27FC236}">
                  <a16:creationId xmlns:a16="http://schemas.microsoft.com/office/drawing/2014/main" id="{897F18A6-5164-550C-C1CC-E998F50DEF50}"/>
                </a:ext>
              </a:extLst>
            </p:cNvPr>
            <p:cNvSpPr/>
            <p:nvPr/>
          </p:nvSpPr>
          <p:spPr>
            <a:xfrm>
              <a:off x="2352125" y="2843800"/>
              <a:ext cx="40725" cy="36325"/>
            </a:xfrm>
            <a:custGeom>
              <a:avLst/>
              <a:gdLst/>
              <a:ahLst/>
              <a:cxnLst/>
              <a:rect l="l" t="t" r="r" b="b"/>
              <a:pathLst>
                <a:path w="1629" h="1453" extrusionOk="0">
                  <a:moveTo>
                    <a:pt x="872" y="1"/>
                  </a:moveTo>
                  <a:cubicBezTo>
                    <a:pt x="616" y="1"/>
                    <a:pt x="366" y="154"/>
                    <a:pt x="215" y="423"/>
                  </a:cubicBezTo>
                  <a:cubicBezTo>
                    <a:pt x="1" y="809"/>
                    <a:pt x="52" y="1163"/>
                    <a:pt x="398" y="1356"/>
                  </a:cubicBezTo>
                  <a:cubicBezTo>
                    <a:pt x="515" y="1420"/>
                    <a:pt x="644" y="1453"/>
                    <a:pt x="772" y="1453"/>
                  </a:cubicBezTo>
                  <a:cubicBezTo>
                    <a:pt x="1024" y="1453"/>
                    <a:pt x="1273" y="1326"/>
                    <a:pt x="1414" y="1069"/>
                  </a:cubicBezTo>
                  <a:cubicBezTo>
                    <a:pt x="1629" y="684"/>
                    <a:pt x="1539" y="278"/>
                    <a:pt x="1192" y="85"/>
                  </a:cubicBezTo>
                  <a:cubicBezTo>
                    <a:pt x="1089" y="28"/>
                    <a:pt x="980" y="1"/>
                    <a:pt x="8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0136;p49">
              <a:extLst>
                <a:ext uri="{FF2B5EF4-FFF2-40B4-BE49-F238E27FC236}">
                  <a16:creationId xmlns:a16="http://schemas.microsoft.com/office/drawing/2014/main" id="{6B7C6660-D47D-442A-8831-29B2F6EEE645}"/>
                </a:ext>
              </a:extLst>
            </p:cNvPr>
            <p:cNvSpPr/>
            <p:nvPr/>
          </p:nvSpPr>
          <p:spPr>
            <a:xfrm>
              <a:off x="2248550" y="2800250"/>
              <a:ext cx="134775" cy="71450"/>
            </a:xfrm>
            <a:custGeom>
              <a:avLst/>
              <a:gdLst/>
              <a:ahLst/>
              <a:cxnLst/>
              <a:rect l="l" t="t" r="r" b="b"/>
              <a:pathLst>
                <a:path w="5391" h="2858" extrusionOk="0">
                  <a:moveTo>
                    <a:pt x="821" y="1"/>
                  </a:moveTo>
                  <a:cubicBezTo>
                    <a:pt x="700" y="1"/>
                    <a:pt x="562" y="21"/>
                    <a:pt x="392" y="90"/>
                  </a:cubicBezTo>
                  <a:cubicBezTo>
                    <a:pt x="313" y="125"/>
                    <a:pt x="219" y="193"/>
                    <a:pt x="144" y="287"/>
                  </a:cubicBezTo>
                  <a:cubicBezTo>
                    <a:pt x="70" y="384"/>
                    <a:pt x="22" y="509"/>
                    <a:pt x="16" y="615"/>
                  </a:cubicBezTo>
                  <a:cubicBezTo>
                    <a:pt x="0" y="829"/>
                    <a:pt x="64" y="968"/>
                    <a:pt x="118" y="1082"/>
                  </a:cubicBezTo>
                  <a:cubicBezTo>
                    <a:pt x="233" y="1306"/>
                    <a:pt x="370" y="1448"/>
                    <a:pt x="509" y="1587"/>
                  </a:cubicBezTo>
                  <a:cubicBezTo>
                    <a:pt x="790" y="1853"/>
                    <a:pt x="1090" y="2056"/>
                    <a:pt x="1396" y="2239"/>
                  </a:cubicBezTo>
                  <a:cubicBezTo>
                    <a:pt x="1409" y="2246"/>
                    <a:pt x="1424" y="2250"/>
                    <a:pt x="1440" y="2250"/>
                  </a:cubicBezTo>
                  <a:cubicBezTo>
                    <a:pt x="1531" y="2250"/>
                    <a:pt x="1661" y="2137"/>
                    <a:pt x="1756" y="1968"/>
                  </a:cubicBezTo>
                  <a:cubicBezTo>
                    <a:pt x="1865" y="1768"/>
                    <a:pt x="1893" y="1569"/>
                    <a:pt x="1816" y="1525"/>
                  </a:cubicBezTo>
                  <a:cubicBezTo>
                    <a:pt x="1547" y="1366"/>
                    <a:pt x="1289" y="1187"/>
                    <a:pt x="1084" y="990"/>
                  </a:cubicBezTo>
                  <a:cubicBezTo>
                    <a:pt x="1034" y="943"/>
                    <a:pt x="985" y="891"/>
                    <a:pt x="945" y="841"/>
                  </a:cubicBezTo>
                  <a:lnTo>
                    <a:pt x="945" y="841"/>
                  </a:lnTo>
                  <a:cubicBezTo>
                    <a:pt x="965" y="843"/>
                    <a:pt x="979" y="841"/>
                    <a:pt x="998" y="845"/>
                  </a:cubicBezTo>
                  <a:cubicBezTo>
                    <a:pt x="1130" y="867"/>
                    <a:pt x="1273" y="909"/>
                    <a:pt x="1414" y="957"/>
                  </a:cubicBezTo>
                  <a:cubicBezTo>
                    <a:pt x="1704" y="1064"/>
                    <a:pt x="2012" y="1195"/>
                    <a:pt x="2307" y="1328"/>
                  </a:cubicBezTo>
                  <a:cubicBezTo>
                    <a:pt x="3490" y="1877"/>
                    <a:pt x="3756" y="2086"/>
                    <a:pt x="4828" y="2843"/>
                  </a:cubicBezTo>
                  <a:cubicBezTo>
                    <a:pt x="4841" y="2853"/>
                    <a:pt x="4857" y="2857"/>
                    <a:pt x="4876" y="2857"/>
                  </a:cubicBezTo>
                  <a:cubicBezTo>
                    <a:pt x="4962" y="2857"/>
                    <a:pt x="5096" y="2759"/>
                    <a:pt x="5209" y="2609"/>
                  </a:cubicBezTo>
                  <a:cubicBezTo>
                    <a:pt x="5346" y="2426"/>
                    <a:pt x="5390" y="2229"/>
                    <a:pt x="5311" y="2171"/>
                  </a:cubicBezTo>
                  <a:cubicBezTo>
                    <a:pt x="4195" y="1382"/>
                    <a:pt x="3903" y="1159"/>
                    <a:pt x="2653" y="577"/>
                  </a:cubicBezTo>
                  <a:cubicBezTo>
                    <a:pt x="2336" y="434"/>
                    <a:pt x="2028" y="300"/>
                    <a:pt x="1688" y="175"/>
                  </a:cubicBezTo>
                  <a:cubicBezTo>
                    <a:pt x="1513" y="116"/>
                    <a:pt x="1332" y="62"/>
                    <a:pt x="1132" y="30"/>
                  </a:cubicBezTo>
                  <a:cubicBezTo>
                    <a:pt x="1034"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0137;p49">
              <a:extLst>
                <a:ext uri="{FF2B5EF4-FFF2-40B4-BE49-F238E27FC236}">
                  <a16:creationId xmlns:a16="http://schemas.microsoft.com/office/drawing/2014/main" id="{645F58CE-15A5-390C-F4F8-0BA8A5B1467A}"/>
                </a:ext>
              </a:extLst>
            </p:cNvPr>
            <p:cNvSpPr/>
            <p:nvPr/>
          </p:nvSpPr>
          <p:spPr>
            <a:xfrm>
              <a:off x="2249000" y="2811200"/>
              <a:ext cx="127300" cy="60525"/>
            </a:xfrm>
            <a:custGeom>
              <a:avLst/>
              <a:gdLst/>
              <a:ahLst/>
              <a:cxnLst/>
              <a:rect l="l" t="t" r="r" b="b"/>
              <a:pathLst>
                <a:path w="5092" h="2421" extrusionOk="0">
                  <a:moveTo>
                    <a:pt x="759" y="1"/>
                  </a:moveTo>
                  <a:cubicBezTo>
                    <a:pt x="411" y="1"/>
                    <a:pt x="159" y="108"/>
                    <a:pt x="0" y="258"/>
                  </a:cubicBezTo>
                  <a:cubicBezTo>
                    <a:pt x="4" y="427"/>
                    <a:pt x="54" y="546"/>
                    <a:pt x="100" y="644"/>
                  </a:cubicBezTo>
                  <a:cubicBezTo>
                    <a:pt x="215" y="868"/>
                    <a:pt x="352" y="1010"/>
                    <a:pt x="491" y="1149"/>
                  </a:cubicBezTo>
                  <a:cubicBezTo>
                    <a:pt x="772" y="1417"/>
                    <a:pt x="1072" y="1618"/>
                    <a:pt x="1378" y="1801"/>
                  </a:cubicBezTo>
                  <a:cubicBezTo>
                    <a:pt x="1391" y="1808"/>
                    <a:pt x="1406" y="1812"/>
                    <a:pt x="1422" y="1812"/>
                  </a:cubicBezTo>
                  <a:cubicBezTo>
                    <a:pt x="1481" y="1812"/>
                    <a:pt x="1558" y="1762"/>
                    <a:pt x="1629" y="1682"/>
                  </a:cubicBezTo>
                  <a:cubicBezTo>
                    <a:pt x="452" y="827"/>
                    <a:pt x="541" y="678"/>
                    <a:pt x="547" y="528"/>
                  </a:cubicBezTo>
                  <a:cubicBezTo>
                    <a:pt x="552" y="421"/>
                    <a:pt x="747" y="404"/>
                    <a:pt x="873" y="404"/>
                  </a:cubicBezTo>
                  <a:cubicBezTo>
                    <a:pt x="894" y="404"/>
                    <a:pt x="913" y="405"/>
                    <a:pt x="929" y="405"/>
                  </a:cubicBezTo>
                  <a:cubicBezTo>
                    <a:pt x="929" y="405"/>
                    <a:pt x="927" y="403"/>
                    <a:pt x="927" y="403"/>
                  </a:cubicBezTo>
                  <a:lnTo>
                    <a:pt x="927" y="403"/>
                  </a:lnTo>
                  <a:cubicBezTo>
                    <a:pt x="947" y="405"/>
                    <a:pt x="961" y="405"/>
                    <a:pt x="980" y="407"/>
                  </a:cubicBezTo>
                  <a:cubicBezTo>
                    <a:pt x="1112" y="429"/>
                    <a:pt x="1255" y="471"/>
                    <a:pt x="1396" y="520"/>
                  </a:cubicBezTo>
                  <a:cubicBezTo>
                    <a:pt x="1686" y="626"/>
                    <a:pt x="1994" y="757"/>
                    <a:pt x="2289" y="890"/>
                  </a:cubicBezTo>
                  <a:cubicBezTo>
                    <a:pt x="3472" y="1441"/>
                    <a:pt x="3738" y="1648"/>
                    <a:pt x="4810" y="2407"/>
                  </a:cubicBezTo>
                  <a:cubicBezTo>
                    <a:pt x="4822" y="2416"/>
                    <a:pt x="4838" y="2420"/>
                    <a:pt x="4856" y="2420"/>
                  </a:cubicBezTo>
                  <a:cubicBezTo>
                    <a:pt x="4918" y="2420"/>
                    <a:pt x="5005" y="2369"/>
                    <a:pt x="5090" y="2286"/>
                  </a:cubicBezTo>
                  <a:lnTo>
                    <a:pt x="5092" y="2286"/>
                  </a:lnTo>
                  <a:cubicBezTo>
                    <a:pt x="3474"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0138;p49">
              <a:extLst>
                <a:ext uri="{FF2B5EF4-FFF2-40B4-BE49-F238E27FC236}">
                  <a16:creationId xmlns:a16="http://schemas.microsoft.com/office/drawing/2014/main" id="{F39A4519-CAB8-9C3F-7702-6F4648D4C2BF}"/>
                </a:ext>
              </a:extLst>
            </p:cNvPr>
            <p:cNvSpPr/>
            <p:nvPr/>
          </p:nvSpPr>
          <p:spPr>
            <a:xfrm>
              <a:off x="2302425" y="2933325"/>
              <a:ext cx="40675" cy="36325"/>
            </a:xfrm>
            <a:custGeom>
              <a:avLst/>
              <a:gdLst/>
              <a:ahLst/>
              <a:cxnLst/>
              <a:rect l="l" t="t" r="r" b="b"/>
              <a:pathLst>
                <a:path w="1627" h="1453" extrusionOk="0">
                  <a:moveTo>
                    <a:pt x="869" y="0"/>
                  </a:moveTo>
                  <a:cubicBezTo>
                    <a:pt x="614" y="0"/>
                    <a:pt x="364" y="152"/>
                    <a:pt x="213" y="423"/>
                  </a:cubicBezTo>
                  <a:cubicBezTo>
                    <a:pt x="1" y="807"/>
                    <a:pt x="50" y="1163"/>
                    <a:pt x="396" y="1355"/>
                  </a:cubicBezTo>
                  <a:cubicBezTo>
                    <a:pt x="513" y="1420"/>
                    <a:pt x="641" y="1452"/>
                    <a:pt x="768" y="1452"/>
                  </a:cubicBezTo>
                  <a:cubicBezTo>
                    <a:pt x="1022" y="1452"/>
                    <a:pt x="1271" y="1324"/>
                    <a:pt x="1414" y="1069"/>
                  </a:cubicBezTo>
                  <a:cubicBezTo>
                    <a:pt x="1627" y="683"/>
                    <a:pt x="1537" y="278"/>
                    <a:pt x="1189" y="85"/>
                  </a:cubicBezTo>
                  <a:cubicBezTo>
                    <a:pt x="1086" y="27"/>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0139;p49">
              <a:extLst>
                <a:ext uri="{FF2B5EF4-FFF2-40B4-BE49-F238E27FC236}">
                  <a16:creationId xmlns:a16="http://schemas.microsoft.com/office/drawing/2014/main" id="{0F611D82-A3FB-8F57-9356-B9C27EFB1CC7}"/>
                </a:ext>
              </a:extLst>
            </p:cNvPr>
            <p:cNvSpPr/>
            <p:nvPr/>
          </p:nvSpPr>
          <p:spPr>
            <a:xfrm>
              <a:off x="2198800" y="2889750"/>
              <a:ext cx="134775" cy="71450"/>
            </a:xfrm>
            <a:custGeom>
              <a:avLst/>
              <a:gdLst/>
              <a:ahLst/>
              <a:cxnLst/>
              <a:rect l="l" t="t" r="r" b="b"/>
              <a:pathLst>
                <a:path w="5391" h="2858" extrusionOk="0">
                  <a:moveTo>
                    <a:pt x="821" y="1"/>
                  </a:moveTo>
                  <a:cubicBezTo>
                    <a:pt x="700" y="1"/>
                    <a:pt x="563" y="21"/>
                    <a:pt x="394" y="90"/>
                  </a:cubicBezTo>
                  <a:cubicBezTo>
                    <a:pt x="312" y="126"/>
                    <a:pt x="219" y="194"/>
                    <a:pt x="143" y="287"/>
                  </a:cubicBezTo>
                  <a:cubicBezTo>
                    <a:pt x="70" y="385"/>
                    <a:pt x="24" y="510"/>
                    <a:pt x="16" y="613"/>
                  </a:cubicBezTo>
                  <a:cubicBezTo>
                    <a:pt x="0" y="830"/>
                    <a:pt x="64" y="967"/>
                    <a:pt x="118" y="1080"/>
                  </a:cubicBezTo>
                  <a:cubicBezTo>
                    <a:pt x="233" y="1305"/>
                    <a:pt x="372" y="1448"/>
                    <a:pt x="509" y="1585"/>
                  </a:cubicBezTo>
                  <a:cubicBezTo>
                    <a:pt x="790" y="1854"/>
                    <a:pt x="1090" y="2057"/>
                    <a:pt x="1396" y="2239"/>
                  </a:cubicBezTo>
                  <a:cubicBezTo>
                    <a:pt x="1409" y="2247"/>
                    <a:pt x="1425" y="2251"/>
                    <a:pt x="1441" y="2251"/>
                  </a:cubicBezTo>
                  <a:cubicBezTo>
                    <a:pt x="1533" y="2251"/>
                    <a:pt x="1663" y="2138"/>
                    <a:pt x="1756" y="1967"/>
                  </a:cubicBezTo>
                  <a:cubicBezTo>
                    <a:pt x="1865" y="1768"/>
                    <a:pt x="1893" y="1569"/>
                    <a:pt x="1817" y="1526"/>
                  </a:cubicBezTo>
                  <a:cubicBezTo>
                    <a:pt x="1547" y="1367"/>
                    <a:pt x="1291" y="1188"/>
                    <a:pt x="1086" y="991"/>
                  </a:cubicBezTo>
                  <a:cubicBezTo>
                    <a:pt x="1034" y="943"/>
                    <a:pt x="986" y="890"/>
                    <a:pt x="945" y="840"/>
                  </a:cubicBezTo>
                  <a:lnTo>
                    <a:pt x="945" y="840"/>
                  </a:lnTo>
                  <a:cubicBezTo>
                    <a:pt x="965" y="844"/>
                    <a:pt x="978" y="842"/>
                    <a:pt x="998" y="846"/>
                  </a:cubicBezTo>
                  <a:cubicBezTo>
                    <a:pt x="1130" y="868"/>
                    <a:pt x="1273" y="907"/>
                    <a:pt x="1416" y="957"/>
                  </a:cubicBezTo>
                  <a:cubicBezTo>
                    <a:pt x="1706" y="1063"/>
                    <a:pt x="2014" y="1194"/>
                    <a:pt x="2307" y="1327"/>
                  </a:cubicBezTo>
                  <a:cubicBezTo>
                    <a:pt x="3489" y="1878"/>
                    <a:pt x="3756" y="2084"/>
                    <a:pt x="4829" y="2844"/>
                  </a:cubicBezTo>
                  <a:cubicBezTo>
                    <a:pt x="4842" y="2853"/>
                    <a:pt x="4858" y="2858"/>
                    <a:pt x="4877" y="2858"/>
                  </a:cubicBezTo>
                  <a:cubicBezTo>
                    <a:pt x="4962" y="2858"/>
                    <a:pt x="5096" y="2760"/>
                    <a:pt x="5209" y="2609"/>
                  </a:cubicBezTo>
                  <a:cubicBezTo>
                    <a:pt x="5346" y="2426"/>
                    <a:pt x="5390" y="2228"/>
                    <a:pt x="5311" y="2172"/>
                  </a:cubicBezTo>
                  <a:lnTo>
                    <a:pt x="5313" y="2172"/>
                  </a:lnTo>
                  <a:cubicBezTo>
                    <a:pt x="4195" y="1383"/>
                    <a:pt x="3903" y="1158"/>
                    <a:pt x="2654" y="575"/>
                  </a:cubicBezTo>
                  <a:cubicBezTo>
                    <a:pt x="2336" y="432"/>
                    <a:pt x="2028" y="301"/>
                    <a:pt x="1688" y="176"/>
                  </a:cubicBezTo>
                  <a:cubicBezTo>
                    <a:pt x="1513" y="116"/>
                    <a:pt x="1332" y="62"/>
                    <a:pt x="1134" y="29"/>
                  </a:cubicBezTo>
                  <a:cubicBezTo>
                    <a:pt x="1034" y="18"/>
                    <a:pt x="935"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140;p49">
              <a:extLst>
                <a:ext uri="{FF2B5EF4-FFF2-40B4-BE49-F238E27FC236}">
                  <a16:creationId xmlns:a16="http://schemas.microsoft.com/office/drawing/2014/main" id="{6DB272B1-1928-3FFB-C6D0-4614E696F02C}"/>
                </a:ext>
              </a:extLst>
            </p:cNvPr>
            <p:cNvSpPr/>
            <p:nvPr/>
          </p:nvSpPr>
          <p:spPr>
            <a:xfrm>
              <a:off x="2199250" y="2900725"/>
              <a:ext cx="127300" cy="60500"/>
            </a:xfrm>
            <a:custGeom>
              <a:avLst/>
              <a:gdLst/>
              <a:ahLst/>
              <a:cxnLst/>
              <a:rect l="l" t="t" r="r" b="b"/>
              <a:pathLst>
                <a:path w="5092" h="2420" extrusionOk="0">
                  <a:moveTo>
                    <a:pt x="760" y="0"/>
                  </a:moveTo>
                  <a:cubicBezTo>
                    <a:pt x="412" y="0"/>
                    <a:pt x="160" y="108"/>
                    <a:pt x="0" y="258"/>
                  </a:cubicBezTo>
                  <a:cubicBezTo>
                    <a:pt x="4" y="425"/>
                    <a:pt x="54" y="544"/>
                    <a:pt x="100" y="641"/>
                  </a:cubicBezTo>
                  <a:cubicBezTo>
                    <a:pt x="215" y="868"/>
                    <a:pt x="354" y="1009"/>
                    <a:pt x="491" y="1146"/>
                  </a:cubicBezTo>
                  <a:cubicBezTo>
                    <a:pt x="772" y="1415"/>
                    <a:pt x="1072" y="1618"/>
                    <a:pt x="1378" y="1800"/>
                  </a:cubicBezTo>
                  <a:cubicBezTo>
                    <a:pt x="1391" y="1808"/>
                    <a:pt x="1406" y="1812"/>
                    <a:pt x="1422" y="1812"/>
                  </a:cubicBezTo>
                  <a:cubicBezTo>
                    <a:pt x="1482" y="1812"/>
                    <a:pt x="1558" y="1761"/>
                    <a:pt x="1630" y="1681"/>
                  </a:cubicBezTo>
                  <a:cubicBezTo>
                    <a:pt x="451" y="824"/>
                    <a:pt x="541" y="677"/>
                    <a:pt x="547" y="528"/>
                  </a:cubicBezTo>
                  <a:cubicBezTo>
                    <a:pt x="552" y="420"/>
                    <a:pt x="748" y="404"/>
                    <a:pt x="874" y="404"/>
                  </a:cubicBezTo>
                  <a:cubicBezTo>
                    <a:pt x="894" y="404"/>
                    <a:pt x="913" y="404"/>
                    <a:pt x="929" y="405"/>
                  </a:cubicBezTo>
                  <a:cubicBezTo>
                    <a:pt x="929" y="404"/>
                    <a:pt x="929" y="403"/>
                    <a:pt x="928" y="403"/>
                  </a:cubicBezTo>
                  <a:lnTo>
                    <a:pt x="928" y="403"/>
                  </a:lnTo>
                  <a:cubicBezTo>
                    <a:pt x="947" y="405"/>
                    <a:pt x="961" y="403"/>
                    <a:pt x="980" y="407"/>
                  </a:cubicBezTo>
                  <a:cubicBezTo>
                    <a:pt x="1112" y="429"/>
                    <a:pt x="1255" y="468"/>
                    <a:pt x="1398" y="518"/>
                  </a:cubicBezTo>
                  <a:cubicBezTo>
                    <a:pt x="1688" y="626"/>
                    <a:pt x="1996" y="755"/>
                    <a:pt x="2289" y="888"/>
                  </a:cubicBezTo>
                  <a:cubicBezTo>
                    <a:pt x="3471" y="1439"/>
                    <a:pt x="3740" y="1645"/>
                    <a:pt x="4811" y="2405"/>
                  </a:cubicBezTo>
                  <a:cubicBezTo>
                    <a:pt x="4825" y="2414"/>
                    <a:pt x="4841" y="2419"/>
                    <a:pt x="4859" y="2419"/>
                  </a:cubicBezTo>
                  <a:cubicBezTo>
                    <a:pt x="4920" y="2419"/>
                    <a:pt x="5006" y="2368"/>
                    <a:pt x="5092" y="2284"/>
                  </a:cubicBezTo>
                  <a:cubicBezTo>
                    <a:pt x="3473" y="936"/>
                    <a:pt x="2384" y="403"/>
                    <a:pt x="1426" y="111"/>
                  </a:cubicBezTo>
                  <a:cubicBezTo>
                    <a:pt x="1174" y="33"/>
                    <a:pt x="952"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0141;p49">
              <a:extLst>
                <a:ext uri="{FF2B5EF4-FFF2-40B4-BE49-F238E27FC236}">
                  <a16:creationId xmlns:a16="http://schemas.microsoft.com/office/drawing/2014/main" id="{5A799878-B3BF-B463-5368-7BE91EF1CE5D}"/>
                </a:ext>
              </a:extLst>
            </p:cNvPr>
            <p:cNvSpPr/>
            <p:nvPr/>
          </p:nvSpPr>
          <p:spPr>
            <a:xfrm>
              <a:off x="2252675" y="3022800"/>
              <a:ext cx="40675" cy="36325"/>
            </a:xfrm>
            <a:custGeom>
              <a:avLst/>
              <a:gdLst/>
              <a:ahLst/>
              <a:cxnLst/>
              <a:rect l="l" t="t" r="r" b="b"/>
              <a:pathLst>
                <a:path w="1627" h="1453" extrusionOk="0">
                  <a:moveTo>
                    <a:pt x="870" y="0"/>
                  </a:moveTo>
                  <a:cubicBezTo>
                    <a:pt x="614" y="0"/>
                    <a:pt x="364" y="153"/>
                    <a:pt x="213" y="423"/>
                  </a:cubicBezTo>
                  <a:cubicBezTo>
                    <a:pt x="0" y="808"/>
                    <a:pt x="50" y="1162"/>
                    <a:pt x="396" y="1355"/>
                  </a:cubicBezTo>
                  <a:cubicBezTo>
                    <a:pt x="513" y="1420"/>
                    <a:pt x="642" y="1452"/>
                    <a:pt x="769" y="1452"/>
                  </a:cubicBezTo>
                  <a:cubicBezTo>
                    <a:pt x="1022" y="1452"/>
                    <a:pt x="1271" y="1325"/>
                    <a:pt x="1414" y="1069"/>
                  </a:cubicBezTo>
                  <a:cubicBezTo>
                    <a:pt x="1627" y="685"/>
                    <a:pt x="1537" y="277"/>
                    <a:pt x="1189" y="85"/>
                  </a:cubicBezTo>
                  <a:cubicBezTo>
                    <a:pt x="1087" y="27"/>
                    <a:pt x="978"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142;p49">
              <a:extLst>
                <a:ext uri="{FF2B5EF4-FFF2-40B4-BE49-F238E27FC236}">
                  <a16:creationId xmlns:a16="http://schemas.microsoft.com/office/drawing/2014/main" id="{FC7DA60E-D703-F220-9E28-66837C44B62B}"/>
                </a:ext>
              </a:extLst>
            </p:cNvPr>
            <p:cNvSpPr/>
            <p:nvPr/>
          </p:nvSpPr>
          <p:spPr>
            <a:xfrm>
              <a:off x="2149100" y="2979250"/>
              <a:ext cx="134750" cy="71475"/>
            </a:xfrm>
            <a:custGeom>
              <a:avLst/>
              <a:gdLst/>
              <a:ahLst/>
              <a:cxnLst/>
              <a:rect l="l" t="t" r="r" b="b"/>
              <a:pathLst>
                <a:path w="5390" h="2859" extrusionOk="0">
                  <a:moveTo>
                    <a:pt x="819" y="0"/>
                  </a:moveTo>
                  <a:cubicBezTo>
                    <a:pt x="698" y="0"/>
                    <a:pt x="561" y="20"/>
                    <a:pt x="392" y="89"/>
                  </a:cubicBezTo>
                  <a:cubicBezTo>
                    <a:pt x="310" y="125"/>
                    <a:pt x="217" y="192"/>
                    <a:pt x="141" y="286"/>
                  </a:cubicBezTo>
                  <a:cubicBezTo>
                    <a:pt x="70" y="383"/>
                    <a:pt x="22" y="510"/>
                    <a:pt x="16" y="614"/>
                  </a:cubicBezTo>
                  <a:cubicBezTo>
                    <a:pt x="0" y="831"/>
                    <a:pt x="62" y="968"/>
                    <a:pt x="115" y="1081"/>
                  </a:cubicBezTo>
                  <a:cubicBezTo>
                    <a:pt x="231" y="1306"/>
                    <a:pt x="370" y="1447"/>
                    <a:pt x="509" y="1586"/>
                  </a:cubicBezTo>
                  <a:cubicBezTo>
                    <a:pt x="787" y="1854"/>
                    <a:pt x="1088" y="2055"/>
                    <a:pt x="1396" y="2238"/>
                  </a:cubicBezTo>
                  <a:cubicBezTo>
                    <a:pt x="1409" y="2246"/>
                    <a:pt x="1425" y="2250"/>
                    <a:pt x="1442" y="2250"/>
                  </a:cubicBezTo>
                  <a:cubicBezTo>
                    <a:pt x="1532" y="2250"/>
                    <a:pt x="1661" y="2137"/>
                    <a:pt x="1754" y="1968"/>
                  </a:cubicBezTo>
                  <a:cubicBezTo>
                    <a:pt x="1865" y="1767"/>
                    <a:pt x="1891" y="1570"/>
                    <a:pt x="1815" y="1526"/>
                  </a:cubicBezTo>
                  <a:cubicBezTo>
                    <a:pt x="1547" y="1365"/>
                    <a:pt x="1288" y="1188"/>
                    <a:pt x="1084" y="992"/>
                  </a:cubicBezTo>
                  <a:cubicBezTo>
                    <a:pt x="1032" y="942"/>
                    <a:pt x="984" y="890"/>
                    <a:pt x="944" y="840"/>
                  </a:cubicBezTo>
                  <a:lnTo>
                    <a:pt x="944" y="840"/>
                  </a:lnTo>
                  <a:cubicBezTo>
                    <a:pt x="962" y="842"/>
                    <a:pt x="978" y="842"/>
                    <a:pt x="998" y="846"/>
                  </a:cubicBezTo>
                  <a:cubicBezTo>
                    <a:pt x="1129" y="866"/>
                    <a:pt x="1271" y="908"/>
                    <a:pt x="1414" y="958"/>
                  </a:cubicBezTo>
                  <a:cubicBezTo>
                    <a:pt x="1704" y="1063"/>
                    <a:pt x="2012" y="1194"/>
                    <a:pt x="2306" y="1328"/>
                  </a:cubicBezTo>
                  <a:cubicBezTo>
                    <a:pt x="3487" y="1878"/>
                    <a:pt x="3756" y="2085"/>
                    <a:pt x="4827" y="2845"/>
                  </a:cubicBezTo>
                  <a:cubicBezTo>
                    <a:pt x="4841" y="2854"/>
                    <a:pt x="4857" y="2858"/>
                    <a:pt x="4875" y="2858"/>
                  </a:cubicBezTo>
                  <a:cubicBezTo>
                    <a:pt x="4960" y="2858"/>
                    <a:pt x="5094" y="2759"/>
                    <a:pt x="5207" y="2608"/>
                  </a:cubicBezTo>
                  <a:cubicBezTo>
                    <a:pt x="5344" y="2427"/>
                    <a:pt x="5390" y="2228"/>
                    <a:pt x="5310" y="2173"/>
                  </a:cubicBezTo>
                  <a:cubicBezTo>
                    <a:pt x="4193" y="1381"/>
                    <a:pt x="3901" y="1159"/>
                    <a:pt x="2652" y="576"/>
                  </a:cubicBezTo>
                  <a:cubicBezTo>
                    <a:pt x="2334" y="433"/>
                    <a:pt x="2026" y="300"/>
                    <a:pt x="1686" y="176"/>
                  </a:cubicBezTo>
                  <a:cubicBezTo>
                    <a:pt x="1511" y="115"/>
                    <a:pt x="1332" y="63"/>
                    <a:pt x="1131" y="29"/>
                  </a:cubicBezTo>
                  <a:cubicBezTo>
                    <a:pt x="1032" y="18"/>
                    <a:pt x="933" y="0"/>
                    <a:pt x="8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143;p49">
              <a:extLst>
                <a:ext uri="{FF2B5EF4-FFF2-40B4-BE49-F238E27FC236}">
                  <a16:creationId xmlns:a16="http://schemas.microsoft.com/office/drawing/2014/main" id="{EEB95B2B-1F48-E6E4-9FB5-C9DA5085D4E4}"/>
                </a:ext>
              </a:extLst>
            </p:cNvPr>
            <p:cNvSpPr/>
            <p:nvPr/>
          </p:nvSpPr>
          <p:spPr>
            <a:xfrm>
              <a:off x="2149500" y="2990225"/>
              <a:ext cx="127300" cy="60500"/>
            </a:xfrm>
            <a:custGeom>
              <a:avLst/>
              <a:gdLst/>
              <a:ahLst/>
              <a:cxnLst/>
              <a:rect l="l" t="t" r="r" b="b"/>
              <a:pathLst>
                <a:path w="5092" h="2420" extrusionOk="0">
                  <a:moveTo>
                    <a:pt x="929" y="403"/>
                  </a:moveTo>
                  <a:cubicBezTo>
                    <a:pt x="930" y="403"/>
                    <a:pt x="930" y="403"/>
                    <a:pt x="930" y="403"/>
                  </a:cubicBezTo>
                  <a:cubicBezTo>
                    <a:pt x="930" y="403"/>
                    <a:pt x="930" y="403"/>
                    <a:pt x="929" y="403"/>
                  </a:cubicBezTo>
                  <a:close/>
                  <a:moveTo>
                    <a:pt x="763" y="0"/>
                  </a:moveTo>
                  <a:cubicBezTo>
                    <a:pt x="413" y="0"/>
                    <a:pt x="160" y="108"/>
                    <a:pt x="0" y="258"/>
                  </a:cubicBezTo>
                  <a:cubicBezTo>
                    <a:pt x="4" y="425"/>
                    <a:pt x="54" y="545"/>
                    <a:pt x="99" y="642"/>
                  </a:cubicBezTo>
                  <a:cubicBezTo>
                    <a:pt x="217" y="867"/>
                    <a:pt x="354" y="1008"/>
                    <a:pt x="493" y="1147"/>
                  </a:cubicBezTo>
                  <a:cubicBezTo>
                    <a:pt x="773" y="1415"/>
                    <a:pt x="1072" y="1616"/>
                    <a:pt x="1380" y="1799"/>
                  </a:cubicBezTo>
                  <a:cubicBezTo>
                    <a:pt x="1393" y="1807"/>
                    <a:pt x="1408" y="1810"/>
                    <a:pt x="1424" y="1810"/>
                  </a:cubicBezTo>
                  <a:cubicBezTo>
                    <a:pt x="1483" y="1810"/>
                    <a:pt x="1558" y="1761"/>
                    <a:pt x="1630" y="1680"/>
                  </a:cubicBezTo>
                  <a:cubicBezTo>
                    <a:pt x="451" y="825"/>
                    <a:pt x="541" y="678"/>
                    <a:pt x="547" y="527"/>
                  </a:cubicBezTo>
                  <a:cubicBezTo>
                    <a:pt x="552" y="420"/>
                    <a:pt x="753" y="403"/>
                    <a:pt x="879" y="403"/>
                  </a:cubicBezTo>
                  <a:cubicBezTo>
                    <a:pt x="898" y="403"/>
                    <a:pt x="915" y="403"/>
                    <a:pt x="929" y="403"/>
                  </a:cubicBezTo>
                  <a:lnTo>
                    <a:pt x="929" y="403"/>
                  </a:lnTo>
                  <a:cubicBezTo>
                    <a:pt x="928" y="403"/>
                    <a:pt x="928" y="403"/>
                    <a:pt x="928" y="401"/>
                  </a:cubicBezTo>
                  <a:lnTo>
                    <a:pt x="928" y="401"/>
                  </a:lnTo>
                  <a:cubicBezTo>
                    <a:pt x="946" y="403"/>
                    <a:pt x="962" y="403"/>
                    <a:pt x="982" y="407"/>
                  </a:cubicBezTo>
                  <a:cubicBezTo>
                    <a:pt x="1113" y="429"/>
                    <a:pt x="1255" y="469"/>
                    <a:pt x="1398" y="519"/>
                  </a:cubicBezTo>
                  <a:cubicBezTo>
                    <a:pt x="1688" y="624"/>
                    <a:pt x="1996" y="755"/>
                    <a:pt x="2290" y="889"/>
                  </a:cubicBezTo>
                  <a:cubicBezTo>
                    <a:pt x="3471" y="1439"/>
                    <a:pt x="3740" y="1646"/>
                    <a:pt x="4811" y="2406"/>
                  </a:cubicBezTo>
                  <a:cubicBezTo>
                    <a:pt x="4825" y="2415"/>
                    <a:pt x="4841" y="2420"/>
                    <a:pt x="4859" y="2420"/>
                  </a:cubicBezTo>
                  <a:cubicBezTo>
                    <a:pt x="4920" y="2420"/>
                    <a:pt x="5006" y="2368"/>
                    <a:pt x="5092" y="2284"/>
                  </a:cubicBezTo>
                  <a:cubicBezTo>
                    <a:pt x="3473" y="936"/>
                    <a:pt x="2384" y="403"/>
                    <a:pt x="1428" y="109"/>
                  </a:cubicBezTo>
                  <a:cubicBezTo>
                    <a:pt x="1176" y="33"/>
                    <a:pt x="955" y="0"/>
                    <a:pt x="7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144;p49">
              <a:extLst>
                <a:ext uri="{FF2B5EF4-FFF2-40B4-BE49-F238E27FC236}">
                  <a16:creationId xmlns:a16="http://schemas.microsoft.com/office/drawing/2014/main" id="{BDDB4D43-5915-075F-FD0C-708A6EF2F5C3}"/>
                </a:ext>
              </a:extLst>
            </p:cNvPr>
            <p:cNvSpPr/>
            <p:nvPr/>
          </p:nvSpPr>
          <p:spPr>
            <a:xfrm>
              <a:off x="2202925" y="3112300"/>
              <a:ext cx="40725" cy="36325"/>
            </a:xfrm>
            <a:custGeom>
              <a:avLst/>
              <a:gdLst/>
              <a:ahLst/>
              <a:cxnLst/>
              <a:rect l="l" t="t" r="r" b="b"/>
              <a:pathLst>
                <a:path w="1629" h="1453" extrusionOk="0">
                  <a:moveTo>
                    <a:pt x="869" y="0"/>
                  </a:moveTo>
                  <a:cubicBezTo>
                    <a:pt x="614" y="0"/>
                    <a:pt x="364" y="153"/>
                    <a:pt x="215" y="423"/>
                  </a:cubicBezTo>
                  <a:cubicBezTo>
                    <a:pt x="0" y="809"/>
                    <a:pt x="50" y="1163"/>
                    <a:pt x="398" y="1356"/>
                  </a:cubicBezTo>
                  <a:cubicBezTo>
                    <a:pt x="514" y="1420"/>
                    <a:pt x="642" y="1452"/>
                    <a:pt x="769" y="1452"/>
                  </a:cubicBezTo>
                  <a:cubicBezTo>
                    <a:pt x="1021" y="1452"/>
                    <a:pt x="1271"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10145;p49">
              <a:extLst>
                <a:ext uri="{FF2B5EF4-FFF2-40B4-BE49-F238E27FC236}">
                  <a16:creationId xmlns:a16="http://schemas.microsoft.com/office/drawing/2014/main" id="{8F4D19F6-9C76-0492-9B19-F9CF7660DE88}"/>
                </a:ext>
              </a:extLst>
            </p:cNvPr>
            <p:cNvSpPr/>
            <p:nvPr/>
          </p:nvSpPr>
          <p:spPr>
            <a:xfrm>
              <a:off x="2099350" y="3068750"/>
              <a:ext cx="134750" cy="71450"/>
            </a:xfrm>
            <a:custGeom>
              <a:avLst/>
              <a:gdLst/>
              <a:ahLst/>
              <a:cxnLst/>
              <a:rect l="l" t="t" r="r" b="b"/>
              <a:pathLst>
                <a:path w="5390" h="2858" extrusionOk="0">
                  <a:moveTo>
                    <a:pt x="821" y="1"/>
                  </a:moveTo>
                  <a:cubicBezTo>
                    <a:pt x="700" y="1"/>
                    <a:pt x="562" y="21"/>
                    <a:pt x="392" y="90"/>
                  </a:cubicBezTo>
                  <a:cubicBezTo>
                    <a:pt x="312" y="125"/>
                    <a:pt x="217" y="193"/>
                    <a:pt x="143" y="286"/>
                  </a:cubicBezTo>
                  <a:cubicBezTo>
                    <a:pt x="70" y="384"/>
                    <a:pt x="22" y="509"/>
                    <a:pt x="16" y="614"/>
                  </a:cubicBezTo>
                  <a:cubicBezTo>
                    <a:pt x="0" y="829"/>
                    <a:pt x="64" y="968"/>
                    <a:pt x="115" y="1082"/>
                  </a:cubicBezTo>
                  <a:cubicBezTo>
                    <a:pt x="233" y="1306"/>
                    <a:pt x="370" y="1448"/>
                    <a:pt x="509" y="1587"/>
                  </a:cubicBezTo>
                  <a:cubicBezTo>
                    <a:pt x="789" y="1853"/>
                    <a:pt x="1090" y="2056"/>
                    <a:pt x="1396" y="2239"/>
                  </a:cubicBezTo>
                  <a:cubicBezTo>
                    <a:pt x="1409" y="2246"/>
                    <a:pt x="1424" y="2250"/>
                    <a:pt x="1440" y="2250"/>
                  </a:cubicBezTo>
                  <a:cubicBezTo>
                    <a:pt x="1531" y="2250"/>
                    <a:pt x="1661" y="2137"/>
                    <a:pt x="1756" y="1968"/>
                  </a:cubicBezTo>
                  <a:cubicBezTo>
                    <a:pt x="1865" y="1768"/>
                    <a:pt x="1893" y="1569"/>
                    <a:pt x="1815" y="1525"/>
                  </a:cubicBezTo>
                  <a:cubicBezTo>
                    <a:pt x="1547" y="1366"/>
                    <a:pt x="1288" y="1187"/>
                    <a:pt x="1084" y="990"/>
                  </a:cubicBezTo>
                  <a:cubicBezTo>
                    <a:pt x="1034" y="943"/>
                    <a:pt x="984" y="891"/>
                    <a:pt x="944" y="841"/>
                  </a:cubicBezTo>
                  <a:lnTo>
                    <a:pt x="944" y="841"/>
                  </a:lnTo>
                  <a:cubicBezTo>
                    <a:pt x="962" y="843"/>
                    <a:pt x="978" y="841"/>
                    <a:pt x="998" y="845"/>
                  </a:cubicBezTo>
                  <a:cubicBezTo>
                    <a:pt x="1129" y="867"/>
                    <a:pt x="1272" y="909"/>
                    <a:pt x="1414" y="956"/>
                  </a:cubicBezTo>
                  <a:cubicBezTo>
                    <a:pt x="1704" y="1064"/>
                    <a:pt x="2012" y="1195"/>
                    <a:pt x="2306" y="1326"/>
                  </a:cubicBezTo>
                  <a:cubicBezTo>
                    <a:pt x="3489" y="1877"/>
                    <a:pt x="3756" y="2084"/>
                    <a:pt x="4827" y="2843"/>
                  </a:cubicBezTo>
                  <a:cubicBezTo>
                    <a:pt x="4841" y="2853"/>
                    <a:pt x="4857" y="2857"/>
                    <a:pt x="4875" y="2857"/>
                  </a:cubicBezTo>
                  <a:cubicBezTo>
                    <a:pt x="4961" y="2857"/>
                    <a:pt x="5094" y="2759"/>
                    <a:pt x="5209" y="2609"/>
                  </a:cubicBezTo>
                  <a:cubicBezTo>
                    <a:pt x="5346" y="2426"/>
                    <a:pt x="5390" y="2229"/>
                    <a:pt x="5310" y="2171"/>
                  </a:cubicBezTo>
                  <a:cubicBezTo>
                    <a:pt x="4193" y="1382"/>
                    <a:pt x="3903" y="1159"/>
                    <a:pt x="2652" y="577"/>
                  </a:cubicBezTo>
                  <a:cubicBezTo>
                    <a:pt x="2336" y="434"/>
                    <a:pt x="2026" y="300"/>
                    <a:pt x="1686" y="175"/>
                  </a:cubicBezTo>
                  <a:cubicBezTo>
                    <a:pt x="1513" y="115"/>
                    <a:pt x="1332" y="62"/>
                    <a:pt x="1131" y="30"/>
                  </a:cubicBezTo>
                  <a:cubicBezTo>
                    <a:pt x="1033"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10146;p49">
              <a:extLst>
                <a:ext uri="{FF2B5EF4-FFF2-40B4-BE49-F238E27FC236}">
                  <a16:creationId xmlns:a16="http://schemas.microsoft.com/office/drawing/2014/main" id="{84D35817-6B1C-0EEC-5F81-4C3D72984D5B}"/>
                </a:ext>
              </a:extLst>
            </p:cNvPr>
            <p:cNvSpPr/>
            <p:nvPr/>
          </p:nvSpPr>
          <p:spPr>
            <a:xfrm>
              <a:off x="2099725" y="3079700"/>
              <a:ext cx="127325" cy="60500"/>
            </a:xfrm>
            <a:custGeom>
              <a:avLst/>
              <a:gdLst/>
              <a:ahLst/>
              <a:cxnLst/>
              <a:rect l="l" t="t" r="r" b="b"/>
              <a:pathLst>
                <a:path w="5093" h="2420" extrusionOk="0">
                  <a:moveTo>
                    <a:pt x="762" y="1"/>
                  </a:moveTo>
                  <a:cubicBezTo>
                    <a:pt x="414" y="1"/>
                    <a:pt x="161" y="108"/>
                    <a:pt x="1" y="258"/>
                  </a:cubicBezTo>
                  <a:cubicBezTo>
                    <a:pt x="5" y="427"/>
                    <a:pt x="55" y="544"/>
                    <a:pt x="102" y="644"/>
                  </a:cubicBezTo>
                  <a:cubicBezTo>
                    <a:pt x="218" y="868"/>
                    <a:pt x="355" y="1010"/>
                    <a:pt x="494" y="1149"/>
                  </a:cubicBezTo>
                  <a:cubicBezTo>
                    <a:pt x="774" y="1415"/>
                    <a:pt x="1075" y="1618"/>
                    <a:pt x="1381" y="1801"/>
                  </a:cubicBezTo>
                  <a:cubicBezTo>
                    <a:pt x="1394" y="1808"/>
                    <a:pt x="1408" y="1812"/>
                    <a:pt x="1424" y="1812"/>
                  </a:cubicBezTo>
                  <a:cubicBezTo>
                    <a:pt x="1483" y="1812"/>
                    <a:pt x="1559" y="1762"/>
                    <a:pt x="1631" y="1682"/>
                  </a:cubicBezTo>
                  <a:cubicBezTo>
                    <a:pt x="452" y="827"/>
                    <a:pt x="542" y="677"/>
                    <a:pt x="550" y="528"/>
                  </a:cubicBezTo>
                  <a:cubicBezTo>
                    <a:pt x="553" y="421"/>
                    <a:pt x="749" y="404"/>
                    <a:pt x="876" y="404"/>
                  </a:cubicBezTo>
                  <a:cubicBezTo>
                    <a:pt x="897" y="404"/>
                    <a:pt x="915" y="405"/>
                    <a:pt x="931" y="405"/>
                  </a:cubicBezTo>
                  <a:cubicBezTo>
                    <a:pt x="931" y="405"/>
                    <a:pt x="929" y="403"/>
                    <a:pt x="929" y="403"/>
                  </a:cubicBezTo>
                  <a:lnTo>
                    <a:pt x="929" y="403"/>
                  </a:lnTo>
                  <a:cubicBezTo>
                    <a:pt x="947" y="405"/>
                    <a:pt x="963" y="403"/>
                    <a:pt x="983" y="407"/>
                  </a:cubicBezTo>
                  <a:cubicBezTo>
                    <a:pt x="1114" y="429"/>
                    <a:pt x="1257" y="471"/>
                    <a:pt x="1399" y="518"/>
                  </a:cubicBezTo>
                  <a:cubicBezTo>
                    <a:pt x="1689" y="626"/>
                    <a:pt x="1997" y="757"/>
                    <a:pt x="2291" y="888"/>
                  </a:cubicBezTo>
                  <a:cubicBezTo>
                    <a:pt x="3474" y="1439"/>
                    <a:pt x="3741" y="1646"/>
                    <a:pt x="4812" y="2405"/>
                  </a:cubicBezTo>
                  <a:cubicBezTo>
                    <a:pt x="4825" y="2415"/>
                    <a:pt x="4842" y="2419"/>
                    <a:pt x="4860" y="2419"/>
                  </a:cubicBezTo>
                  <a:cubicBezTo>
                    <a:pt x="4921" y="2419"/>
                    <a:pt x="5007" y="2368"/>
                    <a:pt x="5093" y="2284"/>
                  </a:cubicBezTo>
                  <a:cubicBezTo>
                    <a:pt x="3474" y="936"/>
                    <a:pt x="2385" y="403"/>
                    <a:pt x="1428" y="111"/>
                  </a:cubicBezTo>
                  <a:cubicBezTo>
                    <a:pt x="1177" y="34"/>
                    <a:pt x="955" y="1"/>
                    <a:pt x="7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10147;p49">
              <a:extLst>
                <a:ext uri="{FF2B5EF4-FFF2-40B4-BE49-F238E27FC236}">
                  <a16:creationId xmlns:a16="http://schemas.microsoft.com/office/drawing/2014/main" id="{43406748-C2AC-521E-6F9A-6D6C09CEC67B}"/>
                </a:ext>
              </a:extLst>
            </p:cNvPr>
            <p:cNvSpPr/>
            <p:nvPr/>
          </p:nvSpPr>
          <p:spPr>
            <a:xfrm>
              <a:off x="2153175" y="3201800"/>
              <a:ext cx="40725" cy="36325"/>
            </a:xfrm>
            <a:custGeom>
              <a:avLst/>
              <a:gdLst/>
              <a:ahLst/>
              <a:cxnLst/>
              <a:rect l="l" t="t" r="r" b="b"/>
              <a:pathLst>
                <a:path w="1629" h="1453" extrusionOk="0">
                  <a:moveTo>
                    <a:pt x="869" y="1"/>
                  </a:moveTo>
                  <a:cubicBezTo>
                    <a:pt x="614" y="1"/>
                    <a:pt x="366" y="153"/>
                    <a:pt x="215" y="424"/>
                  </a:cubicBezTo>
                  <a:cubicBezTo>
                    <a:pt x="0" y="808"/>
                    <a:pt x="50" y="1163"/>
                    <a:pt x="398" y="1356"/>
                  </a:cubicBezTo>
                  <a:cubicBezTo>
                    <a:pt x="514" y="1421"/>
                    <a:pt x="642" y="1453"/>
                    <a:pt x="769" y="1453"/>
                  </a:cubicBezTo>
                  <a:cubicBezTo>
                    <a:pt x="1023" y="1453"/>
                    <a:pt x="1272" y="1325"/>
                    <a:pt x="1414" y="1068"/>
                  </a:cubicBezTo>
                  <a:cubicBezTo>
                    <a:pt x="1628" y="684"/>
                    <a:pt x="1537" y="279"/>
                    <a:pt x="1191" y="86"/>
                  </a:cubicBezTo>
                  <a:cubicBezTo>
                    <a:pt x="1087"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10148;p49">
              <a:extLst>
                <a:ext uri="{FF2B5EF4-FFF2-40B4-BE49-F238E27FC236}">
                  <a16:creationId xmlns:a16="http://schemas.microsoft.com/office/drawing/2014/main" id="{C510BA28-0D94-2ED3-F1DE-17F8EADF86D0}"/>
                </a:ext>
              </a:extLst>
            </p:cNvPr>
            <p:cNvSpPr/>
            <p:nvPr/>
          </p:nvSpPr>
          <p:spPr>
            <a:xfrm>
              <a:off x="2049575" y="3158275"/>
              <a:ext cx="134775" cy="71425"/>
            </a:xfrm>
            <a:custGeom>
              <a:avLst/>
              <a:gdLst/>
              <a:ahLst/>
              <a:cxnLst/>
              <a:rect l="l" t="t" r="r" b="b"/>
              <a:pathLst>
                <a:path w="5391" h="2857" extrusionOk="0">
                  <a:moveTo>
                    <a:pt x="824" y="0"/>
                  </a:moveTo>
                  <a:cubicBezTo>
                    <a:pt x="702" y="0"/>
                    <a:pt x="564" y="20"/>
                    <a:pt x="393" y="89"/>
                  </a:cubicBezTo>
                  <a:cubicBezTo>
                    <a:pt x="313" y="125"/>
                    <a:pt x="220" y="193"/>
                    <a:pt x="144" y="286"/>
                  </a:cubicBezTo>
                  <a:cubicBezTo>
                    <a:pt x="70" y="383"/>
                    <a:pt x="23" y="509"/>
                    <a:pt x="17" y="612"/>
                  </a:cubicBezTo>
                  <a:cubicBezTo>
                    <a:pt x="1" y="829"/>
                    <a:pt x="65" y="966"/>
                    <a:pt x="118" y="1079"/>
                  </a:cubicBezTo>
                  <a:cubicBezTo>
                    <a:pt x="234" y="1306"/>
                    <a:pt x="371" y="1447"/>
                    <a:pt x="510" y="1584"/>
                  </a:cubicBezTo>
                  <a:cubicBezTo>
                    <a:pt x="790" y="1853"/>
                    <a:pt x="1090" y="2056"/>
                    <a:pt x="1397" y="2238"/>
                  </a:cubicBezTo>
                  <a:cubicBezTo>
                    <a:pt x="1410" y="2246"/>
                    <a:pt x="1425" y="2250"/>
                    <a:pt x="1441" y="2250"/>
                  </a:cubicBezTo>
                  <a:cubicBezTo>
                    <a:pt x="1532" y="2250"/>
                    <a:pt x="1662" y="2136"/>
                    <a:pt x="1756" y="1966"/>
                  </a:cubicBezTo>
                  <a:cubicBezTo>
                    <a:pt x="1866" y="1767"/>
                    <a:pt x="1894" y="1568"/>
                    <a:pt x="1816" y="1525"/>
                  </a:cubicBezTo>
                  <a:cubicBezTo>
                    <a:pt x="1548" y="1366"/>
                    <a:pt x="1289" y="1187"/>
                    <a:pt x="1084" y="990"/>
                  </a:cubicBezTo>
                  <a:cubicBezTo>
                    <a:pt x="1035" y="942"/>
                    <a:pt x="985" y="888"/>
                    <a:pt x="945" y="839"/>
                  </a:cubicBezTo>
                  <a:lnTo>
                    <a:pt x="945" y="839"/>
                  </a:lnTo>
                  <a:cubicBezTo>
                    <a:pt x="963" y="843"/>
                    <a:pt x="979" y="841"/>
                    <a:pt x="999" y="845"/>
                  </a:cubicBezTo>
                  <a:cubicBezTo>
                    <a:pt x="1130" y="867"/>
                    <a:pt x="1273" y="906"/>
                    <a:pt x="1414" y="956"/>
                  </a:cubicBezTo>
                  <a:cubicBezTo>
                    <a:pt x="1705" y="1061"/>
                    <a:pt x="2013" y="1193"/>
                    <a:pt x="2307" y="1326"/>
                  </a:cubicBezTo>
                  <a:cubicBezTo>
                    <a:pt x="3490" y="1877"/>
                    <a:pt x="3756" y="2083"/>
                    <a:pt x="4828" y="2843"/>
                  </a:cubicBezTo>
                  <a:cubicBezTo>
                    <a:pt x="4841" y="2852"/>
                    <a:pt x="4858" y="2857"/>
                    <a:pt x="4876" y="2857"/>
                  </a:cubicBezTo>
                  <a:cubicBezTo>
                    <a:pt x="4962" y="2857"/>
                    <a:pt x="5095" y="2759"/>
                    <a:pt x="5210" y="2608"/>
                  </a:cubicBezTo>
                  <a:cubicBezTo>
                    <a:pt x="5347" y="2425"/>
                    <a:pt x="5391" y="2227"/>
                    <a:pt x="5311" y="2171"/>
                  </a:cubicBezTo>
                  <a:cubicBezTo>
                    <a:pt x="4196" y="1382"/>
                    <a:pt x="3904" y="1157"/>
                    <a:pt x="2653" y="574"/>
                  </a:cubicBezTo>
                  <a:cubicBezTo>
                    <a:pt x="2337" y="431"/>
                    <a:pt x="2029" y="298"/>
                    <a:pt x="1689" y="175"/>
                  </a:cubicBezTo>
                  <a:cubicBezTo>
                    <a:pt x="1514" y="115"/>
                    <a:pt x="1333" y="61"/>
                    <a:pt x="1132" y="28"/>
                  </a:cubicBezTo>
                  <a:cubicBezTo>
                    <a:pt x="1035" y="17"/>
                    <a:pt x="936" y="0"/>
                    <a:pt x="8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10149;p49">
              <a:extLst>
                <a:ext uri="{FF2B5EF4-FFF2-40B4-BE49-F238E27FC236}">
                  <a16:creationId xmlns:a16="http://schemas.microsoft.com/office/drawing/2014/main" id="{3FD075DF-69C6-6A14-4DE7-77B2D3192FBF}"/>
                </a:ext>
              </a:extLst>
            </p:cNvPr>
            <p:cNvSpPr/>
            <p:nvPr/>
          </p:nvSpPr>
          <p:spPr>
            <a:xfrm>
              <a:off x="2050025" y="3169225"/>
              <a:ext cx="127325" cy="60475"/>
            </a:xfrm>
            <a:custGeom>
              <a:avLst/>
              <a:gdLst/>
              <a:ahLst/>
              <a:cxnLst/>
              <a:rect l="l" t="t" r="r" b="b"/>
              <a:pathLst>
                <a:path w="5093" h="2419" extrusionOk="0">
                  <a:moveTo>
                    <a:pt x="760" y="0"/>
                  </a:moveTo>
                  <a:cubicBezTo>
                    <a:pt x="412" y="0"/>
                    <a:pt x="159" y="108"/>
                    <a:pt x="1" y="258"/>
                  </a:cubicBezTo>
                  <a:cubicBezTo>
                    <a:pt x="5" y="425"/>
                    <a:pt x="54" y="544"/>
                    <a:pt x="100" y="641"/>
                  </a:cubicBezTo>
                  <a:cubicBezTo>
                    <a:pt x="216" y="866"/>
                    <a:pt x="353" y="1009"/>
                    <a:pt x="492" y="1146"/>
                  </a:cubicBezTo>
                  <a:cubicBezTo>
                    <a:pt x="772" y="1415"/>
                    <a:pt x="1072" y="1616"/>
                    <a:pt x="1379" y="1798"/>
                  </a:cubicBezTo>
                  <a:cubicBezTo>
                    <a:pt x="1392" y="1806"/>
                    <a:pt x="1407" y="1810"/>
                    <a:pt x="1423" y="1810"/>
                  </a:cubicBezTo>
                  <a:cubicBezTo>
                    <a:pt x="1482" y="1810"/>
                    <a:pt x="1559" y="1760"/>
                    <a:pt x="1629" y="1679"/>
                  </a:cubicBezTo>
                  <a:cubicBezTo>
                    <a:pt x="452" y="824"/>
                    <a:pt x="542" y="677"/>
                    <a:pt x="548" y="526"/>
                  </a:cubicBezTo>
                  <a:cubicBezTo>
                    <a:pt x="553" y="422"/>
                    <a:pt x="739" y="403"/>
                    <a:pt x="865" y="403"/>
                  </a:cubicBezTo>
                  <a:cubicBezTo>
                    <a:pt x="889" y="403"/>
                    <a:pt x="911" y="404"/>
                    <a:pt x="929" y="405"/>
                  </a:cubicBezTo>
                  <a:cubicBezTo>
                    <a:pt x="929" y="403"/>
                    <a:pt x="927" y="403"/>
                    <a:pt x="927" y="401"/>
                  </a:cubicBezTo>
                  <a:lnTo>
                    <a:pt x="927" y="401"/>
                  </a:lnTo>
                  <a:cubicBezTo>
                    <a:pt x="947" y="405"/>
                    <a:pt x="961" y="403"/>
                    <a:pt x="981" y="407"/>
                  </a:cubicBezTo>
                  <a:cubicBezTo>
                    <a:pt x="1112" y="429"/>
                    <a:pt x="1255" y="468"/>
                    <a:pt x="1396" y="518"/>
                  </a:cubicBezTo>
                  <a:cubicBezTo>
                    <a:pt x="1687" y="623"/>
                    <a:pt x="1995" y="755"/>
                    <a:pt x="2289" y="888"/>
                  </a:cubicBezTo>
                  <a:cubicBezTo>
                    <a:pt x="3472" y="1439"/>
                    <a:pt x="3738" y="1645"/>
                    <a:pt x="4810" y="2405"/>
                  </a:cubicBezTo>
                  <a:cubicBezTo>
                    <a:pt x="4823" y="2414"/>
                    <a:pt x="4840" y="2419"/>
                    <a:pt x="4858" y="2419"/>
                  </a:cubicBezTo>
                  <a:cubicBezTo>
                    <a:pt x="4920" y="2419"/>
                    <a:pt x="5006" y="2368"/>
                    <a:pt x="5090" y="2284"/>
                  </a:cubicBezTo>
                  <a:lnTo>
                    <a:pt x="5092" y="2284"/>
                  </a:lnTo>
                  <a:cubicBezTo>
                    <a:pt x="3474" y="936"/>
                    <a:pt x="2385" y="403"/>
                    <a:pt x="1426" y="111"/>
                  </a:cubicBezTo>
                  <a:cubicBezTo>
                    <a:pt x="1175" y="33"/>
                    <a:pt x="953"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10150;p49">
              <a:extLst>
                <a:ext uri="{FF2B5EF4-FFF2-40B4-BE49-F238E27FC236}">
                  <a16:creationId xmlns:a16="http://schemas.microsoft.com/office/drawing/2014/main" id="{4C513646-4DC3-9631-18CD-2B36A4996815}"/>
                </a:ext>
              </a:extLst>
            </p:cNvPr>
            <p:cNvSpPr/>
            <p:nvPr/>
          </p:nvSpPr>
          <p:spPr>
            <a:xfrm>
              <a:off x="2103475" y="3291275"/>
              <a:ext cx="40675" cy="36350"/>
            </a:xfrm>
            <a:custGeom>
              <a:avLst/>
              <a:gdLst/>
              <a:ahLst/>
              <a:cxnLst/>
              <a:rect l="l" t="t" r="r" b="b"/>
              <a:pathLst>
                <a:path w="1627" h="1454" extrusionOk="0">
                  <a:moveTo>
                    <a:pt x="869" y="1"/>
                  </a:moveTo>
                  <a:cubicBezTo>
                    <a:pt x="614" y="1"/>
                    <a:pt x="364" y="154"/>
                    <a:pt x="213" y="424"/>
                  </a:cubicBezTo>
                  <a:cubicBezTo>
                    <a:pt x="0" y="809"/>
                    <a:pt x="50" y="1163"/>
                    <a:pt x="396" y="1356"/>
                  </a:cubicBezTo>
                  <a:cubicBezTo>
                    <a:pt x="512" y="1421"/>
                    <a:pt x="641" y="1453"/>
                    <a:pt x="769" y="1453"/>
                  </a:cubicBezTo>
                  <a:cubicBezTo>
                    <a:pt x="1022" y="1453"/>
                    <a:pt x="1271" y="1326"/>
                    <a:pt x="1414" y="1070"/>
                  </a:cubicBezTo>
                  <a:lnTo>
                    <a:pt x="1412" y="1070"/>
                  </a:lnTo>
                  <a:cubicBezTo>
                    <a:pt x="1626" y="684"/>
                    <a:pt x="1537" y="278"/>
                    <a:pt x="1189" y="86"/>
                  </a:cubicBezTo>
                  <a:cubicBezTo>
                    <a:pt x="1086" y="28"/>
                    <a:pt x="977"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10151;p49">
              <a:extLst>
                <a:ext uri="{FF2B5EF4-FFF2-40B4-BE49-F238E27FC236}">
                  <a16:creationId xmlns:a16="http://schemas.microsoft.com/office/drawing/2014/main" id="{FA3A7F1A-097F-1041-637F-0324D16F68B7}"/>
                </a:ext>
              </a:extLst>
            </p:cNvPr>
            <p:cNvSpPr/>
            <p:nvPr/>
          </p:nvSpPr>
          <p:spPr>
            <a:xfrm>
              <a:off x="1999825" y="3247750"/>
              <a:ext cx="134775" cy="71425"/>
            </a:xfrm>
            <a:custGeom>
              <a:avLst/>
              <a:gdLst/>
              <a:ahLst/>
              <a:cxnLst/>
              <a:rect l="l" t="t" r="r" b="b"/>
              <a:pathLst>
                <a:path w="5391" h="2857" extrusionOk="0">
                  <a:moveTo>
                    <a:pt x="822" y="0"/>
                  </a:moveTo>
                  <a:cubicBezTo>
                    <a:pt x="701" y="0"/>
                    <a:pt x="564" y="20"/>
                    <a:pt x="394" y="89"/>
                  </a:cubicBezTo>
                  <a:cubicBezTo>
                    <a:pt x="313" y="125"/>
                    <a:pt x="219" y="192"/>
                    <a:pt x="144" y="286"/>
                  </a:cubicBezTo>
                  <a:cubicBezTo>
                    <a:pt x="70" y="383"/>
                    <a:pt x="25" y="510"/>
                    <a:pt x="17" y="614"/>
                  </a:cubicBezTo>
                  <a:cubicBezTo>
                    <a:pt x="1" y="828"/>
                    <a:pt x="64" y="968"/>
                    <a:pt x="118" y="1081"/>
                  </a:cubicBezTo>
                  <a:cubicBezTo>
                    <a:pt x="233" y="1306"/>
                    <a:pt x="373" y="1447"/>
                    <a:pt x="510" y="1586"/>
                  </a:cubicBezTo>
                  <a:cubicBezTo>
                    <a:pt x="790" y="1854"/>
                    <a:pt x="1090" y="2055"/>
                    <a:pt x="1396" y="2238"/>
                  </a:cubicBezTo>
                  <a:cubicBezTo>
                    <a:pt x="1410" y="2246"/>
                    <a:pt x="1426" y="2250"/>
                    <a:pt x="1443" y="2250"/>
                  </a:cubicBezTo>
                  <a:cubicBezTo>
                    <a:pt x="1535" y="2250"/>
                    <a:pt x="1664" y="2137"/>
                    <a:pt x="1756" y="1968"/>
                  </a:cubicBezTo>
                  <a:cubicBezTo>
                    <a:pt x="1866" y="1767"/>
                    <a:pt x="1893" y="1570"/>
                    <a:pt x="1818" y="1524"/>
                  </a:cubicBezTo>
                  <a:cubicBezTo>
                    <a:pt x="1548" y="1365"/>
                    <a:pt x="1291" y="1188"/>
                    <a:pt x="1086" y="992"/>
                  </a:cubicBezTo>
                  <a:cubicBezTo>
                    <a:pt x="1035" y="942"/>
                    <a:pt x="987" y="890"/>
                    <a:pt x="945" y="840"/>
                  </a:cubicBezTo>
                  <a:lnTo>
                    <a:pt x="945" y="840"/>
                  </a:lnTo>
                  <a:cubicBezTo>
                    <a:pt x="965" y="842"/>
                    <a:pt x="979" y="842"/>
                    <a:pt x="999" y="844"/>
                  </a:cubicBezTo>
                  <a:cubicBezTo>
                    <a:pt x="1130" y="866"/>
                    <a:pt x="1273" y="908"/>
                    <a:pt x="1416" y="958"/>
                  </a:cubicBezTo>
                  <a:cubicBezTo>
                    <a:pt x="1707" y="1063"/>
                    <a:pt x="2013" y="1194"/>
                    <a:pt x="2307" y="1328"/>
                  </a:cubicBezTo>
                  <a:cubicBezTo>
                    <a:pt x="3490" y="1878"/>
                    <a:pt x="3756" y="2085"/>
                    <a:pt x="4830" y="2842"/>
                  </a:cubicBezTo>
                  <a:cubicBezTo>
                    <a:pt x="4843" y="2852"/>
                    <a:pt x="4859" y="2856"/>
                    <a:pt x="4877" y="2856"/>
                  </a:cubicBezTo>
                  <a:cubicBezTo>
                    <a:pt x="4962" y="2856"/>
                    <a:pt x="5097" y="2758"/>
                    <a:pt x="5210" y="2608"/>
                  </a:cubicBezTo>
                  <a:cubicBezTo>
                    <a:pt x="5347" y="2425"/>
                    <a:pt x="5391" y="2228"/>
                    <a:pt x="5311" y="2170"/>
                  </a:cubicBezTo>
                  <a:lnTo>
                    <a:pt x="5313" y="2170"/>
                  </a:lnTo>
                  <a:cubicBezTo>
                    <a:pt x="4196" y="1381"/>
                    <a:pt x="3903" y="1159"/>
                    <a:pt x="2655" y="576"/>
                  </a:cubicBezTo>
                  <a:cubicBezTo>
                    <a:pt x="2337" y="433"/>
                    <a:pt x="2029" y="300"/>
                    <a:pt x="1689" y="174"/>
                  </a:cubicBezTo>
                  <a:cubicBezTo>
                    <a:pt x="1514" y="115"/>
                    <a:pt x="1333" y="61"/>
                    <a:pt x="1134" y="29"/>
                  </a:cubicBezTo>
                  <a:cubicBezTo>
                    <a:pt x="1035" y="18"/>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10152;p49">
              <a:extLst>
                <a:ext uri="{FF2B5EF4-FFF2-40B4-BE49-F238E27FC236}">
                  <a16:creationId xmlns:a16="http://schemas.microsoft.com/office/drawing/2014/main" id="{C46B0F3D-8F4D-7EB1-EEF4-ED740667AB7D}"/>
                </a:ext>
              </a:extLst>
            </p:cNvPr>
            <p:cNvSpPr/>
            <p:nvPr/>
          </p:nvSpPr>
          <p:spPr>
            <a:xfrm>
              <a:off x="2000275" y="3258675"/>
              <a:ext cx="127325" cy="60525"/>
            </a:xfrm>
            <a:custGeom>
              <a:avLst/>
              <a:gdLst/>
              <a:ahLst/>
              <a:cxnLst/>
              <a:rect l="l" t="t" r="r" b="b"/>
              <a:pathLst>
                <a:path w="5093" h="2421" extrusionOk="0">
                  <a:moveTo>
                    <a:pt x="760" y="1"/>
                  </a:moveTo>
                  <a:cubicBezTo>
                    <a:pt x="413" y="1"/>
                    <a:pt x="161" y="109"/>
                    <a:pt x="1" y="258"/>
                  </a:cubicBezTo>
                  <a:cubicBezTo>
                    <a:pt x="5" y="427"/>
                    <a:pt x="54" y="547"/>
                    <a:pt x="100" y="644"/>
                  </a:cubicBezTo>
                  <a:cubicBezTo>
                    <a:pt x="215" y="869"/>
                    <a:pt x="355" y="1010"/>
                    <a:pt x="492" y="1149"/>
                  </a:cubicBezTo>
                  <a:cubicBezTo>
                    <a:pt x="772" y="1417"/>
                    <a:pt x="1072" y="1618"/>
                    <a:pt x="1378" y="1801"/>
                  </a:cubicBezTo>
                  <a:cubicBezTo>
                    <a:pt x="1392" y="1809"/>
                    <a:pt x="1407" y="1812"/>
                    <a:pt x="1424" y="1812"/>
                  </a:cubicBezTo>
                  <a:cubicBezTo>
                    <a:pt x="1483" y="1812"/>
                    <a:pt x="1559" y="1763"/>
                    <a:pt x="1631" y="1682"/>
                  </a:cubicBezTo>
                  <a:cubicBezTo>
                    <a:pt x="452" y="827"/>
                    <a:pt x="541" y="680"/>
                    <a:pt x="547" y="529"/>
                  </a:cubicBezTo>
                  <a:cubicBezTo>
                    <a:pt x="553" y="421"/>
                    <a:pt x="749" y="404"/>
                    <a:pt x="874" y="404"/>
                  </a:cubicBezTo>
                  <a:cubicBezTo>
                    <a:pt x="895" y="404"/>
                    <a:pt x="914" y="405"/>
                    <a:pt x="929" y="405"/>
                  </a:cubicBezTo>
                  <a:cubicBezTo>
                    <a:pt x="929" y="405"/>
                    <a:pt x="927" y="403"/>
                    <a:pt x="927" y="403"/>
                  </a:cubicBezTo>
                  <a:lnTo>
                    <a:pt x="927" y="403"/>
                  </a:lnTo>
                  <a:cubicBezTo>
                    <a:pt x="947" y="405"/>
                    <a:pt x="961" y="405"/>
                    <a:pt x="981" y="409"/>
                  </a:cubicBezTo>
                  <a:cubicBezTo>
                    <a:pt x="1112" y="429"/>
                    <a:pt x="1255" y="471"/>
                    <a:pt x="1398" y="521"/>
                  </a:cubicBezTo>
                  <a:cubicBezTo>
                    <a:pt x="1687" y="626"/>
                    <a:pt x="1995" y="757"/>
                    <a:pt x="2289" y="891"/>
                  </a:cubicBezTo>
                  <a:cubicBezTo>
                    <a:pt x="3472" y="1441"/>
                    <a:pt x="3738" y="1648"/>
                    <a:pt x="4812" y="2407"/>
                  </a:cubicBezTo>
                  <a:cubicBezTo>
                    <a:pt x="4825" y="2416"/>
                    <a:pt x="4840" y="2421"/>
                    <a:pt x="4858" y="2421"/>
                  </a:cubicBezTo>
                  <a:cubicBezTo>
                    <a:pt x="4919" y="2421"/>
                    <a:pt x="5006" y="2370"/>
                    <a:pt x="5092" y="2286"/>
                  </a:cubicBezTo>
                  <a:cubicBezTo>
                    <a:pt x="3474" y="938"/>
                    <a:pt x="2384" y="405"/>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10153;p49">
              <a:extLst>
                <a:ext uri="{FF2B5EF4-FFF2-40B4-BE49-F238E27FC236}">
                  <a16:creationId xmlns:a16="http://schemas.microsoft.com/office/drawing/2014/main" id="{515018ED-1591-9984-0A4D-95E206A5A5A5}"/>
                </a:ext>
              </a:extLst>
            </p:cNvPr>
            <p:cNvSpPr/>
            <p:nvPr/>
          </p:nvSpPr>
          <p:spPr>
            <a:xfrm>
              <a:off x="2053700" y="3380800"/>
              <a:ext cx="40700" cy="36325"/>
            </a:xfrm>
            <a:custGeom>
              <a:avLst/>
              <a:gdLst/>
              <a:ahLst/>
              <a:cxnLst/>
              <a:rect l="l" t="t" r="r" b="b"/>
              <a:pathLst>
                <a:path w="1628" h="1453" extrusionOk="0">
                  <a:moveTo>
                    <a:pt x="869" y="0"/>
                  </a:moveTo>
                  <a:cubicBezTo>
                    <a:pt x="614" y="0"/>
                    <a:pt x="364" y="152"/>
                    <a:pt x="214" y="423"/>
                  </a:cubicBezTo>
                  <a:cubicBezTo>
                    <a:pt x="1" y="807"/>
                    <a:pt x="51" y="1163"/>
                    <a:pt x="397" y="1356"/>
                  </a:cubicBezTo>
                  <a:cubicBezTo>
                    <a:pt x="513" y="1420"/>
                    <a:pt x="641" y="1452"/>
                    <a:pt x="769" y="1452"/>
                  </a:cubicBezTo>
                  <a:cubicBezTo>
                    <a:pt x="1022" y="1452"/>
                    <a:pt x="1272" y="1325"/>
                    <a:pt x="1414" y="1069"/>
                  </a:cubicBezTo>
                  <a:cubicBezTo>
                    <a:pt x="1627" y="684"/>
                    <a:pt x="1538" y="278"/>
                    <a:pt x="1190" y="85"/>
                  </a:cubicBezTo>
                  <a:cubicBezTo>
                    <a:pt x="1087" y="28"/>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10154;p49">
              <a:extLst>
                <a:ext uri="{FF2B5EF4-FFF2-40B4-BE49-F238E27FC236}">
                  <a16:creationId xmlns:a16="http://schemas.microsoft.com/office/drawing/2014/main" id="{AD00DE6F-3F3B-597F-85EB-8A89F1CDFCEE}"/>
                </a:ext>
              </a:extLst>
            </p:cNvPr>
            <p:cNvSpPr/>
            <p:nvPr/>
          </p:nvSpPr>
          <p:spPr>
            <a:xfrm>
              <a:off x="1950125" y="3337250"/>
              <a:ext cx="134725" cy="71450"/>
            </a:xfrm>
            <a:custGeom>
              <a:avLst/>
              <a:gdLst/>
              <a:ahLst/>
              <a:cxnLst/>
              <a:rect l="l" t="t" r="r" b="b"/>
              <a:pathLst>
                <a:path w="5389" h="2858" extrusionOk="0">
                  <a:moveTo>
                    <a:pt x="822" y="0"/>
                  </a:moveTo>
                  <a:cubicBezTo>
                    <a:pt x="701" y="0"/>
                    <a:pt x="563" y="20"/>
                    <a:pt x="392" y="90"/>
                  </a:cubicBezTo>
                  <a:cubicBezTo>
                    <a:pt x="311" y="125"/>
                    <a:pt x="217" y="193"/>
                    <a:pt x="142" y="286"/>
                  </a:cubicBezTo>
                  <a:cubicBezTo>
                    <a:pt x="70" y="384"/>
                    <a:pt x="23" y="509"/>
                    <a:pt x="17" y="614"/>
                  </a:cubicBezTo>
                  <a:cubicBezTo>
                    <a:pt x="1" y="829"/>
                    <a:pt x="62" y="966"/>
                    <a:pt x="116" y="1080"/>
                  </a:cubicBezTo>
                  <a:cubicBezTo>
                    <a:pt x="231" y="1306"/>
                    <a:pt x="370" y="1447"/>
                    <a:pt x="510" y="1587"/>
                  </a:cubicBezTo>
                  <a:cubicBezTo>
                    <a:pt x="788" y="1853"/>
                    <a:pt x="1088" y="2056"/>
                    <a:pt x="1396" y="2239"/>
                  </a:cubicBezTo>
                  <a:cubicBezTo>
                    <a:pt x="1410" y="2246"/>
                    <a:pt x="1425" y="2250"/>
                    <a:pt x="1441" y="2250"/>
                  </a:cubicBezTo>
                  <a:cubicBezTo>
                    <a:pt x="1531" y="2250"/>
                    <a:pt x="1661" y="2137"/>
                    <a:pt x="1754" y="1966"/>
                  </a:cubicBezTo>
                  <a:cubicBezTo>
                    <a:pt x="1866" y="1768"/>
                    <a:pt x="1891" y="1569"/>
                    <a:pt x="1816" y="1525"/>
                  </a:cubicBezTo>
                  <a:cubicBezTo>
                    <a:pt x="1547" y="1366"/>
                    <a:pt x="1289" y="1187"/>
                    <a:pt x="1084" y="990"/>
                  </a:cubicBezTo>
                  <a:cubicBezTo>
                    <a:pt x="1032" y="942"/>
                    <a:pt x="985" y="891"/>
                    <a:pt x="943" y="841"/>
                  </a:cubicBezTo>
                  <a:lnTo>
                    <a:pt x="943" y="841"/>
                  </a:lnTo>
                  <a:cubicBezTo>
                    <a:pt x="963" y="843"/>
                    <a:pt x="979" y="841"/>
                    <a:pt x="999" y="845"/>
                  </a:cubicBezTo>
                  <a:cubicBezTo>
                    <a:pt x="1128" y="867"/>
                    <a:pt x="1271" y="907"/>
                    <a:pt x="1414" y="956"/>
                  </a:cubicBezTo>
                  <a:cubicBezTo>
                    <a:pt x="1704" y="1064"/>
                    <a:pt x="2013" y="1195"/>
                    <a:pt x="2307" y="1326"/>
                  </a:cubicBezTo>
                  <a:cubicBezTo>
                    <a:pt x="3488" y="1877"/>
                    <a:pt x="3756" y="2084"/>
                    <a:pt x="4828" y="2843"/>
                  </a:cubicBezTo>
                  <a:cubicBezTo>
                    <a:pt x="4841" y="2853"/>
                    <a:pt x="4857" y="2857"/>
                    <a:pt x="4875" y="2857"/>
                  </a:cubicBezTo>
                  <a:cubicBezTo>
                    <a:pt x="4960" y="2857"/>
                    <a:pt x="5095" y="2759"/>
                    <a:pt x="5208" y="2609"/>
                  </a:cubicBezTo>
                  <a:cubicBezTo>
                    <a:pt x="5345" y="2426"/>
                    <a:pt x="5388" y="2227"/>
                    <a:pt x="5309" y="2171"/>
                  </a:cubicBezTo>
                  <a:lnTo>
                    <a:pt x="5311" y="2171"/>
                  </a:lnTo>
                  <a:cubicBezTo>
                    <a:pt x="4194" y="1382"/>
                    <a:pt x="3901" y="1157"/>
                    <a:pt x="2653" y="575"/>
                  </a:cubicBezTo>
                  <a:cubicBezTo>
                    <a:pt x="2335" y="432"/>
                    <a:pt x="2027" y="300"/>
                    <a:pt x="1687" y="175"/>
                  </a:cubicBezTo>
                  <a:cubicBezTo>
                    <a:pt x="1512" y="115"/>
                    <a:pt x="1333" y="62"/>
                    <a:pt x="1132" y="28"/>
                  </a:cubicBezTo>
                  <a:cubicBezTo>
                    <a:pt x="1034" y="17"/>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10155;p49">
              <a:extLst>
                <a:ext uri="{FF2B5EF4-FFF2-40B4-BE49-F238E27FC236}">
                  <a16:creationId xmlns:a16="http://schemas.microsoft.com/office/drawing/2014/main" id="{F8AB0202-CE53-FC5D-A6B8-88F9C66DEB5C}"/>
                </a:ext>
              </a:extLst>
            </p:cNvPr>
            <p:cNvSpPr/>
            <p:nvPr/>
          </p:nvSpPr>
          <p:spPr>
            <a:xfrm>
              <a:off x="1950525" y="3348200"/>
              <a:ext cx="127325" cy="60500"/>
            </a:xfrm>
            <a:custGeom>
              <a:avLst/>
              <a:gdLst/>
              <a:ahLst/>
              <a:cxnLst/>
              <a:rect l="l" t="t" r="r" b="b"/>
              <a:pathLst>
                <a:path w="5093" h="2420" extrusionOk="0">
                  <a:moveTo>
                    <a:pt x="760" y="1"/>
                  </a:moveTo>
                  <a:cubicBezTo>
                    <a:pt x="413" y="1"/>
                    <a:pt x="160" y="108"/>
                    <a:pt x="1" y="258"/>
                  </a:cubicBezTo>
                  <a:cubicBezTo>
                    <a:pt x="5" y="425"/>
                    <a:pt x="54" y="544"/>
                    <a:pt x="100" y="642"/>
                  </a:cubicBezTo>
                  <a:cubicBezTo>
                    <a:pt x="215" y="868"/>
                    <a:pt x="354" y="1009"/>
                    <a:pt x="494" y="1149"/>
                  </a:cubicBezTo>
                  <a:cubicBezTo>
                    <a:pt x="772" y="1415"/>
                    <a:pt x="1072" y="1618"/>
                    <a:pt x="1380" y="1801"/>
                  </a:cubicBezTo>
                  <a:cubicBezTo>
                    <a:pt x="1393" y="1808"/>
                    <a:pt x="1408" y="1812"/>
                    <a:pt x="1424" y="1812"/>
                  </a:cubicBezTo>
                  <a:cubicBezTo>
                    <a:pt x="1483" y="1812"/>
                    <a:pt x="1559" y="1762"/>
                    <a:pt x="1631" y="1681"/>
                  </a:cubicBezTo>
                  <a:cubicBezTo>
                    <a:pt x="452" y="827"/>
                    <a:pt x="541" y="677"/>
                    <a:pt x="547" y="528"/>
                  </a:cubicBezTo>
                  <a:cubicBezTo>
                    <a:pt x="552" y="421"/>
                    <a:pt x="749" y="404"/>
                    <a:pt x="874" y="404"/>
                  </a:cubicBezTo>
                  <a:cubicBezTo>
                    <a:pt x="895" y="404"/>
                    <a:pt x="913" y="404"/>
                    <a:pt x="929" y="405"/>
                  </a:cubicBezTo>
                  <a:cubicBezTo>
                    <a:pt x="929" y="404"/>
                    <a:pt x="929" y="403"/>
                    <a:pt x="929" y="403"/>
                  </a:cubicBezTo>
                  <a:lnTo>
                    <a:pt x="929" y="403"/>
                  </a:lnTo>
                  <a:cubicBezTo>
                    <a:pt x="948" y="405"/>
                    <a:pt x="963" y="403"/>
                    <a:pt x="983" y="407"/>
                  </a:cubicBezTo>
                  <a:cubicBezTo>
                    <a:pt x="1112" y="429"/>
                    <a:pt x="1255" y="469"/>
                    <a:pt x="1398" y="518"/>
                  </a:cubicBezTo>
                  <a:cubicBezTo>
                    <a:pt x="1688" y="626"/>
                    <a:pt x="1997" y="757"/>
                    <a:pt x="2291" y="888"/>
                  </a:cubicBezTo>
                  <a:cubicBezTo>
                    <a:pt x="3472" y="1439"/>
                    <a:pt x="3740" y="1646"/>
                    <a:pt x="4812" y="2405"/>
                  </a:cubicBezTo>
                  <a:cubicBezTo>
                    <a:pt x="4825" y="2415"/>
                    <a:pt x="4841" y="2419"/>
                    <a:pt x="4859" y="2419"/>
                  </a:cubicBezTo>
                  <a:cubicBezTo>
                    <a:pt x="4921" y="2419"/>
                    <a:pt x="5006" y="2368"/>
                    <a:pt x="5092" y="2284"/>
                  </a:cubicBezTo>
                  <a:cubicBezTo>
                    <a:pt x="3474" y="936"/>
                    <a:pt x="2384" y="403"/>
                    <a:pt x="1426" y="111"/>
                  </a:cubicBezTo>
                  <a:cubicBezTo>
                    <a:pt x="1174"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10156;p49">
              <a:extLst>
                <a:ext uri="{FF2B5EF4-FFF2-40B4-BE49-F238E27FC236}">
                  <a16:creationId xmlns:a16="http://schemas.microsoft.com/office/drawing/2014/main" id="{382ACBE1-15CA-2311-DFBF-5A540A4E4086}"/>
                </a:ext>
              </a:extLst>
            </p:cNvPr>
            <p:cNvSpPr/>
            <p:nvPr/>
          </p:nvSpPr>
          <p:spPr>
            <a:xfrm>
              <a:off x="2003950" y="3470300"/>
              <a:ext cx="40750" cy="36325"/>
            </a:xfrm>
            <a:custGeom>
              <a:avLst/>
              <a:gdLst/>
              <a:ahLst/>
              <a:cxnLst/>
              <a:rect l="l" t="t" r="r" b="b"/>
              <a:pathLst>
                <a:path w="1630" h="1453" extrusionOk="0">
                  <a:moveTo>
                    <a:pt x="869" y="1"/>
                  </a:moveTo>
                  <a:cubicBezTo>
                    <a:pt x="614" y="1"/>
                    <a:pt x="365" y="153"/>
                    <a:pt x="216" y="422"/>
                  </a:cubicBezTo>
                  <a:cubicBezTo>
                    <a:pt x="1" y="808"/>
                    <a:pt x="50" y="1161"/>
                    <a:pt x="398" y="1356"/>
                  </a:cubicBezTo>
                  <a:cubicBezTo>
                    <a:pt x="514" y="1421"/>
                    <a:pt x="642" y="1453"/>
                    <a:pt x="769" y="1453"/>
                  </a:cubicBezTo>
                  <a:cubicBezTo>
                    <a:pt x="1022" y="1453"/>
                    <a:pt x="1271" y="1325"/>
                    <a:pt x="1414" y="1068"/>
                  </a:cubicBezTo>
                  <a:cubicBezTo>
                    <a:pt x="1629" y="684"/>
                    <a:pt x="1538" y="279"/>
                    <a:pt x="1192" y="86"/>
                  </a:cubicBezTo>
                  <a:cubicBezTo>
                    <a:pt x="1088"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10157;p49">
              <a:extLst>
                <a:ext uri="{FF2B5EF4-FFF2-40B4-BE49-F238E27FC236}">
                  <a16:creationId xmlns:a16="http://schemas.microsoft.com/office/drawing/2014/main" id="{053504B8-9BA7-D413-F66C-DEF60C5E9B68}"/>
                </a:ext>
              </a:extLst>
            </p:cNvPr>
            <p:cNvSpPr/>
            <p:nvPr/>
          </p:nvSpPr>
          <p:spPr>
            <a:xfrm>
              <a:off x="1900375" y="3426725"/>
              <a:ext cx="134775" cy="71475"/>
            </a:xfrm>
            <a:custGeom>
              <a:avLst/>
              <a:gdLst/>
              <a:ahLst/>
              <a:cxnLst/>
              <a:rect l="l" t="t" r="r" b="b"/>
              <a:pathLst>
                <a:path w="5391" h="2859" extrusionOk="0">
                  <a:moveTo>
                    <a:pt x="823" y="1"/>
                  </a:moveTo>
                  <a:cubicBezTo>
                    <a:pt x="702" y="1"/>
                    <a:pt x="564" y="21"/>
                    <a:pt x="392" y="91"/>
                  </a:cubicBezTo>
                  <a:cubicBezTo>
                    <a:pt x="313" y="127"/>
                    <a:pt x="217" y="193"/>
                    <a:pt x="144" y="286"/>
                  </a:cubicBezTo>
                  <a:cubicBezTo>
                    <a:pt x="70" y="385"/>
                    <a:pt x="22" y="511"/>
                    <a:pt x="16" y="614"/>
                  </a:cubicBezTo>
                  <a:cubicBezTo>
                    <a:pt x="1" y="831"/>
                    <a:pt x="64" y="968"/>
                    <a:pt x="116" y="1081"/>
                  </a:cubicBezTo>
                  <a:cubicBezTo>
                    <a:pt x="233" y="1306"/>
                    <a:pt x="370" y="1447"/>
                    <a:pt x="509" y="1586"/>
                  </a:cubicBezTo>
                  <a:cubicBezTo>
                    <a:pt x="790" y="1855"/>
                    <a:pt x="1088" y="2055"/>
                    <a:pt x="1396" y="2238"/>
                  </a:cubicBezTo>
                  <a:cubicBezTo>
                    <a:pt x="1410" y="2246"/>
                    <a:pt x="1425" y="2250"/>
                    <a:pt x="1442" y="2250"/>
                  </a:cubicBezTo>
                  <a:cubicBezTo>
                    <a:pt x="1533" y="2250"/>
                    <a:pt x="1662" y="2137"/>
                    <a:pt x="1756" y="1968"/>
                  </a:cubicBezTo>
                  <a:cubicBezTo>
                    <a:pt x="1865" y="1767"/>
                    <a:pt x="1893" y="1570"/>
                    <a:pt x="1816" y="1527"/>
                  </a:cubicBezTo>
                  <a:cubicBezTo>
                    <a:pt x="1547" y="1368"/>
                    <a:pt x="1289" y="1189"/>
                    <a:pt x="1084" y="992"/>
                  </a:cubicBezTo>
                  <a:cubicBezTo>
                    <a:pt x="1034" y="942"/>
                    <a:pt x="985" y="890"/>
                    <a:pt x="945" y="841"/>
                  </a:cubicBezTo>
                  <a:lnTo>
                    <a:pt x="945" y="841"/>
                  </a:lnTo>
                  <a:cubicBezTo>
                    <a:pt x="963" y="843"/>
                    <a:pt x="979" y="843"/>
                    <a:pt x="999" y="847"/>
                  </a:cubicBezTo>
                  <a:cubicBezTo>
                    <a:pt x="1130" y="869"/>
                    <a:pt x="1273" y="908"/>
                    <a:pt x="1414" y="958"/>
                  </a:cubicBezTo>
                  <a:cubicBezTo>
                    <a:pt x="1704" y="1063"/>
                    <a:pt x="2013" y="1195"/>
                    <a:pt x="2307" y="1328"/>
                  </a:cubicBezTo>
                  <a:cubicBezTo>
                    <a:pt x="3490" y="1879"/>
                    <a:pt x="3756" y="2085"/>
                    <a:pt x="4828" y="2845"/>
                  </a:cubicBezTo>
                  <a:cubicBezTo>
                    <a:pt x="4841" y="2854"/>
                    <a:pt x="4857" y="2859"/>
                    <a:pt x="4875" y="2859"/>
                  </a:cubicBezTo>
                  <a:cubicBezTo>
                    <a:pt x="4961" y="2859"/>
                    <a:pt x="5095" y="2759"/>
                    <a:pt x="5209" y="2610"/>
                  </a:cubicBezTo>
                  <a:cubicBezTo>
                    <a:pt x="5347" y="2427"/>
                    <a:pt x="5390" y="2228"/>
                    <a:pt x="5311" y="2173"/>
                  </a:cubicBezTo>
                  <a:cubicBezTo>
                    <a:pt x="4193" y="1381"/>
                    <a:pt x="3903" y="1159"/>
                    <a:pt x="2653" y="576"/>
                  </a:cubicBezTo>
                  <a:cubicBezTo>
                    <a:pt x="2337" y="433"/>
                    <a:pt x="2026" y="300"/>
                    <a:pt x="1686" y="177"/>
                  </a:cubicBezTo>
                  <a:cubicBezTo>
                    <a:pt x="1513" y="115"/>
                    <a:pt x="1333" y="63"/>
                    <a:pt x="1132" y="30"/>
                  </a:cubicBezTo>
                  <a:cubicBezTo>
                    <a:pt x="1034" y="18"/>
                    <a:pt x="936" y="1"/>
                    <a:pt x="8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10158;p49">
              <a:extLst>
                <a:ext uri="{FF2B5EF4-FFF2-40B4-BE49-F238E27FC236}">
                  <a16:creationId xmlns:a16="http://schemas.microsoft.com/office/drawing/2014/main" id="{ED56C149-0D90-8BBA-187F-EF9D2C23CCD2}"/>
                </a:ext>
              </a:extLst>
            </p:cNvPr>
            <p:cNvSpPr/>
            <p:nvPr/>
          </p:nvSpPr>
          <p:spPr>
            <a:xfrm>
              <a:off x="1900775" y="3437700"/>
              <a:ext cx="127325" cy="60500"/>
            </a:xfrm>
            <a:custGeom>
              <a:avLst/>
              <a:gdLst/>
              <a:ahLst/>
              <a:cxnLst/>
              <a:rect l="l" t="t" r="r" b="b"/>
              <a:pathLst>
                <a:path w="5093" h="2420" extrusionOk="0">
                  <a:moveTo>
                    <a:pt x="930" y="404"/>
                  </a:moveTo>
                  <a:cubicBezTo>
                    <a:pt x="930" y="404"/>
                    <a:pt x="930" y="404"/>
                    <a:pt x="931" y="404"/>
                  </a:cubicBezTo>
                  <a:cubicBezTo>
                    <a:pt x="930" y="404"/>
                    <a:pt x="930" y="404"/>
                    <a:pt x="930" y="404"/>
                  </a:cubicBezTo>
                  <a:close/>
                  <a:moveTo>
                    <a:pt x="763" y="1"/>
                  </a:moveTo>
                  <a:cubicBezTo>
                    <a:pt x="414" y="1"/>
                    <a:pt x="161" y="109"/>
                    <a:pt x="0" y="259"/>
                  </a:cubicBezTo>
                  <a:cubicBezTo>
                    <a:pt x="4" y="426"/>
                    <a:pt x="54" y="545"/>
                    <a:pt x="100" y="642"/>
                  </a:cubicBezTo>
                  <a:cubicBezTo>
                    <a:pt x="217" y="867"/>
                    <a:pt x="354" y="1008"/>
                    <a:pt x="493" y="1147"/>
                  </a:cubicBezTo>
                  <a:cubicBezTo>
                    <a:pt x="774" y="1416"/>
                    <a:pt x="1072" y="1616"/>
                    <a:pt x="1380" y="1799"/>
                  </a:cubicBezTo>
                  <a:cubicBezTo>
                    <a:pt x="1393" y="1807"/>
                    <a:pt x="1408" y="1811"/>
                    <a:pt x="1424" y="1811"/>
                  </a:cubicBezTo>
                  <a:cubicBezTo>
                    <a:pt x="1483" y="1811"/>
                    <a:pt x="1559" y="1761"/>
                    <a:pt x="1631" y="1680"/>
                  </a:cubicBezTo>
                  <a:cubicBezTo>
                    <a:pt x="452" y="825"/>
                    <a:pt x="541" y="678"/>
                    <a:pt x="547" y="527"/>
                  </a:cubicBezTo>
                  <a:cubicBezTo>
                    <a:pt x="552" y="420"/>
                    <a:pt x="753" y="403"/>
                    <a:pt x="880" y="403"/>
                  </a:cubicBezTo>
                  <a:cubicBezTo>
                    <a:pt x="898" y="403"/>
                    <a:pt x="915" y="403"/>
                    <a:pt x="930" y="404"/>
                  </a:cubicBezTo>
                  <a:lnTo>
                    <a:pt x="930" y="404"/>
                  </a:lnTo>
                  <a:cubicBezTo>
                    <a:pt x="929" y="404"/>
                    <a:pt x="929" y="403"/>
                    <a:pt x="929" y="402"/>
                  </a:cubicBezTo>
                  <a:lnTo>
                    <a:pt x="929" y="402"/>
                  </a:lnTo>
                  <a:cubicBezTo>
                    <a:pt x="947" y="404"/>
                    <a:pt x="963" y="404"/>
                    <a:pt x="983" y="408"/>
                  </a:cubicBezTo>
                  <a:cubicBezTo>
                    <a:pt x="1114" y="430"/>
                    <a:pt x="1255" y="469"/>
                    <a:pt x="1398" y="519"/>
                  </a:cubicBezTo>
                  <a:cubicBezTo>
                    <a:pt x="1688" y="624"/>
                    <a:pt x="1997" y="756"/>
                    <a:pt x="2291" y="889"/>
                  </a:cubicBezTo>
                  <a:cubicBezTo>
                    <a:pt x="3474" y="1440"/>
                    <a:pt x="3740" y="1646"/>
                    <a:pt x="4812" y="2406"/>
                  </a:cubicBezTo>
                  <a:cubicBezTo>
                    <a:pt x="4825" y="2415"/>
                    <a:pt x="4841" y="2420"/>
                    <a:pt x="4859" y="2420"/>
                  </a:cubicBezTo>
                  <a:cubicBezTo>
                    <a:pt x="4921" y="2420"/>
                    <a:pt x="5006" y="2369"/>
                    <a:pt x="5092" y="2284"/>
                  </a:cubicBezTo>
                  <a:cubicBezTo>
                    <a:pt x="3474" y="937"/>
                    <a:pt x="2384" y="404"/>
                    <a:pt x="1428" y="109"/>
                  </a:cubicBezTo>
                  <a:cubicBezTo>
                    <a:pt x="1177" y="33"/>
                    <a:pt x="955" y="1"/>
                    <a:pt x="7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10159;p49">
              <a:extLst>
                <a:ext uri="{FF2B5EF4-FFF2-40B4-BE49-F238E27FC236}">
                  <a16:creationId xmlns:a16="http://schemas.microsoft.com/office/drawing/2014/main" id="{BBC5C048-5B0C-51CC-FC7F-92CEBE33F72B}"/>
                </a:ext>
              </a:extLst>
            </p:cNvPr>
            <p:cNvSpPr/>
            <p:nvPr/>
          </p:nvSpPr>
          <p:spPr>
            <a:xfrm>
              <a:off x="1954200" y="3559775"/>
              <a:ext cx="40725" cy="36325"/>
            </a:xfrm>
            <a:custGeom>
              <a:avLst/>
              <a:gdLst/>
              <a:ahLst/>
              <a:cxnLst/>
              <a:rect l="l" t="t" r="r" b="b"/>
              <a:pathLst>
                <a:path w="1629" h="1453" extrusionOk="0">
                  <a:moveTo>
                    <a:pt x="870" y="1"/>
                  </a:moveTo>
                  <a:cubicBezTo>
                    <a:pt x="615" y="1"/>
                    <a:pt x="366" y="153"/>
                    <a:pt x="215" y="423"/>
                  </a:cubicBezTo>
                  <a:cubicBezTo>
                    <a:pt x="1" y="809"/>
                    <a:pt x="50" y="1163"/>
                    <a:pt x="398" y="1356"/>
                  </a:cubicBezTo>
                  <a:cubicBezTo>
                    <a:pt x="515" y="1420"/>
                    <a:pt x="643" y="1453"/>
                    <a:pt x="770" y="1453"/>
                  </a:cubicBezTo>
                  <a:cubicBezTo>
                    <a:pt x="1024" y="1453"/>
                    <a:pt x="1273" y="1325"/>
                    <a:pt x="1414" y="1070"/>
                  </a:cubicBezTo>
                  <a:cubicBezTo>
                    <a:pt x="1629" y="684"/>
                    <a:pt x="1538" y="278"/>
                    <a:pt x="1192" y="85"/>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10160;p49">
              <a:extLst>
                <a:ext uri="{FF2B5EF4-FFF2-40B4-BE49-F238E27FC236}">
                  <a16:creationId xmlns:a16="http://schemas.microsoft.com/office/drawing/2014/main" id="{2C48EB1B-F1E5-59E5-CA0A-1B77597725DB}"/>
                </a:ext>
              </a:extLst>
            </p:cNvPr>
            <p:cNvSpPr/>
            <p:nvPr/>
          </p:nvSpPr>
          <p:spPr>
            <a:xfrm>
              <a:off x="1850625" y="3516250"/>
              <a:ext cx="134775" cy="71425"/>
            </a:xfrm>
            <a:custGeom>
              <a:avLst/>
              <a:gdLst/>
              <a:ahLst/>
              <a:cxnLst/>
              <a:rect l="l" t="t" r="r" b="b"/>
              <a:pathLst>
                <a:path w="5391" h="2857" extrusionOk="0">
                  <a:moveTo>
                    <a:pt x="821" y="0"/>
                  </a:moveTo>
                  <a:cubicBezTo>
                    <a:pt x="700" y="0"/>
                    <a:pt x="562" y="20"/>
                    <a:pt x="392" y="89"/>
                  </a:cubicBezTo>
                  <a:cubicBezTo>
                    <a:pt x="313" y="125"/>
                    <a:pt x="217" y="192"/>
                    <a:pt x="144" y="286"/>
                  </a:cubicBezTo>
                  <a:cubicBezTo>
                    <a:pt x="70" y="383"/>
                    <a:pt x="22" y="508"/>
                    <a:pt x="16" y="614"/>
                  </a:cubicBezTo>
                  <a:cubicBezTo>
                    <a:pt x="0" y="828"/>
                    <a:pt x="64" y="966"/>
                    <a:pt x="118" y="1081"/>
                  </a:cubicBezTo>
                  <a:cubicBezTo>
                    <a:pt x="233" y="1306"/>
                    <a:pt x="370" y="1447"/>
                    <a:pt x="509" y="1586"/>
                  </a:cubicBezTo>
                  <a:cubicBezTo>
                    <a:pt x="790" y="1852"/>
                    <a:pt x="1090" y="2055"/>
                    <a:pt x="1396" y="2238"/>
                  </a:cubicBezTo>
                  <a:cubicBezTo>
                    <a:pt x="1409" y="2246"/>
                    <a:pt x="1424" y="2249"/>
                    <a:pt x="1441" y="2249"/>
                  </a:cubicBezTo>
                  <a:cubicBezTo>
                    <a:pt x="1531" y="2249"/>
                    <a:pt x="1661" y="2136"/>
                    <a:pt x="1756" y="1968"/>
                  </a:cubicBezTo>
                  <a:cubicBezTo>
                    <a:pt x="1865" y="1767"/>
                    <a:pt x="1893" y="1568"/>
                    <a:pt x="1816" y="1524"/>
                  </a:cubicBezTo>
                  <a:cubicBezTo>
                    <a:pt x="1547" y="1365"/>
                    <a:pt x="1289" y="1186"/>
                    <a:pt x="1084" y="989"/>
                  </a:cubicBezTo>
                  <a:cubicBezTo>
                    <a:pt x="1034" y="942"/>
                    <a:pt x="985" y="890"/>
                    <a:pt x="945" y="840"/>
                  </a:cubicBezTo>
                  <a:lnTo>
                    <a:pt x="945" y="840"/>
                  </a:lnTo>
                  <a:cubicBezTo>
                    <a:pt x="965" y="842"/>
                    <a:pt x="979" y="840"/>
                    <a:pt x="998" y="844"/>
                  </a:cubicBezTo>
                  <a:cubicBezTo>
                    <a:pt x="1130" y="866"/>
                    <a:pt x="1273" y="906"/>
                    <a:pt x="1414" y="956"/>
                  </a:cubicBezTo>
                  <a:cubicBezTo>
                    <a:pt x="1704" y="1063"/>
                    <a:pt x="2012" y="1194"/>
                    <a:pt x="2307" y="1325"/>
                  </a:cubicBezTo>
                  <a:cubicBezTo>
                    <a:pt x="3490" y="1876"/>
                    <a:pt x="3756" y="2085"/>
                    <a:pt x="4828" y="2842"/>
                  </a:cubicBezTo>
                  <a:cubicBezTo>
                    <a:pt x="4841" y="2852"/>
                    <a:pt x="4857" y="2856"/>
                    <a:pt x="4876" y="2856"/>
                  </a:cubicBezTo>
                  <a:cubicBezTo>
                    <a:pt x="4962" y="2856"/>
                    <a:pt x="5096" y="2758"/>
                    <a:pt x="5209" y="2608"/>
                  </a:cubicBezTo>
                  <a:cubicBezTo>
                    <a:pt x="5346" y="2425"/>
                    <a:pt x="5390" y="2228"/>
                    <a:pt x="5311" y="2170"/>
                  </a:cubicBezTo>
                  <a:cubicBezTo>
                    <a:pt x="4195" y="1381"/>
                    <a:pt x="3903" y="1158"/>
                    <a:pt x="2653" y="574"/>
                  </a:cubicBezTo>
                  <a:cubicBezTo>
                    <a:pt x="2336" y="433"/>
                    <a:pt x="2026" y="300"/>
                    <a:pt x="1688" y="174"/>
                  </a:cubicBezTo>
                  <a:cubicBezTo>
                    <a:pt x="1513" y="115"/>
                    <a:pt x="1332" y="61"/>
                    <a:pt x="1132" y="29"/>
                  </a:cubicBezTo>
                  <a:cubicBezTo>
                    <a:pt x="1034" y="18"/>
                    <a:pt x="934"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10161;p49">
              <a:extLst>
                <a:ext uri="{FF2B5EF4-FFF2-40B4-BE49-F238E27FC236}">
                  <a16:creationId xmlns:a16="http://schemas.microsoft.com/office/drawing/2014/main" id="{B5E64780-CFAC-5EDB-90AE-7F0091C3E7C1}"/>
                </a:ext>
              </a:extLst>
            </p:cNvPr>
            <p:cNvSpPr/>
            <p:nvPr/>
          </p:nvSpPr>
          <p:spPr>
            <a:xfrm>
              <a:off x="1851075" y="3527175"/>
              <a:ext cx="127250" cy="60500"/>
            </a:xfrm>
            <a:custGeom>
              <a:avLst/>
              <a:gdLst/>
              <a:ahLst/>
              <a:cxnLst/>
              <a:rect l="l" t="t" r="r" b="b"/>
              <a:pathLst>
                <a:path w="5090" h="2420" extrusionOk="0">
                  <a:moveTo>
                    <a:pt x="759" y="1"/>
                  </a:moveTo>
                  <a:cubicBezTo>
                    <a:pt x="411" y="1"/>
                    <a:pt x="159" y="109"/>
                    <a:pt x="0" y="258"/>
                  </a:cubicBezTo>
                  <a:cubicBezTo>
                    <a:pt x="2" y="427"/>
                    <a:pt x="54" y="545"/>
                    <a:pt x="100" y="644"/>
                  </a:cubicBezTo>
                  <a:cubicBezTo>
                    <a:pt x="215" y="869"/>
                    <a:pt x="352" y="1010"/>
                    <a:pt x="491" y="1149"/>
                  </a:cubicBezTo>
                  <a:cubicBezTo>
                    <a:pt x="772" y="1415"/>
                    <a:pt x="1072" y="1618"/>
                    <a:pt x="1378" y="1801"/>
                  </a:cubicBezTo>
                  <a:cubicBezTo>
                    <a:pt x="1391" y="1809"/>
                    <a:pt x="1406" y="1812"/>
                    <a:pt x="1422" y="1812"/>
                  </a:cubicBezTo>
                  <a:cubicBezTo>
                    <a:pt x="1481" y="1812"/>
                    <a:pt x="1558" y="1762"/>
                    <a:pt x="1629" y="1682"/>
                  </a:cubicBezTo>
                  <a:cubicBezTo>
                    <a:pt x="450" y="827"/>
                    <a:pt x="539" y="678"/>
                    <a:pt x="547" y="529"/>
                  </a:cubicBezTo>
                  <a:cubicBezTo>
                    <a:pt x="550" y="421"/>
                    <a:pt x="746" y="404"/>
                    <a:pt x="873" y="404"/>
                  </a:cubicBezTo>
                  <a:cubicBezTo>
                    <a:pt x="894" y="404"/>
                    <a:pt x="913" y="405"/>
                    <a:pt x="929" y="405"/>
                  </a:cubicBezTo>
                  <a:cubicBezTo>
                    <a:pt x="929" y="405"/>
                    <a:pt x="927" y="403"/>
                    <a:pt x="927" y="403"/>
                  </a:cubicBezTo>
                  <a:lnTo>
                    <a:pt x="927" y="403"/>
                  </a:lnTo>
                  <a:cubicBezTo>
                    <a:pt x="945" y="405"/>
                    <a:pt x="961" y="405"/>
                    <a:pt x="980" y="407"/>
                  </a:cubicBezTo>
                  <a:cubicBezTo>
                    <a:pt x="1112" y="429"/>
                    <a:pt x="1255" y="471"/>
                    <a:pt x="1396" y="521"/>
                  </a:cubicBezTo>
                  <a:cubicBezTo>
                    <a:pt x="1686" y="626"/>
                    <a:pt x="1994" y="757"/>
                    <a:pt x="2289" y="890"/>
                  </a:cubicBezTo>
                  <a:cubicBezTo>
                    <a:pt x="3472" y="1441"/>
                    <a:pt x="3738" y="1648"/>
                    <a:pt x="4810" y="2405"/>
                  </a:cubicBezTo>
                  <a:cubicBezTo>
                    <a:pt x="4823" y="2415"/>
                    <a:pt x="4839" y="2420"/>
                    <a:pt x="4857" y="2420"/>
                  </a:cubicBezTo>
                  <a:cubicBezTo>
                    <a:pt x="4919" y="2420"/>
                    <a:pt x="5004" y="2369"/>
                    <a:pt x="5090" y="2286"/>
                  </a:cubicBezTo>
                  <a:lnTo>
                    <a:pt x="5090" y="2284"/>
                  </a:lnTo>
                  <a:cubicBezTo>
                    <a:pt x="3472"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10162;p49">
              <a:extLst>
                <a:ext uri="{FF2B5EF4-FFF2-40B4-BE49-F238E27FC236}">
                  <a16:creationId xmlns:a16="http://schemas.microsoft.com/office/drawing/2014/main" id="{6F86B425-086D-0D60-2167-EFA6BCF2CCAF}"/>
                </a:ext>
              </a:extLst>
            </p:cNvPr>
            <p:cNvSpPr/>
            <p:nvPr/>
          </p:nvSpPr>
          <p:spPr>
            <a:xfrm>
              <a:off x="2373350" y="2866150"/>
              <a:ext cx="998125" cy="1218200"/>
            </a:xfrm>
            <a:custGeom>
              <a:avLst/>
              <a:gdLst/>
              <a:ahLst/>
              <a:cxnLst/>
              <a:rect l="l" t="t" r="r" b="b"/>
              <a:pathLst>
                <a:path w="39925" h="48728" extrusionOk="0">
                  <a:moveTo>
                    <a:pt x="39429" y="0"/>
                  </a:moveTo>
                  <a:cubicBezTo>
                    <a:pt x="36972" y="4490"/>
                    <a:pt x="13864" y="46684"/>
                    <a:pt x="13285" y="47616"/>
                  </a:cubicBezTo>
                  <a:cubicBezTo>
                    <a:pt x="13285" y="47616"/>
                    <a:pt x="4740" y="43722"/>
                    <a:pt x="1" y="41421"/>
                  </a:cubicBezTo>
                  <a:lnTo>
                    <a:pt x="1" y="41421"/>
                  </a:lnTo>
                  <a:cubicBezTo>
                    <a:pt x="6776" y="45119"/>
                    <a:pt x="12758" y="48386"/>
                    <a:pt x="13373" y="48728"/>
                  </a:cubicBezTo>
                  <a:cubicBezTo>
                    <a:pt x="13764" y="48141"/>
                    <a:pt x="39117" y="1585"/>
                    <a:pt x="39924" y="281"/>
                  </a:cubicBezTo>
                  <a:cubicBezTo>
                    <a:pt x="39855" y="241"/>
                    <a:pt x="39684" y="146"/>
                    <a:pt x="394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72" name="Google Shape;9872;p34"/>
          <p:cNvSpPr txBox="1">
            <a:spLocks noGrp="1"/>
          </p:cNvSpPr>
          <p:nvPr>
            <p:ph type="title"/>
          </p:nvPr>
        </p:nvSpPr>
        <p:spPr>
          <a:xfrm>
            <a:off x="1196537" y="1521073"/>
            <a:ext cx="6088912" cy="18896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a:solidFill>
                  <a:schemeClr val="tx1"/>
                </a:solidFill>
                <a:latin typeface="Calibri" panose="020F0502020204030204" pitchFamily="34" charset="0"/>
                <a:cs typeface="Calibri" panose="020F0502020204030204" pitchFamily="34" charset="0"/>
              </a:rPr>
              <a:t>Cuộn dây dẫn  có dòng điện chạy qua trong khi đóng công tắc điện hoặc trong khi ngắt công tắc điện.</a:t>
            </a:r>
            <a:r>
              <a:rPr lang="en-US" sz="3200" b="1" dirty="0">
                <a:solidFill>
                  <a:schemeClr val="tx1"/>
                </a:solidFill>
                <a:latin typeface="Calibri" panose="020F0502020204030204" pitchFamily="34" charset="0"/>
                <a:cs typeface="Calibri" panose="020F0502020204030204" pitchFamily="34" charset="0"/>
              </a:rPr>
              <a:t> </a:t>
            </a:r>
            <a:endParaRPr sz="4400" dirty="0"/>
          </a:p>
        </p:txBody>
      </p:sp>
    </p:spTree>
    <p:extLst>
      <p:ext uri="{BB962C8B-B14F-4D97-AF65-F5344CB8AC3E}">
        <p14:creationId xmlns:p14="http://schemas.microsoft.com/office/powerpoint/2010/main" val="292217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grpSp>
        <p:nvGrpSpPr>
          <p:cNvPr id="9929" name="Google Shape;9929;p38"/>
          <p:cNvGrpSpPr/>
          <p:nvPr/>
        </p:nvGrpSpPr>
        <p:grpSpPr>
          <a:xfrm rot="-2700000">
            <a:off x="6267687" y="3851308"/>
            <a:ext cx="2270043" cy="183536"/>
            <a:chOff x="5419725" y="2413000"/>
            <a:chExt cx="2169725" cy="175425"/>
          </a:xfrm>
        </p:grpSpPr>
        <p:sp>
          <p:nvSpPr>
            <p:cNvPr id="9930" name="Google Shape;9930;p38"/>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38"/>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38"/>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3" name="Google Shape;9933;p38"/>
          <p:cNvSpPr/>
          <p:nvPr/>
        </p:nvSpPr>
        <p:spPr>
          <a:xfrm>
            <a:off x="7710613" y="4102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38"/>
          <p:cNvSpPr/>
          <p:nvPr/>
        </p:nvSpPr>
        <p:spPr>
          <a:xfrm>
            <a:off x="7963575" y="2967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8"/>
          <p:cNvSpPr/>
          <p:nvPr/>
        </p:nvSpPr>
        <p:spPr>
          <a:xfrm>
            <a:off x="6462175" y="324300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38"/>
          <p:cNvSpPr/>
          <p:nvPr/>
        </p:nvSpPr>
        <p:spPr>
          <a:xfrm>
            <a:off x="1535465" y="785032"/>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872;p34">
            <a:extLst>
              <a:ext uri="{FF2B5EF4-FFF2-40B4-BE49-F238E27FC236}">
                <a16:creationId xmlns:a16="http://schemas.microsoft.com/office/drawing/2014/main" id="{AEDEF231-26F6-23F8-CF87-6ABB77879ED8}"/>
              </a:ext>
            </a:extLst>
          </p:cNvPr>
          <p:cNvSpPr txBox="1">
            <a:spLocks noGrp="1"/>
          </p:cNvSpPr>
          <p:nvPr>
            <p:ph type="title"/>
          </p:nvPr>
        </p:nvSpPr>
        <p:spPr>
          <a:xfrm>
            <a:off x="1100138" y="355425"/>
            <a:ext cx="7243761" cy="2109244"/>
          </a:xfrm>
          <a:prstGeom prst="rect">
            <a:avLst/>
          </a:prstGeom>
        </p:spPr>
        <p:txBody>
          <a:bodyPr spcFirstLastPara="1" wrap="square" lIns="91425" tIns="91425" rIns="91425" bIns="91425" anchor="ctr" anchorCtr="0">
            <a:noAutofit/>
          </a:bodyPr>
          <a:lstStyle/>
          <a:p>
            <a:pPr lvl="0" algn="ctr"/>
            <a:r>
              <a:rPr lang="es" dirty="0">
                <a:latin typeface="Times New Roman" panose="02020603050405020304" pitchFamily="18" charset="0"/>
                <a:cs typeface="Times New Roman" panose="02020603050405020304" pitchFamily="18" charset="0"/>
              </a:rPr>
              <a:t>Từ 2 thí nghiệm trên </a:t>
            </a:r>
            <a:r>
              <a:rPr lang="vi-VN" dirty="0">
                <a:latin typeface="Times New Roman" panose="02020603050405020304" pitchFamily="18" charset="0"/>
                <a:cs typeface="Times New Roman" panose="02020603050405020304" pitchFamily="18" charset="0"/>
              </a:rPr>
              <a:t>có thể kết luận gì về sự xuất hiện của dòng điện cảm ứng?</a:t>
            </a:r>
            <a:endParaRPr dirty="0">
              <a:latin typeface="Times New Roman" panose="02020603050405020304" pitchFamily="18" charset="0"/>
              <a:cs typeface="Times New Roman" panose="02020603050405020304" pitchFamily="18" charset="0"/>
            </a:endParaRPr>
          </a:p>
        </p:txBody>
      </p:sp>
      <p:sp>
        <p:nvSpPr>
          <p:cNvPr id="9872" name="Google Shape;9872;p34"/>
          <p:cNvSpPr txBox="1">
            <a:spLocks/>
          </p:cNvSpPr>
          <p:nvPr/>
        </p:nvSpPr>
        <p:spPr>
          <a:xfrm>
            <a:off x="1100138" y="2271492"/>
            <a:ext cx="6934896" cy="18896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vi-VN" sz="3200" b="1" dirty="0">
                <a:solidFill>
                  <a:schemeClr val="tx1"/>
                </a:solidFill>
                <a:latin typeface="Calibri" panose="020F0502020204030204" pitchFamily="34" charset="0"/>
                <a:cs typeface="Calibri" panose="020F0502020204030204" pitchFamily="34" charset="0"/>
              </a:rPr>
              <a:t>Từ hai thí nghiệm 1 và 2, dòng điện xuất hiện khi từ trường quanh ống dây dẫn thay đổi. </a:t>
            </a:r>
            <a:endParaRPr lang="vi-VN" sz="4400" dirty="0"/>
          </a:p>
        </p:txBody>
      </p:sp>
    </p:spTree>
    <p:extLst>
      <p:ext uri="{BB962C8B-B14F-4D97-AF65-F5344CB8AC3E}">
        <p14:creationId xmlns:p14="http://schemas.microsoft.com/office/powerpoint/2010/main" val="1215310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9CDBE"/>
        </a:solidFill>
        <a:effectLst/>
      </p:bgPr>
    </p:bg>
    <p:spTree>
      <p:nvGrpSpPr>
        <p:cNvPr id="1" name="Shape 9814"/>
        <p:cNvGrpSpPr/>
        <p:nvPr/>
      </p:nvGrpSpPr>
      <p:grpSpPr>
        <a:xfrm>
          <a:off x="0" y="0"/>
          <a:ext cx="0" cy="0"/>
          <a:chOff x="0" y="0"/>
          <a:chExt cx="0" cy="0"/>
        </a:xfrm>
      </p:grpSpPr>
      <p:sp>
        <p:nvSpPr>
          <p:cNvPr id="9815" name="Google Shape;9815;p31"/>
          <p:cNvSpPr txBox="1">
            <a:spLocks noGrp="1"/>
          </p:cNvSpPr>
          <p:nvPr>
            <p:ph type="ctrTitle"/>
          </p:nvPr>
        </p:nvSpPr>
        <p:spPr>
          <a:xfrm>
            <a:off x="3167452" y="908629"/>
            <a:ext cx="2869886" cy="67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4800" dirty="0">
                <a:solidFill>
                  <a:srgbClr val="C7404E"/>
                </a:solidFill>
              </a:rPr>
              <a:t>BÀI 11</a:t>
            </a:r>
            <a:endParaRPr sz="4800" dirty="0">
              <a:solidFill>
                <a:srgbClr val="C7404E"/>
              </a:solidFill>
            </a:endParaRPr>
          </a:p>
        </p:txBody>
      </p:sp>
      <p:grpSp>
        <p:nvGrpSpPr>
          <p:cNvPr id="9816" name="Google Shape;9816;p31"/>
          <p:cNvGrpSpPr/>
          <p:nvPr/>
        </p:nvGrpSpPr>
        <p:grpSpPr>
          <a:xfrm rot="-8670542">
            <a:off x="7319008" y="2910838"/>
            <a:ext cx="398109" cy="2141153"/>
            <a:chOff x="5686500" y="2272225"/>
            <a:chExt cx="481425" cy="2589250"/>
          </a:xfrm>
        </p:grpSpPr>
        <p:sp>
          <p:nvSpPr>
            <p:cNvPr id="9817" name="Google Shape;9817;p31"/>
            <p:cNvSpPr/>
            <p:nvPr/>
          </p:nvSpPr>
          <p:spPr>
            <a:xfrm>
              <a:off x="5686500" y="3674725"/>
              <a:ext cx="260950" cy="1082650"/>
            </a:xfrm>
            <a:custGeom>
              <a:avLst/>
              <a:gdLst/>
              <a:ahLst/>
              <a:cxnLst/>
              <a:rect l="l" t="t" r="r" b="b"/>
              <a:pathLst>
                <a:path w="10438" h="43306" extrusionOk="0">
                  <a:moveTo>
                    <a:pt x="7833" y="1"/>
                  </a:moveTo>
                  <a:cubicBezTo>
                    <a:pt x="7371" y="1"/>
                    <a:pt x="6972" y="354"/>
                    <a:pt x="6919" y="826"/>
                  </a:cubicBezTo>
                  <a:lnTo>
                    <a:pt x="6917" y="856"/>
                  </a:lnTo>
                  <a:cubicBezTo>
                    <a:pt x="6721" y="2624"/>
                    <a:pt x="6364" y="4312"/>
                    <a:pt x="5698" y="5866"/>
                  </a:cubicBezTo>
                  <a:cubicBezTo>
                    <a:pt x="5050" y="7434"/>
                    <a:pt x="4084" y="8863"/>
                    <a:pt x="3088" y="10468"/>
                  </a:cubicBezTo>
                  <a:cubicBezTo>
                    <a:pt x="2589" y="11280"/>
                    <a:pt x="2092" y="12124"/>
                    <a:pt x="1654" y="13039"/>
                  </a:cubicBezTo>
                  <a:cubicBezTo>
                    <a:pt x="1226" y="13954"/>
                    <a:pt x="864" y="14928"/>
                    <a:pt x="605" y="15926"/>
                  </a:cubicBezTo>
                  <a:cubicBezTo>
                    <a:pt x="331" y="16927"/>
                    <a:pt x="189" y="17942"/>
                    <a:pt x="83" y="18960"/>
                  </a:cubicBezTo>
                  <a:cubicBezTo>
                    <a:pt x="49" y="19968"/>
                    <a:pt x="0" y="20983"/>
                    <a:pt x="91" y="21967"/>
                  </a:cubicBezTo>
                  <a:cubicBezTo>
                    <a:pt x="306" y="25901"/>
                    <a:pt x="1297" y="29668"/>
                    <a:pt x="2718" y="33243"/>
                  </a:cubicBezTo>
                  <a:cubicBezTo>
                    <a:pt x="3455" y="35019"/>
                    <a:pt x="4316" y="36736"/>
                    <a:pt x="5302" y="38373"/>
                  </a:cubicBezTo>
                  <a:cubicBezTo>
                    <a:pt x="6303" y="40015"/>
                    <a:pt x="7369" y="41561"/>
                    <a:pt x="8712" y="43012"/>
                  </a:cubicBezTo>
                  <a:lnTo>
                    <a:pt x="8710" y="43012"/>
                  </a:lnTo>
                  <a:cubicBezTo>
                    <a:pt x="8886" y="43202"/>
                    <a:pt x="9133" y="43306"/>
                    <a:pt x="9386" y="43306"/>
                  </a:cubicBezTo>
                  <a:cubicBezTo>
                    <a:pt x="9540" y="43306"/>
                    <a:pt x="9697" y="43267"/>
                    <a:pt x="9840" y="43185"/>
                  </a:cubicBezTo>
                  <a:cubicBezTo>
                    <a:pt x="10281" y="42933"/>
                    <a:pt x="10437" y="42368"/>
                    <a:pt x="10185" y="41923"/>
                  </a:cubicBezTo>
                  <a:lnTo>
                    <a:pt x="10158" y="41872"/>
                  </a:lnTo>
                  <a:cubicBezTo>
                    <a:pt x="8416" y="38782"/>
                    <a:pt x="6936" y="35440"/>
                    <a:pt x="5813" y="32078"/>
                  </a:cubicBezTo>
                  <a:cubicBezTo>
                    <a:pt x="4693" y="28709"/>
                    <a:pt x="3905" y="25206"/>
                    <a:pt x="3643" y="21742"/>
                  </a:cubicBezTo>
                  <a:cubicBezTo>
                    <a:pt x="3499" y="20024"/>
                    <a:pt x="3580" y="18346"/>
                    <a:pt x="3929" y="16751"/>
                  </a:cubicBezTo>
                  <a:cubicBezTo>
                    <a:pt x="4282" y="15151"/>
                    <a:pt x="4942" y="13636"/>
                    <a:pt x="5789" y="12041"/>
                  </a:cubicBezTo>
                  <a:cubicBezTo>
                    <a:pt x="6645" y="10453"/>
                    <a:pt x="7602" y="8689"/>
                    <a:pt x="8169" y="6752"/>
                  </a:cubicBezTo>
                  <a:cubicBezTo>
                    <a:pt x="8749" y="4816"/>
                    <a:pt x="8903" y="2791"/>
                    <a:pt x="8752" y="856"/>
                  </a:cubicBezTo>
                  <a:cubicBezTo>
                    <a:pt x="8720" y="420"/>
                    <a:pt x="8382" y="58"/>
                    <a:pt x="7934" y="7"/>
                  </a:cubicBezTo>
                  <a:cubicBezTo>
                    <a:pt x="7900" y="3"/>
                    <a:pt x="7866" y="1"/>
                    <a:pt x="7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31"/>
            <p:cNvSpPr/>
            <p:nvPr/>
          </p:nvSpPr>
          <p:spPr>
            <a:xfrm>
              <a:off x="5880875" y="2440175"/>
              <a:ext cx="287050" cy="2421300"/>
            </a:xfrm>
            <a:custGeom>
              <a:avLst/>
              <a:gdLst/>
              <a:ahLst/>
              <a:cxnLst/>
              <a:rect l="l" t="t" r="r" b="b"/>
              <a:pathLst>
                <a:path w="11482" h="96852" extrusionOk="0">
                  <a:moveTo>
                    <a:pt x="1659" y="1"/>
                  </a:moveTo>
                  <a:cubicBezTo>
                    <a:pt x="668" y="15235"/>
                    <a:pt x="123" y="30274"/>
                    <a:pt x="66" y="45102"/>
                  </a:cubicBezTo>
                  <a:cubicBezTo>
                    <a:pt x="0" y="61213"/>
                    <a:pt x="514" y="77076"/>
                    <a:pt x="1659" y="92663"/>
                  </a:cubicBezTo>
                  <a:cubicBezTo>
                    <a:pt x="1659" y="93820"/>
                    <a:pt x="2124" y="94870"/>
                    <a:pt x="2877" y="95626"/>
                  </a:cubicBezTo>
                  <a:cubicBezTo>
                    <a:pt x="3631" y="96384"/>
                    <a:pt x="4673" y="96851"/>
                    <a:pt x="5823" y="96851"/>
                  </a:cubicBezTo>
                  <a:cubicBezTo>
                    <a:pt x="8128" y="96851"/>
                    <a:pt x="9990" y="94972"/>
                    <a:pt x="9990" y="92663"/>
                  </a:cubicBezTo>
                  <a:cubicBezTo>
                    <a:pt x="10968" y="77015"/>
                    <a:pt x="11470" y="61472"/>
                    <a:pt x="11477" y="46007"/>
                  </a:cubicBezTo>
                  <a:cubicBezTo>
                    <a:pt x="11482" y="30575"/>
                    <a:pt x="10993" y="15242"/>
                    <a:pt x="9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31"/>
            <p:cNvSpPr/>
            <p:nvPr/>
          </p:nvSpPr>
          <p:spPr>
            <a:xfrm>
              <a:off x="5922350" y="2272225"/>
              <a:ext cx="208275" cy="167975"/>
            </a:xfrm>
            <a:custGeom>
              <a:avLst/>
              <a:gdLst/>
              <a:ahLst/>
              <a:cxnLst/>
              <a:rect l="l" t="t" r="r" b="b"/>
              <a:pathLst>
                <a:path w="8331" h="6719" extrusionOk="0">
                  <a:moveTo>
                    <a:pt x="4165" y="0"/>
                  </a:moveTo>
                  <a:cubicBezTo>
                    <a:pt x="3993" y="0"/>
                    <a:pt x="3820" y="86"/>
                    <a:pt x="3721" y="257"/>
                  </a:cubicBezTo>
                  <a:lnTo>
                    <a:pt x="0" y="6719"/>
                  </a:lnTo>
                  <a:lnTo>
                    <a:pt x="8331" y="6719"/>
                  </a:lnTo>
                  <a:lnTo>
                    <a:pt x="4607" y="257"/>
                  </a:lnTo>
                  <a:cubicBezTo>
                    <a:pt x="4509" y="86"/>
                    <a:pt x="4337" y="0"/>
                    <a:pt x="4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31"/>
            <p:cNvSpPr/>
            <p:nvPr/>
          </p:nvSpPr>
          <p:spPr>
            <a:xfrm>
              <a:off x="5880875" y="3567725"/>
              <a:ext cx="286925" cy="1293750"/>
            </a:xfrm>
            <a:custGeom>
              <a:avLst/>
              <a:gdLst/>
              <a:ahLst/>
              <a:cxnLst/>
              <a:rect l="l" t="t" r="r" b="b"/>
              <a:pathLst>
                <a:path w="11477" h="51750" extrusionOk="0">
                  <a:moveTo>
                    <a:pt x="66" y="0"/>
                  </a:moveTo>
                  <a:lnTo>
                    <a:pt x="66" y="0"/>
                  </a:lnTo>
                  <a:cubicBezTo>
                    <a:pt x="0" y="16111"/>
                    <a:pt x="514" y="31974"/>
                    <a:pt x="1659" y="47561"/>
                  </a:cubicBezTo>
                  <a:cubicBezTo>
                    <a:pt x="1659" y="48718"/>
                    <a:pt x="2124" y="49768"/>
                    <a:pt x="2877" y="50524"/>
                  </a:cubicBezTo>
                  <a:cubicBezTo>
                    <a:pt x="3631" y="51282"/>
                    <a:pt x="4673" y="51749"/>
                    <a:pt x="5823" y="51749"/>
                  </a:cubicBezTo>
                  <a:cubicBezTo>
                    <a:pt x="8128" y="51749"/>
                    <a:pt x="9990" y="49870"/>
                    <a:pt x="9990" y="47561"/>
                  </a:cubicBezTo>
                  <a:cubicBezTo>
                    <a:pt x="10968" y="31913"/>
                    <a:pt x="11470" y="16370"/>
                    <a:pt x="11477" y="905"/>
                  </a:cubicBezTo>
                  <a:lnTo>
                    <a:pt x="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31"/>
            <p:cNvSpPr/>
            <p:nvPr/>
          </p:nvSpPr>
          <p:spPr>
            <a:xfrm>
              <a:off x="5954500" y="3306675"/>
              <a:ext cx="150975" cy="825125"/>
            </a:xfrm>
            <a:custGeom>
              <a:avLst/>
              <a:gdLst/>
              <a:ahLst/>
              <a:cxnLst/>
              <a:rect l="l" t="t" r="r" b="b"/>
              <a:pathLst>
                <a:path w="6039" h="33005" extrusionOk="0">
                  <a:moveTo>
                    <a:pt x="3020" y="0"/>
                  </a:moveTo>
                  <a:cubicBezTo>
                    <a:pt x="2220" y="0"/>
                    <a:pt x="1452" y="1740"/>
                    <a:pt x="887" y="4835"/>
                  </a:cubicBezTo>
                  <a:cubicBezTo>
                    <a:pt x="319" y="7930"/>
                    <a:pt x="1" y="12125"/>
                    <a:pt x="1" y="16502"/>
                  </a:cubicBezTo>
                  <a:cubicBezTo>
                    <a:pt x="1" y="20879"/>
                    <a:pt x="319" y="25077"/>
                    <a:pt x="887" y="28172"/>
                  </a:cubicBezTo>
                  <a:cubicBezTo>
                    <a:pt x="1452" y="31267"/>
                    <a:pt x="2220" y="33004"/>
                    <a:pt x="3020" y="33004"/>
                  </a:cubicBezTo>
                  <a:cubicBezTo>
                    <a:pt x="3820" y="33004"/>
                    <a:pt x="4588" y="31267"/>
                    <a:pt x="5153" y="28172"/>
                  </a:cubicBezTo>
                  <a:cubicBezTo>
                    <a:pt x="5721" y="25077"/>
                    <a:pt x="6039" y="20879"/>
                    <a:pt x="6039" y="16502"/>
                  </a:cubicBezTo>
                  <a:cubicBezTo>
                    <a:pt x="6039" y="12125"/>
                    <a:pt x="5721" y="7930"/>
                    <a:pt x="5153" y="4835"/>
                  </a:cubicBezTo>
                  <a:cubicBezTo>
                    <a:pt x="4588" y="1740"/>
                    <a:pt x="3820" y="0"/>
                    <a:pt x="3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2" name="Google Shape;9822;p31"/>
          <p:cNvSpPr/>
          <p:nvPr/>
        </p:nvSpPr>
        <p:spPr>
          <a:xfrm rot="-4499992">
            <a:off x="6964849" y="103111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3" name="Google Shape;9823;p31"/>
          <p:cNvGrpSpPr/>
          <p:nvPr/>
        </p:nvGrpSpPr>
        <p:grpSpPr>
          <a:xfrm flipH="1">
            <a:off x="884381" y="177741"/>
            <a:ext cx="1356637" cy="1528669"/>
            <a:chOff x="6638425" y="262025"/>
            <a:chExt cx="1356637" cy="1528669"/>
          </a:xfrm>
        </p:grpSpPr>
        <p:sp>
          <p:nvSpPr>
            <p:cNvPr id="9824" name="Google Shape;9824;p31"/>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31"/>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31"/>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31"/>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8" name="Google Shape;9828;p31"/>
          <p:cNvSpPr/>
          <p:nvPr/>
        </p:nvSpPr>
        <p:spPr>
          <a:xfrm>
            <a:off x="1508413" y="349588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15;p31">
            <a:extLst>
              <a:ext uri="{FF2B5EF4-FFF2-40B4-BE49-F238E27FC236}">
                <a16:creationId xmlns:a16="http://schemas.microsoft.com/office/drawing/2014/main" id="{76DDE2A0-75B1-1F1E-0363-B46E368B8905}"/>
              </a:ext>
            </a:extLst>
          </p:cNvPr>
          <p:cNvSpPr txBox="1">
            <a:spLocks/>
          </p:cNvSpPr>
          <p:nvPr/>
        </p:nvSpPr>
        <p:spPr>
          <a:xfrm>
            <a:off x="1702752" y="2189410"/>
            <a:ext cx="5730555" cy="675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2"/>
              </a:buClr>
              <a:buSzPts val="5200"/>
              <a:buFont typeface="Gantari ExtraBold"/>
              <a:buNone/>
              <a:defRPr sz="45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5200"/>
              <a:buFont typeface="Gantari ExtraBold"/>
              <a:buNone/>
              <a:defRPr sz="5200" b="0" i="0" u="none" strike="noStrike" cap="none">
                <a:solidFill>
                  <a:schemeClr val="lt2"/>
                </a:solidFill>
                <a:latin typeface="Gantari ExtraBold"/>
                <a:ea typeface="Gantari ExtraBold"/>
                <a:cs typeface="Gantari ExtraBold"/>
                <a:sym typeface="Gantari ExtraBold"/>
              </a:defRPr>
            </a:lvl9pPr>
          </a:lstStyle>
          <a:p>
            <a:r>
              <a:rPr lang="en-US" sz="4400" dirty="0">
                <a:solidFill>
                  <a:srgbClr val="C7404E"/>
                </a:solidFill>
              </a:rPr>
              <a:t>CẢM ỨNG ĐIỆN TỪ</a:t>
            </a:r>
          </a:p>
          <a:p>
            <a:r>
              <a:rPr lang="en-US" sz="4400" dirty="0">
                <a:solidFill>
                  <a:srgbClr val="C7404E"/>
                </a:solidFill>
              </a:rPr>
              <a:t>NGUYÊN TẮC TẠO RA DÒNG ĐIỆN XOAY CHIỀU</a:t>
            </a:r>
          </a:p>
        </p:txBody>
      </p:sp>
      <p:sp>
        <p:nvSpPr>
          <p:cNvPr id="3" name="Text Placeholder 2">
            <a:extLst>
              <a:ext uri="{FF2B5EF4-FFF2-40B4-BE49-F238E27FC236}">
                <a16:creationId xmlns:a16="http://schemas.microsoft.com/office/drawing/2014/main" id="{8A755DEA-C7C4-897B-81BA-6E2CAEE793F9}"/>
              </a:ext>
            </a:extLst>
          </p:cNvPr>
          <p:cNvSpPr>
            <a:spLocks noGrp="1"/>
          </p:cNvSpPr>
          <p:nvPr>
            <p:ph type="body"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96"/>
        <p:cNvGrpSpPr/>
        <p:nvPr/>
      </p:nvGrpSpPr>
      <p:grpSpPr>
        <a:xfrm>
          <a:off x="0" y="0"/>
          <a:ext cx="0" cy="0"/>
          <a:chOff x="0" y="0"/>
          <a:chExt cx="0" cy="0"/>
        </a:xfrm>
      </p:grpSpPr>
      <p:pic>
        <p:nvPicPr>
          <p:cNvPr id="8" name="Picture 7">
            <a:extLst>
              <a:ext uri="{FF2B5EF4-FFF2-40B4-BE49-F238E27FC236}">
                <a16:creationId xmlns:a16="http://schemas.microsoft.com/office/drawing/2014/main" id="{753E2F47-5374-B436-B8EE-55DF8D317E8F}"/>
              </a:ext>
            </a:extLst>
          </p:cNvPr>
          <p:cNvPicPr>
            <a:picLocks noChangeAspect="1"/>
          </p:cNvPicPr>
          <p:nvPr/>
        </p:nvPicPr>
        <p:blipFill>
          <a:blip r:embed="rId3"/>
          <a:stretch>
            <a:fillRect/>
          </a:stretch>
        </p:blipFill>
        <p:spPr>
          <a:xfrm>
            <a:off x="10618" y="0"/>
            <a:ext cx="9144000" cy="5143500"/>
          </a:xfrm>
          <a:prstGeom prst="rect">
            <a:avLst/>
          </a:prstGeom>
        </p:spPr>
      </p:pic>
      <p:pic>
        <p:nvPicPr>
          <p:cNvPr id="10" name="Picture 9">
            <a:extLst>
              <a:ext uri="{FF2B5EF4-FFF2-40B4-BE49-F238E27FC236}">
                <a16:creationId xmlns:a16="http://schemas.microsoft.com/office/drawing/2014/main" id="{1870A644-6D21-AB49-0CA5-C602D0AD3AF5}"/>
              </a:ext>
            </a:extLst>
          </p:cNvPr>
          <p:cNvPicPr>
            <a:picLocks noChangeAspect="1"/>
          </p:cNvPicPr>
          <p:nvPr/>
        </p:nvPicPr>
        <p:blipFill>
          <a:blip r:embed="rId4"/>
          <a:stretch>
            <a:fillRect/>
          </a:stretch>
        </p:blipFill>
        <p:spPr>
          <a:xfrm>
            <a:off x="815724" y="1076733"/>
            <a:ext cx="7533787" cy="2521903"/>
          </a:xfrm>
          <a:prstGeom prst="rect">
            <a:avLst/>
          </a:prstGeom>
        </p:spPr>
      </p:pic>
      <p:sp>
        <p:nvSpPr>
          <p:cNvPr id="16" name="Rectangle: Rounded Corners 15">
            <a:extLst>
              <a:ext uri="{FF2B5EF4-FFF2-40B4-BE49-F238E27FC236}">
                <a16:creationId xmlns:a16="http://schemas.microsoft.com/office/drawing/2014/main" id="{5030A6D0-BD00-ADE0-8C6B-2AE19227DEA3}"/>
              </a:ext>
            </a:extLst>
          </p:cNvPr>
          <p:cNvSpPr/>
          <p:nvPr/>
        </p:nvSpPr>
        <p:spPr>
          <a:xfrm>
            <a:off x="970720" y="354934"/>
            <a:ext cx="4799216" cy="397641"/>
          </a:xfrm>
          <a:prstGeom prst="roundRect">
            <a:avLst/>
          </a:prstGeom>
          <a:noFill/>
          <a:ln w="12700">
            <a:solidFill>
              <a:srgbClr val="C740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Google Shape;9834;p32">
            <a:extLst>
              <a:ext uri="{FF2B5EF4-FFF2-40B4-BE49-F238E27FC236}">
                <a16:creationId xmlns:a16="http://schemas.microsoft.com/office/drawing/2014/main" id="{90B9D70D-6CEA-C520-5B44-61FE142E070B}"/>
              </a:ext>
            </a:extLst>
          </p:cNvPr>
          <p:cNvSpPr txBox="1">
            <a:spLocks/>
          </p:cNvSpPr>
          <p:nvPr/>
        </p:nvSpPr>
        <p:spPr>
          <a:xfrm>
            <a:off x="1192623" y="381913"/>
            <a:ext cx="4648196"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5051"/>
                </a:solidFill>
              </a:rPr>
              <a:t>II. </a:t>
            </a:r>
            <a:r>
              <a:rPr lang="en-US" sz="2000" dirty="0" err="1">
                <a:solidFill>
                  <a:srgbClr val="005051"/>
                </a:solidFill>
              </a:rPr>
              <a:t>Điều</a:t>
            </a:r>
            <a:r>
              <a:rPr lang="en-US" sz="2000" dirty="0">
                <a:solidFill>
                  <a:srgbClr val="005051"/>
                </a:solidFill>
              </a:rPr>
              <a:t> </a:t>
            </a:r>
            <a:r>
              <a:rPr lang="en-US" sz="2000" dirty="0" err="1">
                <a:solidFill>
                  <a:srgbClr val="005051"/>
                </a:solidFill>
              </a:rPr>
              <a:t>kiện</a:t>
            </a:r>
            <a:r>
              <a:rPr lang="en-US" sz="2000" dirty="0">
                <a:solidFill>
                  <a:srgbClr val="005051"/>
                </a:solidFill>
              </a:rPr>
              <a:t> </a:t>
            </a:r>
            <a:r>
              <a:rPr lang="en-US" sz="2000" dirty="0" err="1">
                <a:solidFill>
                  <a:srgbClr val="005051"/>
                </a:solidFill>
              </a:rPr>
              <a:t>xuất</a:t>
            </a:r>
            <a:r>
              <a:rPr lang="en-US" sz="2000" dirty="0">
                <a:solidFill>
                  <a:srgbClr val="005051"/>
                </a:solidFill>
              </a:rPr>
              <a:t> </a:t>
            </a:r>
            <a:r>
              <a:rPr lang="en-US" sz="2000" dirty="0" err="1">
                <a:solidFill>
                  <a:srgbClr val="005051"/>
                </a:solidFill>
              </a:rPr>
              <a:t>hiện</a:t>
            </a:r>
            <a:r>
              <a:rPr lang="en-US" sz="2000" dirty="0">
                <a:solidFill>
                  <a:srgbClr val="005051"/>
                </a:solidFill>
              </a:rPr>
              <a:t> </a:t>
            </a:r>
            <a:r>
              <a:rPr lang="en-US" sz="2000" dirty="0" err="1">
                <a:solidFill>
                  <a:srgbClr val="005051"/>
                </a:solidFill>
              </a:rPr>
              <a:t>dòng</a:t>
            </a:r>
            <a:r>
              <a:rPr lang="en-US" sz="2000" dirty="0">
                <a:solidFill>
                  <a:srgbClr val="005051"/>
                </a:solidFill>
              </a:rPr>
              <a:t> </a:t>
            </a:r>
            <a:r>
              <a:rPr lang="en-US" sz="2000" dirty="0" err="1">
                <a:solidFill>
                  <a:srgbClr val="005051"/>
                </a:solidFill>
              </a:rPr>
              <a:t>điện</a:t>
            </a:r>
            <a:r>
              <a:rPr lang="en-US" sz="2000" dirty="0">
                <a:solidFill>
                  <a:srgbClr val="005051"/>
                </a:solidFill>
              </a:rPr>
              <a:t> </a:t>
            </a:r>
            <a:r>
              <a:rPr lang="en-US" sz="2000" dirty="0" err="1">
                <a:solidFill>
                  <a:srgbClr val="005051"/>
                </a:solidFill>
              </a:rPr>
              <a:t>cảm</a:t>
            </a:r>
            <a:r>
              <a:rPr lang="en-US" sz="2000" dirty="0">
                <a:solidFill>
                  <a:srgbClr val="005051"/>
                </a:solidFill>
              </a:rPr>
              <a:t> </a:t>
            </a:r>
            <a:r>
              <a:rPr lang="en-US" sz="2000" dirty="0" err="1">
                <a:solidFill>
                  <a:srgbClr val="005051"/>
                </a:solidFill>
              </a:rPr>
              <a:t>ứng</a:t>
            </a:r>
            <a:endParaRPr lang="en-US" sz="2000" dirty="0">
              <a:solidFill>
                <a:srgbClr val="005051"/>
              </a:solidFill>
            </a:endParaRPr>
          </a:p>
        </p:txBody>
      </p:sp>
      <p:grpSp>
        <p:nvGrpSpPr>
          <p:cNvPr id="12" name="Group 11">
            <a:extLst>
              <a:ext uri="{FF2B5EF4-FFF2-40B4-BE49-F238E27FC236}">
                <a16:creationId xmlns:a16="http://schemas.microsoft.com/office/drawing/2014/main" id="{354AA3D3-8FD2-BFA0-BC63-9A92569B9B3D}"/>
              </a:ext>
            </a:extLst>
          </p:cNvPr>
          <p:cNvGrpSpPr/>
          <p:nvPr/>
        </p:nvGrpSpPr>
        <p:grpSpPr>
          <a:xfrm>
            <a:off x="766575" y="333319"/>
            <a:ext cx="410095" cy="410095"/>
            <a:chOff x="5416778" y="1695152"/>
            <a:chExt cx="1559320" cy="1559320"/>
          </a:xfrm>
        </p:grpSpPr>
        <p:sp>
          <p:nvSpPr>
            <p:cNvPr id="13" name="Oval 12">
              <a:extLst>
                <a:ext uri="{FF2B5EF4-FFF2-40B4-BE49-F238E27FC236}">
                  <a16:creationId xmlns:a16="http://schemas.microsoft.com/office/drawing/2014/main" id="{70CF9F58-F79C-4450-9620-2AF07449F721}"/>
                </a:ext>
              </a:extLst>
            </p:cNvPr>
            <p:cNvSpPr/>
            <p:nvPr/>
          </p:nvSpPr>
          <p:spPr>
            <a:xfrm>
              <a:off x="5416778" y="1695152"/>
              <a:ext cx="1559320" cy="1559320"/>
            </a:xfrm>
            <a:prstGeom prst="ellipse">
              <a:avLst/>
            </a:prstGeom>
            <a:solidFill>
              <a:srgbClr val="FFFFFF"/>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59D96EB-1602-2096-BEEA-5D8B650E6ACA}"/>
                </a:ext>
              </a:extLst>
            </p:cNvPr>
            <p:cNvPicPr>
              <a:picLocks noChangeAspect="1"/>
            </p:cNvPicPr>
            <p:nvPr/>
          </p:nvPicPr>
          <p:blipFill>
            <a:blip r:embed="rId5"/>
            <a:stretch>
              <a:fillRect/>
            </a:stretch>
          </p:blipFill>
          <p:spPr>
            <a:xfrm>
              <a:off x="5477437" y="1777339"/>
              <a:ext cx="1395036" cy="1395036"/>
            </a:xfrm>
            <a:prstGeom prst="rect">
              <a:avLst/>
            </a:prstGeom>
          </p:spPr>
        </p:pic>
      </p:grpSp>
      <p:sp>
        <p:nvSpPr>
          <p:cNvPr id="18" name="Google Shape;9872;p34">
            <a:extLst>
              <a:ext uri="{FF2B5EF4-FFF2-40B4-BE49-F238E27FC236}">
                <a16:creationId xmlns:a16="http://schemas.microsoft.com/office/drawing/2014/main" id="{65A4B58F-B330-A4C8-157A-4723FC5C63B3}"/>
              </a:ext>
            </a:extLst>
          </p:cNvPr>
          <p:cNvSpPr txBox="1">
            <a:spLocks noGrp="1"/>
          </p:cNvSpPr>
          <p:nvPr>
            <p:ph type="title"/>
          </p:nvPr>
        </p:nvSpPr>
        <p:spPr>
          <a:xfrm>
            <a:off x="1279183" y="3631668"/>
            <a:ext cx="6450924" cy="75262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err="1">
                <a:solidFill>
                  <a:schemeClr val="tx1"/>
                </a:solidFill>
                <a:latin typeface="Calibri" panose="020F0502020204030204" pitchFamily="34" charset="0"/>
                <a:cs typeface="Calibri" panose="020F0502020204030204" pitchFamily="34" charset="0"/>
              </a:rPr>
              <a:t>Hình</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ảnh</a:t>
            </a:r>
            <a:r>
              <a:rPr lang="en-US" sz="2400" dirty="0">
                <a:solidFill>
                  <a:schemeClr val="tx1"/>
                </a:solidFill>
                <a:latin typeface="Calibri" panose="020F0502020204030204" pitchFamily="34" charset="0"/>
                <a:cs typeface="Calibri" panose="020F0502020204030204" pitchFamily="34" charset="0"/>
              </a:rPr>
              <a:t>: Các </a:t>
            </a:r>
            <a:r>
              <a:rPr lang="en-US" sz="2400" dirty="0" err="1">
                <a:solidFill>
                  <a:schemeClr val="tx1"/>
                </a:solidFill>
                <a:latin typeface="Calibri" panose="020F0502020204030204" pitchFamily="34" charset="0"/>
                <a:cs typeface="Calibri" panose="020F0502020204030204" pitchFamily="34" charset="0"/>
              </a:rPr>
              <a:t>đường</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sức</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từ</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biểu</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diễn</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cho</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từ</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trường</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xung</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quang</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nam</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châm</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thẳng</a:t>
            </a:r>
            <a:r>
              <a:rPr lang="en-US" sz="2400" dirty="0">
                <a:solidFill>
                  <a:schemeClr val="tx1"/>
                </a:solidFill>
                <a:latin typeface="Calibri" panose="020F0502020204030204" pitchFamily="34" charset="0"/>
                <a:cs typeface="Calibri" panose="020F0502020204030204" pitchFamily="34" charset="0"/>
              </a:rPr>
              <a:t> (a) </a:t>
            </a:r>
            <a:r>
              <a:rPr lang="en-US" sz="2400" dirty="0" err="1">
                <a:solidFill>
                  <a:schemeClr val="tx1"/>
                </a:solidFill>
                <a:latin typeface="Calibri" panose="020F0502020204030204" pitchFamily="34" charset="0"/>
                <a:cs typeface="Calibri" panose="020F0502020204030204" pitchFamily="34" charset="0"/>
              </a:rPr>
              <a:t>và</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nam</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châm</a:t>
            </a:r>
            <a:r>
              <a:rPr lang="en-US" sz="2400" dirty="0">
                <a:solidFill>
                  <a:schemeClr val="tx1"/>
                </a:solidFill>
                <a:latin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cs typeface="Calibri" panose="020F0502020204030204" pitchFamily="34" charset="0"/>
              </a:rPr>
              <a:t>điện</a:t>
            </a:r>
            <a:r>
              <a:rPr lang="en-US" sz="2400" dirty="0">
                <a:solidFill>
                  <a:schemeClr val="tx1"/>
                </a:solidFill>
                <a:latin typeface="Calibri" panose="020F0502020204030204" pitchFamily="34" charset="0"/>
                <a:cs typeface="Calibri" panose="020F0502020204030204" pitchFamily="34" charset="0"/>
              </a:rPr>
              <a:t> (b)</a:t>
            </a:r>
            <a:endParaRPr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3000"/>
                                  </p:iterate>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sp>
        <p:nvSpPr>
          <p:cNvPr id="9933" name="Google Shape;9933;p38"/>
          <p:cNvSpPr/>
          <p:nvPr/>
        </p:nvSpPr>
        <p:spPr>
          <a:xfrm>
            <a:off x="7710613" y="4102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8"/>
          <p:cNvSpPr/>
          <p:nvPr/>
        </p:nvSpPr>
        <p:spPr>
          <a:xfrm>
            <a:off x="6462175" y="324300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38"/>
          <p:cNvSpPr/>
          <p:nvPr/>
        </p:nvSpPr>
        <p:spPr>
          <a:xfrm>
            <a:off x="2125440" y="1727032"/>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38"/>
          <p:cNvSpPr/>
          <p:nvPr/>
        </p:nvSpPr>
        <p:spPr>
          <a:xfrm flipH="1">
            <a:off x="1348666" y="1370069"/>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38"/>
          <p:cNvSpPr/>
          <p:nvPr/>
        </p:nvSpPr>
        <p:spPr>
          <a:xfrm>
            <a:off x="1535465" y="785032"/>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8"/>
          <p:cNvSpPr/>
          <p:nvPr/>
        </p:nvSpPr>
        <p:spPr>
          <a:xfrm>
            <a:off x="7070800"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872;p34">
            <a:extLst>
              <a:ext uri="{FF2B5EF4-FFF2-40B4-BE49-F238E27FC236}">
                <a16:creationId xmlns:a16="http://schemas.microsoft.com/office/drawing/2014/main" id="{AEDEF231-26F6-23F8-CF87-6ABB77879ED8}"/>
              </a:ext>
            </a:extLst>
          </p:cNvPr>
          <p:cNvSpPr txBox="1">
            <a:spLocks noGrp="1"/>
          </p:cNvSpPr>
          <p:nvPr>
            <p:ph type="title"/>
          </p:nvPr>
        </p:nvSpPr>
        <p:spPr>
          <a:xfrm>
            <a:off x="3646194" y="1742374"/>
            <a:ext cx="4493262" cy="2109244"/>
          </a:xfrm>
          <a:prstGeom prst="rect">
            <a:avLst/>
          </a:prstGeom>
        </p:spPr>
        <p:txBody>
          <a:bodyPr spcFirstLastPara="1" wrap="square" lIns="91425" tIns="91425" rIns="91425" bIns="91425" anchor="ctr" anchorCtr="0">
            <a:noAutofit/>
          </a:bodyPr>
          <a:lstStyle/>
          <a:p>
            <a:pPr lvl="0" algn="ctr"/>
            <a:r>
              <a:rPr lang="en-US" dirty="0"/>
              <a:t>S</a:t>
            </a:r>
            <a:r>
              <a:rPr lang="vi-VN" dirty="0"/>
              <a:t>ự xuất hiện dòng điện cảm ứng trong cuộn dây dẫn và sự biến đổi số đường sức từ xuyên qua tiết diện của cuộn dây dẫn</a:t>
            </a:r>
            <a:r>
              <a:rPr lang="en-US" dirty="0"/>
              <a:t> </a:t>
            </a:r>
            <a:r>
              <a:rPr lang="en-US" dirty="0" err="1"/>
              <a:t>có</a:t>
            </a:r>
            <a:r>
              <a:rPr lang="en-US" dirty="0"/>
              <a:t> </a:t>
            </a:r>
            <a:r>
              <a:rPr lang="en-US" dirty="0" err="1"/>
              <a:t>mối</a:t>
            </a:r>
            <a:r>
              <a:rPr lang="en-US" dirty="0"/>
              <a:t> </a:t>
            </a:r>
            <a:r>
              <a:rPr lang="en-US" dirty="0" err="1"/>
              <a:t>quan</a:t>
            </a:r>
            <a:r>
              <a:rPr lang="en-US" dirty="0"/>
              <a:t> </a:t>
            </a:r>
            <a:r>
              <a:rPr lang="en-US" dirty="0" err="1"/>
              <a:t>hệ</a:t>
            </a:r>
            <a:r>
              <a:rPr lang="en-US" dirty="0"/>
              <a:t> </a:t>
            </a:r>
            <a:r>
              <a:rPr lang="en-US" dirty="0" err="1"/>
              <a:t>gì</a:t>
            </a:r>
            <a:r>
              <a:rPr lang="en-US" dirty="0"/>
              <a:t>? </a:t>
            </a:r>
            <a:endParaRPr dirty="0"/>
          </a:p>
        </p:txBody>
      </p:sp>
      <p:pic>
        <p:nvPicPr>
          <p:cNvPr id="9" name="Picture 8">
            <a:extLst>
              <a:ext uri="{FF2B5EF4-FFF2-40B4-BE49-F238E27FC236}">
                <a16:creationId xmlns:a16="http://schemas.microsoft.com/office/drawing/2014/main" id="{B68DF2DE-03C7-5CE2-7775-16174C000445}"/>
              </a:ext>
            </a:extLst>
          </p:cNvPr>
          <p:cNvPicPr>
            <a:picLocks noChangeAspect="1"/>
          </p:cNvPicPr>
          <p:nvPr/>
        </p:nvPicPr>
        <p:blipFill>
          <a:blip r:embed="rId3"/>
          <a:stretch>
            <a:fillRect/>
          </a:stretch>
        </p:blipFill>
        <p:spPr>
          <a:xfrm>
            <a:off x="876986" y="1892082"/>
            <a:ext cx="2918465" cy="2918465"/>
          </a:xfrm>
          <a:prstGeom prst="rect">
            <a:avLst/>
          </a:prstGeom>
        </p:spPr>
      </p:pic>
      <p:grpSp>
        <p:nvGrpSpPr>
          <p:cNvPr id="9887" name="Google Shape;10177;p49">
            <a:extLst>
              <a:ext uri="{FF2B5EF4-FFF2-40B4-BE49-F238E27FC236}">
                <a16:creationId xmlns:a16="http://schemas.microsoft.com/office/drawing/2014/main" id="{F688418D-37F4-ED91-E2AE-0E8F877C2571}"/>
              </a:ext>
            </a:extLst>
          </p:cNvPr>
          <p:cNvGrpSpPr/>
          <p:nvPr/>
        </p:nvGrpSpPr>
        <p:grpSpPr>
          <a:xfrm>
            <a:off x="5015937" y="334650"/>
            <a:ext cx="1519300" cy="812375"/>
            <a:chOff x="3754738" y="3337238"/>
            <a:chExt cx="1519300" cy="812375"/>
          </a:xfrm>
        </p:grpSpPr>
        <p:sp>
          <p:nvSpPr>
            <p:cNvPr id="9888" name="Google Shape;10178;p49">
              <a:extLst>
                <a:ext uri="{FF2B5EF4-FFF2-40B4-BE49-F238E27FC236}">
                  <a16:creationId xmlns:a16="http://schemas.microsoft.com/office/drawing/2014/main" id="{75A87EEC-8D0F-E166-C778-0CC5B04096C7}"/>
                </a:ext>
              </a:extLst>
            </p:cNvPr>
            <p:cNvSpPr/>
            <p:nvPr/>
          </p:nvSpPr>
          <p:spPr>
            <a:xfrm>
              <a:off x="4355288" y="3642388"/>
              <a:ext cx="277850" cy="132075"/>
            </a:xfrm>
            <a:custGeom>
              <a:avLst/>
              <a:gdLst/>
              <a:ahLst/>
              <a:cxnLst/>
              <a:rect l="l" t="t" r="r" b="b"/>
              <a:pathLst>
                <a:path w="11114" h="5283" extrusionOk="0">
                  <a:moveTo>
                    <a:pt x="2484" y="4735"/>
                  </a:moveTo>
                  <a:cubicBezTo>
                    <a:pt x="1" y="2973"/>
                    <a:pt x="3243" y="551"/>
                    <a:pt x="5550" y="235"/>
                  </a:cubicBezTo>
                  <a:cubicBezTo>
                    <a:pt x="7248" y="1"/>
                    <a:pt x="10174" y="119"/>
                    <a:pt x="10519" y="2025"/>
                  </a:cubicBezTo>
                  <a:cubicBezTo>
                    <a:pt x="11113" y="5282"/>
                    <a:pt x="7203" y="2421"/>
                    <a:pt x="6047" y="2763"/>
                  </a:cubicBezTo>
                  <a:cubicBezTo>
                    <a:pt x="4288" y="3281"/>
                    <a:pt x="3885" y="5038"/>
                    <a:pt x="2484" y="4735"/>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10179;p49">
              <a:extLst>
                <a:ext uri="{FF2B5EF4-FFF2-40B4-BE49-F238E27FC236}">
                  <a16:creationId xmlns:a16="http://schemas.microsoft.com/office/drawing/2014/main" id="{4383AEA7-5FD7-494E-BE07-93631B827A9D}"/>
                </a:ext>
              </a:extLst>
            </p:cNvPr>
            <p:cNvSpPr/>
            <p:nvPr/>
          </p:nvSpPr>
          <p:spPr>
            <a:xfrm>
              <a:off x="3754738" y="3470188"/>
              <a:ext cx="833850" cy="679425"/>
            </a:xfrm>
            <a:custGeom>
              <a:avLst/>
              <a:gdLst/>
              <a:ahLst/>
              <a:cxnLst/>
              <a:rect l="l" t="t" r="r" b="b"/>
              <a:pathLst>
                <a:path w="33354" h="27177" extrusionOk="0">
                  <a:moveTo>
                    <a:pt x="14368" y="3590"/>
                  </a:moveTo>
                  <a:cubicBezTo>
                    <a:pt x="0" y="6710"/>
                    <a:pt x="5130" y="27176"/>
                    <a:pt x="18282" y="24625"/>
                  </a:cubicBezTo>
                  <a:cubicBezTo>
                    <a:pt x="33353" y="21705"/>
                    <a:pt x="29020" y="0"/>
                    <a:pt x="14368" y="359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10180;p49">
              <a:extLst>
                <a:ext uri="{FF2B5EF4-FFF2-40B4-BE49-F238E27FC236}">
                  <a16:creationId xmlns:a16="http://schemas.microsoft.com/office/drawing/2014/main" id="{497A35F7-7D79-C243-34A9-F25C514FF95A}"/>
                </a:ext>
              </a:extLst>
            </p:cNvPr>
            <p:cNvSpPr/>
            <p:nvPr/>
          </p:nvSpPr>
          <p:spPr>
            <a:xfrm>
              <a:off x="3851013" y="3550813"/>
              <a:ext cx="642075" cy="523100"/>
            </a:xfrm>
            <a:custGeom>
              <a:avLst/>
              <a:gdLst/>
              <a:ahLst/>
              <a:cxnLst/>
              <a:rect l="l" t="t" r="r" b="b"/>
              <a:pathLst>
                <a:path w="25683" h="20924" extrusionOk="0">
                  <a:moveTo>
                    <a:pt x="11064" y="2762"/>
                  </a:moveTo>
                  <a:cubicBezTo>
                    <a:pt x="0" y="5166"/>
                    <a:pt x="3950" y="20924"/>
                    <a:pt x="14077" y="18960"/>
                  </a:cubicBezTo>
                  <a:cubicBezTo>
                    <a:pt x="25683" y="16711"/>
                    <a:pt x="22346" y="0"/>
                    <a:pt x="11064" y="27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10181;p49">
              <a:extLst>
                <a:ext uri="{FF2B5EF4-FFF2-40B4-BE49-F238E27FC236}">
                  <a16:creationId xmlns:a16="http://schemas.microsoft.com/office/drawing/2014/main" id="{3C2318B3-EBCE-3BE5-9942-EBD104444F60}"/>
                </a:ext>
              </a:extLst>
            </p:cNvPr>
            <p:cNvSpPr/>
            <p:nvPr/>
          </p:nvSpPr>
          <p:spPr>
            <a:xfrm>
              <a:off x="3944288" y="3599838"/>
              <a:ext cx="467175" cy="441575"/>
            </a:xfrm>
            <a:custGeom>
              <a:avLst/>
              <a:gdLst/>
              <a:ahLst/>
              <a:cxnLst/>
              <a:rect l="l" t="t" r="r" b="b"/>
              <a:pathLst>
                <a:path w="18687" h="17663" extrusionOk="0">
                  <a:moveTo>
                    <a:pt x="9772" y="997"/>
                  </a:moveTo>
                  <a:cubicBezTo>
                    <a:pt x="10756" y="997"/>
                    <a:pt x="11736" y="1165"/>
                    <a:pt x="12657" y="1555"/>
                  </a:cubicBezTo>
                  <a:cubicBezTo>
                    <a:pt x="14045" y="2147"/>
                    <a:pt x="15191" y="3207"/>
                    <a:pt x="15952" y="4501"/>
                  </a:cubicBezTo>
                  <a:cubicBezTo>
                    <a:pt x="17479" y="7096"/>
                    <a:pt x="17486" y="10507"/>
                    <a:pt x="15825" y="13041"/>
                  </a:cubicBezTo>
                  <a:cubicBezTo>
                    <a:pt x="14340" y="15308"/>
                    <a:pt x="11485" y="16679"/>
                    <a:pt x="8733" y="16679"/>
                  </a:cubicBezTo>
                  <a:cubicBezTo>
                    <a:pt x="7954" y="16679"/>
                    <a:pt x="7182" y="16569"/>
                    <a:pt x="6453" y="16338"/>
                  </a:cubicBezTo>
                  <a:cubicBezTo>
                    <a:pt x="3461" y="15394"/>
                    <a:pt x="1477" y="12422"/>
                    <a:pt x="1216" y="9369"/>
                  </a:cubicBezTo>
                  <a:cubicBezTo>
                    <a:pt x="925" y="5982"/>
                    <a:pt x="2760" y="2925"/>
                    <a:pt x="5968" y="1720"/>
                  </a:cubicBezTo>
                  <a:cubicBezTo>
                    <a:pt x="6450" y="1539"/>
                    <a:pt x="6945" y="1399"/>
                    <a:pt x="7445" y="1286"/>
                  </a:cubicBezTo>
                  <a:lnTo>
                    <a:pt x="7445" y="1286"/>
                  </a:lnTo>
                  <a:cubicBezTo>
                    <a:pt x="7452" y="1285"/>
                    <a:pt x="7459" y="1283"/>
                    <a:pt x="7466" y="1282"/>
                  </a:cubicBezTo>
                  <a:lnTo>
                    <a:pt x="7466" y="1282"/>
                  </a:lnTo>
                  <a:cubicBezTo>
                    <a:pt x="7466" y="1282"/>
                    <a:pt x="7466" y="1282"/>
                    <a:pt x="7466" y="1282"/>
                  </a:cubicBezTo>
                  <a:cubicBezTo>
                    <a:pt x="7472" y="1280"/>
                    <a:pt x="7479" y="1279"/>
                    <a:pt x="7485" y="1277"/>
                  </a:cubicBezTo>
                  <a:lnTo>
                    <a:pt x="7485" y="1277"/>
                  </a:lnTo>
                  <a:cubicBezTo>
                    <a:pt x="8234" y="1099"/>
                    <a:pt x="9004" y="997"/>
                    <a:pt x="9772" y="997"/>
                  </a:cubicBezTo>
                  <a:close/>
                  <a:moveTo>
                    <a:pt x="9704" y="1"/>
                  </a:moveTo>
                  <a:cubicBezTo>
                    <a:pt x="9414" y="1"/>
                    <a:pt x="9122" y="15"/>
                    <a:pt x="8827" y="45"/>
                  </a:cubicBezTo>
                  <a:cubicBezTo>
                    <a:pt x="8279" y="100"/>
                    <a:pt x="7736" y="192"/>
                    <a:pt x="7201" y="321"/>
                  </a:cubicBezTo>
                  <a:cubicBezTo>
                    <a:pt x="5235" y="759"/>
                    <a:pt x="3343" y="1703"/>
                    <a:pt x="2046" y="3279"/>
                  </a:cubicBezTo>
                  <a:cubicBezTo>
                    <a:pt x="921" y="4648"/>
                    <a:pt x="301" y="6340"/>
                    <a:pt x="200" y="8107"/>
                  </a:cubicBezTo>
                  <a:cubicBezTo>
                    <a:pt x="0" y="11560"/>
                    <a:pt x="1814" y="15194"/>
                    <a:pt x="4944" y="16789"/>
                  </a:cubicBezTo>
                  <a:cubicBezTo>
                    <a:pt x="6113" y="17384"/>
                    <a:pt x="7421" y="17663"/>
                    <a:pt x="8742" y="17663"/>
                  </a:cubicBezTo>
                  <a:cubicBezTo>
                    <a:pt x="11375" y="17663"/>
                    <a:pt x="14061" y="16559"/>
                    <a:pt x="15813" y="14661"/>
                  </a:cubicBezTo>
                  <a:cubicBezTo>
                    <a:pt x="18198" y="12080"/>
                    <a:pt x="18686" y="8206"/>
                    <a:pt x="17321" y="5015"/>
                  </a:cubicBezTo>
                  <a:cubicBezTo>
                    <a:pt x="15990" y="1898"/>
                    <a:pt x="13019" y="1"/>
                    <a:pt x="9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10182;p49">
              <a:extLst>
                <a:ext uri="{FF2B5EF4-FFF2-40B4-BE49-F238E27FC236}">
                  <a16:creationId xmlns:a16="http://schemas.microsoft.com/office/drawing/2014/main" id="{4CBA3EB3-15B8-1F57-BFA6-85C74A00EA0D}"/>
                </a:ext>
              </a:extLst>
            </p:cNvPr>
            <p:cNvSpPr/>
            <p:nvPr/>
          </p:nvSpPr>
          <p:spPr>
            <a:xfrm>
              <a:off x="4077563" y="3697213"/>
              <a:ext cx="181275" cy="256150"/>
            </a:xfrm>
            <a:custGeom>
              <a:avLst/>
              <a:gdLst/>
              <a:ahLst/>
              <a:cxnLst/>
              <a:rect l="l" t="t" r="r" b="b"/>
              <a:pathLst>
                <a:path w="7251" h="10246" extrusionOk="0">
                  <a:moveTo>
                    <a:pt x="6571" y="0"/>
                  </a:moveTo>
                  <a:cubicBezTo>
                    <a:pt x="6421" y="0"/>
                    <a:pt x="6273" y="73"/>
                    <a:pt x="6178" y="247"/>
                  </a:cubicBezTo>
                  <a:cubicBezTo>
                    <a:pt x="4421" y="3481"/>
                    <a:pt x="2198" y="6401"/>
                    <a:pt x="239" y="9510"/>
                  </a:cubicBezTo>
                  <a:cubicBezTo>
                    <a:pt x="0" y="9889"/>
                    <a:pt x="344" y="10245"/>
                    <a:pt x="691" y="10245"/>
                  </a:cubicBezTo>
                  <a:cubicBezTo>
                    <a:pt x="843" y="10245"/>
                    <a:pt x="995" y="10177"/>
                    <a:pt x="1099" y="10012"/>
                  </a:cubicBezTo>
                  <a:cubicBezTo>
                    <a:pt x="3058" y="6905"/>
                    <a:pt x="5280" y="3985"/>
                    <a:pt x="7040"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10183;p49">
              <a:extLst>
                <a:ext uri="{FF2B5EF4-FFF2-40B4-BE49-F238E27FC236}">
                  <a16:creationId xmlns:a16="http://schemas.microsoft.com/office/drawing/2014/main" id="{19744A9D-4C34-22C3-CA2B-A3D99D044ED3}"/>
                </a:ext>
              </a:extLst>
            </p:cNvPr>
            <p:cNvSpPr/>
            <p:nvPr/>
          </p:nvSpPr>
          <p:spPr>
            <a:xfrm>
              <a:off x="4033813" y="3687463"/>
              <a:ext cx="133400" cy="175275"/>
            </a:xfrm>
            <a:custGeom>
              <a:avLst/>
              <a:gdLst/>
              <a:ahLst/>
              <a:cxnLst/>
              <a:rect l="l" t="t" r="r" b="b"/>
              <a:pathLst>
                <a:path w="5336" h="7011" extrusionOk="0">
                  <a:moveTo>
                    <a:pt x="4641" y="1"/>
                  </a:moveTo>
                  <a:cubicBezTo>
                    <a:pt x="4489" y="1"/>
                    <a:pt x="4337" y="68"/>
                    <a:pt x="4231" y="231"/>
                  </a:cubicBezTo>
                  <a:cubicBezTo>
                    <a:pt x="2910" y="2264"/>
                    <a:pt x="1587" y="4303"/>
                    <a:pt x="161" y="6262"/>
                  </a:cubicBezTo>
                  <a:cubicBezTo>
                    <a:pt x="0" y="6479"/>
                    <a:pt x="123" y="6816"/>
                    <a:pt x="340" y="6943"/>
                  </a:cubicBezTo>
                  <a:cubicBezTo>
                    <a:pt x="419" y="6990"/>
                    <a:pt x="501" y="7011"/>
                    <a:pt x="581" y="7011"/>
                  </a:cubicBezTo>
                  <a:cubicBezTo>
                    <a:pt x="751" y="7011"/>
                    <a:pt x="912" y="6913"/>
                    <a:pt x="1020" y="6764"/>
                  </a:cubicBezTo>
                  <a:cubicBezTo>
                    <a:pt x="2448" y="4807"/>
                    <a:pt x="3771" y="2765"/>
                    <a:pt x="5090" y="734"/>
                  </a:cubicBezTo>
                  <a:cubicBezTo>
                    <a:pt x="5336" y="358"/>
                    <a:pt x="4991" y="1"/>
                    <a:pt x="4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10184;p49">
              <a:extLst>
                <a:ext uri="{FF2B5EF4-FFF2-40B4-BE49-F238E27FC236}">
                  <a16:creationId xmlns:a16="http://schemas.microsoft.com/office/drawing/2014/main" id="{B12FC71F-39AE-4FED-4144-9A4E6D2FCBBA}"/>
                </a:ext>
              </a:extLst>
            </p:cNvPr>
            <p:cNvSpPr/>
            <p:nvPr/>
          </p:nvSpPr>
          <p:spPr>
            <a:xfrm>
              <a:off x="4166388" y="3774563"/>
              <a:ext cx="145175" cy="186525"/>
            </a:xfrm>
            <a:custGeom>
              <a:avLst/>
              <a:gdLst/>
              <a:ahLst/>
              <a:cxnLst/>
              <a:rect l="l" t="t" r="r" b="b"/>
              <a:pathLst>
                <a:path w="5807" h="7461" extrusionOk="0">
                  <a:moveTo>
                    <a:pt x="5121" y="0"/>
                  </a:moveTo>
                  <a:cubicBezTo>
                    <a:pt x="4971" y="0"/>
                    <a:pt x="4821" y="70"/>
                    <a:pt x="4721" y="240"/>
                  </a:cubicBezTo>
                  <a:cubicBezTo>
                    <a:pt x="3390" y="2513"/>
                    <a:pt x="1641" y="4499"/>
                    <a:pt x="238" y="6724"/>
                  </a:cubicBezTo>
                  <a:cubicBezTo>
                    <a:pt x="0" y="7102"/>
                    <a:pt x="346" y="7460"/>
                    <a:pt x="693" y="7460"/>
                  </a:cubicBezTo>
                  <a:cubicBezTo>
                    <a:pt x="844" y="7460"/>
                    <a:pt x="996" y="7392"/>
                    <a:pt x="1100" y="7228"/>
                  </a:cubicBezTo>
                  <a:cubicBezTo>
                    <a:pt x="2501" y="5003"/>
                    <a:pt x="4249" y="3014"/>
                    <a:pt x="5581" y="743"/>
                  </a:cubicBezTo>
                  <a:cubicBezTo>
                    <a:pt x="5807" y="359"/>
                    <a:pt x="5462" y="0"/>
                    <a:pt x="5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10185;p49">
              <a:extLst>
                <a:ext uri="{FF2B5EF4-FFF2-40B4-BE49-F238E27FC236}">
                  <a16:creationId xmlns:a16="http://schemas.microsoft.com/office/drawing/2014/main" id="{1524B725-6AC4-CD8D-4899-14516C526B1C}"/>
                </a:ext>
              </a:extLst>
            </p:cNvPr>
            <p:cNvSpPr/>
            <p:nvPr/>
          </p:nvSpPr>
          <p:spPr>
            <a:xfrm>
              <a:off x="4440188" y="3337238"/>
              <a:ext cx="833850" cy="679375"/>
            </a:xfrm>
            <a:custGeom>
              <a:avLst/>
              <a:gdLst/>
              <a:ahLst/>
              <a:cxnLst/>
              <a:rect l="l" t="t" r="r" b="b"/>
              <a:pathLst>
                <a:path w="33354" h="27175" extrusionOk="0">
                  <a:moveTo>
                    <a:pt x="14368" y="3591"/>
                  </a:moveTo>
                  <a:cubicBezTo>
                    <a:pt x="1" y="6711"/>
                    <a:pt x="5130" y="27175"/>
                    <a:pt x="18280" y="24626"/>
                  </a:cubicBezTo>
                  <a:cubicBezTo>
                    <a:pt x="33354" y="21706"/>
                    <a:pt x="29018" y="1"/>
                    <a:pt x="14368" y="359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10186;p49">
              <a:extLst>
                <a:ext uri="{FF2B5EF4-FFF2-40B4-BE49-F238E27FC236}">
                  <a16:creationId xmlns:a16="http://schemas.microsoft.com/office/drawing/2014/main" id="{8A469A24-51C5-2F1D-21F1-2C2EB108D790}"/>
                </a:ext>
              </a:extLst>
            </p:cNvPr>
            <p:cNvSpPr/>
            <p:nvPr/>
          </p:nvSpPr>
          <p:spPr>
            <a:xfrm>
              <a:off x="4536463" y="3417838"/>
              <a:ext cx="642100" cy="523150"/>
            </a:xfrm>
            <a:custGeom>
              <a:avLst/>
              <a:gdLst/>
              <a:ahLst/>
              <a:cxnLst/>
              <a:rect l="l" t="t" r="r" b="b"/>
              <a:pathLst>
                <a:path w="25684" h="20926" extrusionOk="0">
                  <a:moveTo>
                    <a:pt x="11065" y="2764"/>
                  </a:moveTo>
                  <a:cubicBezTo>
                    <a:pt x="1" y="5168"/>
                    <a:pt x="3951" y="20926"/>
                    <a:pt x="14077" y="18962"/>
                  </a:cubicBezTo>
                  <a:cubicBezTo>
                    <a:pt x="25683" y="16712"/>
                    <a:pt x="22346" y="0"/>
                    <a:pt x="11065" y="27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10187;p49">
              <a:extLst>
                <a:ext uri="{FF2B5EF4-FFF2-40B4-BE49-F238E27FC236}">
                  <a16:creationId xmlns:a16="http://schemas.microsoft.com/office/drawing/2014/main" id="{113977DC-0656-5C06-870C-8E7CC16C608F}"/>
                </a:ext>
              </a:extLst>
            </p:cNvPr>
            <p:cNvSpPr/>
            <p:nvPr/>
          </p:nvSpPr>
          <p:spPr>
            <a:xfrm>
              <a:off x="4629738" y="3466863"/>
              <a:ext cx="467175" cy="441600"/>
            </a:xfrm>
            <a:custGeom>
              <a:avLst/>
              <a:gdLst/>
              <a:ahLst/>
              <a:cxnLst/>
              <a:rect l="l" t="t" r="r" b="b"/>
              <a:pathLst>
                <a:path w="18687" h="17664" extrusionOk="0">
                  <a:moveTo>
                    <a:pt x="9774" y="998"/>
                  </a:moveTo>
                  <a:cubicBezTo>
                    <a:pt x="10758" y="998"/>
                    <a:pt x="11736" y="1166"/>
                    <a:pt x="12655" y="1557"/>
                  </a:cubicBezTo>
                  <a:cubicBezTo>
                    <a:pt x="14046" y="2147"/>
                    <a:pt x="15190" y="3207"/>
                    <a:pt x="15952" y="4502"/>
                  </a:cubicBezTo>
                  <a:cubicBezTo>
                    <a:pt x="17480" y="7098"/>
                    <a:pt x="17486" y="10508"/>
                    <a:pt x="15826" y="13043"/>
                  </a:cubicBezTo>
                  <a:cubicBezTo>
                    <a:pt x="14340" y="15309"/>
                    <a:pt x="11484" y="16679"/>
                    <a:pt x="8731" y="16679"/>
                  </a:cubicBezTo>
                  <a:cubicBezTo>
                    <a:pt x="7952" y="16679"/>
                    <a:pt x="7182" y="16570"/>
                    <a:pt x="6453" y="16340"/>
                  </a:cubicBezTo>
                  <a:cubicBezTo>
                    <a:pt x="3462" y="15396"/>
                    <a:pt x="1477" y="12423"/>
                    <a:pt x="1216" y="9371"/>
                  </a:cubicBezTo>
                  <a:cubicBezTo>
                    <a:pt x="925" y="5983"/>
                    <a:pt x="2760" y="2927"/>
                    <a:pt x="5969" y="1722"/>
                  </a:cubicBezTo>
                  <a:cubicBezTo>
                    <a:pt x="6450" y="1540"/>
                    <a:pt x="6945" y="1400"/>
                    <a:pt x="7449" y="1287"/>
                  </a:cubicBezTo>
                  <a:lnTo>
                    <a:pt x="7449" y="1287"/>
                  </a:lnTo>
                  <a:cubicBezTo>
                    <a:pt x="7455" y="1286"/>
                    <a:pt x="7461" y="1285"/>
                    <a:pt x="7467" y="1283"/>
                  </a:cubicBezTo>
                  <a:lnTo>
                    <a:pt x="7467" y="1283"/>
                  </a:lnTo>
                  <a:cubicBezTo>
                    <a:pt x="7467" y="1283"/>
                    <a:pt x="7467" y="1283"/>
                    <a:pt x="7467" y="1283"/>
                  </a:cubicBezTo>
                  <a:cubicBezTo>
                    <a:pt x="7473" y="1282"/>
                    <a:pt x="7479" y="1280"/>
                    <a:pt x="7485" y="1279"/>
                  </a:cubicBezTo>
                  <a:lnTo>
                    <a:pt x="7485" y="1279"/>
                  </a:lnTo>
                  <a:cubicBezTo>
                    <a:pt x="8234" y="1101"/>
                    <a:pt x="9006" y="998"/>
                    <a:pt x="9774" y="998"/>
                  </a:cubicBezTo>
                  <a:close/>
                  <a:moveTo>
                    <a:pt x="9705" y="1"/>
                  </a:moveTo>
                  <a:cubicBezTo>
                    <a:pt x="9415" y="1"/>
                    <a:pt x="9122" y="15"/>
                    <a:pt x="8828" y="45"/>
                  </a:cubicBezTo>
                  <a:cubicBezTo>
                    <a:pt x="8278" y="101"/>
                    <a:pt x="7736" y="194"/>
                    <a:pt x="7201" y="323"/>
                  </a:cubicBezTo>
                  <a:cubicBezTo>
                    <a:pt x="5236" y="761"/>
                    <a:pt x="3342" y="1705"/>
                    <a:pt x="2046" y="3280"/>
                  </a:cubicBezTo>
                  <a:cubicBezTo>
                    <a:pt x="919" y="4650"/>
                    <a:pt x="302" y="6341"/>
                    <a:pt x="201" y="8109"/>
                  </a:cubicBezTo>
                  <a:cubicBezTo>
                    <a:pt x="1" y="11562"/>
                    <a:pt x="1814" y="15196"/>
                    <a:pt x="4945" y="16791"/>
                  </a:cubicBezTo>
                  <a:cubicBezTo>
                    <a:pt x="6113" y="17386"/>
                    <a:pt x="7420" y="17664"/>
                    <a:pt x="8742" y="17664"/>
                  </a:cubicBezTo>
                  <a:cubicBezTo>
                    <a:pt x="11374" y="17664"/>
                    <a:pt x="14061" y="16561"/>
                    <a:pt x="15813" y="14663"/>
                  </a:cubicBezTo>
                  <a:cubicBezTo>
                    <a:pt x="18198" y="12082"/>
                    <a:pt x="18687" y="8208"/>
                    <a:pt x="17322" y="5016"/>
                  </a:cubicBezTo>
                  <a:cubicBezTo>
                    <a:pt x="15989" y="1897"/>
                    <a:pt x="13019" y="1"/>
                    <a:pt x="9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10188;p49">
              <a:extLst>
                <a:ext uri="{FF2B5EF4-FFF2-40B4-BE49-F238E27FC236}">
                  <a16:creationId xmlns:a16="http://schemas.microsoft.com/office/drawing/2014/main" id="{9F1FCBCF-E513-AB54-9D6E-93D98FE2ACFD}"/>
                </a:ext>
              </a:extLst>
            </p:cNvPr>
            <p:cNvSpPr/>
            <p:nvPr/>
          </p:nvSpPr>
          <p:spPr>
            <a:xfrm>
              <a:off x="4763013" y="3564288"/>
              <a:ext cx="181275" cy="256125"/>
            </a:xfrm>
            <a:custGeom>
              <a:avLst/>
              <a:gdLst/>
              <a:ahLst/>
              <a:cxnLst/>
              <a:rect l="l" t="t" r="r" b="b"/>
              <a:pathLst>
                <a:path w="7251" h="10245" extrusionOk="0">
                  <a:moveTo>
                    <a:pt x="6571" y="0"/>
                  </a:moveTo>
                  <a:cubicBezTo>
                    <a:pt x="6422" y="0"/>
                    <a:pt x="6274" y="72"/>
                    <a:pt x="6178" y="247"/>
                  </a:cubicBezTo>
                  <a:cubicBezTo>
                    <a:pt x="4421" y="3481"/>
                    <a:pt x="2199" y="6401"/>
                    <a:pt x="238" y="9508"/>
                  </a:cubicBezTo>
                  <a:cubicBezTo>
                    <a:pt x="0" y="9888"/>
                    <a:pt x="345" y="10245"/>
                    <a:pt x="691" y="10245"/>
                  </a:cubicBezTo>
                  <a:cubicBezTo>
                    <a:pt x="843" y="10245"/>
                    <a:pt x="995" y="10176"/>
                    <a:pt x="1099" y="10012"/>
                  </a:cubicBezTo>
                  <a:cubicBezTo>
                    <a:pt x="3058" y="6904"/>
                    <a:pt x="5281" y="3984"/>
                    <a:pt x="7038"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10189;p49">
              <a:extLst>
                <a:ext uri="{FF2B5EF4-FFF2-40B4-BE49-F238E27FC236}">
                  <a16:creationId xmlns:a16="http://schemas.microsoft.com/office/drawing/2014/main" id="{B08C131B-66C8-253B-2CC7-341F2A609D3A}"/>
                </a:ext>
              </a:extLst>
            </p:cNvPr>
            <p:cNvSpPr/>
            <p:nvPr/>
          </p:nvSpPr>
          <p:spPr>
            <a:xfrm>
              <a:off x="4719263" y="3554538"/>
              <a:ext cx="133400" cy="175275"/>
            </a:xfrm>
            <a:custGeom>
              <a:avLst/>
              <a:gdLst/>
              <a:ahLst/>
              <a:cxnLst/>
              <a:rect l="l" t="t" r="r" b="b"/>
              <a:pathLst>
                <a:path w="5336" h="7011" extrusionOk="0">
                  <a:moveTo>
                    <a:pt x="4642" y="1"/>
                  </a:moveTo>
                  <a:cubicBezTo>
                    <a:pt x="4490" y="1"/>
                    <a:pt x="4337" y="68"/>
                    <a:pt x="4231" y="231"/>
                  </a:cubicBezTo>
                  <a:cubicBezTo>
                    <a:pt x="2910" y="2264"/>
                    <a:pt x="1587" y="4303"/>
                    <a:pt x="161" y="6262"/>
                  </a:cubicBezTo>
                  <a:cubicBezTo>
                    <a:pt x="1" y="6479"/>
                    <a:pt x="123" y="6816"/>
                    <a:pt x="338" y="6942"/>
                  </a:cubicBezTo>
                  <a:cubicBezTo>
                    <a:pt x="418" y="6989"/>
                    <a:pt x="500" y="7010"/>
                    <a:pt x="580" y="7010"/>
                  </a:cubicBezTo>
                  <a:cubicBezTo>
                    <a:pt x="751" y="7010"/>
                    <a:pt x="911" y="6913"/>
                    <a:pt x="1021" y="6763"/>
                  </a:cubicBezTo>
                  <a:cubicBezTo>
                    <a:pt x="2449" y="4806"/>
                    <a:pt x="3772" y="2765"/>
                    <a:pt x="5091" y="734"/>
                  </a:cubicBezTo>
                  <a:cubicBezTo>
                    <a:pt x="5336" y="358"/>
                    <a:pt x="4991" y="1"/>
                    <a:pt x="4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10190;p49">
              <a:extLst>
                <a:ext uri="{FF2B5EF4-FFF2-40B4-BE49-F238E27FC236}">
                  <a16:creationId xmlns:a16="http://schemas.microsoft.com/office/drawing/2014/main" id="{A122D2A0-9023-12F5-3C99-8573A855915B}"/>
                </a:ext>
              </a:extLst>
            </p:cNvPr>
            <p:cNvSpPr/>
            <p:nvPr/>
          </p:nvSpPr>
          <p:spPr>
            <a:xfrm>
              <a:off x="4851838" y="3641638"/>
              <a:ext cx="145200" cy="186525"/>
            </a:xfrm>
            <a:custGeom>
              <a:avLst/>
              <a:gdLst/>
              <a:ahLst/>
              <a:cxnLst/>
              <a:rect l="l" t="t" r="r" b="b"/>
              <a:pathLst>
                <a:path w="5808" h="7461" extrusionOk="0">
                  <a:moveTo>
                    <a:pt x="5122" y="0"/>
                  </a:moveTo>
                  <a:cubicBezTo>
                    <a:pt x="4971" y="0"/>
                    <a:pt x="4821" y="70"/>
                    <a:pt x="4721" y="239"/>
                  </a:cubicBezTo>
                  <a:cubicBezTo>
                    <a:pt x="3390" y="2513"/>
                    <a:pt x="1642" y="4499"/>
                    <a:pt x="238" y="6724"/>
                  </a:cubicBezTo>
                  <a:cubicBezTo>
                    <a:pt x="1" y="7102"/>
                    <a:pt x="346" y="7460"/>
                    <a:pt x="693" y="7460"/>
                  </a:cubicBezTo>
                  <a:cubicBezTo>
                    <a:pt x="845" y="7460"/>
                    <a:pt x="996" y="7392"/>
                    <a:pt x="1100" y="7227"/>
                  </a:cubicBezTo>
                  <a:cubicBezTo>
                    <a:pt x="2501" y="5003"/>
                    <a:pt x="4250" y="3014"/>
                    <a:pt x="5581" y="743"/>
                  </a:cubicBezTo>
                  <a:cubicBezTo>
                    <a:pt x="5807" y="359"/>
                    <a:pt x="5463" y="0"/>
                    <a:pt x="5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7421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40D46C71-E78B-B443-4997-7491738A7917}"/>
              </a:ext>
            </a:extLst>
          </p:cNvPr>
          <p:cNvSpPr>
            <a:spLocks noChangeArrowheads="1"/>
          </p:cNvSpPr>
          <p:nvPr/>
        </p:nvSpPr>
        <p:spPr bwMode="auto">
          <a:xfrm>
            <a:off x="0" y="126206"/>
            <a:ext cx="281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98" tIns="40099" rIns="80198" bIns="40099"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r>
              <a:rPr lang="en-US" altLang="en-US" sz="2126" b="1">
                <a:latin typeface="Times New Roman" panose="02020603050405020304" pitchFamily="18" charset="0"/>
                <a:cs typeface="Times New Roman" panose="02020603050405020304" pitchFamily="18" charset="0"/>
              </a:rPr>
              <a:t>Quan sát xem khi</a:t>
            </a:r>
          </a:p>
        </p:txBody>
      </p:sp>
      <p:sp>
        <p:nvSpPr>
          <p:cNvPr id="5194" name="AutoShape 74">
            <a:extLst>
              <a:ext uri="{FF2B5EF4-FFF2-40B4-BE49-F238E27FC236}">
                <a16:creationId xmlns:a16="http://schemas.microsoft.com/office/drawing/2014/main" id="{8FC92538-154C-1359-A9F6-089827819E41}"/>
              </a:ext>
            </a:extLst>
          </p:cNvPr>
          <p:cNvSpPr>
            <a:spLocks noChangeArrowheads="1"/>
          </p:cNvSpPr>
          <p:nvPr/>
        </p:nvSpPr>
        <p:spPr bwMode="auto">
          <a:xfrm>
            <a:off x="1016794" y="1131094"/>
            <a:ext cx="5638800" cy="1531144"/>
          </a:xfrm>
          <a:prstGeom prst="parallelogram">
            <a:avLst>
              <a:gd name="adj" fmla="val 77813"/>
            </a:avLst>
          </a:prstGeom>
          <a:solidFill>
            <a:srgbClr val="66CCFF"/>
          </a:solidFill>
          <a:ln w="57150" algn="ctr">
            <a:solidFill>
              <a:schemeClr val="hlink"/>
            </a:solidFill>
            <a:miter lim="800000"/>
            <a:headEnd/>
            <a:tailEnd/>
          </a:ln>
        </p:spPr>
        <p:txBody>
          <a:bodyPr wrap="none" lIns="80198" tIns="40099" rIns="80198" bIns="40099"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grpSp>
        <p:nvGrpSpPr>
          <p:cNvPr id="2" name="Group 75">
            <a:extLst>
              <a:ext uri="{FF2B5EF4-FFF2-40B4-BE49-F238E27FC236}">
                <a16:creationId xmlns:a16="http://schemas.microsoft.com/office/drawing/2014/main" id="{019198A9-4D95-DFE3-344B-8447D9CEB8ED}"/>
              </a:ext>
            </a:extLst>
          </p:cNvPr>
          <p:cNvGrpSpPr>
            <a:grpSpLocks/>
          </p:cNvGrpSpPr>
          <p:nvPr/>
        </p:nvGrpSpPr>
        <p:grpSpPr bwMode="auto">
          <a:xfrm>
            <a:off x="3671887" y="1356122"/>
            <a:ext cx="3243263" cy="847725"/>
            <a:chOff x="2160" y="1112"/>
            <a:chExt cx="3120" cy="904"/>
          </a:xfrm>
        </p:grpSpPr>
        <p:sp>
          <p:nvSpPr>
            <p:cNvPr id="12316" name="AutoShape 76">
              <a:extLst>
                <a:ext uri="{FF2B5EF4-FFF2-40B4-BE49-F238E27FC236}">
                  <a16:creationId xmlns:a16="http://schemas.microsoft.com/office/drawing/2014/main" id="{7F5211A1-7123-4CD6-A18D-F998F1C915CC}"/>
                </a:ext>
              </a:extLst>
            </p:cNvPr>
            <p:cNvSpPr>
              <a:spLocks noChangeArrowheads="1"/>
            </p:cNvSpPr>
            <p:nvPr/>
          </p:nvSpPr>
          <p:spPr bwMode="auto">
            <a:xfrm>
              <a:off x="2160" y="1200"/>
              <a:ext cx="3120" cy="816"/>
            </a:xfrm>
            <a:prstGeom prst="parallelogram">
              <a:avLst>
                <a:gd name="adj" fmla="val 95588"/>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altLang="en-US" sz="1595"/>
            </a:p>
          </p:txBody>
        </p:sp>
        <p:grpSp>
          <p:nvGrpSpPr>
            <p:cNvPr id="20509" name="Group 77">
              <a:extLst>
                <a:ext uri="{FF2B5EF4-FFF2-40B4-BE49-F238E27FC236}">
                  <a16:creationId xmlns:a16="http://schemas.microsoft.com/office/drawing/2014/main" id="{02B5C50C-21B6-8BE3-61FE-E2F43DA62534}"/>
                </a:ext>
              </a:extLst>
            </p:cNvPr>
            <p:cNvGrpSpPr>
              <a:grpSpLocks/>
            </p:cNvGrpSpPr>
            <p:nvPr/>
          </p:nvGrpSpPr>
          <p:grpSpPr bwMode="auto">
            <a:xfrm>
              <a:off x="2184" y="1112"/>
              <a:ext cx="3072" cy="886"/>
              <a:chOff x="2208" y="1104"/>
              <a:chExt cx="3072" cy="886"/>
            </a:xfrm>
          </p:grpSpPr>
          <p:sp>
            <p:nvSpPr>
              <p:cNvPr id="12318" name="AutoShape 78">
                <a:extLst>
                  <a:ext uri="{FF2B5EF4-FFF2-40B4-BE49-F238E27FC236}">
                    <a16:creationId xmlns:a16="http://schemas.microsoft.com/office/drawing/2014/main" id="{A68F25C7-3360-4740-48FF-26151D42DD4E}"/>
                  </a:ext>
                </a:extLst>
              </p:cNvPr>
              <p:cNvSpPr>
                <a:spLocks noChangeArrowheads="1"/>
              </p:cNvSpPr>
              <p:nvPr/>
            </p:nvSpPr>
            <p:spPr bwMode="auto">
              <a:xfrm>
                <a:off x="2208" y="1200"/>
                <a:ext cx="3072" cy="790"/>
              </a:xfrm>
              <a:prstGeom prst="parallelogram">
                <a:avLst>
                  <a:gd name="adj" fmla="val 97215"/>
                </a:avLst>
              </a:prstGeom>
              <a:solidFill>
                <a:schemeClr val="bg1"/>
              </a:solidFill>
              <a:ln w="28575" algn="ctr">
                <a:solidFill>
                  <a:schemeClr val="tx1"/>
                </a:solidFill>
                <a:miter lim="800000"/>
                <a:headEnd/>
                <a:tailEnd/>
              </a:ln>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grpSp>
            <p:nvGrpSpPr>
              <p:cNvPr id="20511" name="Group 79">
                <a:extLst>
                  <a:ext uri="{FF2B5EF4-FFF2-40B4-BE49-F238E27FC236}">
                    <a16:creationId xmlns:a16="http://schemas.microsoft.com/office/drawing/2014/main" id="{E01BB32D-32D7-6B1B-3E15-839920D3DE94}"/>
                  </a:ext>
                </a:extLst>
              </p:cNvPr>
              <p:cNvGrpSpPr>
                <a:grpSpLocks/>
              </p:cNvGrpSpPr>
              <p:nvPr/>
            </p:nvGrpSpPr>
            <p:grpSpPr bwMode="auto">
              <a:xfrm>
                <a:off x="2656" y="1104"/>
                <a:ext cx="2483" cy="825"/>
                <a:chOff x="1783" y="2160"/>
                <a:chExt cx="2483" cy="825"/>
              </a:xfrm>
            </p:grpSpPr>
            <p:sp>
              <p:nvSpPr>
                <p:cNvPr id="12320" name="Oval 80">
                  <a:extLst>
                    <a:ext uri="{FF2B5EF4-FFF2-40B4-BE49-F238E27FC236}">
                      <a16:creationId xmlns:a16="http://schemas.microsoft.com/office/drawing/2014/main" id="{2B4A6D76-7E0F-5DCF-C4C1-F72B54BD1C4D}"/>
                    </a:ext>
                  </a:extLst>
                </p:cNvPr>
                <p:cNvSpPr>
                  <a:spLocks noChangeArrowheads="1"/>
                </p:cNvSpPr>
                <p:nvPr/>
              </p:nvSpPr>
              <p:spPr bwMode="auto">
                <a:xfrm>
                  <a:off x="2378" y="2549"/>
                  <a:ext cx="1515" cy="354"/>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2321" name="Oval 81">
                  <a:extLst>
                    <a:ext uri="{FF2B5EF4-FFF2-40B4-BE49-F238E27FC236}">
                      <a16:creationId xmlns:a16="http://schemas.microsoft.com/office/drawing/2014/main" id="{744F7DF9-2C58-8D72-76CD-0C05813711DE}"/>
                    </a:ext>
                  </a:extLst>
                </p:cNvPr>
                <p:cNvSpPr>
                  <a:spLocks noChangeArrowheads="1"/>
                </p:cNvSpPr>
                <p:nvPr/>
              </p:nvSpPr>
              <p:spPr bwMode="auto">
                <a:xfrm>
                  <a:off x="2625" y="2405"/>
                  <a:ext cx="1160" cy="143"/>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2322" name="Oval 82">
                  <a:extLst>
                    <a:ext uri="{FF2B5EF4-FFF2-40B4-BE49-F238E27FC236}">
                      <a16:creationId xmlns:a16="http://schemas.microsoft.com/office/drawing/2014/main" id="{1AD7AAFF-51B9-2CDC-723D-257835BD6859}"/>
                    </a:ext>
                  </a:extLst>
                </p:cNvPr>
                <p:cNvSpPr>
                  <a:spLocks noChangeArrowheads="1"/>
                </p:cNvSpPr>
                <p:nvPr/>
              </p:nvSpPr>
              <p:spPr bwMode="auto">
                <a:xfrm>
                  <a:off x="2526" y="2323"/>
                  <a:ext cx="1478" cy="245"/>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2323" name="Oval 83">
                  <a:extLst>
                    <a:ext uri="{FF2B5EF4-FFF2-40B4-BE49-F238E27FC236}">
                      <a16:creationId xmlns:a16="http://schemas.microsoft.com/office/drawing/2014/main" id="{48867044-7659-92F5-2FCA-508880774C43}"/>
                    </a:ext>
                  </a:extLst>
                </p:cNvPr>
                <p:cNvSpPr>
                  <a:spLocks noChangeArrowheads="1"/>
                </p:cNvSpPr>
                <p:nvPr/>
              </p:nvSpPr>
              <p:spPr bwMode="auto">
                <a:xfrm>
                  <a:off x="2435" y="2568"/>
                  <a:ext cx="1479" cy="250"/>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0516" name="Line 84">
                  <a:extLst>
                    <a:ext uri="{FF2B5EF4-FFF2-40B4-BE49-F238E27FC236}">
                      <a16:creationId xmlns:a16="http://schemas.microsoft.com/office/drawing/2014/main" id="{6048DF57-D7D3-6681-2B17-3DC6A460A96F}"/>
                    </a:ext>
                  </a:extLst>
                </p:cNvPr>
                <p:cNvSpPr>
                  <a:spLocks noChangeShapeType="1"/>
                </p:cNvSpPr>
                <p:nvPr/>
              </p:nvSpPr>
              <p:spPr bwMode="auto">
                <a:xfrm flipH="1" flipV="1">
                  <a:off x="1825" y="2567"/>
                  <a:ext cx="1138" cy="3"/>
                </a:xfrm>
                <a:prstGeom prst="line">
                  <a:avLst/>
                </a:prstGeom>
                <a:noFill/>
                <a:ln w="9525">
                  <a:solidFill>
                    <a:srgbClr val="0000FF"/>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050"/>
                </a:p>
              </p:txBody>
            </p:sp>
            <p:sp>
              <p:nvSpPr>
                <p:cNvPr id="20517" name="Line 85">
                  <a:extLst>
                    <a:ext uri="{FF2B5EF4-FFF2-40B4-BE49-F238E27FC236}">
                      <a16:creationId xmlns:a16="http://schemas.microsoft.com/office/drawing/2014/main" id="{044840C5-C354-A937-EA87-401C4F886110}"/>
                    </a:ext>
                  </a:extLst>
                </p:cNvPr>
                <p:cNvSpPr>
                  <a:spLocks noChangeShapeType="1"/>
                </p:cNvSpPr>
                <p:nvPr/>
              </p:nvSpPr>
              <p:spPr bwMode="auto">
                <a:xfrm flipH="1" flipV="1">
                  <a:off x="2158" y="2566"/>
                  <a:ext cx="40" cy="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18" name="Line 86">
                  <a:extLst>
                    <a:ext uri="{FF2B5EF4-FFF2-40B4-BE49-F238E27FC236}">
                      <a16:creationId xmlns:a16="http://schemas.microsoft.com/office/drawing/2014/main" id="{9613BCA0-2B7F-7CD0-91F9-09D3BA10754F}"/>
                    </a:ext>
                  </a:extLst>
                </p:cNvPr>
                <p:cNvSpPr>
                  <a:spLocks noChangeShapeType="1"/>
                </p:cNvSpPr>
                <p:nvPr/>
              </p:nvSpPr>
              <p:spPr bwMode="auto">
                <a:xfrm flipH="1">
                  <a:off x="2162" y="2639"/>
                  <a:ext cx="53" cy="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19" name="Line 87">
                  <a:extLst>
                    <a:ext uri="{FF2B5EF4-FFF2-40B4-BE49-F238E27FC236}">
                      <a16:creationId xmlns:a16="http://schemas.microsoft.com/office/drawing/2014/main" id="{A1177E87-CAA9-F161-13B7-66B6CB4AB53F}"/>
                    </a:ext>
                  </a:extLst>
                </p:cNvPr>
                <p:cNvSpPr>
                  <a:spLocks noChangeShapeType="1"/>
                </p:cNvSpPr>
                <p:nvPr/>
              </p:nvSpPr>
              <p:spPr bwMode="auto">
                <a:xfrm flipH="1">
                  <a:off x="2246" y="2705"/>
                  <a:ext cx="30"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20" name="Line 88">
                  <a:extLst>
                    <a:ext uri="{FF2B5EF4-FFF2-40B4-BE49-F238E27FC236}">
                      <a16:creationId xmlns:a16="http://schemas.microsoft.com/office/drawing/2014/main" id="{C9885976-1631-AE4A-5F9C-DFED3EEB6D84}"/>
                    </a:ext>
                  </a:extLst>
                </p:cNvPr>
                <p:cNvSpPr>
                  <a:spLocks noChangeShapeType="1"/>
                </p:cNvSpPr>
                <p:nvPr/>
              </p:nvSpPr>
              <p:spPr bwMode="auto">
                <a:xfrm>
                  <a:off x="3038" y="2812"/>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21" name="Line 89">
                  <a:extLst>
                    <a:ext uri="{FF2B5EF4-FFF2-40B4-BE49-F238E27FC236}">
                      <a16:creationId xmlns:a16="http://schemas.microsoft.com/office/drawing/2014/main" id="{6BB1C1F5-DB9E-FCDF-826E-B5FBFF97C8FC}"/>
                    </a:ext>
                  </a:extLst>
                </p:cNvPr>
                <p:cNvSpPr>
                  <a:spLocks noChangeShapeType="1"/>
                </p:cNvSpPr>
                <p:nvPr/>
              </p:nvSpPr>
              <p:spPr bwMode="auto">
                <a:xfrm flipH="1">
                  <a:off x="2204" y="2687"/>
                  <a:ext cx="29"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22" name="Line 90">
                  <a:extLst>
                    <a:ext uri="{FF2B5EF4-FFF2-40B4-BE49-F238E27FC236}">
                      <a16:creationId xmlns:a16="http://schemas.microsoft.com/office/drawing/2014/main" id="{B3207F69-DEEF-F01C-E3A1-BFFE29E8A99F}"/>
                    </a:ext>
                  </a:extLst>
                </p:cNvPr>
                <p:cNvSpPr>
                  <a:spLocks noChangeShapeType="1"/>
                </p:cNvSpPr>
                <p:nvPr/>
              </p:nvSpPr>
              <p:spPr bwMode="auto">
                <a:xfrm flipH="1" flipV="1">
                  <a:off x="2162" y="2501"/>
                  <a:ext cx="29" cy="1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23" name="Line 91">
                  <a:extLst>
                    <a:ext uri="{FF2B5EF4-FFF2-40B4-BE49-F238E27FC236}">
                      <a16:creationId xmlns:a16="http://schemas.microsoft.com/office/drawing/2014/main" id="{46FFD257-8A10-DB17-22C1-ECC3BB213CC5}"/>
                    </a:ext>
                  </a:extLst>
                </p:cNvPr>
                <p:cNvSpPr>
                  <a:spLocks noChangeShapeType="1"/>
                </p:cNvSpPr>
                <p:nvPr/>
              </p:nvSpPr>
              <p:spPr bwMode="auto">
                <a:xfrm flipH="1" flipV="1">
                  <a:off x="2246" y="2459"/>
                  <a:ext cx="51" cy="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12332" name="Oval 92">
                  <a:extLst>
                    <a:ext uri="{FF2B5EF4-FFF2-40B4-BE49-F238E27FC236}">
                      <a16:creationId xmlns:a16="http://schemas.microsoft.com/office/drawing/2014/main" id="{10ACE615-BDBA-8CD6-7466-CF199729F354}"/>
                    </a:ext>
                  </a:extLst>
                </p:cNvPr>
                <p:cNvSpPr>
                  <a:spLocks noChangeArrowheads="1"/>
                </p:cNvSpPr>
                <p:nvPr/>
              </p:nvSpPr>
              <p:spPr bwMode="auto">
                <a:xfrm>
                  <a:off x="2582" y="2585"/>
                  <a:ext cx="1160" cy="143"/>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0525" name="Arc 93">
                  <a:extLst>
                    <a:ext uri="{FF2B5EF4-FFF2-40B4-BE49-F238E27FC236}">
                      <a16:creationId xmlns:a16="http://schemas.microsoft.com/office/drawing/2014/main" id="{5C5BF86D-1305-BA7A-F9C5-6D7293DB3358}"/>
                    </a:ext>
                  </a:extLst>
                </p:cNvPr>
                <p:cNvSpPr>
                  <a:spLocks/>
                </p:cNvSpPr>
                <p:nvPr/>
              </p:nvSpPr>
              <p:spPr bwMode="auto">
                <a:xfrm rot="21402020" flipH="1">
                  <a:off x="1783" y="2585"/>
                  <a:ext cx="968" cy="317"/>
                </a:xfrm>
                <a:custGeom>
                  <a:avLst/>
                  <a:gdLst>
                    <a:gd name="T0" fmla="*/ 0 w 21600"/>
                    <a:gd name="T1" fmla="*/ 0 h 21561"/>
                    <a:gd name="T2" fmla="*/ 0 w 21600"/>
                    <a:gd name="T3" fmla="*/ 0 h 21561"/>
                    <a:gd name="T4" fmla="*/ 0 w 21600"/>
                    <a:gd name="T5" fmla="*/ 0 h 21561"/>
                    <a:gd name="T6" fmla="*/ 0 60000 65536"/>
                    <a:gd name="T7" fmla="*/ 0 60000 65536"/>
                    <a:gd name="T8" fmla="*/ 0 60000 65536"/>
                    <a:gd name="T9" fmla="*/ 0 w 21600"/>
                    <a:gd name="T10" fmla="*/ 0 h 21561"/>
                    <a:gd name="T11" fmla="*/ 21600 w 21600"/>
                    <a:gd name="T12" fmla="*/ 21561 h 21561"/>
                  </a:gdLst>
                  <a:ahLst/>
                  <a:cxnLst>
                    <a:cxn ang="T6">
                      <a:pos x="T0" y="T1"/>
                    </a:cxn>
                    <a:cxn ang="T7">
                      <a:pos x="T2" y="T3"/>
                    </a:cxn>
                    <a:cxn ang="T8">
                      <a:pos x="T4" y="T5"/>
                    </a:cxn>
                  </a:cxnLst>
                  <a:rect l="T9" t="T10" r="T11" b="T12"/>
                  <a:pathLst>
                    <a:path w="21600" h="21561" fill="none" extrusionOk="0">
                      <a:moveTo>
                        <a:pt x="1302" y="0"/>
                      </a:moveTo>
                      <a:cubicBezTo>
                        <a:pt x="12705" y="689"/>
                        <a:pt x="21600" y="10137"/>
                        <a:pt x="21600" y="21561"/>
                      </a:cubicBezTo>
                    </a:path>
                    <a:path w="21600" h="21561" stroke="0" extrusionOk="0">
                      <a:moveTo>
                        <a:pt x="1302" y="0"/>
                      </a:moveTo>
                      <a:cubicBezTo>
                        <a:pt x="12705" y="689"/>
                        <a:pt x="21600" y="10137"/>
                        <a:pt x="21600" y="21561"/>
                      </a:cubicBezTo>
                      <a:lnTo>
                        <a:pt x="0" y="21561"/>
                      </a:lnTo>
                      <a:lnTo>
                        <a:pt x="1302"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0526" name="Arc 94">
                  <a:extLst>
                    <a:ext uri="{FF2B5EF4-FFF2-40B4-BE49-F238E27FC236}">
                      <a16:creationId xmlns:a16="http://schemas.microsoft.com/office/drawing/2014/main" id="{17DE6412-7105-7DC0-6DED-FB12A2E4C18A}"/>
                    </a:ext>
                  </a:extLst>
                </p:cNvPr>
                <p:cNvSpPr>
                  <a:spLocks/>
                </p:cNvSpPr>
                <p:nvPr/>
              </p:nvSpPr>
              <p:spPr bwMode="auto">
                <a:xfrm rot="35585" flipH="1">
                  <a:off x="1952" y="2579"/>
                  <a:ext cx="791" cy="395"/>
                </a:xfrm>
                <a:custGeom>
                  <a:avLst/>
                  <a:gdLst>
                    <a:gd name="T0" fmla="*/ 0 w 21370"/>
                    <a:gd name="T1" fmla="*/ 0 h 21596"/>
                    <a:gd name="T2" fmla="*/ 0 w 21370"/>
                    <a:gd name="T3" fmla="*/ 0 h 21596"/>
                    <a:gd name="T4" fmla="*/ 0 w 21370"/>
                    <a:gd name="T5" fmla="*/ 0 h 21596"/>
                    <a:gd name="T6" fmla="*/ 0 60000 65536"/>
                    <a:gd name="T7" fmla="*/ 0 60000 65536"/>
                    <a:gd name="T8" fmla="*/ 0 60000 65536"/>
                    <a:gd name="T9" fmla="*/ 0 w 21370"/>
                    <a:gd name="T10" fmla="*/ 0 h 21596"/>
                    <a:gd name="T11" fmla="*/ 21370 w 21370"/>
                    <a:gd name="T12" fmla="*/ 21596 h 21596"/>
                  </a:gdLst>
                  <a:ahLst/>
                  <a:cxnLst>
                    <a:cxn ang="T6">
                      <a:pos x="T0" y="T1"/>
                    </a:cxn>
                    <a:cxn ang="T7">
                      <a:pos x="T2" y="T3"/>
                    </a:cxn>
                    <a:cxn ang="T8">
                      <a:pos x="T4" y="T5"/>
                    </a:cxn>
                  </a:cxnLst>
                  <a:rect l="T9" t="T10" r="T11" b="T12"/>
                  <a:pathLst>
                    <a:path w="21370" h="21596" fill="none" extrusionOk="0">
                      <a:moveTo>
                        <a:pt x="401" y="-1"/>
                      </a:moveTo>
                      <a:cubicBezTo>
                        <a:pt x="10961" y="195"/>
                        <a:pt x="19831" y="8000"/>
                        <a:pt x="21369" y="18451"/>
                      </a:cubicBezTo>
                    </a:path>
                    <a:path w="21370" h="21596" stroke="0" extrusionOk="0">
                      <a:moveTo>
                        <a:pt x="401" y="-1"/>
                      </a:moveTo>
                      <a:cubicBezTo>
                        <a:pt x="10961" y="195"/>
                        <a:pt x="19831" y="8000"/>
                        <a:pt x="21369" y="18451"/>
                      </a:cubicBezTo>
                      <a:lnTo>
                        <a:pt x="0" y="21596"/>
                      </a:lnTo>
                      <a:lnTo>
                        <a:pt x="401"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0527" name="Arc 95">
                  <a:extLst>
                    <a:ext uri="{FF2B5EF4-FFF2-40B4-BE49-F238E27FC236}">
                      <a16:creationId xmlns:a16="http://schemas.microsoft.com/office/drawing/2014/main" id="{85D7F945-2A88-BA58-B17E-E9768CE6BE7C}"/>
                    </a:ext>
                  </a:extLst>
                </p:cNvPr>
                <p:cNvSpPr>
                  <a:spLocks/>
                </p:cNvSpPr>
                <p:nvPr/>
              </p:nvSpPr>
              <p:spPr bwMode="auto">
                <a:xfrm flipH="1" flipV="1">
                  <a:off x="1951" y="2370"/>
                  <a:ext cx="968" cy="2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0528" name="Arc 96">
                  <a:extLst>
                    <a:ext uri="{FF2B5EF4-FFF2-40B4-BE49-F238E27FC236}">
                      <a16:creationId xmlns:a16="http://schemas.microsoft.com/office/drawing/2014/main" id="{C6D2DA58-3E47-DB3F-401F-8FF324922457}"/>
                    </a:ext>
                  </a:extLst>
                </p:cNvPr>
                <p:cNvSpPr>
                  <a:spLocks/>
                </p:cNvSpPr>
                <p:nvPr/>
              </p:nvSpPr>
              <p:spPr bwMode="auto">
                <a:xfrm rot="192122" flipH="1" flipV="1">
                  <a:off x="2077" y="2334"/>
                  <a:ext cx="758" cy="2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0529" name="Arc 97">
                  <a:extLst>
                    <a:ext uri="{FF2B5EF4-FFF2-40B4-BE49-F238E27FC236}">
                      <a16:creationId xmlns:a16="http://schemas.microsoft.com/office/drawing/2014/main" id="{1F7889FE-F70E-0FD7-8990-D42567750710}"/>
                    </a:ext>
                  </a:extLst>
                </p:cNvPr>
                <p:cNvSpPr>
                  <a:spLocks/>
                </p:cNvSpPr>
                <p:nvPr/>
              </p:nvSpPr>
              <p:spPr bwMode="auto">
                <a:xfrm rot="1385979" flipH="1">
                  <a:off x="3354" y="2591"/>
                  <a:ext cx="884" cy="268"/>
                </a:xfrm>
                <a:custGeom>
                  <a:avLst/>
                  <a:gdLst>
                    <a:gd name="T0" fmla="*/ 0 w 19712"/>
                    <a:gd name="T1" fmla="*/ 0 h 20173"/>
                    <a:gd name="T2" fmla="*/ 0 w 19712"/>
                    <a:gd name="T3" fmla="*/ 0 h 20173"/>
                    <a:gd name="T4" fmla="*/ 0 w 19712"/>
                    <a:gd name="T5" fmla="*/ 0 h 20173"/>
                    <a:gd name="T6" fmla="*/ 0 60000 65536"/>
                    <a:gd name="T7" fmla="*/ 0 60000 65536"/>
                    <a:gd name="T8" fmla="*/ 0 60000 65536"/>
                    <a:gd name="T9" fmla="*/ 0 w 19712"/>
                    <a:gd name="T10" fmla="*/ 0 h 20173"/>
                    <a:gd name="T11" fmla="*/ 19712 w 19712"/>
                    <a:gd name="T12" fmla="*/ 20173 h 20173"/>
                  </a:gdLst>
                  <a:ahLst/>
                  <a:cxnLst>
                    <a:cxn ang="T6">
                      <a:pos x="T0" y="T1"/>
                    </a:cxn>
                    <a:cxn ang="T7">
                      <a:pos x="T2" y="T3"/>
                    </a:cxn>
                    <a:cxn ang="T8">
                      <a:pos x="T4" y="T5"/>
                    </a:cxn>
                  </a:cxnLst>
                  <a:rect l="T9" t="T10" r="T11" b="T12"/>
                  <a:pathLst>
                    <a:path w="19712" h="20173" fill="none" extrusionOk="0">
                      <a:moveTo>
                        <a:pt x="7720" y="-1"/>
                      </a:moveTo>
                      <a:cubicBezTo>
                        <a:pt x="13061" y="2043"/>
                        <a:pt x="17373" y="6122"/>
                        <a:pt x="19711" y="11341"/>
                      </a:cubicBezTo>
                    </a:path>
                    <a:path w="19712" h="20173" stroke="0" extrusionOk="0">
                      <a:moveTo>
                        <a:pt x="7720" y="-1"/>
                      </a:moveTo>
                      <a:cubicBezTo>
                        <a:pt x="13061" y="2043"/>
                        <a:pt x="17373" y="6122"/>
                        <a:pt x="19711" y="11341"/>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0530" name="Arc 98">
                  <a:extLst>
                    <a:ext uri="{FF2B5EF4-FFF2-40B4-BE49-F238E27FC236}">
                      <a16:creationId xmlns:a16="http://schemas.microsoft.com/office/drawing/2014/main" id="{78B5D8AB-1A3F-D8BA-66EA-5008D7EC73D9}"/>
                    </a:ext>
                  </a:extLst>
                </p:cNvPr>
                <p:cNvSpPr>
                  <a:spLocks/>
                </p:cNvSpPr>
                <p:nvPr/>
              </p:nvSpPr>
              <p:spPr bwMode="auto">
                <a:xfrm rot="31729" flipH="1" flipV="1">
                  <a:off x="2288" y="2352"/>
                  <a:ext cx="968" cy="216"/>
                </a:xfrm>
                <a:custGeom>
                  <a:avLst/>
                  <a:gdLst>
                    <a:gd name="T0" fmla="*/ 0 w 21600"/>
                    <a:gd name="T1" fmla="*/ 0 h 21575"/>
                    <a:gd name="T2" fmla="*/ 0 w 21600"/>
                    <a:gd name="T3" fmla="*/ 0 h 21575"/>
                    <a:gd name="T4" fmla="*/ 0 w 21600"/>
                    <a:gd name="T5" fmla="*/ 0 h 21575"/>
                    <a:gd name="T6" fmla="*/ 0 60000 65536"/>
                    <a:gd name="T7" fmla="*/ 0 60000 65536"/>
                    <a:gd name="T8" fmla="*/ 0 60000 65536"/>
                    <a:gd name="T9" fmla="*/ 0 w 21600"/>
                    <a:gd name="T10" fmla="*/ 0 h 21575"/>
                    <a:gd name="T11" fmla="*/ 21600 w 21600"/>
                    <a:gd name="T12" fmla="*/ 21575 h 21575"/>
                  </a:gdLst>
                  <a:ahLst/>
                  <a:cxnLst>
                    <a:cxn ang="T6">
                      <a:pos x="T0" y="T1"/>
                    </a:cxn>
                    <a:cxn ang="T7">
                      <a:pos x="T2" y="T3"/>
                    </a:cxn>
                    <a:cxn ang="T8">
                      <a:pos x="T4" y="T5"/>
                    </a:cxn>
                  </a:cxnLst>
                  <a:rect l="T9" t="T10" r="T11" b="T12"/>
                  <a:pathLst>
                    <a:path w="21600" h="21575" fill="none" extrusionOk="0">
                      <a:moveTo>
                        <a:pt x="7720" y="-1"/>
                      </a:moveTo>
                      <a:cubicBezTo>
                        <a:pt x="16079" y="3198"/>
                        <a:pt x="21600" y="11222"/>
                        <a:pt x="21600" y="20173"/>
                      </a:cubicBezTo>
                      <a:cubicBezTo>
                        <a:pt x="21600" y="20640"/>
                        <a:pt x="21584" y="21108"/>
                        <a:pt x="21554" y="21575"/>
                      </a:cubicBezTo>
                    </a:path>
                    <a:path w="21600" h="21575" stroke="0" extrusionOk="0">
                      <a:moveTo>
                        <a:pt x="7720" y="-1"/>
                      </a:moveTo>
                      <a:cubicBezTo>
                        <a:pt x="16079" y="3198"/>
                        <a:pt x="21600" y="11222"/>
                        <a:pt x="21600" y="20173"/>
                      </a:cubicBezTo>
                      <a:cubicBezTo>
                        <a:pt x="21600" y="20640"/>
                        <a:pt x="21584" y="21108"/>
                        <a:pt x="21554" y="21575"/>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0531" name="Line 99">
                  <a:extLst>
                    <a:ext uri="{FF2B5EF4-FFF2-40B4-BE49-F238E27FC236}">
                      <a16:creationId xmlns:a16="http://schemas.microsoft.com/office/drawing/2014/main" id="{68CAB1FA-2131-8CC7-06E0-5988FC92F37B}"/>
                    </a:ext>
                  </a:extLst>
                </p:cNvPr>
                <p:cNvSpPr>
                  <a:spLocks noChangeShapeType="1"/>
                </p:cNvSpPr>
                <p:nvPr/>
              </p:nvSpPr>
              <p:spPr bwMode="auto">
                <a:xfrm flipH="1" flipV="1">
                  <a:off x="2330" y="2417"/>
                  <a:ext cx="37" cy="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32" name="Arc 100">
                  <a:extLst>
                    <a:ext uri="{FF2B5EF4-FFF2-40B4-BE49-F238E27FC236}">
                      <a16:creationId xmlns:a16="http://schemas.microsoft.com/office/drawing/2014/main" id="{52B9D89A-004C-3502-1B64-B9297309AB35}"/>
                    </a:ext>
                  </a:extLst>
                </p:cNvPr>
                <p:cNvSpPr>
                  <a:spLocks/>
                </p:cNvSpPr>
                <p:nvPr/>
              </p:nvSpPr>
              <p:spPr bwMode="auto">
                <a:xfrm rot="21229393" flipH="1">
                  <a:off x="2113" y="2573"/>
                  <a:ext cx="967" cy="412"/>
                </a:xfrm>
                <a:custGeom>
                  <a:avLst/>
                  <a:gdLst>
                    <a:gd name="T0" fmla="*/ 0 w 21600"/>
                    <a:gd name="T1" fmla="*/ 0 h 30987"/>
                    <a:gd name="T2" fmla="*/ 0 w 21600"/>
                    <a:gd name="T3" fmla="*/ 0 h 30987"/>
                    <a:gd name="T4" fmla="*/ 0 w 21600"/>
                    <a:gd name="T5" fmla="*/ 0 h 30987"/>
                    <a:gd name="T6" fmla="*/ 0 60000 65536"/>
                    <a:gd name="T7" fmla="*/ 0 60000 65536"/>
                    <a:gd name="T8" fmla="*/ 0 60000 65536"/>
                    <a:gd name="T9" fmla="*/ 0 w 21600"/>
                    <a:gd name="T10" fmla="*/ 0 h 30987"/>
                    <a:gd name="T11" fmla="*/ 21600 w 21600"/>
                    <a:gd name="T12" fmla="*/ 30987 h 30987"/>
                  </a:gdLst>
                  <a:ahLst/>
                  <a:cxnLst>
                    <a:cxn ang="T6">
                      <a:pos x="T0" y="T1"/>
                    </a:cxn>
                    <a:cxn ang="T7">
                      <a:pos x="T2" y="T3"/>
                    </a:cxn>
                    <a:cxn ang="T8">
                      <a:pos x="T4" y="T5"/>
                    </a:cxn>
                  </a:cxnLst>
                  <a:rect l="T9" t="T10" r="T11" b="T12"/>
                  <a:pathLst>
                    <a:path w="21600" h="30987" fill="none" extrusionOk="0">
                      <a:moveTo>
                        <a:pt x="7720" y="-1"/>
                      </a:moveTo>
                      <a:cubicBezTo>
                        <a:pt x="16079" y="3198"/>
                        <a:pt x="21600" y="11222"/>
                        <a:pt x="21600" y="20173"/>
                      </a:cubicBezTo>
                      <a:cubicBezTo>
                        <a:pt x="21600" y="23970"/>
                        <a:pt x="20599" y="27700"/>
                        <a:pt x="18698" y="30987"/>
                      </a:cubicBezTo>
                    </a:path>
                    <a:path w="21600" h="30987" stroke="0" extrusionOk="0">
                      <a:moveTo>
                        <a:pt x="7720" y="-1"/>
                      </a:moveTo>
                      <a:cubicBezTo>
                        <a:pt x="16079" y="3198"/>
                        <a:pt x="21600" y="11222"/>
                        <a:pt x="21600" y="20173"/>
                      </a:cubicBezTo>
                      <a:cubicBezTo>
                        <a:pt x="21600" y="23970"/>
                        <a:pt x="20599" y="27700"/>
                        <a:pt x="18698" y="30987"/>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0533" name="Line 101">
                  <a:extLst>
                    <a:ext uri="{FF2B5EF4-FFF2-40B4-BE49-F238E27FC236}">
                      <a16:creationId xmlns:a16="http://schemas.microsoft.com/office/drawing/2014/main" id="{26CDC2B7-B46E-9061-0E7D-676FF0C6D852}"/>
                    </a:ext>
                  </a:extLst>
                </p:cNvPr>
                <p:cNvSpPr>
                  <a:spLocks noChangeShapeType="1"/>
                </p:cNvSpPr>
                <p:nvPr/>
              </p:nvSpPr>
              <p:spPr bwMode="auto">
                <a:xfrm>
                  <a:off x="3072" y="2736"/>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34" name="Line 102">
                  <a:extLst>
                    <a:ext uri="{FF2B5EF4-FFF2-40B4-BE49-F238E27FC236}">
                      <a16:creationId xmlns:a16="http://schemas.microsoft.com/office/drawing/2014/main" id="{5C09E167-87C3-888C-C553-2FAE3752D5FC}"/>
                    </a:ext>
                  </a:extLst>
                </p:cNvPr>
                <p:cNvSpPr>
                  <a:spLocks noChangeShapeType="1"/>
                </p:cNvSpPr>
                <p:nvPr/>
              </p:nvSpPr>
              <p:spPr bwMode="auto">
                <a:xfrm flipV="1">
                  <a:off x="2408" y="2262"/>
                  <a:ext cx="56" cy="3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35" name="Line 103">
                  <a:extLst>
                    <a:ext uri="{FF2B5EF4-FFF2-40B4-BE49-F238E27FC236}">
                      <a16:creationId xmlns:a16="http://schemas.microsoft.com/office/drawing/2014/main" id="{30BFE9BB-F26A-86B1-048E-FAF74DA608F7}"/>
                    </a:ext>
                  </a:extLst>
                </p:cNvPr>
                <p:cNvSpPr>
                  <a:spLocks noChangeShapeType="1"/>
                </p:cNvSpPr>
                <p:nvPr/>
              </p:nvSpPr>
              <p:spPr bwMode="auto">
                <a:xfrm>
                  <a:off x="3130" y="2405"/>
                  <a:ext cx="12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36" name="Arc 104">
                  <a:extLst>
                    <a:ext uri="{FF2B5EF4-FFF2-40B4-BE49-F238E27FC236}">
                      <a16:creationId xmlns:a16="http://schemas.microsoft.com/office/drawing/2014/main" id="{75C34989-A1AC-EC65-F421-8AAD9DC0CF0B}"/>
                    </a:ext>
                  </a:extLst>
                </p:cNvPr>
                <p:cNvSpPr>
                  <a:spLocks/>
                </p:cNvSpPr>
                <p:nvPr/>
              </p:nvSpPr>
              <p:spPr bwMode="auto">
                <a:xfrm rot="11468867" flipH="1">
                  <a:off x="3298" y="2160"/>
                  <a:ext cx="750" cy="420"/>
                </a:xfrm>
                <a:custGeom>
                  <a:avLst/>
                  <a:gdLst>
                    <a:gd name="T0" fmla="*/ 0 w 16741"/>
                    <a:gd name="T1" fmla="*/ 0 h 20173"/>
                    <a:gd name="T2" fmla="*/ 0 w 16741"/>
                    <a:gd name="T3" fmla="*/ 0 h 20173"/>
                    <a:gd name="T4" fmla="*/ 0 w 16741"/>
                    <a:gd name="T5" fmla="*/ 0 h 20173"/>
                    <a:gd name="T6" fmla="*/ 0 60000 65536"/>
                    <a:gd name="T7" fmla="*/ 0 60000 65536"/>
                    <a:gd name="T8" fmla="*/ 0 60000 65536"/>
                    <a:gd name="T9" fmla="*/ 0 w 16741"/>
                    <a:gd name="T10" fmla="*/ 0 h 20173"/>
                    <a:gd name="T11" fmla="*/ 16741 w 16741"/>
                    <a:gd name="T12" fmla="*/ 20173 h 20173"/>
                  </a:gdLst>
                  <a:ahLst/>
                  <a:cxnLst>
                    <a:cxn ang="T6">
                      <a:pos x="T0" y="T1"/>
                    </a:cxn>
                    <a:cxn ang="T7">
                      <a:pos x="T2" y="T3"/>
                    </a:cxn>
                    <a:cxn ang="T8">
                      <a:pos x="T4" y="T5"/>
                    </a:cxn>
                  </a:cxnLst>
                  <a:rect l="T9" t="T10" r="T11" b="T12"/>
                  <a:pathLst>
                    <a:path w="16741" h="20173" fill="none" extrusionOk="0">
                      <a:moveTo>
                        <a:pt x="7720" y="-1"/>
                      </a:moveTo>
                      <a:cubicBezTo>
                        <a:pt x="11245" y="1348"/>
                        <a:pt x="14355" y="3598"/>
                        <a:pt x="16741" y="6523"/>
                      </a:cubicBezTo>
                    </a:path>
                    <a:path w="16741" h="20173" stroke="0" extrusionOk="0">
                      <a:moveTo>
                        <a:pt x="7720" y="-1"/>
                      </a:moveTo>
                      <a:cubicBezTo>
                        <a:pt x="11245" y="1348"/>
                        <a:pt x="14355" y="3598"/>
                        <a:pt x="16741" y="6523"/>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0537" name="Line 105">
                  <a:extLst>
                    <a:ext uri="{FF2B5EF4-FFF2-40B4-BE49-F238E27FC236}">
                      <a16:creationId xmlns:a16="http://schemas.microsoft.com/office/drawing/2014/main" id="{58C92C60-1810-CC2B-685B-7528F330CD2D}"/>
                    </a:ext>
                  </a:extLst>
                </p:cNvPr>
                <p:cNvSpPr>
                  <a:spLocks noChangeShapeType="1"/>
                </p:cNvSpPr>
                <p:nvPr/>
              </p:nvSpPr>
              <p:spPr bwMode="auto">
                <a:xfrm>
                  <a:off x="3564" y="2567"/>
                  <a:ext cx="407" cy="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050"/>
                </a:p>
              </p:txBody>
            </p:sp>
            <p:sp>
              <p:nvSpPr>
                <p:cNvPr id="20538" name="Arc 106">
                  <a:extLst>
                    <a:ext uri="{FF2B5EF4-FFF2-40B4-BE49-F238E27FC236}">
                      <a16:creationId xmlns:a16="http://schemas.microsoft.com/office/drawing/2014/main" id="{CCA814A4-DD23-DF10-DC18-30EE10F51503}"/>
                    </a:ext>
                  </a:extLst>
                </p:cNvPr>
                <p:cNvSpPr>
                  <a:spLocks/>
                </p:cNvSpPr>
                <p:nvPr/>
              </p:nvSpPr>
              <p:spPr bwMode="auto">
                <a:xfrm rot="21085052" flipH="1">
                  <a:off x="2278" y="2525"/>
                  <a:ext cx="968" cy="422"/>
                </a:xfrm>
                <a:custGeom>
                  <a:avLst/>
                  <a:gdLst>
                    <a:gd name="T0" fmla="*/ 0 w 21600"/>
                    <a:gd name="T1" fmla="*/ 0 h 31787"/>
                    <a:gd name="T2" fmla="*/ 0 w 21600"/>
                    <a:gd name="T3" fmla="*/ 0 h 31787"/>
                    <a:gd name="T4" fmla="*/ 0 w 21600"/>
                    <a:gd name="T5" fmla="*/ 0 h 31787"/>
                    <a:gd name="T6" fmla="*/ 0 60000 65536"/>
                    <a:gd name="T7" fmla="*/ 0 60000 65536"/>
                    <a:gd name="T8" fmla="*/ 0 60000 65536"/>
                    <a:gd name="T9" fmla="*/ 0 w 21600"/>
                    <a:gd name="T10" fmla="*/ 0 h 31787"/>
                    <a:gd name="T11" fmla="*/ 21600 w 21600"/>
                    <a:gd name="T12" fmla="*/ 31787 h 31787"/>
                  </a:gdLst>
                  <a:ahLst/>
                  <a:cxnLst>
                    <a:cxn ang="T6">
                      <a:pos x="T0" y="T1"/>
                    </a:cxn>
                    <a:cxn ang="T7">
                      <a:pos x="T2" y="T3"/>
                    </a:cxn>
                    <a:cxn ang="T8">
                      <a:pos x="T4" y="T5"/>
                    </a:cxn>
                  </a:cxnLst>
                  <a:rect l="T9" t="T10" r="T11" b="T12"/>
                  <a:pathLst>
                    <a:path w="21600" h="31787" fill="none" extrusionOk="0">
                      <a:moveTo>
                        <a:pt x="7720" y="-1"/>
                      </a:moveTo>
                      <a:cubicBezTo>
                        <a:pt x="16079" y="3198"/>
                        <a:pt x="21600" y="11222"/>
                        <a:pt x="21600" y="20173"/>
                      </a:cubicBezTo>
                      <a:cubicBezTo>
                        <a:pt x="21600" y="24288"/>
                        <a:pt x="20424" y="28317"/>
                        <a:pt x="18211" y="31786"/>
                      </a:cubicBezTo>
                    </a:path>
                    <a:path w="21600" h="31787" stroke="0" extrusionOk="0">
                      <a:moveTo>
                        <a:pt x="7720" y="-1"/>
                      </a:moveTo>
                      <a:cubicBezTo>
                        <a:pt x="16079" y="3198"/>
                        <a:pt x="21600" y="11222"/>
                        <a:pt x="21600" y="20173"/>
                      </a:cubicBezTo>
                      <a:cubicBezTo>
                        <a:pt x="21600" y="24288"/>
                        <a:pt x="20424" y="28317"/>
                        <a:pt x="18211" y="31786"/>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0539" name="Line 107">
                  <a:extLst>
                    <a:ext uri="{FF2B5EF4-FFF2-40B4-BE49-F238E27FC236}">
                      <a16:creationId xmlns:a16="http://schemas.microsoft.com/office/drawing/2014/main" id="{41251E00-2AE5-FC11-3E3C-FF39DECFCB45}"/>
                    </a:ext>
                  </a:extLst>
                </p:cNvPr>
                <p:cNvSpPr>
                  <a:spLocks noChangeShapeType="1"/>
                </p:cNvSpPr>
                <p:nvPr/>
              </p:nvSpPr>
              <p:spPr bwMode="auto">
                <a:xfrm>
                  <a:off x="2314" y="2822"/>
                  <a:ext cx="7" cy="3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40" name="Arc 108">
                  <a:extLst>
                    <a:ext uri="{FF2B5EF4-FFF2-40B4-BE49-F238E27FC236}">
                      <a16:creationId xmlns:a16="http://schemas.microsoft.com/office/drawing/2014/main" id="{9BF75FDB-DF58-45C8-BEA9-960448355607}"/>
                    </a:ext>
                  </a:extLst>
                </p:cNvPr>
                <p:cNvSpPr>
                  <a:spLocks/>
                </p:cNvSpPr>
                <p:nvPr/>
              </p:nvSpPr>
              <p:spPr bwMode="auto">
                <a:xfrm rot="1987450" flipH="1" flipV="1">
                  <a:off x="2416" y="2340"/>
                  <a:ext cx="500" cy="202"/>
                </a:xfrm>
                <a:custGeom>
                  <a:avLst/>
                  <a:gdLst>
                    <a:gd name="T0" fmla="*/ 0 w 31913"/>
                    <a:gd name="T1" fmla="*/ 0 h 35003"/>
                    <a:gd name="T2" fmla="*/ 0 w 31913"/>
                    <a:gd name="T3" fmla="*/ 0 h 35003"/>
                    <a:gd name="T4" fmla="*/ 0 w 31913"/>
                    <a:gd name="T5" fmla="*/ 0 h 35003"/>
                    <a:gd name="T6" fmla="*/ 0 60000 65536"/>
                    <a:gd name="T7" fmla="*/ 0 60000 65536"/>
                    <a:gd name="T8" fmla="*/ 0 60000 65536"/>
                    <a:gd name="T9" fmla="*/ 0 w 31913"/>
                    <a:gd name="T10" fmla="*/ 0 h 35003"/>
                    <a:gd name="T11" fmla="*/ 31913 w 31913"/>
                    <a:gd name="T12" fmla="*/ 35003 h 35003"/>
                  </a:gdLst>
                  <a:ahLst/>
                  <a:cxnLst>
                    <a:cxn ang="T6">
                      <a:pos x="T0" y="T1"/>
                    </a:cxn>
                    <a:cxn ang="T7">
                      <a:pos x="T2" y="T3"/>
                    </a:cxn>
                    <a:cxn ang="T8">
                      <a:pos x="T4" y="T5"/>
                    </a:cxn>
                  </a:cxnLst>
                  <a:rect l="T9" t="T10" r="T11" b="T12"/>
                  <a:pathLst>
                    <a:path w="31913" h="35003" fill="none" extrusionOk="0">
                      <a:moveTo>
                        <a:pt x="0" y="2621"/>
                      </a:moveTo>
                      <a:cubicBezTo>
                        <a:pt x="3165" y="901"/>
                        <a:pt x="6710" y="-1"/>
                        <a:pt x="10313" y="0"/>
                      </a:cubicBezTo>
                      <a:cubicBezTo>
                        <a:pt x="22242" y="0"/>
                        <a:pt x="31913" y="9670"/>
                        <a:pt x="31913" y="21600"/>
                      </a:cubicBezTo>
                      <a:cubicBezTo>
                        <a:pt x="31913" y="26465"/>
                        <a:pt x="30270" y="31188"/>
                        <a:pt x="27251" y="35003"/>
                      </a:cubicBezTo>
                    </a:path>
                    <a:path w="31913" h="35003" stroke="0" extrusionOk="0">
                      <a:moveTo>
                        <a:pt x="0" y="2621"/>
                      </a:moveTo>
                      <a:cubicBezTo>
                        <a:pt x="3165" y="901"/>
                        <a:pt x="6710" y="-1"/>
                        <a:pt x="10313" y="0"/>
                      </a:cubicBezTo>
                      <a:cubicBezTo>
                        <a:pt x="22242" y="0"/>
                        <a:pt x="31913" y="9670"/>
                        <a:pt x="31913" y="21600"/>
                      </a:cubicBezTo>
                      <a:cubicBezTo>
                        <a:pt x="31913" y="26465"/>
                        <a:pt x="30270" y="31188"/>
                        <a:pt x="27251" y="35003"/>
                      </a:cubicBezTo>
                      <a:lnTo>
                        <a:pt x="10313" y="21600"/>
                      </a:lnTo>
                      <a:lnTo>
                        <a:pt x="0" y="262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0541" name="Line 109">
                  <a:extLst>
                    <a:ext uri="{FF2B5EF4-FFF2-40B4-BE49-F238E27FC236}">
                      <a16:creationId xmlns:a16="http://schemas.microsoft.com/office/drawing/2014/main" id="{AD349AF5-1676-E1F5-4FF8-134C2206EAC3}"/>
                    </a:ext>
                  </a:extLst>
                </p:cNvPr>
                <p:cNvSpPr>
                  <a:spLocks noChangeShapeType="1"/>
                </p:cNvSpPr>
                <p:nvPr/>
              </p:nvSpPr>
              <p:spPr bwMode="auto">
                <a:xfrm>
                  <a:off x="3130" y="2322"/>
                  <a:ext cx="12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12350" name="Rectangle 110">
                  <a:extLst>
                    <a:ext uri="{FF2B5EF4-FFF2-40B4-BE49-F238E27FC236}">
                      <a16:creationId xmlns:a16="http://schemas.microsoft.com/office/drawing/2014/main" id="{235221D0-64F2-67AA-2F2B-2E64124BD547}"/>
                    </a:ext>
                  </a:extLst>
                </p:cNvPr>
                <p:cNvSpPr>
                  <a:spLocks noChangeArrowheads="1"/>
                </p:cNvSpPr>
                <p:nvPr/>
              </p:nvSpPr>
              <p:spPr bwMode="auto">
                <a:xfrm>
                  <a:off x="2710" y="2549"/>
                  <a:ext cx="424" cy="61"/>
                </a:xfrm>
                <a:prstGeom prst="rect">
                  <a:avLst/>
                </a:prstGeom>
                <a:solidFill>
                  <a:srgbClr val="FF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0000"/>
                  </a:extrusionClr>
                  <a:contourClr>
                    <a:srgbClr val="FF0000"/>
                  </a:contourClr>
                </a:sp3d>
              </p:spPr>
              <p:txBody>
                <a:bodyPr wrap="none" anchor="ctr">
                  <a:flatTx/>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2351" name="Rectangle 111">
                  <a:extLst>
                    <a:ext uri="{FF2B5EF4-FFF2-40B4-BE49-F238E27FC236}">
                      <a16:creationId xmlns:a16="http://schemas.microsoft.com/office/drawing/2014/main" id="{5A184E48-1054-C3D9-8BCB-3F1D1D7F2A3A}"/>
                    </a:ext>
                  </a:extLst>
                </p:cNvPr>
                <p:cNvSpPr>
                  <a:spLocks noChangeArrowheads="1"/>
                </p:cNvSpPr>
                <p:nvPr/>
              </p:nvSpPr>
              <p:spPr bwMode="auto">
                <a:xfrm>
                  <a:off x="3087" y="2549"/>
                  <a:ext cx="425" cy="61"/>
                </a:xfrm>
                <a:prstGeom prst="rect">
                  <a:avLst/>
                </a:prstGeom>
                <a:solidFill>
                  <a:srgbClr val="66CC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66CCFF"/>
                  </a:extrusionClr>
                  <a:contourClr>
                    <a:srgbClr val="66CCFF"/>
                  </a:contourClr>
                </a:sp3d>
              </p:spPr>
              <p:txBody>
                <a:bodyPr wrap="none" anchor="ctr">
                  <a:flatTx/>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0544" name="Arc 112">
                  <a:extLst>
                    <a:ext uri="{FF2B5EF4-FFF2-40B4-BE49-F238E27FC236}">
                      <a16:creationId xmlns:a16="http://schemas.microsoft.com/office/drawing/2014/main" id="{30443111-B7EE-9E7F-2AF8-EA7A941E74EC}"/>
                    </a:ext>
                  </a:extLst>
                </p:cNvPr>
                <p:cNvSpPr>
                  <a:spLocks/>
                </p:cNvSpPr>
                <p:nvPr/>
              </p:nvSpPr>
              <p:spPr bwMode="auto">
                <a:xfrm rot="1385979" flipH="1">
                  <a:off x="3382" y="2579"/>
                  <a:ext cx="884" cy="268"/>
                </a:xfrm>
                <a:custGeom>
                  <a:avLst/>
                  <a:gdLst>
                    <a:gd name="T0" fmla="*/ 0 w 19712"/>
                    <a:gd name="T1" fmla="*/ 0 h 20173"/>
                    <a:gd name="T2" fmla="*/ 0 w 19712"/>
                    <a:gd name="T3" fmla="*/ 0 h 20173"/>
                    <a:gd name="T4" fmla="*/ 0 w 19712"/>
                    <a:gd name="T5" fmla="*/ 0 h 20173"/>
                    <a:gd name="T6" fmla="*/ 0 60000 65536"/>
                    <a:gd name="T7" fmla="*/ 0 60000 65536"/>
                    <a:gd name="T8" fmla="*/ 0 60000 65536"/>
                    <a:gd name="T9" fmla="*/ 0 w 19712"/>
                    <a:gd name="T10" fmla="*/ 0 h 20173"/>
                    <a:gd name="T11" fmla="*/ 19712 w 19712"/>
                    <a:gd name="T12" fmla="*/ 20173 h 20173"/>
                  </a:gdLst>
                  <a:ahLst/>
                  <a:cxnLst>
                    <a:cxn ang="T6">
                      <a:pos x="T0" y="T1"/>
                    </a:cxn>
                    <a:cxn ang="T7">
                      <a:pos x="T2" y="T3"/>
                    </a:cxn>
                    <a:cxn ang="T8">
                      <a:pos x="T4" y="T5"/>
                    </a:cxn>
                  </a:cxnLst>
                  <a:rect l="T9" t="T10" r="T11" b="T12"/>
                  <a:pathLst>
                    <a:path w="19712" h="20173" fill="none" extrusionOk="0">
                      <a:moveTo>
                        <a:pt x="7720" y="-1"/>
                      </a:moveTo>
                      <a:cubicBezTo>
                        <a:pt x="13061" y="2043"/>
                        <a:pt x="17373" y="6122"/>
                        <a:pt x="19711" y="11341"/>
                      </a:cubicBezTo>
                    </a:path>
                    <a:path w="19712" h="20173" stroke="0" extrusionOk="0">
                      <a:moveTo>
                        <a:pt x="7720" y="-1"/>
                      </a:moveTo>
                      <a:cubicBezTo>
                        <a:pt x="13061" y="2043"/>
                        <a:pt x="17373" y="6122"/>
                        <a:pt x="19711" y="11341"/>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0545" name="Arc 113">
                  <a:extLst>
                    <a:ext uri="{FF2B5EF4-FFF2-40B4-BE49-F238E27FC236}">
                      <a16:creationId xmlns:a16="http://schemas.microsoft.com/office/drawing/2014/main" id="{1DF27E81-68F8-146C-D8E6-C9A1C85D8B57}"/>
                    </a:ext>
                  </a:extLst>
                </p:cNvPr>
                <p:cNvSpPr>
                  <a:spLocks/>
                </p:cNvSpPr>
                <p:nvPr/>
              </p:nvSpPr>
              <p:spPr bwMode="auto">
                <a:xfrm rot="11468867" flipH="1">
                  <a:off x="3298" y="2178"/>
                  <a:ext cx="750" cy="420"/>
                </a:xfrm>
                <a:custGeom>
                  <a:avLst/>
                  <a:gdLst>
                    <a:gd name="T0" fmla="*/ 0 w 16741"/>
                    <a:gd name="T1" fmla="*/ 0 h 20173"/>
                    <a:gd name="T2" fmla="*/ 0 w 16741"/>
                    <a:gd name="T3" fmla="*/ 0 h 20173"/>
                    <a:gd name="T4" fmla="*/ 0 w 16741"/>
                    <a:gd name="T5" fmla="*/ 0 h 20173"/>
                    <a:gd name="T6" fmla="*/ 0 60000 65536"/>
                    <a:gd name="T7" fmla="*/ 0 60000 65536"/>
                    <a:gd name="T8" fmla="*/ 0 60000 65536"/>
                    <a:gd name="T9" fmla="*/ 0 w 16741"/>
                    <a:gd name="T10" fmla="*/ 0 h 20173"/>
                    <a:gd name="T11" fmla="*/ 16741 w 16741"/>
                    <a:gd name="T12" fmla="*/ 20173 h 20173"/>
                  </a:gdLst>
                  <a:ahLst/>
                  <a:cxnLst>
                    <a:cxn ang="T6">
                      <a:pos x="T0" y="T1"/>
                    </a:cxn>
                    <a:cxn ang="T7">
                      <a:pos x="T2" y="T3"/>
                    </a:cxn>
                    <a:cxn ang="T8">
                      <a:pos x="T4" y="T5"/>
                    </a:cxn>
                  </a:cxnLst>
                  <a:rect l="T9" t="T10" r="T11" b="T12"/>
                  <a:pathLst>
                    <a:path w="16741" h="20173" fill="none" extrusionOk="0">
                      <a:moveTo>
                        <a:pt x="7720" y="-1"/>
                      </a:moveTo>
                      <a:cubicBezTo>
                        <a:pt x="11245" y="1348"/>
                        <a:pt x="14355" y="3598"/>
                        <a:pt x="16741" y="6523"/>
                      </a:cubicBezTo>
                    </a:path>
                    <a:path w="16741" h="20173" stroke="0" extrusionOk="0">
                      <a:moveTo>
                        <a:pt x="7720" y="-1"/>
                      </a:moveTo>
                      <a:cubicBezTo>
                        <a:pt x="11245" y="1348"/>
                        <a:pt x="14355" y="3598"/>
                        <a:pt x="16741" y="6523"/>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0546" name="Line 114">
                  <a:extLst>
                    <a:ext uri="{FF2B5EF4-FFF2-40B4-BE49-F238E27FC236}">
                      <a16:creationId xmlns:a16="http://schemas.microsoft.com/office/drawing/2014/main" id="{CF7C9357-388D-25FF-7647-6AD9BBF34320}"/>
                    </a:ext>
                  </a:extLst>
                </p:cNvPr>
                <p:cNvSpPr>
                  <a:spLocks noChangeShapeType="1"/>
                </p:cNvSpPr>
                <p:nvPr/>
              </p:nvSpPr>
              <p:spPr bwMode="auto">
                <a:xfrm flipH="1" flipV="1">
                  <a:off x="3840" y="2624"/>
                  <a:ext cx="96" cy="4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47" name="Line 115">
                  <a:extLst>
                    <a:ext uri="{FF2B5EF4-FFF2-40B4-BE49-F238E27FC236}">
                      <a16:creationId xmlns:a16="http://schemas.microsoft.com/office/drawing/2014/main" id="{03AEE8AE-8881-C213-D230-7429CF54F67B}"/>
                    </a:ext>
                  </a:extLst>
                </p:cNvPr>
                <p:cNvSpPr>
                  <a:spLocks noChangeShapeType="1"/>
                </p:cNvSpPr>
                <p:nvPr/>
              </p:nvSpPr>
              <p:spPr bwMode="auto">
                <a:xfrm flipH="1" flipV="1">
                  <a:off x="3768" y="2592"/>
                  <a:ext cx="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48" name="Line 116">
                  <a:extLst>
                    <a:ext uri="{FF2B5EF4-FFF2-40B4-BE49-F238E27FC236}">
                      <a16:creationId xmlns:a16="http://schemas.microsoft.com/office/drawing/2014/main" id="{545BA4F0-6C0F-748D-35DF-BE0FF4977DEE}"/>
                    </a:ext>
                  </a:extLst>
                </p:cNvPr>
                <p:cNvSpPr>
                  <a:spLocks noChangeShapeType="1"/>
                </p:cNvSpPr>
                <p:nvPr/>
              </p:nvSpPr>
              <p:spPr bwMode="auto">
                <a:xfrm flipH="1">
                  <a:off x="3848" y="2552"/>
                  <a:ext cx="88" cy="2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49" name="Line 117">
                  <a:extLst>
                    <a:ext uri="{FF2B5EF4-FFF2-40B4-BE49-F238E27FC236}">
                      <a16:creationId xmlns:a16="http://schemas.microsoft.com/office/drawing/2014/main" id="{D9FD3FC2-58D2-93D3-D665-96D86D0AA4BF}"/>
                    </a:ext>
                  </a:extLst>
                </p:cNvPr>
                <p:cNvSpPr>
                  <a:spLocks noChangeShapeType="1"/>
                </p:cNvSpPr>
                <p:nvPr/>
              </p:nvSpPr>
              <p:spPr bwMode="auto">
                <a:xfrm flipH="1">
                  <a:off x="3800" y="2544"/>
                  <a:ext cx="56"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50" name="Line 118">
                  <a:extLst>
                    <a:ext uri="{FF2B5EF4-FFF2-40B4-BE49-F238E27FC236}">
                      <a16:creationId xmlns:a16="http://schemas.microsoft.com/office/drawing/2014/main" id="{61A7E10D-2581-85EC-89F2-88DD4CABDA64}"/>
                    </a:ext>
                  </a:extLst>
                </p:cNvPr>
                <p:cNvSpPr>
                  <a:spLocks noChangeShapeType="1"/>
                </p:cNvSpPr>
                <p:nvPr/>
              </p:nvSpPr>
              <p:spPr bwMode="auto">
                <a:xfrm flipH="1" flipV="1">
                  <a:off x="3616" y="2568"/>
                  <a:ext cx="9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0551" name="Line 119">
                  <a:extLst>
                    <a:ext uri="{FF2B5EF4-FFF2-40B4-BE49-F238E27FC236}">
                      <a16:creationId xmlns:a16="http://schemas.microsoft.com/office/drawing/2014/main" id="{89A8FEF3-7152-FC2D-BC38-0EA7782A129D}"/>
                    </a:ext>
                  </a:extLst>
                </p:cNvPr>
                <p:cNvSpPr>
                  <a:spLocks noChangeShapeType="1"/>
                </p:cNvSpPr>
                <p:nvPr/>
              </p:nvSpPr>
              <p:spPr bwMode="auto">
                <a:xfrm>
                  <a:off x="3024" y="2896"/>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grpSp>
        </p:grpSp>
      </p:grpSp>
      <p:grpSp>
        <p:nvGrpSpPr>
          <p:cNvPr id="5" name="Group 120">
            <a:extLst>
              <a:ext uri="{FF2B5EF4-FFF2-40B4-BE49-F238E27FC236}">
                <a16:creationId xmlns:a16="http://schemas.microsoft.com/office/drawing/2014/main" id="{CD788693-7F40-CB66-0E35-97E7A111F90B}"/>
              </a:ext>
            </a:extLst>
          </p:cNvPr>
          <p:cNvGrpSpPr>
            <a:grpSpLocks/>
          </p:cNvGrpSpPr>
          <p:nvPr/>
        </p:nvGrpSpPr>
        <p:grpSpPr bwMode="auto">
          <a:xfrm>
            <a:off x="2231232" y="951310"/>
            <a:ext cx="1308497" cy="2010965"/>
            <a:chOff x="1680" y="1064"/>
            <a:chExt cx="1258" cy="2144"/>
          </a:xfrm>
        </p:grpSpPr>
        <p:sp>
          <p:nvSpPr>
            <p:cNvPr id="12297" name="Oval 121">
              <a:extLst>
                <a:ext uri="{FF2B5EF4-FFF2-40B4-BE49-F238E27FC236}">
                  <a16:creationId xmlns:a16="http://schemas.microsoft.com/office/drawing/2014/main" id="{B004F238-1321-B9F0-2826-E31106F5FCCC}"/>
                </a:ext>
              </a:extLst>
            </p:cNvPr>
            <p:cNvSpPr>
              <a:spLocks noChangeArrowheads="1"/>
            </p:cNvSpPr>
            <p:nvPr/>
          </p:nvSpPr>
          <p:spPr bwMode="auto">
            <a:xfrm>
              <a:off x="1680" y="2482"/>
              <a:ext cx="144" cy="96"/>
            </a:xfrm>
            <a:prstGeom prst="ellipse">
              <a:avLst/>
            </a:prstGeom>
            <a:solidFill>
              <a:schemeClr val="tx1"/>
            </a:solidFill>
            <a:ln w="9525">
              <a:solidFill>
                <a:schemeClr val="tx1"/>
              </a:solidFill>
              <a:round/>
              <a:headEnd/>
              <a:tailEnd/>
            </a:ln>
            <a:effectLst>
              <a:outerShdw dist="35921" dir="2700000" algn="ctr" rotWithShape="0">
                <a:schemeClr val="bg2">
                  <a:alpha val="50000"/>
                </a:schemeClr>
              </a:outerShdw>
            </a:effectLst>
          </p:spPr>
          <p:txBody>
            <a:bodyPr wrap="none" anchor="ctr"/>
            <a:lstStyle/>
            <a:p>
              <a:pPr algn="ctr">
                <a:defRPr/>
              </a:pPr>
              <a:endParaRPr lang="en-US" altLang="en-US" sz="1595" b="1">
                <a:latin typeface="Tahoma" panose="020B0604030504040204" pitchFamily="34" charset="0"/>
              </a:endParaRPr>
            </a:p>
          </p:txBody>
        </p:sp>
        <p:sp>
          <p:nvSpPr>
            <p:cNvPr id="12298" name="Oval 122">
              <a:extLst>
                <a:ext uri="{FF2B5EF4-FFF2-40B4-BE49-F238E27FC236}">
                  <a16:creationId xmlns:a16="http://schemas.microsoft.com/office/drawing/2014/main" id="{F6D24761-A28B-380B-B25A-4EDEC3ACD9C8}"/>
                </a:ext>
              </a:extLst>
            </p:cNvPr>
            <p:cNvSpPr>
              <a:spLocks noChangeArrowheads="1"/>
            </p:cNvSpPr>
            <p:nvPr/>
          </p:nvSpPr>
          <p:spPr bwMode="auto">
            <a:xfrm>
              <a:off x="2783" y="1440"/>
              <a:ext cx="144" cy="96"/>
            </a:xfrm>
            <a:prstGeom prst="ellipse">
              <a:avLst/>
            </a:prstGeom>
            <a:solidFill>
              <a:schemeClr val="tx1"/>
            </a:solidFill>
            <a:ln w="9525">
              <a:solidFill>
                <a:schemeClr val="tx1"/>
              </a:solidFill>
              <a:round/>
              <a:headEnd/>
              <a:tailEnd/>
            </a:ln>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0491" name="Arc 123">
              <a:extLst>
                <a:ext uri="{FF2B5EF4-FFF2-40B4-BE49-F238E27FC236}">
                  <a16:creationId xmlns:a16="http://schemas.microsoft.com/office/drawing/2014/main" id="{2E70B76E-1FCD-A5EA-337B-4573CE38FFA7}"/>
                </a:ext>
              </a:extLst>
            </p:cNvPr>
            <p:cNvSpPr>
              <a:spLocks/>
            </p:cNvSpPr>
            <p:nvPr/>
          </p:nvSpPr>
          <p:spPr bwMode="auto">
            <a:xfrm flipH="1">
              <a:off x="1745" y="1066"/>
              <a:ext cx="1138" cy="1503"/>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0492" name="Arc 124">
              <a:extLst>
                <a:ext uri="{FF2B5EF4-FFF2-40B4-BE49-F238E27FC236}">
                  <a16:creationId xmlns:a16="http://schemas.microsoft.com/office/drawing/2014/main" id="{ED39853E-9AD0-B385-8CEC-0B1EFE4EED20}"/>
                </a:ext>
              </a:extLst>
            </p:cNvPr>
            <p:cNvSpPr>
              <a:spLocks/>
            </p:cNvSpPr>
            <p:nvPr/>
          </p:nvSpPr>
          <p:spPr bwMode="auto">
            <a:xfrm flipH="1">
              <a:off x="1726" y="1064"/>
              <a:ext cx="1137" cy="1502"/>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0493" name="Arc 125">
              <a:extLst>
                <a:ext uri="{FF2B5EF4-FFF2-40B4-BE49-F238E27FC236}">
                  <a16:creationId xmlns:a16="http://schemas.microsoft.com/office/drawing/2014/main" id="{1A623C9E-77E0-9699-CC2C-D0D89773B22F}"/>
                </a:ext>
              </a:extLst>
            </p:cNvPr>
            <p:cNvSpPr>
              <a:spLocks/>
            </p:cNvSpPr>
            <p:nvPr/>
          </p:nvSpPr>
          <p:spPr bwMode="auto">
            <a:xfrm flipH="1">
              <a:off x="1781" y="1068"/>
              <a:ext cx="1137" cy="1502"/>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0494" name="Arc 126">
              <a:extLst>
                <a:ext uri="{FF2B5EF4-FFF2-40B4-BE49-F238E27FC236}">
                  <a16:creationId xmlns:a16="http://schemas.microsoft.com/office/drawing/2014/main" id="{205353F6-AAAE-E222-6861-EB7FF031DC7D}"/>
                </a:ext>
              </a:extLst>
            </p:cNvPr>
            <p:cNvSpPr>
              <a:spLocks/>
            </p:cNvSpPr>
            <p:nvPr/>
          </p:nvSpPr>
          <p:spPr bwMode="auto">
            <a:xfrm flipH="1">
              <a:off x="1706" y="1064"/>
              <a:ext cx="1138" cy="1502"/>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12303" name="Oval 127">
              <a:extLst>
                <a:ext uri="{FF2B5EF4-FFF2-40B4-BE49-F238E27FC236}">
                  <a16:creationId xmlns:a16="http://schemas.microsoft.com/office/drawing/2014/main" id="{6D65993E-E766-1D2B-1B0A-CA52752AFB3A}"/>
                </a:ext>
              </a:extLst>
            </p:cNvPr>
            <p:cNvSpPr>
              <a:spLocks noChangeArrowheads="1"/>
            </p:cNvSpPr>
            <p:nvPr/>
          </p:nvSpPr>
          <p:spPr bwMode="auto">
            <a:xfrm>
              <a:off x="1690" y="2515"/>
              <a:ext cx="147" cy="51"/>
            </a:xfrm>
            <a:prstGeom prst="ellipse">
              <a:avLst/>
            </a:prstGeom>
            <a:noFill/>
            <a:ln w="9525" algn="ctr">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2304" name="Oval 128">
              <a:extLst>
                <a:ext uri="{FF2B5EF4-FFF2-40B4-BE49-F238E27FC236}">
                  <a16:creationId xmlns:a16="http://schemas.microsoft.com/office/drawing/2014/main" id="{3FD09EF2-31EF-EE66-56E4-49456DB3AFEB}"/>
                </a:ext>
              </a:extLst>
            </p:cNvPr>
            <p:cNvSpPr>
              <a:spLocks noChangeArrowheads="1"/>
            </p:cNvSpPr>
            <p:nvPr/>
          </p:nvSpPr>
          <p:spPr bwMode="auto">
            <a:xfrm>
              <a:off x="2791" y="1480"/>
              <a:ext cx="147" cy="52"/>
            </a:xfrm>
            <a:prstGeom prst="ellipse">
              <a:avLst/>
            </a:prstGeom>
            <a:noFill/>
            <a:ln w="9525" algn="ctr">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0497" name="Arc 129">
              <a:extLst>
                <a:ext uri="{FF2B5EF4-FFF2-40B4-BE49-F238E27FC236}">
                  <a16:creationId xmlns:a16="http://schemas.microsoft.com/office/drawing/2014/main" id="{98E4C5B6-FEFF-A5BA-05A1-E27B0E641532}"/>
                </a:ext>
              </a:extLst>
            </p:cNvPr>
            <p:cNvSpPr>
              <a:spLocks/>
            </p:cNvSpPr>
            <p:nvPr/>
          </p:nvSpPr>
          <p:spPr bwMode="auto">
            <a:xfrm flipH="1">
              <a:off x="1762" y="1064"/>
              <a:ext cx="1137" cy="1502"/>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0498" name="Arc 130">
              <a:extLst>
                <a:ext uri="{FF2B5EF4-FFF2-40B4-BE49-F238E27FC236}">
                  <a16:creationId xmlns:a16="http://schemas.microsoft.com/office/drawing/2014/main" id="{731336C1-7DE1-1AEC-36D6-5DFE9F61720B}"/>
                </a:ext>
              </a:extLst>
            </p:cNvPr>
            <p:cNvSpPr>
              <a:spLocks/>
            </p:cNvSpPr>
            <p:nvPr/>
          </p:nvSpPr>
          <p:spPr bwMode="auto">
            <a:xfrm flipH="1">
              <a:off x="1926" y="2503"/>
              <a:ext cx="919" cy="701"/>
            </a:xfrm>
            <a:custGeom>
              <a:avLst/>
              <a:gdLst>
                <a:gd name="T0" fmla="*/ 0 w 36817"/>
                <a:gd name="T1" fmla="*/ 0 h 21600"/>
                <a:gd name="T2" fmla="*/ 0 w 36817"/>
                <a:gd name="T3" fmla="*/ 0 h 21600"/>
                <a:gd name="T4" fmla="*/ 0 w 36817"/>
                <a:gd name="T5" fmla="*/ 0 h 21600"/>
                <a:gd name="T6" fmla="*/ 0 60000 65536"/>
                <a:gd name="T7" fmla="*/ 0 60000 65536"/>
                <a:gd name="T8" fmla="*/ 0 60000 65536"/>
                <a:gd name="T9" fmla="*/ 0 w 36817"/>
                <a:gd name="T10" fmla="*/ 0 h 21600"/>
                <a:gd name="T11" fmla="*/ 36817 w 36817"/>
                <a:gd name="T12" fmla="*/ 21600 h 21600"/>
              </a:gdLst>
              <a:ahLst/>
              <a:cxnLst>
                <a:cxn ang="T6">
                  <a:pos x="T0" y="T1"/>
                </a:cxn>
                <a:cxn ang="T7">
                  <a:pos x="T2" y="T3"/>
                </a:cxn>
                <a:cxn ang="T8">
                  <a:pos x="T4" y="T5"/>
                </a:cxn>
              </a:cxnLst>
              <a:rect l="T9" t="T10" r="T11" b="T12"/>
              <a:pathLst>
                <a:path w="36817" h="21600" fill="none" extrusionOk="0">
                  <a:moveTo>
                    <a:pt x="36816" y="11466"/>
                  </a:moveTo>
                  <a:cubicBezTo>
                    <a:pt x="32867" y="17771"/>
                    <a:pt x="25951" y="21599"/>
                    <a:pt x="18512" y="21600"/>
                  </a:cubicBezTo>
                  <a:cubicBezTo>
                    <a:pt x="10931" y="21600"/>
                    <a:pt x="3906" y="17626"/>
                    <a:pt x="0" y="11129"/>
                  </a:cubicBezTo>
                </a:path>
                <a:path w="36817" h="21600" stroke="0" extrusionOk="0">
                  <a:moveTo>
                    <a:pt x="36816" y="11466"/>
                  </a:moveTo>
                  <a:cubicBezTo>
                    <a:pt x="32867" y="17771"/>
                    <a:pt x="25951" y="21599"/>
                    <a:pt x="18512" y="21600"/>
                  </a:cubicBezTo>
                  <a:cubicBezTo>
                    <a:pt x="10931" y="21600"/>
                    <a:pt x="3906" y="17626"/>
                    <a:pt x="0" y="11129"/>
                  </a:cubicBezTo>
                  <a:lnTo>
                    <a:pt x="18512" y="0"/>
                  </a:lnTo>
                  <a:lnTo>
                    <a:pt x="36816" y="11466"/>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nvGrpSpPr>
            <p:cNvPr id="20499" name="Group 131">
              <a:extLst>
                <a:ext uri="{FF2B5EF4-FFF2-40B4-BE49-F238E27FC236}">
                  <a16:creationId xmlns:a16="http://schemas.microsoft.com/office/drawing/2014/main" id="{53DAB317-4D32-DCB9-4178-63E02B8820A6}"/>
                </a:ext>
              </a:extLst>
            </p:cNvPr>
            <p:cNvGrpSpPr>
              <a:grpSpLocks/>
            </p:cNvGrpSpPr>
            <p:nvPr/>
          </p:nvGrpSpPr>
          <p:grpSpPr bwMode="auto">
            <a:xfrm>
              <a:off x="1844" y="2503"/>
              <a:ext cx="965" cy="705"/>
              <a:chOff x="272" y="2516"/>
              <a:chExt cx="965" cy="733"/>
            </a:xfrm>
          </p:grpSpPr>
          <p:sp>
            <p:nvSpPr>
              <p:cNvPr id="20505" name="Arc 132">
                <a:extLst>
                  <a:ext uri="{FF2B5EF4-FFF2-40B4-BE49-F238E27FC236}">
                    <a16:creationId xmlns:a16="http://schemas.microsoft.com/office/drawing/2014/main" id="{38245AFE-E3A7-F8E2-BB2A-1CFBFB1B5E80}"/>
                  </a:ext>
                </a:extLst>
              </p:cNvPr>
              <p:cNvSpPr>
                <a:spLocks/>
              </p:cNvSpPr>
              <p:nvPr/>
            </p:nvSpPr>
            <p:spPr bwMode="auto">
              <a:xfrm flipH="1">
                <a:off x="319" y="2516"/>
                <a:ext cx="918" cy="729"/>
              </a:xfrm>
              <a:custGeom>
                <a:avLst/>
                <a:gdLst>
                  <a:gd name="T0" fmla="*/ 0 w 36775"/>
                  <a:gd name="T1" fmla="*/ 0 h 21600"/>
                  <a:gd name="T2" fmla="*/ 0 w 36775"/>
                  <a:gd name="T3" fmla="*/ 0 h 21600"/>
                  <a:gd name="T4" fmla="*/ 0 w 36775"/>
                  <a:gd name="T5" fmla="*/ 0 h 21600"/>
                  <a:gd name="T6" fmla="*/ 0 60000 65536"/>
                  <a:gd name="T7" fmla="*/ 0 60000 65536"/>
                  <a:gd name="T8" fmla="*/ 0 60000 65536"/>
                  <a:gd name="T9" fmla="*/ 0 w 36775"/>
                  <a:gd name="T10" fmla="*/ 0 h 21600"/>
                  <a:gd name="T11" fmla="*/ 36775 w 36775"/>
                  <a:gd name="T12" fmla="*/ 21600 h 21600"/>
                </a:gdLst>
                <a:ahLst/>
                <a:cxnLst>
                  <a:cxn ang="T6">
                    <a:pos x="T0" y="T1"/>
                  </a:cxn>
                  <a:cxn ang="T7">
                    <a:pos x="T2" y="T3"/>
                  </a:cxn>
                  <a:cxn ang="T8">
                    <a:pos x="T4" y="T5"/>
                  </a:cxn>
                </a:cxnLst>
                <a:rect l="T9" t="T10" r="T11" b="T12"/>
                <a:pathLst>
                  <a:path w="36775" h="21600" fill="none" extrusionOk="0">
                    <a:moveTo>
                      <a:pt x="36774" y="11344"/>
                    </a:moveTo>
                    <a:cubicBezTo>
                      <a:pt x="32840" y="17719"/>
                      <a:pt x="25884" y="21599"/>
                      <a:pt x="18394" y="21600"/>
                    </a:cubicBezTo>
                    <a:cubicBezTo>
                      <a:pt x="10894" y="21600"/>
                      <a:pt x="3931" y="17709"/>
                      <a:pt x="-1" y="11323"/>
                    </a:cubicBezTo>
                  </a:path>
                  <a:path w="36775" h="21600" stroke="0" extrusionOk="0">
                    <a:moveTo>
                      <a:pt x="36774" y="11344"/>
                    </a:moveTo>
                    <a:cubicBezTo>
                      <a:pt x="32840" y="17719"/>
                      <a:pt x="25884" y="21599"/>
                      <a:pt x="18394" y="21600"/>
                    </a:cubicBezTo>
                    <a:cubicBezTo>
                      <a:pt x="10894" y="21600"/>
                      <a:pt x="3931" y="17709"/>
                      <a:pt x="-1" y="11323"/>
                    </a:cubicBezTo>
                    <a:lnTo>
                      <a:pt x="18394" y="0"/>
                    </a:lnTo>
                    <a:lnTo>
                      <a:pt x="36774"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0506" name="Arc 133">
                <a:extLst>
                  <a:ext uri="{FF2B5EF4-FFF2-40B4-BE49-F238E27FC236}">
                    <a16:creationId xmlns:a16="http://schemas.microsoft.com/office/drawing/2014/main" id="{4B9FC9CC-6D0D-43AD-F027-404980759A64}"/>
                  </a:ext>
                </a:extLst>
              </p:cNvPr>
              <p:cNvSpPr>
                <a:spLocks/>
              </p:cNvSpPr>
              <p:nvPr/>
            </p:nvSpPr>
            <p:spPr bwMode="auto">
              <a:xfrm flipH="1">
                <a:off x="299" y="2520"/>
                <a:ext cx="919" cy="729"/>
              </a:xfrm>
              <a:custGeom>
                <a:avLst/>
                <a:gdLst>
                  <a:gd name="T0" fmla="*/ 0 w 36820"/>
                  <a:gd name="T1" fmla="*/ 0 h 21600"/>
                  <a:gd name="T2" fmla="*/ 0 w 36820"/>
                  <a:gd name="T3" fmla="*/ 0 h 21600"/>
                  <a:gd name="T4" fmla="*/ 0 w 36820"/>
                  <a:gd name="T5" fmla="*/ 0 h 21600"/>
                  <a:gd name="T6" fmla="*/ 0 60000 65536"/>
                  <a:gd name="T7" fmla="*/ 0 60000 65536"/>
                  <a:gd name="T8" fmla="*/ 0 60000 65536"/>
                  <a:gd name="T9" fmla="*/ 0 w 36820"/>
                  <a:gd name="T10" fmla="*/ 0 h 21600"/>
                  <a:gd name="T11" fmla="*/ 36820 w 36820"/>
                  <a:gd name="T12" fmla="*/ 21600 h 21600"/>
                </a:gdLst>
                <a:ahLst/>
                <a:cxnLst>
                  <a:cxn ang="T6">
                    <a:pos x="T0" y="T1"/>
                  </a:cxn>
                  <a:cxn ang="T7">
                    <a:pos x="T2" y="T3"/>
                  </a:cxn>
                  <a:cxn ang="T8">
                    <a:pos x="T4" y="T5"/>
                  </a:cxn>
                </a:cxnLst>
                <a:rect l="T9" t="T10" r="T11" b="T12"/>
                <a:pathLst>
                  <a:path w="36820" h="21600" fill="none" extrusionOk="0">
                    <a:moveTo>
                      <a:pt x="36819" y="11344"/>
                    </a:moveTo>
                    <a:cubicBezTo>
                      <a:pt x="32885" y="17719"/>
                      <a:pt x="25929" y="21599"/>
                      <a:pt x="18439" y="21600"/>
                    </a:cubicBezTo>
                    <a:cubicBezTo>
                      <a:pt x="10908" y="21600"/>
                      <a:pt x="3922" y="17678"/>
                      <a:pt x="-1" y="11250"/>
                    </a:cubicBezTo>
                  </a:path>
                  <a:path w="36820" h="21600" stroke="0" extrusionOk="0">
                    <a:moveTo>
                      <a:pt x="36819" y="11344"/>
                    </a:moveTo>
                    <a:cubicBezTo>
                      <a:pt x="32885" y="17719"/>
                      <a:pt x="25929" y="21599"/>
                      <a:pt x="18439" y="21600"/>
                    </a:cubicBezTo>
                    <a:cubicBezTo>
                      <a:pt x="10908" y="21600"/>
                      <a:pt x="3922" y="17678"/>
                      <a:pt x="-1" y="11250"/>
                    </a:cubicBezTo>
                    <a:lnTo>
                      <a:pt x="18439" y="0"/>
                    </a:lnTo>
                    <a:lnTo>
                      <a:pt x="36819"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0507" name="Arc 134">
                <a:extLst>
                  <a:ext uri="{FF2B5EF4-FFF2-40B4-BE49-F238E27FC236}">
                    <a16:creationId xmlns:a16="http://schemas.microsoft.com/office/drawing/2014/main" id="{0FC7F0D7-8ED0-E7FF-83F7-4AD7726EF2EA}"/>
                  </a:ext>
                </a:extLst>
              </p:cNvPr>
              <p:cNvSpPr>
                <a:spLocks/>
              </p:cNvSpPr>
              <p:nvPr/>
            </p:nvSpPr>
            <p:spPr bwMode="auto">
              <a:xfrm flipH="1">
                <a:off x="272" y="2520"/>
                <a:ext cx="920" cy="729"/>
              </a:xfrm>
              <a:custGeom>
                <a:avLst/>
                <a:gdLst>
                  <a:gd name="T0" fmla="*/ 0 w 36894"/>
                  <a:gd name="T1" fmla="*/ 0 h 21600"/>
                  <a:gd name="T2" fmla="*/ 0 w 36894"/>
                  <a:gd name="T3" fmla="*/ 0 h 21600"/>
                  <a:gd name="T4" fmla="*/ 0 w 36894"/>
                  <a:gd name="T5" fmla="*/ 0 h 21600"/>
                  <a:gd name="T6" fmla="*/ 0 60000 65536"/>
                  <a:gd name="T7" fmla="*/ 0 60000 65536"/>
                  <a:gd name="T8" fmla="*/ 0 60000 65536"/>
                  <a:gd name="T9" fmla="*/ 0 w 36894"/>
                  <a:gd name="T10" fmla="*/ 0 h 21600"/>
                  <a:gd name="T11" fmla="*/ 36894 w 36894"/>
                  <a:gd name="T12" fmla="*/ 21600 h 21600"/>
                </a:gdLst>
                <a:ahLst/>
                <a:cxnLst>
                  <a:cxn ang="T6">
                    <a:pos x="T0" y="T1"/>
                  </a:cxn>
                  <a:cxn ang="T7">
                    <a:pos x="T2" y="T3"/>
                  </a:cxn>
                  <a:cxn ang="T8">
                    <a:pos x="T4" y="T5"/>
                  </a:cxn>
                </a:cxnLst>
                <a:rect l="T9" t="T10" r="T11" b="T12"/>
                <a:pathLst>
                  <a:path w="36894" h="21600" fill="none" extrusionOk="0">
                    <a:moveTo>
                      <a:pt x="36893" y="11344"/>
                    </a:moveTo>
                    <a:cubicBezTo>
                      <a:pt x="32959" y="17719"/>
                      <a:pt x="26003" y="21599"/>
                      <a:pt x="18513" y="21600"/>
                    </a:cubicBezTo>
                    <a:cubicBezTo>
                      <a:pt x="10931" y="21600"/>
                      <a:pt x="3905" y="17625"/>
                      <a:pt x="0" y="11127"/>
                    </a:cubicBezTo>
                  </a:path>
                  <a:path w="36894" h="21600" stroke="0" extrusionOk="0">
                    <a:moveTo>
                      <a:pt x="36893" y="11344"/>
                    </a:moveTo>
                    <a:cubicBezTo>
                      <a:pt x="32959" y="17719"/>
                      <a:pt x="26003" y="21599"/>
                      <a:pt x="18513" y="21600"/>
                    </a:cubicBezTo>
                    <a:cubicBezTo>
                      <a:pt x="10931" y="21600"/>
                      <a:pt x="3905" y="17625"/>
                      <a:pt x="0" y="11127"/>
                    </a:cubicBezTo>
                    <a:lnTo>
                      <a:pt x="18513" y="0"/>
                    </a:lnTo>
                    <a:lnTo>
                      <a:pt x="36893"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sp>
          <p:nvSpPr>
            <p:cNvPr id="20500" name="Arc 135">
              <a:extLst>
                <a:ext uri="{FF2B5EF4-FFF2-40B4-BE49-F238E27FC236}">
                  <a16:creationId xmlns:a16="http://schemas.microsoft.com/office/drawing/2014/main" id="{D20F134B-A77B-A2B8-4A71-4B68BE224797}"/>
                </a:ext>
              </a:extLst>
            </p:cNvPr>
            <p:cNvSpPr>
              <a:spLocks/>
            </p:cNvSpPr>
            <p:nvPr/>
          </p:nvSpPr>
          <p:spPr bwMode="auto">
            <a:xfrm flipH="1">
              <a:off x="1916" y="2488"/>
              <a:ext cx="919" cy="701"/>
            </a:xfrm>
            <a:custGeom>
              <a:avLst/>
              <a:gdLst>
                <a:gd name="T0" fmla="*/ 0 w 36817"/>
                <a:gd name="T1" fmla="*/ 0 h 21600"/>
                <a:gd name="T2" fmla="*/ 0 w 36817"/>
                <a:gd name="T3" fmla="*/ 0 h 21600"/>
                <a:gd name="T4" fmla="*/ 0 w 36817"/>
                <a:gd name="T5" fmla="*/ 0 h 21600"/>
                <a:gd name="T6" fmla="*/ 0 60000 65536"/>
                <a:gd name="T7" fmla="*/ 0 60000 65536"/>
                <a:gd name="T8" fmla="*/ 0 60000 65536"/>
                <a:gd name="T9" fmla="*/ 0 w 36817"/>
                <a:gd name="T10" fmla="*/ 0 h 21600"/>
                <a:gd name="T11" fmla="*/ 36817 w 36817"/>
                <a:gd name="T12" fmla="*/ 21600 h 21600"/>
              </a:gdLst>
              <a:ahLst/>
              <a:cxnLst>
                <a:cxn ang="T6">
                  <a:pos x="T0" y="T1"/>
                </a:cxn>
                <a:cxn ang="T7">
                  <a:pos x="T2" y="T3"/>
                </a:cxn>
                <a:cxn ang="T8">
                  <a:pos x="T4" y="T5"/>
                </a:cxn>
              </a:cxnLst>
              <a:rect l="T9" t="T10" r="T11" b="T12"/>
              <a:pathLst>
                <a:path w="36817" h="21600" fill="none" extrusionOk="0">
                  <a:moveTo>
                    <a:pt x="36816" y="11466"/>
                  </a:moveTo>
                  <a:cubicBezTo>
                    <a:pt x="32867" y="17771"/>
                    <a:pt x="25951" y="21599"/>
                    <a:pt x="18512" y="21600"/>
                  </a:cubicBezTo>
                  <a:cubicBezTo>
                    <a:pt x="10931" y="21600"/>
                    <a:pt x="3906" y="17626"/>
                    <a:pt x="0" y="11129"/>
                  </a:cubicBezTo>
                </a:path>
                <a:path w="36817" h="21600" stroke="0" extrusionOk="0">
                  <a:moveTo>
                    <a:pt x="36816" y="11466"/>
                  </a:moveTo>
                  <a:cubicBezTo>
                    <a:pt x="32867" y="17771"/>
                    <a:pt x="25951" y="21599"/>
                    <a:pt x="18512" y="21600"/>
                  </a:cubicBezTo>
                  <a:cubicBezTo>
                    <a:pt x="10931" y="21600"/>
                    <a:pt x="3906" y="17626"/>
                    <a:pt x="0" y="11129"/>
                  </a:cubicBezTo>
                  <a:lnTo>
                    <a:pt x="18512" y="0"/>
                  </a:lnTo>
                  <a:lnTo>
                    <a:pt x="36816" y="11466"/>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nvGrpSpPr>
            <p:cNvPr id="20501" name="Group 136">
              <a:extLst>
                <a:ext uri="{FF2B5EF4-FFF2-40B4-BE49-F238E27FC236}">
                  <a16:creationId xmlns:a16="http://schemas.microsoft.com/office/drawing/2014/main" id="{674A1801-D932-1B61-CD01-296E6897EA2C}"/>
                </a:ext>
              </a:extLst>
            </p:cNvPr>
            <p:cNvGrpSpPr>
              <a:grpSpLocks/>
            </p:cNvGrpSpPr>
            <p:nvPr/>
          </p:nvGrpSpPr>
          <p:grpSpPr bwMode="auto">
            <a:xfrm>
              <a:off x="1834" y="2488"/>
              <a:ext cx="965" cy="705"/>
              <a:chOff x="272" y="2516"/>
              <a:chExt cx="965" cy="733"/>
            </a:xfrm>
          </p:grpSpPr>
          <p:sp>
            <p:nvSpPr>
              <p:cNvPr id="20502" name="Arc 137">
                <a:extLst>
                  <a:ext uri="{FF2B5EF4-FFF2-40B4-BE49-F238E27FC236}">
                    <a16:creationId xmlns:a16="http://schemas.microsoft.com/office/drawing/2014/main" id="{3DE025A4-D296-E4BE-D685-A785A6CD7E23}"/>
                  </a:ext>
                </a:extLst>
              </p:cNvPr>
              <p:cNvSpPr>
                <a:spLocks/>
              </p:cNvSpPr>
              <p:nvPr/>
            </p:nvSpPr>
            <p:spPr bwMode="auto">
              <a:xfrm flipH="1">
                <a:off x="319" y="2516"/>
                <a:ext cx="918" cy="729"/>
              </a:xfrm>
              <a:custGeom>
                <a:avLst/>
                <a:gdLst>
                  <a:gd name="T0" fmla="*/ 0 w 36775"/>
                  <a:gd name="T1" fmla="*/ 0 h 21600"/>
                  <a:gd name="T2" fmla="*/ 0 w 36775"/>
                  <a:gd name="T3" fmla="*/ 0 h 21600"/>
                  <a:gd name="T4" fmla="*/ 0 w 36775"/>
                  <a:gd name="T5" fmla="*/ 0 h 21600"/>
                  <a:gd name="T6" fmla="*/ 0 60000 65536"/>
                  <a:gd name="T7" fmla="*/ 0 60000 65536"/>
                  <a:gd name="T8" fmla="*/ 0 60000 65536"/>
                  <a:gd name="T9" fmla="*/ 0 w 36775"/>
                  <a:gd name="T10" fmla="*/ 0 h 21600"/>
                  <a:gd name="T11" fmla="*/ 36775 w 36775"/>
                  <a:gd name="T12" fmla="*/ 21600 h 21600"/>
                </a:gdLst>
                <a:ahLst/>
                <a:cxnLst>
                  <a:cxn ang="T6">
                    <a:pos x="T0" y="T1"/>
                  </a:cxn>
                  <a:cxn ang="T7">
                    <a:pos x="T2" y="T3"/>
                  </a:cxn>
                  <a:cxn ang="T8">
                    <a:pos x="T4" y="T5"/>
                  </a:cxn>
                </a:cxnLst>
                <a:rect l="T9" t="T10" r="T11" b="T12"/>
                <a:pathLst>
                  <a:path w="36775" h="21600" fill="none" extrusionOk="0">
                    <a:moveTo>
                      <a:pt x="36774" y="11344"/>
                    </a:moveTo>
                    <a:cubicBezTo>
                      <a:pt x="32840" y="17719"/>
                      <a:pt x="25884" y="21599"/>
                      <a:pt x="18394" y="21600"/>
                    </a:cubicBezTo>
                    <a:cubicBezTo>
                      <a:pt x="10894" y="21600"/>
                      <a:pt x="3931" y="17709"/>
                      <a:pt x="-1" y="11323"/>
                    </a:cubicBezTo>
                  </a:path>
                  <a:path w="36775" h="21600" stroke="0" extrusionOk="0">
                    <a:moveTo>
                      <a:pt x="36774" y="11344"/>
                    </a:moveTo>
                    <a:cubicBezTo>
                      <a:pt x="32840" y="17719"/>
                      <a:pt x="25884" y="21599"/>
                      <a:pt x="18394" y="21600"/>
                    </a:cubicBezTo>
                    <a:cubicBezTo>
                      <a:pt x="10894" y="21600"/>
                      <a:pt x="3931" y="17709"/>
                      <a:pt x="-1" y="11323"/>
                    </a:cubicBezTo>
                    <a:lnTo>
                      <a:pt x="18394" y="0"/>
                    </a:lnTo>
                    <a:lnTo>
                      <a:pt x="36774"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0503" name="Arc 138">
                <a:extLst>
                  <a:ext uri="{FF2B5EF4-FFF2-40B4-BE49-F238E27FC236}">
                    <a16:creationId xmlns:a16="http://schemas.microsoft.com/office/drawing/2014/main" id="{08CC570D-9D2D-DA37-8746-2DA2423A8209}"/>
                  </a:ext>
                </a:extLst>
              </p:cNvPr>
              <p:cNvSpPr>
                <a:spLocks/>
              </p:cNvSpPr>
              <p:nvPr/>
            </p:nvSpPr>
            <p:spPr bwMode="auto">
              <a:xfrm flipH="1">
                <a:off x="299" y="2520"/>
                <a:ext cx="919" cy="729"/>
              </a:xfrm>
              <a:custGeom>
                <a:avLst/>
                <a:gdLst>
                  <a:gd name="T0" fmla="*/ 0 w 36820"/>
                  <a:gd name="T1" fmla="*/ 0 h 21600"/>
                  <a:gd name="T2" fmla="*/ 0 w 36820"/>
                  <a:gd name="T3" fmla="*/ 0 h 21600"/>
                  <a:gd name="T4" fmla="*/ 0 w 36820"/>
                  <a:gd name="T5" fmla="*/ 0 h 21600"/>
                  <a:gd name="T6" fmla="*/ 0 60000 65536"/>
                  <a:gd name="T7" fmla="*/ 0 60000 65536"/>
                  <a:gd name="T8" fmla="*/ 0 60000 65536"/>
                  <a:gd name="T9" fmla="*/ 0 w 36820"/>
                  <a:gd name="T10" fmla="*/ 0 h 21600"/>
                  <a:gd name="T11" fmla="*/ 36820 w 36820"/>
                  <a:gd name="T12" fmla="*/ 21600 h 21600"/>
                </a:gdLst>
                <a:ahLst/>
                <a:cxnLst>
                  <a:cxn ang="T6">
                    <a:pos x="T0" y="T1"/>
                  </a:cxn>
                  <a:cxn ang="T7">
                    <a:pos x="T2" y="T3"/>
                  </a:cxn>
                  <a:cxn ang="T8">
                    <a:pos x="T4" y="T5"/>
                  </a:cxn>
                </a:cxnLst>
                <a:rect l="T9" t="T10" r="T11" b="T12"/>
                <a:pathLst>
                  <a:path w="36820" h="21600" fill="none" extrusionOk="0">
                    <a:moveTo>
                      <a:pt x="36819" y="11344"/>
                    </a:moveTo>
                    <a:cubicBezTo>
                      <a:pt x="32885" y="17719"/>
                      <a:pt x="25929" y="21599"/>
                      <a:pt x="18439" y="21600"/>
                    </a:cubicBezTo>
                    <a:cubicBezTo>
                      <a:pt x="10908" y="21600"/>
                      <a:pt x="3922" y="17678"/>
                      <a:pt x="-1" y="11250"/>
                    </a:cubicBezTo>
                  </a:path>
                  <a:path w="36820" h="21600" stroke="0" extrusionOk="0">
                    <a:moveTo>
                      <a:pt x="36819" y="11344"/>
                    </a:moveTo>
                    <a:cubicBezTo>
                      <a:pt x="32885" y="17719"/>
                      <a:pt x="25929" y="21599"/>
                      <a:pt x="18439" y="21600"/>
                    </a:cubicBezTo>
                    <a:cubicBezTo>
                      <a:pt x="10908" y="21600"/>
                      <a:pt x="3922" y="17678"/>
                      <a:pt x="-1" y="11250"/>
                    </a:cubicBezTo>
                    <a:lnTo>
                      <a:pt x="18439" y="0"/>
                    </a:lnTo>
                    <a:lnTo>
                      <a:pt x="36819"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0504" name="Arc 139">
                <a:extLst>
                  <a:ext uri="{FF2B5EF4-FFF2-40B4-BE49-F238E27FC236}">
                    <a16:creationId xmlns:a16="http://schemas.microsoft.com/office/drawing/2014/main" id="{55C6B25E-D0CB-6335-3FF9-1D9FD6F1FE9A}"/>
                  </a:ext>
                </a:extLst>
              </p:cNvPr>
              <p:cNvSpPr>
                <a:spLocks/>
              </p:cNvSpPr>
              <p:nvPr/>
            </p:nvSpPr>
            <p:spPr bwMode="auto">
              <a:xfrm flipH="1">
                <a:off x="272" y="2520"/>
                <a:ext cx="920" cy="729"/>
              </a:xfrm>
              <a:custGeom>
                <a:avLst/>
                <a:gdLst>
                  <a:gd name="T0" fmla="*/ 0 w 36894"/>
                  <a:gd name="T1" fmla="*/ 0 h 21600"/>
                  <a:gd name="T2" fmla="*/ 0 w 36894"/>
                  <a:gd name="T3" fmla="*/ 0 h 21600"/>
                  <a:gd name="T4" fmla="*/ 0 w 36894"/>
                  <a:gd name="T5" fmla="*/ 0 h 21600"/>
                  <a:gd name="T6" fmla="*/ 0 60000 65536"/>
                  <a:gd name="T7" fmla="*/ 0 60000 65536"/>
                  <a:gd name="T8" fmla="*/ 0 60000 65536"/>
                  <a:gd name="T9" fmla="*/ 0 w 36894"/>
                  <a:gd name="T10" fmla="*/ 0 h 21600"/>
                  <a:gd name="T11" fmla="*/ 36894 w 36894"/>
                  <a:gd name="T12" fmla="*/ 21600 h 21600"/>
                </a:gdLst>
                <a:ahLst/>
                <a:cxnLst>
                  <a:cxn ang="T6">
                    <a:pos x="T0" y="T1"/>
                  </a:cxn>
                  <a:cxn ang="T7">
                    <a:pos x="T2" y="T3"/>
                  </a:cxn>
                  <a:cxn ang="T8">
                    <a:pos x="T4" y="T5"/>
                  </a:cxn>
                </a:cxnLst>
                <a:rect l="T9" t="T10" r="T11" b="T12"/>
                <a:pathLst>
                  <a:path w="36894" h="21600" fill="none" extrusionOk="0">
                    <a:moveTo>
                      <a:pt x="36893" y="11344"/>
                    </a:moveTo>
                    <a:cubicBezTo>
                      <a:pt x="32959" y="17719"/>
                      <a:pt x="26003" y="21599"/>
                      <a:pt x="18513" y="21600"/>
                    </a:cubicBezTo>
                    <a:cubicBezTo>
                      <a:pt x="10931" y="21600"/>
                      <a:pt x="3905" y="17625"/>
                      <a:pt x="0" y="11127"/>
                    </a:cubicBezTo>
                  </a:path>
                  <a:path w="36894" h="21600" stroke="0" extrusionOk="0">
                    <a:moveTo>
                      <a:pt x="36893" y="11344"/>
                    </a:moveTo>
                    <a:cubicBezTo>
                      <a:pt x="32959" y="17719"/>
                      <a:pt x="26003" y="21599"/>
                      <a:pt x="18513" y="21600"/>
                    </a:cubicBezTo>
                    <a:cubicBezTo>
                      <a:pt x="10931" y="21600"/>
                      <a:pt x="3905" y="17625"/>
                      <a:pt x="0" y="11127"/>
                    </a:cubicBezTo>
                    <a:lnTo>
                      <a:pt x="18513" y="0"/>
                    </a:lnTo>
                    <a:lnTo>
                      <a:pt x="36893"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grpSp>
      <p:sp>
        <p:nvSpPr>
          <p:cNvPr id="12294" name="Rectangle 140">
            <a:extLst>
              <a:ext uri="{FF2B5EF4-FFF2-40B4-BE49-F238E27FC236}">
                <a16:creationId xmlns:a16="http://schemas.microsoft.com/office/drawing/2014/main" id="{FEB5FA99-7E45-77FE-CFAD-F8ADF8144BBC}"/>
              </a:ext>
            </a:extLst>
          </p:cNvPr>
          <p:cNvSpPr>
            <a:spLocks noChangeArrowheads="1"/>
          </p:cNvSpPr>
          <p:nvPr/>
        </p:nvSpPr>
        <p:spPr bwMode="auto">
          <a:xfrm>
            <a:off x="0" y="456010"/>
            <a:ext cx="8983266" cy="83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98" tIns="40099" rIns="80198" bIns="40099"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2126" b="1">
              <a:solidFill>
                <a:srgbClr val="0000FF"/>
              </a:solidFill>
            </a:endParaRPr>
          </a:p>
          <a:p>
            <a:pPr algn="ctr">
              <a:defRPr/>
            </a:pPr>
            <a:r>
              <a:rPr lang="en-US" altLang="en-US" sz="2126" b="1">
                <a:solidFill>
                  <a:srgbClr val="0000FF"/>
                </a:solidFill>
                <a:latin typeface="Times New Roman" panose="02020603050405020304" pitchFamily="18" charset="0"/>
                <a:cs typeface="Times New Roman" panose="02020603050405020304" pitchFamily="18" charset="0"/>
              </a:rPr>
              <a:t>A.Đưa nam châm lại gần cuộn dây theo phương vuông góc với tiết diện S của </a:t>
            </a:r>
          </a:p>
          <a:p>
            <a:pPr algn="ctr">
              <a:defRPr/>
            </a:pPr>
            <a:r>
              <a:rPr lang="en-US" altLang="en-US" sz="2126" b="1">
                <a:solidFill>
                  <a:srgbClr val="0000FF"/>
                </a:solidFill>
                <a:latin typeface="Times New Roman" panose="02020603050405020304" pitchFamily="18" charset="0"/>
                <a:cs typeface="Times New Roman" panose="02020603050405020304" pitchFamily="18" charset="0"/>
              </a:rPr>
              <a:t>cuộn dây.</a:t>
            </a:r>
          </a:p>
          <a:p>
            <a:pPr algn="ctr">
              <a:defRPr/>
            </a:pPr>
            <a:endParaRPr lang="en-US" altLang="en-US" sz="2126" b="1">
              <a:solidFill>
                <a:srgbClr val="0000FF"/>
              </a:solidFill>
            </a:endParaRPr>
          </a:p>
        </p:txBody>
      </p:sp>
      <p:sp>
        <p:nvSpPr>
          <p:cNvPr id="108" name="Text Box 56">
            <a:extLst>
              <a:ext uri="{FF2B5EF4-FFF2-40B4-BE49-F238E27FC236}">
                <a16:creationId xmlns:a16="http://schemas.microsoft.com/office/drawing/2014/main" id="{05691B35-D7C9-7D48-1BBD-82FDC538174E}"/>
              </a:ext>
            </a:extLst>
          </p:cNvPr>
          <p:cNvSpPr txBox="1">
            <a:spLocks noChangeArrowheads="1"/>
          </p:cNvSpPr>
          <p:nvPr/>
        </p:nvSpPr>
        <p:spPr bwMode="auto">
          <a:xfrm>
            <a:off x="0" y="3246835"/>
            <a:ext cx="8686800" cy="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198" tIns="40099" rIns="80198" bIns="40099">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spcBef>
                <a:spcPct val="50000"/>
              </a:spcBef>
              <a:defRPr/>
            </a:pPr>
            <a:r>
              <a:rPr lang="en-US" altLang="en-US" sz="2126" b="1">
                <a:latin typeface="Times New Roman" panose="02020603050405020304" pitchFamily="18" charset="0"/>
                <a:cs typeface="Times New Roman" panose="02020603050405020304" pitchFamily="18" charset="0"/>
              </a:rPr>
              <a:t>Các đường sức từ xuyên qua tiết diện S của cuộn dây biến thiên như thế nào? ( tăng hay giảm)</a:t>
            </a:r>
          </a:p>
        </p:txBody>
      </p:sp>
      <p:sp>
        <p:nvSpPr>
          <p:cNvPr id="74" name="Text Box 56">
            <a:extLst>
              <a:ext uri="{FF2B5EF4-FFF2-40B4-BE49-F238E27FC236}">
                <a16:creationId xmlns:a16="http://schemas.microsoft.com/office/drawing/2014/main" id="{41402B52-EFEE-F5A5-533E-5A51458F0FB9}"/>
              </a:ext>
            </a:extLst>
          </p:cNvPr>
          <p:cNvSpPr txBox="1">
            <a:spLocks noChangeArrowheads="1"/>
          </p:cNvSpPr>
          <p:nvPr/>
        </p:nvSpPr>
        <p:spPr bwMode="auto">
          <a:xfrm>
            <a:off x="0" y="4101704"/>
            <a:ext cx="8686800" cy="4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198" tIns="40099" rIns="80198" bIns="40099">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defRPr/>
            </a:pPr>
            <a:r>
              <a:rPr lang="en-US" altLang="en-US" sz="2126" b="1">
                <a:latin typeface="Times New Roman" panose="02020603050405020304" pitchFamily="18" charset="0"/>
                <a:cs typeface="Times New Roman" panose="02020603050405020304" pitchFamily="18" charset="0"/>
              </a:rPr>
              <a:t>Các đường sức từ xuyên qua tiết diện S của cuộn dây </a:t>
            </a:r>
            <a:r>
              <a:rPr lang="en-US" altLang="en-US" sz="2126" b="1">
                <a:solidFill>
                  <a:srgbClr val="FF0000"/>
                </a:solidFill>
                <a:latin typeface="Times New Roman" panose="02020603050405020304" pitchFamily="18" charset="0"/>
                <a:cs typeface="Times New Roman" panose="02020603050405020304" pitchFamily="18" charset="0"/>
              </a:rPr>
              <a:t>tăng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94"/>
                                        </p:tgtEl>
                                        <p:attrNameLst>
                                          <p:attrName>style.visibility</p:attrName>
                                        </p:attrNameLst>
                                      </p:cBhvr>
                                      <p:to>
                                        <p:strVal val="visible"/>
                                      </p:to>
                                    </p:set>
                                    <p:animEffect transition="in" filter="fade">
                                      <p:cBhvr>
                                        <p:cTn id="7" dur="2000"/>
                                        <p:tgtEl>
                                          <p:spTgt spid="519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path" presetSubtype="0" accel="50000" decel="50000" fill="hold" nodeType="clickEffect">
                                  <p:stCondLst>
                                    <p:cond delay="0"/>
                                  </p:stCondLst>
                                  <p:childTnLst>
                                    <p:animMotion origin="layout" path="M -1.66667E-6 3.70028E-6 L -0.28021 -0.00116 " pathEditMode="relative" rAng="0" ptsTypes="AA">
                                      <p:cBhvr>
                                        <p:cTn id="20" dur="2000" fill="hold"/>
                                        <p:tgtEl>
                                          <p:spTgt spid="2"/>
                                        </p:tgtEl>
                                        <p:attrNameLst>
                                          <p:attrName>ppt_x</p:attrName>
                                          <p:attrName>ppt_y</p:attrName>
                                        </p:attrNameLst>
                                      </p:cBhvr>
                                      <p:rCtr x="-14010" y="-69"/>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1000" fill="hold"/>
                                        <p:tgtEl>
                                          <p:spTgt spid="108"/>
                                        </p:tgtEl>
                                        <p:attrNameLst>
                                          <p:attrName>ppt_w</p:attrName>
                                        </p:attrNameLst>
                                      </p:cBhvr>
                                      <p:tavLst>
                                        <p:tav tm="0">
                                          <p:val>
                                            <p:fltVal val="0"/>
                                          </p:val>
                                        </p:tav>
                                        <p:tav tm="100000">
                                          <p:val>
                                            <p:strVal val="#ppt_w"/>
                                          </p:val>
                                        </p:tav>
                                      </p:tavLst>
                                    </p:anim>
                                    <p:anim calcmode="lin" valueType="num">
                                      <p:cBhvr>
                                        <p:cTn id="26" dur="1000" fill="hold"/>
                                        <p:tgtEl>
                                          <p:spTgt spid="108"/>
                                        </p:tgtEl>
                                        <p:attrNameLst>
                                          <p:attrName>ppt_h</p:attrName>
                                        </p:attrNameLst>
                                      </p:cBhvr>
                                      <p:tavLst>
                                        <p:tav tm="0">
                                          <p:val>
                                            <p:fltVal val="0"/>
                                          </p:val>
                                        </p:tav>
                                        <p:tav tm="100000">
                                          <p:val>
                                            <p:strVal val="#ppt_h"/>
                                          </p:val>
                                        </p:tav>
                                      </p:tavLst>
                                    </p:anim>
                                    <p:anim calcmode="lin" valueType="num">
                                      <p:cBhvr>
                                        <p:cTn id="27" dur="1000" fill="hold"/>
                                        <p:tgtEl>
                                          <p:spTgt spid="108"/>
                                        </p:tgtEl>
                                        <p:attrNameLst>
                                          <p:attrName>style.rotation</p:attrName>
                                        </p:attrNameLst>
                                      </p:cBhvr>
                                      <p:tavLst>
                                        <p:tav tm="0">
                                          <p:val>
                                            <p:fltVal val="90"/>
                                          </p:val>
                                        </p:tav>
                                        <p:tav tm="100000">
                                          <p:val>
                                            <p:fltVal val="0"/>
                                          </p:val>
                                        </p:tav>
                                      </p:tavLst>
                                    </p:anim>
                                    <p:animEffect transition="in" filter="fade">
                                      <p:cBhvr>
                                        <p:cTn id="28" dur="1000"/>
                                        <p:tgtEl>
                                          <p:spTgt spid="10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p:cTn id="33" dur="1000" fill="hold"/>
                                        <p:tgtEl>
                                          <p:spTgt spid="74"/>
                                        </p:tgtEl>
                                        <p:attrNameLst>
                                          <p:attrName>ppt_w</p:attrName>
                                        </p:attrNameLst>
                                      </p:cBhvr>
                                      <p:tavLst>
                                        <p:tav tm="0">
                                          <p:val>
                                            <p:fltVal val="0"/>
                                          </p:val>
                                        </p:tav>
                                        <p:tav tm="100000">
                                          <p:val>
                                            <p:strVal val="#ppt_w"/>
                                          </p:val>
                                        </p:tav>
                                      </p:tavLst>
                                    </p:anim>
                                    <p:anim calcmode="lin" valueType="num">
                                      <p:cBhvr>
                                        <p:cTn id="34" dur="1000" fill="hold"/>
                                        <p:tgtEl>
                                          <p:spTgt spid="74"/>
                                        </p:tgtEl>
                                        <p:attrNameLst>
                                          <p:attrName>ppt_h</p:attrName>
                                        </p:attrNameLst>
                                      </p:cBhvr>
                                      <p:tavLst>
                                        <p:tav tm="0">
                                          <p:val>
                                            <p:fltVal val="0"/>
                                          </p:val>
                                        </p:tav>
                                        <p:tav tm="100000">
                                          <p:val>
                                            <p:strVal val="#ppt_h"/>
                                          </p:val>
                                        </p:tav>
                                      </p:tavLst>
                                    </p:anim>
                                    <p:anim calcmode="lin" valueType="num">
                                      <p:cBhvr>
                                        <p:cTn id="35" dur="1000" fill="hold"/>
                                        <p:tgtEl>
                                          <p:spTgt spid="74"/>
                                        </p:tgtEl>
                                        <p:attrNameLst>
                                          <p:attrName>style.rotation</p:attrName>
                                        </p:attrNameLst>
                                      </p:cBhvr>
                                      <p:tavLst>
                                        <p:tav tm="0">
                                          <p:val>
                                            <p:fltVal val="90"/>
                                          </p:val>
                                        </p:tav>
                                        <p:tav tm="100000">
                                          <p:val>
                                            <p:fltVal val="0"/>
                                          </p:val>
                                        </p:tav>
                                      </p:tavLst>
                                    </p:anim>
                                    <p:animEffect transition="in" filter="fade">
                                      <p:cBhvr>
                                        <p:cTn id="36"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4" grpId="0" animBg="1"/>
      <p:bldP spid="108" grpId="0"/>
      <p:bldP spid="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7" name="Rectangle 73">
            <a:extLst>
              <a:ext uri="{FF2B5EF4-FFF2-40B4-BE49-F238E27FC236}">
                <a16:creationId xmlns:a16="http://schemas.microsoft.com/office/drawing/2014/main" id="{301F968B-3C36-B3F6-70CB-8762386F22E3}"/>
              </a:ext>
            </a:extLst>
          </p:cNvPr>
          <p:cNvSpPr>
            <a:spLocks noChangeArrowheads="1"/>
          </p:cNvSpPr>
          <p:nvPr/>
        </p:nvSpPr>
        <p:spPr bwMode="auto">
          <a:xfrm>
            <a:off x="1" y="126206"/>
            <a:ext cx="8938022" cy="70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98" tIns="40099" rIns="80198" bIns="40099"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defRPr/>
            </a:pPr>
            <a:r>
              <a:rPr lang="en-US" altLang="en-US" sz="2126" b="1">
                <a:solidFill>
                  <a:srgbClr val="0000FF"/>
                </a:solidFill>
                <a:latin typeface="Times New Roman" panose="02020603050405020304" pitchFamily="18" charset="0"/>
                <a:cs typeface="Times New Roman" panose="02020603050405020304" pitchFamily="18" charset="0"/>
              </a:rPr>
              <a:t>B.Đặt  nam châm nằm yên trong cuộn dây.</a:t>
            </a:r>
          </a:p>
        </p:txBody>
      </p:sp>
      <p:grpSp>
        <p:nvGrpSpPr>
          <p:cNvPr id="2" name="Group 74">
            <a:extLst>
              <a:ext uri="{FF2B5EF4-FFF2-40B4-BE49-F238E27FC236}">
                <a16:creationId xmlns:a16="http://schemas.microsoft.com/office/drawing/2014/main" id="{E891C02B-15F3-E4D7-0FF0-C5F51CFBF432}"/>
              </a:ext>
            </a:extLst>
          </p:cNvPr>
          <p:cNvGrpSpPr>
            <a:grpSpLocks/>
          </p:cNvGrpSpPr>
          <p:nvPr/>
        </p:nvGrpSpPr>
        <p:grpSpPr bwMode="auto">
          <a:xfrm>
            <a:off x="1556147" y="951310"/>
            <a:ext cx="5791200" cy="1684734"/>
            <a:chOff x="1248" y="2352"/>
            <a:chExt cx="4032" cy="1776"/>
          </a:xfrm>
        </p:grpSpPr>
        <p:sp>
          <p:nvSpPr>
            <p:cNvPr id="13318" name="AutoShape 75">
              <a:extLst>
                <a:ext uri="{FF2B5EF4-FFF2-40B4-BE49-F238E27FC236}">
                  <a16:creationId xmlns:a16="http://schemas.microsoft.com/office/drawing/2014/main" id="{5A86E16B-47ED-823C-F18B-9CAD519A6CAE}"/>
                </a:ext>
              </a:extLst>
            </p:cNvPr>
            <p:cNvSpPr>
              <a:spLocks noChangeArrowheads="1"/>
            </p:cNvSpPr>
            <p:nvPr/>
          </p:nvSpPr>
          <p:spPr bwMode="auto">
            <a:xfrm>
              <a:off x="1248" y="2496"/>
              <a:ext cx="4032" cy="1352"/>
            </a:xfrm>
            <a:prstGeom prst="parallelogram">
              <a:avLst>
                <a:gd name="adj" fmla="val 88294"/>
              </a:avLst>
            </a:prstGeom>
            <a:solidFill>
              <a:srgbClr val="66CCFF"/>
            </a:solidFill>
            <a:ln w="57150" algn="ctr">
              <a:solidFill>
                <a:schemeClr val="hlink"/>
              </a:solidFill>
              <a:miter lim="800000"/>
              <a:headEnd/>
              <a:tailEnd/>
            </a:ln>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3319" name="AutoShape 76">
              <a:extLst>
                <a:ext uri="{FF2B5EF4-FFF2-40B4-BE49-F238E27FC236}">
                  <a16:creationId xmlns:a16="http://schemas.microsoft.com/office/drawing/2014/main" id="{2C66F6DE-25C3-A3F4-FA40-C0E7503EEBEB}"/>
                </a:ext>
              </a:extLst>
            </p:cNvPr>
            <p:cNvSpPr>
              <a:spLocks noChangeArrowheads="1"/>
            </p:cNvSpPr>
            <p:nvPr/>
          </p:nvSpPr>
          <p:spPr bwMode="auto">
            <a:xfrm>
              <a:off x="1392" y="2784"/>
              <a:ext cx="2319" cy="677"/>
            </a:xfrm>
            <a:prstGeom prst="parallelogram">
              <a:avLst>
                <a:gd name="adj" fmla="val 85762"/>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altLang="en-US" sz="1595"/>
            </a:p>
          </p:txBody>
        </p:sp>
        <p:grpSp>
          <p:nvGrpSpPr>
            <p:cNvPr id="21512" name="Group 77">
              <a:extLst>
                <a:ext uri="{FF2B5EF4-FFF2-40B4-BE49-F238E27FC236}">
                  <a16:creationId xmlns:a16="http://schemas.microsoft.com/office/drawing/2014/main" id="{4476CAE4-01F5-6D8A-9F12-53976830C7FD}"/>
                </a:ext>
              </a:extLst>
            </p:cNvPr>
            <p:cNvGrpSpPr>
              <a:grpSpLocks/>
            </p:cNvGrpSpPr>
            <p:nvPr/>
          </p:nvGrpSpPr>
          <p:grpSpPr bwMode="auto">
            <a:xfrm>
              <a:off x="1301" y="2706"/>
              <a:ext cx="2431" cy="764"/>
              <a:chOff x="2031" y="1104"/>
              <a:chExt cx="3271" cy="922"/>
            </a:xfrm>
          </p:grpSpPr>
          <p:sp>
            <p:nvSpPr>
              <p:cNvPr id="13340" name="AutoShape 78">
                <a:extLst>
                  <a:ext uri="{FF2B5EF4-FFF2-40B4-BE49-F238E27FC236}">
                    <a16:creationId xmlns:a16="http://schemas.microsoft.com/office/drawing/2014/main" id="{996E3AE3-8417-10D3-6D39-526D1C6019E5}"/>
                  </a:ext>
                </a:extLst>
              </p:cNvPr>
              <p:cNvSpPr>
                <a:spLocks noChangeArrowheads="1"/>
              </p:cNvSpPr>
              <p:nvPr/>
            </p:nvSpPr>
            <p:spPr bwMode="auto">
              <a:xfrm>
                <a:off x="2031" y="1161"/>
                <a:ext cx="3271" cy="865"/>
              </a:xfrm>
              <a:prstGeom prst="parallelogram">
                <a:avLst>
                  <a:gd name="adj" fmla="val 85767"/>
                </a:avLst>
              </a:prstGeom>
              <a:solidFill>
                <a:schemeClr val="bg1"/>
              </a:solidFill>
              <a:ln w="28575" algn="ctr">
                <a:solidFill>
                  <a:schemeClr val="tx1"/>
                </a:solidFill>
                <a:miter lim="800000"/>
                <a:headEnd/>
                <a:tailEnd/>
              </a:ln>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grpSp>
            <p:nvGrpSpPr>
              <p:cNvPr id="21533" name="Group 79">
                <a:extLst>
                  <a:ext uri="{FF2B5EF4-FFF2-40B4-BE49-F238E27FC236}">
                    <a16:creationId xmlns:a16="http://schemas.microsoft.com/office/drawing/2014/main" id="{F23E7A08-D785-F96D-712B-4C8F93A1DB34}"/>
                  </a:ext>
                </a:extLst>
              </p:cNvPr>
              <p:cNvGrpSpPr>
                <a:grpSpLocks/>
              </p:cNvGrpSpPr>
              <p:nvPr/>
            </p:nvGrpSpPr>
            <p:grpSpPr bwMode="auto">
              <a:xfrm>
                <a:off x="2656" y="1104"/>
                <a:ext cx="2483" cy="825"/>
                <a:chOff x="1783" y="2160"/>
                <a:chExt cx="2483" cy="825"/>
              </a:xfrm>
            </p:grpSpPr>
            <p:sp>
              <p:nvSpPr>
                <p:cNvPr id="13342" name="Oval 80">
                  <a:extLst>
                    <a:ext uri="{FF2B5EF4-FFF2-40B4-BE49-F238E27FC236}">
                      <a16:creationId xmlns:a16="http://schemas.microsoft.com/office/drawing/2014/main" id="{0C3CEBC4-AC44-B3E7-D864-F79BADE8E624}"/>
                    </a:ext>
                  </a:extLst>
                </p:cNvPr>
                <p:cNvSpPr>
                  <a:spLocks noChangeArrowheads="1"/>
                </p:cNvSpPr>
                <p:nvPr/>
              </p:nvSpPr>
              <p:spPr bwMode="auto">
                <a:xfrm>
                  <a:off x="2379" y="2549"/>
                  <a:ext cx="1515" cy="353"/>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3343" name="Oval 81">
                  <a:extLst>
                    <a:ext uri="{FF2B5EF4-FFF2-40B4-BE49-F238E27FC236}">
                      <a16:creationId xmlns:a16="http://schemas.microsoft.com/office/drawing/2014/main" id="{2FF38AFD-DBBF-A03D-5945-79EFE983D19C}"/>
                    </a:ext>
                  </a:extLst>
                </p:cNvPr>
                <p:cNvSpPr>
                  <a:spLocks noChangeArrowheads="1"/>
                </p:cNvSpPr>
                <p:nvPr/>
              </p:nvSpPr>
              <p:spPr bwMode="auto">
                <a:xfrm>
                  <a:off x="2625" y="2405"/>
                  <a:ext cx="1161" cy="144"/>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3344" name="Oval 82">
                  <a:extLst>
                    <a:ext uri="{FF2B5EF4-FFF2-40B4-BE49-F238E27FC236}">
                      <a16:creationId xmlns:a16="http://schemas.microsoft.com/office/drawing/2014/main" id="{E05E8701-71E8-1107-AF9B-CAB87374755F}"/>
                    </a:ext>
                  </a:extLst>
                </p:cNvPr>
                <p:cNvSpPr>
                  <a:spLocks noChangeArrowheads="1"/>
                </p:cNvSpPr>
                <p:nvPr/>
              </p:nvSpPr>
              <p:spPr bwMode="auto">
                <a:xfrm>
                  <a:off x="2526" y="2322"/>
                  <a:ext cx="1479" cy="245"/>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3345" name="Oval 83">
                  <a:extLst>
                    <a:ext uri="{FF2B5EF4-FFF2-40B4-BE49-F238E27FC236}">
                      <a16:creationId xmlns:a16="http://schemas.microsoft.com/office/drawing/2014/main" id="{E830B2D8-7B0B-8592-A955-938BDDCFA7B9}"/>
                    </a:ext>
                  </a:extLst>
                </p:cNvPr>
                <p:cNvSpPr>
                  <a:spLocks noChangeArrowheads="1"/>
                </p:cNvSpPr>
                <p:nvPr/>
              </p:nvSpPr>
              <p:spPr bwMode="auto">
                <a:xfrm>
                  <a:off x="2435" y="2567"/>
                  <a:ext cx="1478" cy="251"/>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1538" name="Line 84">
                  <a:extLst>
                    <a:ext uri="{FF2B5EF4-FFF2-40B4-BE49-F238E27FC236}">
                      <a16:creationId xmlns:a16="http://schemas.microsoft.com/office/drawing/2014/main" id="{F7F9CF01-328A-BB02-52EE-1952AE2C95DA}"/>
                    </a:ext>
                  </a:extLst>
                </p:cNvPr>
                <p:cNvSpPr>
                  <a:spLocks noChangeShapeType="1"/>
                </p:cNvSpPr>
                <p:nvPr/>
              </p:nvSpPr>
              <p:spPr bwMode="auto">
                <a:xfrm flipH="1" flipV="1">
                  <a:off x="1825" y="2567"/>
                  <a:ext cx="1138" cy="3"/>
                </a:xfrm>
                <a:prstGeom prst="line">
                  <a:avLst/>
                </a:prstGeom>
                <a:noFill/>
                <a:ln w="9525">
                  <a:solidFill>
                    <a:srgbClr val="0000FF"/>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050"/>
                </a:p>
              </p:txBody>
            </p:sp>
            <p:sp>
              <p:nvSpPr>
                <p:cNvPr id="21539" name="Line 85">
                  <a:extLst>
                    <a:ext uri="{FF2B5EF4-FFF2-40B4-BE49-F238E27FC236}">
                      <a16:creationId xmlns:a16="http://schemas.microsoft.com/office/drawing/2014/main" id="{477977A6-2300-2427-3F97-F4741D19A5B1}"/>
                    </a:ext>
                  </a:extLst>
                </p:cNvPr>
                <p:cNvSpPr>
                  <a:spLocks noChangeShapeType="1"/>
                </p:cNvSpPr>
                <p:nvPr/>
              </p:nvSpPr>
              <p:spPr bwMode="auto">
                <a:xfrm flipH="1" flipV="1">
                  <a:off x="2158" y="2566"/>
                  <a:ext cx="40" cy="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40" name="Line 86">
                  <a:extLst>
                    <a:ext uri="{FF2B5EF4-FFF2-40B4-BE49-F238E27FC236}">
                      <a16:creationId xmlns:a16="http://schemas.microsoft.com/office/drawing/2014/main" id="{815125BB-6A04-AEE3-7C25-4402597816EA}"/>
                    </a:ext>
                  </a:extLst>
                </p:cNvPr>
                <p:cNvSpPr>
                  <a:spLocks noChangeShapeType="1"/>
                </p:cNvSpPr>
                <p:nvPr/>
              </p:nvSpPr>
              <p:spPr bwMode="auto">
                <a:xfrm flipH="1">
                  <a:off x="2162" y="2639"/>
                  <a:ext cx="53" cy="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41" name="Line 87">
                  <a:extLst>
                    <a:ext uri="{FF2B5EF4-FFF2-40B4-BE49-F238E27FC236}">
                      <a16:creationId xmlns:a16="http://schemas.microsoft.com/office/drawing/2014/main" id="{F207B855-764F-7849-8345-69236426BD20}"/>
                    </a:ext>
                  </a:extLst>
                </p:cNvPr>
                <p:cNvSpPr>
                  <a:spLocks noChangeShapeType="1"/>
                </p:cNvSpPr>
                <p:nvPr/>
              </p:nvSpPr>
              <p:spPr bwMode="auto">
                <a:xfrm flipH="1">
                  <a:off x="2246" y="2705"/>
                  <a:ext cx="30"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42" name="Line 88">
                  <a:extLst>
                    <a:ext uri="{FF2B5EF4-FFF2-40B4-BE49-F238E27FC236}">
                      <a16:creationId xmlns:a16="http://schemas.microsoft.com/office/drawing/2014/main" id="{1B3AE680-1D3E-570D-D038-95BF13CF96BC}"/>
                    </a:ext>
                  </a:extLst>
                </p:cNvPr>
                <p:cNvSpPr>
                  <a:spLocks noChangeShapeType="1"/>
                </p:cNvSpPr>
                <p:nvPr/>
              </p:nvSpPr>
              <p:spPr bwMode="auto">
                <a:xfrm>
                  <a:off x="3038" y="2812"/>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43" name="Line 89">
                  <a:extLst>
                    <a:ext uri="{FF2B5EF4-FFF2-40B4-BE49-F238E27FC236}">
                      <a16:creationId xmlns:a16="http://schemas.microsoft.com/office/drawing/2014/main" id="{8D01CB28-CEAF-0940-5DF7-CCA18A437B83}"/>
                    </a:ext>
                  </a:extLst>
                </p:cNvPr>
                <p:cNvSpPr>
                  <a:spLocks noChangeShapeType="1"/>
                </p:cNvSpPr>
                <p:nvPr/>
              </p:nvSpPr>
              <p:spPr bwMode="auto">
                <a:xfrm flipH="1">
                  <a:off x="2204" y="2687"/>
                  <a:ext cx="29"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44" name="Line 90">
                  <a:extLst>
                    <a:ext uri="{FF2B5EF4-FFF2-40B4-BE49-F238E27FC236}">
                      <a16:creationId xmlns:a16="http://schemas.microsoft.com/office/drawing/2014/main" id="{13055E05-07BD-F408-E281-189FCEF7E8AF}"/>
                    </a:ext>
                  </a:extLst>
                </p:cNvPr>
                <p:cNvSpPr>
                  <a:spLocks noChangeShapeType="1"/>
                </p:cNvSpPr>
                <p:nvPr/>
              </p:nvSpPr>
              <p:spPr bwMode="auto">
                <a:xfrm flipH="1" flipV="1">
                  <a:off x="2162" y="2501"/>
                  <a:ext cx="29" cy="1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45" name="Line 91">
                  <a:extLst>
                    <a:ext uri="{FF2B5EF4-FFF2-40B4-BE49-F238E27FC236}">
                      <a16:creationId xmlns:a16="http://schemas.microsoft.com/office/drawing/2014/main" id="{2536184D-17AB-A14D-E95D-43D2746D9C63}"/>
                    </a:ext>
                  </a:extLst>
                </p:cNvPr>
                <p:cNvSpPr>
                  <a:spLocks noChangeShapeType="1"/>
                </p:cNvSpPr>
                <p:nvPr/>
              </p:nvSpPr>
              <p:spPr bwMode="auto">
                <a:xfrm flipH="1" flipV="1">
                  <a:off x="2246" y="2459"/>
                  <a:ext cx="51" cy="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13354" name="Oval 92">
                  <a:extLst>
                    <a:ext uri="{FF2B5EF4-FFF2-40B4-BE49-F238E27FC236}">
                      <a16:creationId xmlns:a16="http://schemas.microsoft.com/office/drawing/2014/main" id="{533D94EA-E2B2-A361-5986-ECB533A79C19}"/>
                    </a:ext>
                  </a:extLst>
                </p:cNvPr>
                <p:cNvSpPr>
                  <a:spLocks noChangeArrowheads="1"/>
                </p:cNvSpPr>
                <p:nvPr/>
              </p:nvSpPr>
              <p:spPr bwMode="auto">
                <a:xfrm>
                  <a:off x="2582" y="2586"/>
                  <a:ext cx="1161" cy="144"/>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1547" name="Arc 93">
                  <a:extLst>
                    <a:ext uri="{FF2B5EF4-FFF2-40B4-BE49-F238E27FC236}">
                      <a16:creationId xmlns:a16="http://schemas.microsoft.com/office/drawing/2014/main" id="{6555814D-CEB0-5494-8BD9-76F44B7C8341}"/>
                    </a:ext>
                  </a:extLst>
                </p:cNvPr>
                <p:cNvSpPr>
                  <a:spLocks/>
                </p:cNvSpPr>
                <p:nvPr/>
              </p:nvSpPr>
              <p:spPr bwMode="auto">
                <a:xfrm rot="21402020" flipH="1">
                  <a:off x="1783" y="2585"/>
                  <a:ext cx="968" cy="317"/>
                </a:xfrm>
                <a:custGeom>
                  <a:avLst/>
                  <a:gdLst>
                    <a:gd name="T0" fmla="*/ 0 w 21600"/>
                    <a:gd name="T1" fmla="*/ 0 h 21561"/>
                    <a:gd name="T2" fmla="*/ 0 w 21600"/>
                    <a:gd name="T3" fmla="*/ 0 h 21561"/>
                    <a:gd name="T4" fmla="*/ 0 w 21600"/>
                    <a:gd name="T5" fmla="*/ 0 h 21561"/>
                    <a:gd name="T6" fmla="*/ 0 60000 65536"/>
                    <a:gd name="T7" fmla="*/ 0 60000 65536"/>
                    <a:gd name="T8" fmla="*/ 0 60000 65536"/>
                    <a:gd name="T9" fmla="*/ 0 w 21600"/>
                    <a:gd name="T10" fmla="*/ 0 h 21561"/>
                    <a:gd name="T11" fmla="*/ 21600 w 21600"/>
                    <a:gd name="T12" fmla="*/ 21561 h 21561"/>
                  </a:gdLst>
                  <a:ahLst/>
                  <a:cxnLst>
                    <a:cxn ang="T6">
                      <a:pos x="T0" y="T1"/>
                    </a:cxn>
                    <a:cxn ang="T7">
                      <a:pos x="T2" y="T3"/>
                    </a:cxn>
                    <a:cxn ang="T8">
                      <a:pos x="T4" y="T5"/>
                    </a:cxn>
                  </a:cxnLst>
                  <a:rect l="T9" t="T10" r="T11" b="T12"/>
                  <a:pathLst>
                    <a:path w="21600" h="21561" fill="none" extrusionOk="0">
                      <a:moveTo>
                        <a:pt x="1302" y="0"/>
                      </a:moveTo>
                      <a:cubicBezTo>
                        <a:pt x="12705" y="689"/>
                        <a:pt x="21600" y="10137"/>
                        <a:pt x="21600" y="21561"/>
                      </a:cubicBezTo>
                    </a:path>
                    <a:path w="21600" h="21561" stroke="0" extrusionOk="0">
                      <a:moveTo>
                        <a:pt x="1302" y="0"/>
                      </a:moveTo>
                      <a:cubicBezTo>
                        <a:pt x="12705" y="689"/>
                        <a:pt x="21600" y="10137"/>
                        <a:pt x="21600" y="21561"/>
                      </a:cubicBezTo>
                      <a:lnTo>
                        <a:pt x="0" y="21561"/>
                      </a:lnTo>
                      <a:lnTo>
                        <a:pt x="1302"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1548" name="Arc 94">
                  <a:extLst>
                    <a:ext uri="{FF2B5EF4-FFF2-40B4-BE49-F238E27FC236}">
                      <a16:creationId xmlns:a16="http://schemas.microsoft.com/office/drawing/2014/main" id="{63847FD2-A9F9-40FA-B9EF-89AF2DD51164}"/>
                    </a:ext>
                  </a:extLst>
                </p:cNvPr>
                <p:cNvSpPr>
                  <a:spLocks/>
                </p:cNvSpPr>
                <p:nvPr/>
              </p:nvSpPr>
              <p:spPr bwMode="auto">
                <a:xfrm rot="35585" flipH="1">
                  <a:off x="1993" y="2579"/>
                  <a:ext cx="750" cy="395"/>
                </a:xfrm>
                <a:custGeom>
                  <a:avLst/>
                  <a:gdLst>
                    <a:gd name="T0" fmla="*/ 0 w 21370"/>
                    <a:gd name="T1" fmla="*/ 0 h 21596"/>
                    <a:gd name="T2" fmla="*/ 0 w 21370"/>
                    <a:gd name="T3" fmla="*/ 0 h 21596"/>
                    <a:gd name="T4" fmla="*/ 0 w 21370"/>
                    <a:gd name="T5" fmla="*/ 0 h 21596"/>
                    <a:gd name="T6" fmla="*/ 0 60000 65536"/>
                    <a:gd name="T7" fmla="*/ 0 60000 65536"/>
                    <a:gd name="T8" fmla="*/ 0 60000 65536"/>
                    <a:gd name="T9" fmla="*/ 0 w 21370"/>
                    <a:gd name="T10" fmla="*/ 0 h 21596"/>
                    <a:gd name="T11" fmla="*/ 21370 w 21370"/>
                    <a:gd name="T12" fmla="*/ 21596 h 21596"/>
                  </a:gdLst>
                  <a:ahLst/>
                  <a:cxnLst>
                    <a:cxn ang="T6">
                      <a:pos x="T0" y="T1"/>
                    </a:cxn>
                    <a:cxn ang="T7">
                      <a:pos x="T2" y="T3"/>
                    </a:cxn>
                    <a:cxn ang="T8">
                      <a:pos x="T4" y="T5"/>
                    </a:cxn>
                  </a:cxnLst>
                  <a:rect l="T9" t="T10" r="T11" b="T12"/>
                  <a:pathLst>
                    <a:path w="21370" h="21596" fill="none" extrusionOk="0">
                      <a:moveTo>
                        <a:pt x="401" y="-1"/>
                      </a:moveTo>
                      <a:cubicBezTo>
                        <a:pt x="10961" y="195"/>
                        <a:pt x="19831" y="8000"/>
                        <a:pt x="21369" y="18451"/>
                      </a:cubicBezTo>
                    </a:path>
                    <a:path w="21370" h="21596" stroke="0" extrusionOk="0">
                      <a:moveTo>
                        <a:pt x="401" y="-1"/>
                      </a:moveTo>
                      <a:cubicBezTo>
                        <a:pt x="10961" y="195"/>
                        <a:pt x="19831" y="8000"/>
                        <a:pt x="21369" y="18451"/>
                      </a:cubicBezTo>
                      <a:lnTo>
                        <a:pt x="0" y="21596"/>
                      </a:lnTo>
                      <a:lnTo>
                        <a:pt x="401"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1549" name="Arc 95">
                  <a:extLst>
                    <a:ext uri="{FF2B5EF4-FFF2-40B4-BE49-F238E27FC236}">
                      <a16:creationId xmlns:a16="http://schemas.microsoft.com/office/drawing/2014/main" id="{902F5254-E35F-E6EA-4D55-288DE624C77B}"/>
                    </a:ext>
                  </a:extLst>
                </p:cNvPr>
                <p:cNvSpPr>
                  <a:spLocks/>
                </p:cNvSpPr>
                <p:nvPr/>
              </p:nvSpPr>
              <p:spPr bwMode="auto">
                <a:xfrm flipH="1" flipV="1">
                  <a:off x="1951" y="2370"/>
                  <a:ext cx="968" cy="2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1550" name="Arc 96">
                  <a:extLst>
                    <a:ext uri="{FF2B5EF4-FFF2-40B4-BE49-F238E27FC236}">
                      <a16:creationId xmlns:a16="http://schemas.microsoft.com/office/drawing/2014/main" id="{6EA024D3-DDF4-9292-C77F-A36784311872}"/>
                    </a:ext>
                  </a:extLst>
                </p:cNvPr>
                <p:cNvSpPr>
                  <a:spLocks/>
                </p:cNvSpPr>
                <p:nvPr/>
              </p:nvSpPr>
              <p:spPr bwMode="auto">
                <a:xfrm rot="192122" flipH="1" flipV="1">
                  <a:off x="2077" y="2334"/>
                  <a:ext cx="758" cy="2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1551" name="Arc 97">
                  <a:extLst>
                    <a:ext uri="{FF2B5EF4-FFF2-40B4-BE49-F238E27FC236}">
                      <a16:creationId xmlns:a16="http://schemas.microsoft.com/office/drawing/2014/main" id="{655810E1-3246-D533-92C2-6275C5E068AC}"/>
                    </a:ext>
                  </a:extLst>
                </p:cNvPr>
                <p:cNvSpPr>
                  <a:spLocks/>
                </p:cNvSpPr>
                <p:nvPr/>
              </p:nvSpPr>
              <p:spPr bwMode="auto">
                <a:xfrm rot="1385979" flipH="1">
                  <a:off x="3354" y="2591"/>
                  <a:ext cx="884" cy="268"/>
                </a:xfrm>
                <a:custGeom>
                  <a:avLst/>
                  <a:gdLst>
                    <a:gd name="T0" fmla="*/ 0 w 19712"/>
                    <a:gd name="T1" fmla="*/ 0 h 20173"/>
                    <a:gd name="T2" fmla="*/ 0 w 19712"/>
                    <a:gd name="T3" fmla="*/ 0 h 20173"/>
                    <a:gd name="T4" fmla="*/ 0 w 19712"/>
                    <a:gd name="T5" fmla="*/ 0 h 20173"/>
                    <a:gd name="T6" fmla="*/ 0 60000 65536"/>
                    <a:gd name="T7" fmla="*/ 0 60000 65536"/>
                    <a:gd name="T8" fmla="*/ 0 60000 65536"/>
                    <a:gd name="T9" fmla="*/ 0 w 19712"/>
                    <a:gd name="T10" fmla="*/ 0 h 20173"/>
                    <a:gd name="T11" fmla="*/ 19712 w 19712"/>
                    <a:gd name="T12" fmla="*/ 20173 h 20173"/>
                  </a:gdLst>
                  <a:ahLst/>
                  <a:cxnLst>
                    <a:cxn ang="T6">
                      <a:pos x="T0" y="T1"/>
                    </a:cxn>
                    <a:cxn ang="T7">
                      <a:pos x="T2" y="T3"/>
                    </a:cxn>
                    <a:cxn ang="T8">
                      <a:pos x="T4" y="T5"/>
                    </a:cxn>
                  </a:cxnLst>
                  <a:rect l="T9" t="T10" r="T11" b="T12"/>
                  <a:pathLst>
                    <a:path w="19712" h="20173" fill="none" extrusionOk="0">
                      <a:moveTo>
                        <a:pt x="7720" y="-1"/>
                      </a:moveTo>
                      <a:cubicBezTo>
                        <a:pt x="13061" y="2043"/>
                        <a:pt x="17373" y="6122"/>
                        <a:pt x="19711" y="11341"/>
                      </a:cubicBezTo>
                    </a:path>
                    <a:path w="19712" h="20173" stroke="0" extrusionOk="0">
                      <a:moveTo>
                        <a:pt x="7720" y="-1"/>
                      </a:moveTo>
                      <a:cubicBezTo>
                        <a:pt x="13061" y="2043"/>
                        <a:pt x="17373" y="6122"/>
                        <a:pt x="19711" y="11341"/>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1552" name="Arc 98">
                  <a:extLst>
                    <a:ext uri="{FF2B5EF4-FFF2-40B4-BE49-F238E27FC236}">
                      <a16:creationId xmlns:a16="http://schemas.microsoft.com/office/drawing/2014/main" id="{6420F921-B0F7-972E-90AF-CDA2CD09D6FF}"/>
                    </a:ext>
                  </a:extLst>
                </p:cNvPr>
                <p:cNvSpPr>
                  <a:spLocks/>
                </p:cNvSpPr>
                <p:nvPr/>
              </p:nvSpPr>
              <p:spPr bwMode="auto">
                <a:xfrm rot="31729" flipH="1" flipV="1">
                  <a:off x="2288" y="2352"/>
                  <a:ext cx="968" cy="216"/>
                </a:xfrm>
                <a:custGeom>
                  <a:avLst/>
                  <a:gdLst>
                    <a:gd name="T0" fmla="*/ 0 w 21600"/>
                    <a:gd name="T1" fmla="*/ 0 h 21575"/>
                    <a:gd name="T2" fmla="*/ 0 w 21600"/>
                    <a:gd name="T3" fmla="*/ 0 h 21575"/>
                    <a:gd name="T4" fmla="*/ 0 w 21600"/>
                    <a:gd name="T5" fmla="*/ 0 h 21575"/>
                    <a:gd name="T6" fmla="*/ 0 60000 65536"/>
                    <a:gd name="T7" fmla="*/ 0 60000 65536"/>
                    <a:gd name="T8" fmla="*/ 0 60000 65536"/>
                    <a:gd name="T9" fmla="*/ 0 w 21600"/>
                    <a:gd name="T10" fmla="*/ 0 h 21575"/>
                    <a:gd name="T11" fmla="*/ 21600 w 21600"/>
                    <a:gd name="T12" fmla="*/ 21575 h 21575"/>
                  </a:gdLst>
                  <a:ahLst/>
                  <a:cxnLst>
                    <a:cxn ang="T6">
                      <a:pos x="T0" y="T1"/>
                    </a:cxn>
                    <a:cxn ang="T7">
                      <a:pos x="T2" y="T3"/>
                    </a:cxn>
                    <a:cxn ang="T8">
                      <a:pos x="T4" y="T5"/>
                    </a:cxn>
                  </a:cxnLst>
                  <a:rect l="T9" t="T10" r="T11" b="T12"/>
                  <a:pathLst>
                    <a:path w="21600" h="21575" fill="none" extrusionOk="0">
                      <a:moveTo>
                        <a:pt x="7720" y="-1"/>
                      </a:moveTo>
                      <a:cubicBezTo>
                        <a:pt x="16079" y="3198"/>
                        <a:pt x="21600" y="11222"/>
                        <a:pt x="21600" y="20173"/>
                      </a:cubicBezTo>
                      <a:cubicBezTo>
                        <a:pt x="21600" y="20640"/>
                        <a:pt x="21584" y="21108"/>
                        <a:pt x="21554" y="21575"/>
                      </a:cubicBezTo>
                    </a:path>
                    <a:path w="21600" h="21575" stroke="0" extrusionOk="0">
                      <a:moveTo>
                        <a:pt x="7720" y="-1"/>
                      </a:moveTo>
                      <a:cubicBezTo>
                        <a:pt x="16079" y="3198"/>
                        <a:pt x="21600" y="11222"/>
                        <a:pt x="21600" y="20173"/>
                      </a:cubicBezTo>
                      <a:cubicBezTo>
                        <a:pt x="21600" y="20640"/>
                        <a:pt x="21584" y="21108"/>
                        <a:pt x="21554" y="21575"/>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1553" name="Line 99">
                  <a:extLst>
                    <a:ext uri="{FF2B5EF4-FFF2-40B4-BE49-F238E27FC236}">
                      <a16:creationId xmlns:a16="http://schemas.microsoft.com/office/drawing/2014/main" id="{3B383F1E-7E05-D648-A5FC-57EA39880B59}"/>
                    </a:ext>
                  </a:extLst>
                </p:cNvPr>
                <p:cNvSpPr>
                  <a:spLocks noChangeShapeType="1"/>
                </p:cNvSpPr>
                <p:nvPr/>
              </p:nvSpPr>
              <p:spPr bwMode="auto">
                <a:xfrm flipH="1" flipV="1">
                  <a:off x="2330" y="2417"/>
                  <a:ext cx="37" cy="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54" name="Arc 100">
                  <a:extLst>
                    <a:ext uri="{FF2B5EF4-FFF2-40B4-BE49-F238E27FC236}">
                      <a16:creationId xmlns:a16="http://schemas.microsoft.com/office/drawing/2014/main" id="{B79CB88A-2B10-6800-447A-16DCCD9DAEF4}"/>
                    </a:ext>
                  </a:extLst>
                </p:cNvPr>
                <p:cNvSpPr>
                  <a:spLocks/>
                </p:cNvSpPr>
                <p:nvPr/>
              </p:nvSpPr>
              <p:spPr bwMode="auto">
                <a:xfrm rot="21229393" flipH="1">
                  <a:off x="2113" y="2573"/>
                  <a:ext cx="967" cy="412"/>
                </a:xfrm>
                <a:custGeom>
                  <a:avLst/>
                  <a:gdLst>
                    <a:gd name="T0" fmla="*/ 0 w 21600"/>
                    <a:gd name="T1" fmla="*/ 0 h 30987"/>
                    <a:gd name="T2" fmla="*/ 0 w 21600"/>
                    <a:gd name="T3" fmla="*/ 0 h 30987"/>
                    <a:gd name="T4" fmla="*/ 0 w 21600"/>
                    <a:gd name="T5" fmla="*/ 0 h 30987"/>
                    <a:gd name="T6" fmla="*/ 0 60000 65536"/>
                    <a:gd name="T7" fmla="*/ 0 60000 65536"/>
                    <a:gd name="T8" fmla="*/ 0 60000 65536"/>
                    <a:gd name="T9" fmla="*/ 0 w 21600"/>
                    <a:gd name="T10" fmla="*/ 0 h 30987"/>
                    <a:gd name="T11" fmla="*/ 21600 w 21600"/>
                    <a:gd name="T12" fmla="*/ 30987 h 30987"/>
                  </a:gdLst>
                  <a:ahLst/>
                  <a:cxnLst>
                    <a:cxn ang="T6">
                      <a:pos x="T0" y="T1"/>
                    </a:cxn>
                    <a:cxn ang="T7">
                      <a:pos x="T2" y="T3"/>
                    </a:cxn>
                    <a:cxn ang="T8">
                      <a:pos x="T4" y="T5"/>
                    </a:cxn>
                  </a:cxnLst>
                  <a:rect l="T9" t="T10" r="T11" b="T12"/>
                  <a:pathLst>
                    <a:path w="21600" h="30987" fill="none" extrusionOk="0">
                      <a:moveTo>
                        <a:pt x="7720" y="-1"/>
                      </a:moveTo>
                      <a:cubicBezTo>
                        <a:pt x="16079" y="3198"/>
                        <a:pt x="21600" y="11222"/>
                        <a:pt x="21600" y="20173"/>
                      </a:cubicBezTo>
                      <a:cubicBezTo>
                        <a:pt x="21600" y="23970"/>
                        <a:pt x="20599" y="27700"/>
                        <a:pt x="18698" y="30987"/>
                      </a:cubicBezTo>
                    </a:path>
                    <a:path w="21600" h="30987" stroke="0" extrusionOk="0">
                      <a:moveTo>
                        <a:pt x="7720" y="-1"/>
                      </a:moveTo>
                      <a:cubicBezTo>
                        <a:pt x="16079" y="3198"/>
                        <a:pt x="21600" y="11222"/>
                        <a:pt x="21600" y="20173"/>
                      </a:cubicBezTo>
                      <a:cubicBezTo>
                        <a:pt x="21600" y="23970"/>
                        <a:pt x="20599" y="27700"/>
                        <a:pt x="18698" y="30987"/>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1555" name="Line 101">
                  <a:extLst>
                    <a:ext uri="{FF2B5EF4-FFF2-40B4-BE49-F238E27FC236}">
                      <a16:creationId xmlns:a16="http://schemas.microsoft.com/office/drawing/2014/main" id="{7056ED6F-1095-130A-6519-1478BC124CBB}"/>
                    </a:ext>
                  </a:extLst>
                </p:cNvPr>
                <p:cNvSpPr>
                  <a:spLocks noChangeShapeType="1"/>
                </p:cNvSpPr>
                <p:nvPr/>
              </p:nvSpPr>
              <p:spPr bwMode="auto">
                <a:xfrm>
                  <a:off x="3072" y="2736"/>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56" name="Line 102">
                  <a:extLst>
                    <a:ext uri="{FF2B5EF4-FFF2-40B4-BE49-F238E27FC236}">
                      <a16:creationId xmlns:a16="http://schemas.microsoft.com/office/drawing/2014/main" id="{F5054C50-9F62-A84B-8881-33A6FAEFCA78}"/>
                    </a:ext>
                  </a:extLst>
                </p:cNvPr>
                <p:cNvSpPr>
                  <a:spLocks noChangeShapeType="1"/>
                </p:cNvSpPr>
                <p:nvPr/>
              </p:nvSpPr>
              <p:spPr bwMode="auto">
                <a:xfrm flipV="1">
                  <a:off x="2330" y="2262"/>
                  <a:ext cx="56" cy="3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57" name="Line 103">
                  <a:extLst>
                    <a:ext uri="{FF2B5EF4-FFF2-40B4-BE49-F238E27FC236}">
                      <a16:creationId xmlns:a16="http://schemas.microsoft.com/office/drawing/2014/main" id="{C0C9A4D7-9C6C-C01F-856F-0A31619A0182}"/>
                    </a:ext>
                  </a:extLst>
                </p:cNvPr>
                <p:cNvSpPr>
                  <a:spLocks noChangeShapeType="1"/>
                </p:cNvSpPr>
                <p:nvPr/>
              </p:nvSpPr>
              <p:spPr bwMode="auto">
                <a:xfrm>
                  <a:off x="3130" y="2405"/>
                  <a:ext cx="12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58" name="Arc 104">
                  <a:extLst>
                    <a:ext uri="{FF2B5EF4-FFF2-40B4-BE49-F238E27FC236}">
                      <a16:creationId xmlns:a16="http://schemas.microsoft.com/office/drawing/2014/main" id="{F368AD18-6005-1068-867F-CE47F9341BC9}"/>
                    </a:ext>
                  </a:extLst>
                </p:cNvPr>
                <p:cNvSpPr>
                  <a:spLocks/>
                </p:cNvSpPr>
                <p:nvPr/>
              </p:nvSpPr>
              <p:spPr bwMode="auto">
                <a:xfrm rot="11468867" flipH="1">
                  <a:off x="3298" y="2160"/>
                  <a:ext cx="750" cy="420"/>
                </a:xfrm>
                <a:custGeom>
                  <a:avLst/>
                  <a:gdLst>
                    <a:gd name="T0" fmla="*/ 0 w 16741"/>
                    <a:gd name="T1" fmla="*/ 0 h 20173"/>
                    <a:gd name="T2" fmla="*/ 0 w 16741"/>
                    <a:gd name="T3" fmla="*/ 0 h 20173"/>
                    <a:gd name="T4" fmla="*/ 0 w 16741"/>
                    <a:gd name="T5" fmla="*/ 0 h 20173"/>
                    <a:gd name="T6" fmla="*/ 0 60000 65536"/>
                    <a:gd name="T7" fmla="*/ 0 60000 65536"/>
                    <a:gd name="T8" fmla="*/ 0 60000 65536"/>
                    <a:gd name="T9" fmla="*/ 0 w 16741"/>
                    <a:gd name="T10" fmla="*/ 0 h 20173"/>
                    <a:gd name="T11" fmla="*/ 16741 w 16741"/>
                    <a:gd name="T12" fmla="*/ 20173 h 20173"/>
                  </a:gdLst>
                  <a:ahLst/>
                  <a:cxnLst>
                    <a:cxn ang="T6">
                      <a:pos x="T0" y="T1"/>
                    </a:cxn>
                    <a:cxn ang="T7">
                      <a:pos x="T2" y="T3"/>
                    </a:cxn>
                    <a:cxn ang="T8">
                      <a:pos x="T4" y="T5"/>
                    </a:cxn>
                  </a:cxnLst>
                  <a:rect l="T9" t="T10" r="T11" b="T12"/>
                  <a:pathLst>
                    <a:path w="16741" h="20173" fill="none" extrusionOk="0">
                      <a:moveTo>
                        <a:pt x="7720" y="-1"/>
                      </a:moveTo>
                      <a:cubicBezTo>
                        <a:pt x="11245" y="1348"/>
                        <a:pt x="14355" y="3598"/>
                        <a:pt x="16741" y="6523"/>
                      </a:cubicBezTo>
                    </a:path>
                    <a:path w="16741" h="20173" stroke="0" extrusionOk="0">
                      <a:moveTo>
                        <a:pt x="7720" y="-1"/>
                      </a:moveTo>
                      <a:cubicBezTo>
                        <a:pt x="11245" y="1348"/>
                        <a:pt x="14355" y="3598"/>
                        <a:pt x="16741" y="6523"/>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1559" name="Line 105">
                  <a:extLst>
                    <a:ext uri="{FF2B5EF4-FFF2-40B4-BE49-F238E27FC236}">
                      <a16:creationId xmlns:a16="http://schemas.microsoft.com/office/drawing/2014/main" id="{70E1E153-EF80-BE1F-2ADE-25A0FD117CA5}"/>
                    </a:ext>
                  </a:extLst>
                </p:cNvPr>
                <p:cNvSpPr>
                  <a:spLocks noChangeShapeType="1"/>
                </p:cNvSpPr>
                <p:nvPr/>
              </p:nvSpPr>
              <p:spPr bwMode="auto">
                <a:xfrm>
                  <a:off x="3564" y="2567"/>
                  <a:ext cx="407" cy="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050"/>
                </a:p>
              </p:txBody>
            </p:sp>
            <p:sp>
              <p:nvSpPr>
                <p:cNvPr id="21560" name="Arc 106">
                  <a:extLst>
                    <a:ext uri="{FF2B5EF4-FFF2-40B4-BE49-F238E27FC236}">
                      <a16:creationId xmlns:a16="http://schemas.microsoft.com/office/drawing/2014/main" id="{B6E8F2C5-BE94-9BF6-6C63-66D744EC8094}"/>
                    </a:ext>
                  </a:extLst>
                </p:cNvPr>
                <p:cNvSpPr>
                  <a:spLocks/>
                </p:cNvSpPr>
                <p:nvPr/>
              </p:nvSpPr>
              <p:spPr bwMode="auto">
                <a:xfrm rot="20443833" flipH="1">
                  <a:off x="2242" y="2451"/>
                  <a:ext cx="861" cy="422"/>
                </a:xfrm>
                <a:custGeom>
                  <a:avLst/>
                  <a:gdLst>
                    <a:gd name="T0" fmla="*/ 0 w 21600"/>
                    <a:gd name="T1" fmla="*/ 0 h 31787"/>
                    <a:gd name="T2" fmla="*/ 0 w 21600"/>
                    <a:gd name="T3" fmla="*/ 0 h 31787"/>
                    <a:gd name="T4" fmla="*/ 0 w 21600"/>
                    <a:gd name="T5" fmla="*/ 0 h 31787"/>
                    <a:gd name="T6" fmla="*/ 0 60000 65536"/>
                    <a:gd name="T7" fmla="*/ 0 60000 65536"/>
                    <a:gd name="T8" fmla="*/ 0 60000 65536"/>
                    <a:gd name="T9" fmla="*/ 0 w 21600"/>
                    <a:gd name="T10" fmla="*/ 0 h 31787"/>
                    <a:gd name="T11" fmla="*/ 21600 w 21600"/>
                    <a:gd name="T12" fmla="*/ 31787 h 31787"/>
                  </a:gdLst>
                  <a:ahLst/>
                  <a:cxnLst>
                    <a:cxn ang="T6">
                      <a:pos x="T0" y="T1"/>
                    </a:cxn>
                    <a:cxn ang="T7">
                      <a:pos x="T2" y="T3"/>
                    </a:cxn>
                    <a:cxn ang="T8">
                      <a:pos x="T4" y="T5"/>
                    </a:cxn>
                  </a:cxnLst>
                  <a:rect l="T9" t="T10" r="T11" b="T12"/>
                  <a:pathLst>
                    <a:path w="21600" h="31787" fill="none" extrusionOk="0">
                      <a:moveTo>
                        <a:pt x="7720" y="-1"/>
                      </a:moveTo>
                      <a:cubicBezTo>
                        <a:pt x="16079" y="3198"/>
                        <a:pt x="21600" y="11222"/>
                        <a:pt x="21600" y="20173"/>
                      </a:cubicBezTo>
                      <a:cubicBezTo>
                        <a:pt x="21600" y="24288"/>
                        <a:pt x="20424" y="28317"/>
                        <a:pt x="18211" y="31786"/>
                      </a:cubicBezTo>
                    </a:path>
                    <a:path w="21600" h="31787" stroke="0" extrusionOk="0">
                      <a:moveTo>
                        <a:pt x="7720" y="-1"/>
                      </a:moveTo>
                      <a:cubicBezTo>
                        <a:pt x="16079" y="3198"/>
                        <a:pt x="21600" y="11222"/>
                        <a:pt x="21600" y="20173"/>
                      </a:cubicBezTo>
                      <a:cubicBezTo>
                        <a:pt x="21600" y="24288"/>
                        <a:pt x="20424" y="28317"/>
                        <a:pt x="18211" y="31786"/>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1561" name="Line 107">
                  <a:extLst>
                    <a:ext uri="{FF2B5EF4-FFF2-40B4-BE49-F238E27FC236}">
                      <a16:creationId xmlns:a16="http://schemas.microsoft.com/office/drawing/2014/main" id="{F96C3A5C-F924-FE68-9E7B-5F607E5F53AC}"/>
                    </a:ext>
                  </a:extLst>
                </p:cNvPr>
                <p:cNvSpPr>
                  <a:spLocks noChangeShapeType="1"/>
                </p:cNvSpPr>
                <p:nvPr/>
              </p:nvSpPr>
              <p:spPr bwMode="auto">
                <a:xfrm>
                  <a:off x="2197" y="2872"/>
                  <a:ext cx="7" cy="3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62" name="Arc 108">
                  <a:extLst>
                    <a:ext uri="{FF2B5EF4-FFF2-40B4-BE49-F238E27FC236}">
                      <a16:creationId xmlns:a16="http://schemas.microsoft.com/office/drawing/2014/main" id="{C155E046-9D2F-8082-752C-6505C818C0F0}"/>
                    </a:ext>
                  </a:extLst>
                </p:cNvPr>
                <p:cNvSpPr>
                  <a:spLocks/>
                </p:cNvSpPr>
                <p:nvPr/>
              </p:nvSpPr>
              <p:spPr bwMode="auto">
                <a:xfrm rot="956231" flipH="1" flipV="1">
                  <a:off x="2309" y="2298"/>
                  <a:ext cx="619" cy="207"/>
                </a:xfrm>
                <a:custGeom>
                  <a:avLst/>
                  <a:gdLst>
                    <a:gd name="T0" fmla="*/ 0 w 31913"/>
                    <a:gd name="T1" fmla="*/ 0 h 35003"/>
                    <a:gd name="T2" fmla="*/ 0 w 31913"/>
                    <a:gd name="T3" fmla="*/ 0 h 35003"/>
                    <a:gd name="T4" fmla="*/ 0 w 31913"/>
                    <a:gd name="T5" fmla="*/ 0 h 35003"/>
                    <a:gd name="T6" fmla="*/ 0 60000 65536"/>
                    <a:gd name="T7" fmla="*/ 0 60000 65536"/>
                    <a:gd name="T8" fmla="*/ 0 60000 65536"/>
                    <a:gd name="T9" fmla="*/ 0 w 31913"/>
                    <a:gd name="T10" fmla="*/ 0 h 35003"/>
                    <a:gd name="T11" fmla="*/ 31913 w 31913"/>
                    <a:gd name="T12" fmla="*/ 35003 h 35003"/>
                  </a:gdLst>
                  <a:ahLst/>
                  <a:cxnLst>
                    <a:cxn ang="T6">
                      <a:pos x="T0" y="T1"/>
                    </a:cxn>
                    <a:cxn ang="T7">
                      <a:pos x="T2" y="T3"/>
                    </a:cxn>
                    <a:cxn ang="T8">
                      <a:pos x="T4" y="T5"/>
                    </a:cxn>
                  </a:cxnLst>
                  <a:rect l="T9" t="T10" r="T11" b="T12"/>
                  <a:pathLst>
                    <a:path w="31913" h="35003" fill="none" extrusionOk="0">
                      <a:moveTo>
                        <a:pt x="0" y="2621"/>
                      </a:moveTo>
                      <a:cubicBezTo>
                        <a:pt x="3165" y="901"/>
                        <a:pt x="6710" y="-1"/>
                        <a:pt x="10313" y="0"/>
                      </a:cubicBezTo>
                      <a:cubicBezTo>
                        <a:pt x="22242" y="0"/>
                        <a:pt x="31913" y="9670"/>
                        <a:pt x="31913" y="21600"/>
                      </a:cubicBezTo>
                      <a:cubicBezTo>
                        <a:pt x="31913" y="26465"/>
                        <a:pt x="30270" y="31188"/>
                        <a:pt x="27251" y="35003"/>
                      </a:cubicBezTo>
                    </a:path>
                    <a:path w="31913" h="35003" stroke="0" extrusionOk="0">
                      <a:moveTo>
                        <a:pt x="0" y="2621"/>
                      </a:moveTo>
                      <a:cubicBezTo>
                        <a:pt x="3165" y="901"/>
                        <a:pt x="6710" y="-1"/>
                        <a:pt x="10313" y="0"/>
                      </a:cubicBezTo>
                      <a:cubicBezTo>
                        <a:pt x="22242" y="0"/>
                        <a:pt x="31913" y="9670"/>
                        <a:pt x="31913" y="21600"/>
                      </a:cubicBezTo>
                      <a:cubicBezTo>
                        <a:pt x="31913" y="26465"/>
                        <a:pt x="30270" y="31188"/>
                        <a:pt x="27251" y="35003"/>
                      </a:cubicBezTo>
                      <a:lnTo>
                        <a:pt x="10313" y="21600"/>
                      </a:lnTo>
                      <a:lnTo>
                        <a:pt x="0" y="262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1563" name="Line 109">
                  <a:extLst>
                    <a:ext uri="{FF2B5EF4-FFF2-40B4-BE49-F238E27FC236}">
                      <a16:creationId xmlns:a16="http://schemas.microsoft.com/office/drawing/2014/main" id="{90A4A29A-20CF-DBC4-8A8C-BF3BA9196B84}"/>
                    </a:ext>
                  </a:extLst>
                </p:cNvPr>
                <p:cNvSpPr>
                  <a:spLocks noChangeShapeType="1"/>
                </p:cNvSpPr>
                <p:nvPr/>
              </p:nvSpPr>
              <p:spPr bwMode="auto">
                <a:xfrm>
                  <a:off x="3130" y="2322"/>
                  <a:ext cx="12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13372" name="Rectangle 110">
                  <a:extLst>
                    <a:ext uri="{FF2B5EF4-FFF2-40B4-BE49-F238E27FC236}">
                      <a16:creationId xmlns:a16="http://schemas.microsoft.com/office/drawing/2014/main" id="{26D089CD-1D7C-8516-4B23-072FA6CBD5A2}"/>
                    </a:ext>
                  </a:extLst>
                </p:cNvPr>
                <p:cNvSpPr>
                  <a:spLocks noChangeArrowheads="1"/>
                </p:cNvSpPr>
                <p:nvPr/>
              </p:nvSpPr>
              <p:spPr bwMode="auto">
                <a:xfrm>
                  <a:off x="2710" y="2549"/>
                  <a:ext cx="424" cy="61"/>
                </a:xfrm>
                <a:prstGeom prst="rect">
                  <a:avLst/>
                </a:prstGeom>
                <a:solidFill>
                  <a:srgbClr val="FF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0000"/>
                  </a:extrusionClr>
                  <a:contourClr>
                    <a:srgbClr val="FF0000"/>
                  </a:contourClr>
                </a:sp3d>
              </p:spPr>
              <p:txBody>
                <a:bodyPr wrap="none" anchor="ctr">
                  <a:flatTx/>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3373" name="Rectangle 111">
                  <a:extLst>
                    <a:ext uri="{FF2B5EF4-FFF2-40B4-BE49-F238E27FC236}">
                      <a16:creationId xmlns:a16="http://schemas.microsoft.com/office/drawing/2014/main" id="{5F8E38DE-5152-0DE5-D1F5-9BC64E6028B4}"/>
                    </a:ext>
                  </a:extLst>
                </p:cNvPr>
                <p:cNvSpPr>
                  <a:spLocks noChangeArrowheads="1"/>
                </p:cNvSpPr>
                <p:nvPr/>
              </p:nvSpPr>
              <p:spPr bwMode="auto">
                <a:xfrm>
                  <a:off x="3088" y="2549"/>
                  <a:ext cx="425" cy="61"/>
                </a:xfrm>
                <a:prstGeom prst="rect">
                  <a:avLst/>
                </a:prstGeom>
                <a:solidFill>
                  <a:srgbClr val="66CC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66CCFF"/>
                  </a:extrusionClr>
                  <a:contourClr>
                    <a:srgbClr val="66CCFF"/>
                  </a:contourClr>
                </a:sp3d>
              </p:spPr>
              <p:txBody>
                <a:bodyPr wrap="none" anchor="ctr">
                  <a:flatTx/>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1566" name="Arc 112">
                  <a:extLst>
                    <a:ext uri="{FF2B5EF4-FFF2-40B4-BE49-F238E27FC236}">
                      <a16:creationId xmlns:a16="http://schemas.microsoft.com/office/drawing/2014/main" id="{5B1E0FA1-F74F-28D4-6ED8-F097CCAEA19F}"/>
                    </a:ext>
                  </a:extLst>
                </p:cNvPr>
                <p:cNvSpPr>
                  <a:spLocks/>
                </p:cNvSpPr>
                <p:nvPr/>
              </p:nvSpPr>
              <p:spPr bwMode="auto">
                <a:xfrm rot="1385979" flipH="1">
                  <a:off x="3382" y="2579"/>
                  <a:ext cx="884" cy="268"/>
                </a:xfrm>
                <a:custGeom>
                  <a:avLst/>
                  <a:gdLst>
                    <a:gd name="T0" fmla="*/ 0 w 19712"/>
                    <a:gd name="T1" fmla="*/ 0 h 20173"/>
                    <a:gd name="T2" fmla="*/ 0 w 19712"/>
                    <a:gd name="T3" fmla="*/ 0 h 20173"/>
                    <a:gd name="T4" fmla="*/ 0 w 19712"/>
                    <a:gd name="T5" fmla="*/ 0 h 20173"/>
                    <a:gd name="T6" fmla="*/ 0 60000 65536"/>
                    <a:gd name="T7" fmla="*/ 0 60000 65536"/>
                    <a:gd name="T8" fmla="*/ 0 60000 65536"/>
                    <a:gd name="T9" fmla="*/ 0 w 19712"/>
                    <a:gd name="T10" fmla="*/ 0 h 20173"/>
                    <a:gd name="T11" fmla="*/ 19712 w 19712"/>
                    <a:gd name="T12" fmla="*/ 20173 h 20173"/>
                  </a:gdLst>
                  <a:ahLst/>
                  <a:cxnLst>
                    <a:cxn ang="T6">
                      <a:pos x="T0" y="T1"/>
                    </a:cxn>
                    <a:cxn ang="T7">
                      <a:pos x="T2" y="T3"/>
                    </a:cxn>
                    <a:cxn ang="T8">
                      <a:pos x="T4" y="T5"/>
                    </a:cxn>
                  </a:cxnLst>
                  <a:rect l="T9" t="T10" r="T11" b="T12"/>
                  <a:pathLst>
                    <a:path w="19712" h="20173" fill="none" extrusionOk="0">
                      <a:moveTo>
                        <a:pt x="7720" y="-1"/>
                      </a:moveTo>
                      <a:cubicBezTo>
                        <a:pt x="13061" y="2043"/>
                        <a:pt x="17373" y="6122"/>
                        <a:pt x="19711" y="11341"/>
                      </a:cubicBezTo>
                    </a:path>
                    <a:path w="19712" h="20173" stroke="0" extrusionOk="0">
                      <a:moveTo>
                        <a:pt x="7720" y="-1"/>
                      </a:moveTo>
                      <a:cubicBezTo>
                        <a:pt x="13061" y="2043"/>
                        <a:pt x="17373" y="6122"/>
                        <a:pt x="19711" y="11341"/>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1567" name="Arc 113">
                  <a:extLst>
                    <a:ext uri="{FF2B5EF4-FFF2-40B4-BE49-F238E27FC236}">
                      <a16:creationId xmlns:a16="http://schemas.microsoft.com/office/drawing/2014/main" id="{CB402FA1-3E5B-6718-A257-C56FB9B8089E}"/>
                    </a:ext>
                  </a:extLst>
                </p:cNvPr>
                <p:cNvSpPr>
                  <a:spLocks/>
                </p:cNvSpPr>
                <p:nvPr/>
              </p:nvSpPr>
              <p:spPr bwMode="auto">
                <a:xfrm rot="11468867" flipH="1">
                  <a:off x="3298" y="2178"/>
                  <a:ext cx="750" cy="420"/>
                </a:xfrm>
                <a:custGeom>
                  <a:avLst/>
                  <a:gdLst>
                    <a:gd name="T0" fmla="*/ 0 w 16741"/>
                    <a:gd name="T1" fmla="*/ 0 h 20173"/>
                    <a:gd name="T2" fmla="*/ 0 w 16741"/>
                    <a:gd name="T3" fmla="*/ 0 h 20173"/>
                    <a:gd name="T4" fmla="*/ 0 w 16741"/>
                    <a:gd name="T5" fmla="*/ 0 h 20173"/>
                    <a:gd name="T6" fmla="*/ 0 60000 65536"/>
                    <a:gd name="T7" fmla="*/ 0 60000 65536"/>
                    <a:gd name="T8" fmla="*/ 0 60000 65536"/>
                    <a:gd name="T9" fmla="*/ 0 w 16741"/>
                    <a:gd name="T10" fmla="*/ 0 h 20173"/>
                    <a:gd name="T11" fmla="*/ 16741 w 16741"/>
                    <a:gd name="T12" fmla="*/ 20173 h 20173"/>
                  </a:gdLst>
                  <a:ahLst/>
                  <a:cxnLst>
                    <a:cxn ang="T6">
                      <a:pos x="T0" y="T1"/>
                    </a:cxn>
                    <a:cxn ang="T7">
                      <a:pos x="T2" y="T3"/>
                    </a:cxn>
                    <a:cxn ang="T8">
                      <a:pos x="T4" y="T5"/>
                    </a:cxn>
                  </a:cxnLst>
                  <a:rect l="T9" t="T10" r="T11" b="T12"/>
                  <a:pathLst>
                    <a:path w="16741" h="20173" fill="none" extrusionOk="0">
                      <a:moveTo>
                        <a:pt x="7720" y="-1"/>
                      </a:moveTo>
                      <a:cubicBezTo>
                        <a:pt x="11245" y="1348"/>
                        <a:pt x="14355" y="3598"/>
                        <a:pt x="16741" y="6523"/>
                      </a:cubicBezTo>
                    </a:path>
                    <a:path w="16741" h="20173" stroke="0" extrusionOk="0">
                      <a:moveTo>
                        <a:pt x="7720" y="-1"/>
                      </a:moveTo>
                      <a:cubicBezTo>
                        <a:pt x="11245" y="1348"/>
                        <a:pt x="14355" y="3598"/>
                        <a:pt x="16741" y="6523"/>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1568" name="Line 114">
                  <a:extLst>
                    <a:ext uri="{FF2B5EF4-FFF2-40B4-BE49-F238E27FC236}">
                      <a16:creationId xmlns:a16="http://schemas.microsoft.com/office/drawing/2014/main" id="{7EB573A3-6157-6BC0-5646-D622743554C6}"/>
                    </a:ext>
                  </a:extLst>
                </p:cNvPr>
                <p:cNvSpPr>
                  <a:spLocks noChangeShapeType="1"/>
                </p:cNvSpPr>
                <p:nvPr/>
              </p:nvSpPr>
              <p:spPr bwMode="auto">
                <a:xfrm flipH="1" flipV="1">
                  <a:off x="3840" y="2624"/>
                  <a:ext cx="96" cy="4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69" name="Line 115">
                  <a:extLst>
                    <a:ext uri="{FF2B5EF4-FFF2-40B4-BE49-F238E27FC236}">
                      <a16:creationId xmlns:a16="http://schemas.microsoft.com/office/drawing/2014/main" id="{24B72976-C5C8-7FD1-4521-9254B806B049}"/>
                    </a:ext>
                  </a:extLst>
                </p:cNvPr>
                <p:cNvSpPr>
                  <a:spLocks noChangeShapeType="1"/>
                </p:cNvSpPr>
                <p:nvPr/>
              </p:nvSpPr>
              <p:spPr bwMode="auto">
                <a:xfrm flipH="1" flipV="1">
                  <a:off x="3768" y="2592"/>
                  <a:ext cx="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70" name="Line 116">
                  <a:extLst>
                    <a:ext uri="{FF2B5EF4-FFF2-40B4-BE49-F238E27FC236}">
                      <a16:creationId xmlns:a16="http://schemas.microsoft.com/office/drawing/2014/main" id="{7C84FA13-5A9B-BD33-C524-DD656EEBB7A0}"/>
                    </a:ext>
                  </a:extLst>
                </p:cNvPr>
                <p:cNvSpPr>
                  <a:spLocks noChangeShapeType="1"/>
                </p:cNvSpPr>
                <p:nvPr/>
              </p:nvSpPr>
              <p:spPr bwMode="auto">
                <a:xfrm flipH="1">
                  <a:off x="3848" y="2552"/>
                  <a:ext cx="88" cy="2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71" name="Line 117">
                  <a:extLst>
                    <a:ext uri="{FF2B5EF4-FFF2-40B4-BE49-F238E27FC236}">
                      <a16:creationId xmlns:a16="http://schemas.microsoft.com/office/drawing/2014/main" id="{32BD5A1C-E12E-9504-7EA9-8300A339E1A2}"/>
                    </a:ext>
                  </a:extLst>
                </p:cNvPr>
                <p:cNvSpPr>
                  <a:spLocks noChangeShapeType="1"/>
                </p:cNvSpPr>
                <p:nvPr/>
              </p:nvSpPr>
              <p:spPr bwMode="auto">
                <a:xfrm flipH="1">
                  <a:off x="3800" y="2544"/>
                  <a:ext cx="56"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72" name="Line 118">
                  <a:extLst>
                    <a:ext uri="{FF2B5EF4-FFF2-40B4-BE49-F238E27FC236}">
                      <a16:creationId xmlns:a16="http://schemas.microsoft.com/office/drawing/2014/main" id="{3456F619-95EA-8A4B-5B61-A003DDC57852}"/>
                    </a:ext>
                  </a:extLst>
                </p:cNvPr>
                <p:cNvSpPr>
                  <a:spLocks noChangeShapeType="1"/>
                </p:cNvSpPr>
                <p:nvPr/>
              </p:nvSpPr>
              <p:spPr bwMode="auto">
                <a:xfrm flipH="1" flipV="1">
                  <a:off x="3616" y="2568"/>
                  <a:ext cx="9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1573" name="Line 119">
                  <a:extLst>
                    <a:ext uri="{FF2B5EF4-FFF2-40B4-BE49-F238E27FC236}">
                      <a16:creationId xmlns:a16="http://schemas.microsoft.com/office/drawing/2014/main" id="{A5C964ED-208B-5F16-9FE3-AD4E104F657E}"/>
                    </a:ext>
                  </a:extLst>
                </p:cNvPr>
                <p:cNvSpPr>
                  <a:spLocks noChangeShapeType="1"/>
                </p:cNvSpPr>
                <p:nvPr/>
              </p:nvSpPr>
              <p:spPr bwMode="auto">
                <a:xfrm>
                  <a:off x="3024" y="2896"/>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grpSp>
        </p:grpSp>
        <p:sp>
          <p:nvSpPr>
            <p:cNvPr id="13321" name="Oval 120">
              <a:extLst>
                <a:ext uri="{FF2B5EF4-FFF2-40B4-BE49-F238E27FC236}">
                  <a16:creationId xmlns:a16="http://schemas.microsoft.com/office/drawing/2014/main" id="{4D15D7A6-3B53-B012-F9CE-7EB8967DCB1B}"/>
                </a:ext>
              </a:extLst>
            </p:cNvPr>
            <p:cNvSpPr>
              <a:spLocks noChangeArrowheads="1"/>
            </p:cNvSpPr>
            <p:nvPr/>
          </p:nvSpPr>
          <p:spPr bwMode="auto">
            <a:xfrm>
              <a:off x="2256" y="3527"/>
              <a:ext cx="107" cy="79"/>
            </a:xfrm>
            <a:prstGeom prst="ellipse">
              <a:avLst/>
            </a:prstGeom>
            <a:solidFill>
              <a:schemeClr val="tx1"/>
            </a:solidFill>
            <a:ln w="9525">
              <a:solidFill>
                <a:schemeClr val="tx1"/>
              </a:solidFill>
              <a:round/>
              <a:headEnd/>
              <a:tailEnd/>
            </a:ln>
            <a:effectLst>
              <a:outerShdw dist="35921" dir="2700000" algn="ctr" rotWithShape="0">
                <a:schemeClr val="bg2">
                  <a:alpha val="50000"/>
                </a:schemeClr>
              </a:outerShdw>
            </a:effectLst>
          </p:spPr>
          <p:txBody>
            <a:bodyPr wrap="none" anchor="ctr"/>
            <a:lstStyle/>
            <a:p>
              <a:pPr algn="ctr">
                <a:defRPr/>
              </a:pPr>
              <a:endParaRPr lang="en-US" altLang="en-US" sz="1595" b="1">
                <a:latin typeface="Tahoma" panose="020B0604030504040204" pitchFamily="34" charset="0"/>
              </a:endParaRPr>
            </a:p>
          </p:txBody>
        </p:sp>
        <p:sp>
          <p:nvSpPr>
            <p:cNvPr id="13322" name="Oval 121">
              <a:extLst>
                <a:ext uri="{FF2B5EF4-FFF2-40B4-BE49-F238E27FC236}">
                  <a16:creationId xmlns:a16="http://schemas.microsoft.com/office/drawing/2014/main" id="{771DE3DE-FAD6-BBA2-F13E-01D1F99E211C}"/>
                </a:ext>
              </a:extLst>
            </p:cNvPr>
            <p:cNvSpPr>
              <a:spLocks noChangeArrowheads="1"/>
            </p:cNvSpPr>
            <p:nvPr/>
          </p:nvSpPr>
          <p:spPr bwMode="auto">
            <a:xfrm>
              <a:off x="3077" y="2663"/>
              <a:ext cx="107" cy="80"/>
            </a:xfrm>
            <a:prstGeom prst="ellipse">
              <a:avLst/>
            </a:prstGeom>
            <a:solidFill>
              <a:schemeClr val="tx1"/>
            </a:solidFill>
            <a:ln w="9525">
              <a:solidFill>
                <a:schemeClr val="tx1"/>
              </a:solidFill>
              <a:round/>
              <a:headEnd/>
              <a:tailEnd/>
            </a:ln>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1515" name="Arc 122">
              <a:extLst>
                <a:ext uri="{FF2B5EF4-FFF2-40B4-BE49-F238E27FC236}">
                  <a16:creationId xmlns:a16="http://schemas.microsoft.com/office/drawing/2014/main" id="{133C71BD-F50F-F543-1C4C-888397BB8877}"/>
                </a:ext>
              </a:extLst>
            </p:cNvPr>
            <p:cNvSpPr>
              <a:spLocks/>
            </p:cNvSpPr>
            <p:nvPr/>
          </p:nvSpPr>
          <p:spPr bwMode="auto">
            <a:xfrm flipH="1">
              <a:off x="2304" y="2354"/>
              <a:ext cx="846" cy="1245"/>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1516" name="Arc 123">
              <a:extLst>
                <a:ext uri="{FF2B5EF4-FFF2-40B4-BE49-F238E27FC236}">
                  <a16:creationId xmlns:a16="http://schemas.microsoft.com/office/drawing/2014/main" id="{387E0182-12FF-6308-D5E9-4BC2F9894DD4}"/>
                </a:ext>
              </a:extLst>
            </p:cNvPr>
            <p:cNvSpPr>
              <a:spLocks/>
            </p:cNvSpPr>
            <p:nvPr/>
          </p:nvSpPr>
          <p:spPr bwMode="auto">
            <a:xfrm flipH="1">
              <a:off x="2290" y="2352"/>
              <a:ext cx="845" cy="1244"/>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1517" name="Arc 124">
              <a:extLst>
                <a:ext uri="{FF2B5EF4-FFF2-40B4-BE49-F238E27FC236}">
                  <a16:creationId xmlns:a16="http://schemas.microsoft.com/office/drawing/2014/main" id="{97A8A71F-6140-A94F-C80E-7ECDB54CCFC8}"/>
                </a:ext>
              </a:extLst>
            </p:cNvPr>
            <p:cNvSpPr>
              <a:spLocks/>
            </p:cNvSpPr>
            <p:nvPr/>
          </p:nvSpPr>
          <p:spPr bwMode="auto">
            <a:xfrm flipH="1">
              <a:off x="2331" y="2355"/>
              <a:ext cx="845" cy="1245"/>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1518" name="Arc 125">
              <a:extLst>
                <a:ext uri="{FF2B5EF4-FFF2-40B4-BE49-F238E27FC236}">
                  <a16:creationId xmlns:a16="http://schemas.microsoft.com/office/drawing/2014/main" id="{2F7D50B7-9E70-49F5-A05A-7ED5EF92015C}"/>
                </a:ext>
              </a:extLst>
            </p:cNvPr>
            <p:cNvSpPr>
              <a:spLocks/>
            </p:cNvSpPr>
            <p:nvPr/>
          </p:nvSpPr>
          <p:spPr bwMode="auto">
            <a:xfrm flipH="1">
              <a:off x="2275" y="2352"/>
              <a:ext cx="846" cy="1244"/>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13327" name="Oval 126">
              <a:extLst>
                <a:ext uri="{FF2B5EF4-FFF2-40B4-BE49-F238E27FC236}">
                  <a16:creationId xmlns:a16="http://schemas.microsoft.com/office/drawing/2014/main" id="{E570F35E-9046-6A58-56D1-E5439828D029}"/>
                </a:ext>
              </a:extLst>
            </p:cNvPr>
            <p:cNvSpPr>
              <a:spLocks noChangeArrowheads="1"/>
            </p:cNvSpPr>
            <p:nvPr/>
          </p:nvSpPr>
          <p:spPr bwMode="auto">
            <a:xfrm>
              <a:off x="2263" y="3554"/>
              <a:ext cx="110" cy="41"/>
            </a:xfrm>
            <a:prstGeom prst="ellipse">
              <a:avLst/>
            </a:prstGeom>
            <a:noFill/>
            <a:ln w="9525" algn="ctr">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3328" name="Oval 127">
              <a:extLst>
                <a:ext uri="{FF2B5EF4-FFF2-40B4-BE49-F238E27FC236}">
                  <a16:creationId xmlns:a16="http://schemas.microsoft.com/office/drawing/2014/main" id="{83B2E59E-25E2-6925-94CD-462407B0F038}"/>
                </a:ext>
              </a:extLst>
            </p:cNvPr>
            <p:cNvSpPr>
              <a:spLocks noChangeArrowheads="1"/>
            </p:cNvSpPr>
            <p:nvPr/>
          </p:nvSpPr>
          <p:spPr bwMode="auto">
            <a:xfrm>
              <a:off x="3082" y="2697"/>
              <a:ext cx="109" cy="44"/>
            </a:xfrm>
            <a:prstGeom prst="ellipse">
              <a:avLst/>
            </a:prstGeom>
            <a:noFill/>
            <a:ln w="9525" algn="ctr">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1521" name="Arc 128">
              <a:extLst>
                <a:ext uri="{FF2B5EF4-FFF2-40B4-BE49-F238E27FC236}">
                  <a16:creationId xmlns:a16="http://schemas.microsoft.com/office/drawing/2014/main" id="{3A201C53-0E0E-073F-D8EF-B485F7D37A61}"/>
                </a:ext>
              </a:extLst>
            </p:cNvPr>
            <p:cNvSpPr>
              <a:spLocks/>
            </p:cNvSpPr>
            <p:nvPr/>
          </p:nvSpPr>
          <p:spPr bwMode="auto">
            <a:xfrm flipH="1">
              <a:off x="2317" y="2352"/>
              <a:ext cx="845" cy="1244"/>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1522" name="Arc 129">
              <a:extLst>
                <a:ext uri="{FF2B5EF4-FFF2-40B4-BE49-F238E27FC236}">
                  <a16:creationId xmlns:a16="http://schemas.microsoft.com/office/drawing/2014/main" id="{110960E0-ADE8-E4F3-956F-7367BB07E281}"/>
                </a:ext>
              </a:extLst>
            </p:cNvPr>
            <p:cNvSpPr>
              <a:spLocks/>
            </p:cNvSpPr>
            <p:nvPr/>
          </p:nvSpPr>
          <p:spPr bwMode="auto">
            <a:xfrm flipH="1">
              <a:off x="2439" y="3544"/>
              <a:ext cx="683" cy="581"/>
            </a:xfrm>
            <a:custGeom>
              <a:avLst/>
              <a:gdLst>
                <a:gd name="T0" fmla="*/ 0 w 36817"/>
                <a:gd name="T1" fmla="*/ 0 h 21600"/>
                <a:gd name="T2" fmla="*/ 0 w 36817"/>
                <a:gd name="T3" fmla="*/ 0 h 21600"/>
                <a:gd name="T4" fmla="*/ 0 w 36817"/>
                <a:gd name="T5" fmla="*/ 0 h 21600"/>
                <a:gd name="T6" fmla="*/ 0 60000 65536"/>
                <a:gd name="T7" fmla="*/ 0 60000 65536"/>
                <a:gd name="T8" fmla="*/ 0 60000 65536"/>
                <a:gd name="T9" fmla="*/ 0 w 36817"/>
                <a:gd name="T10" fmla="*/ 0 h 21600"/>
                <a:gd name="T11" fmla="*/ 36817 w 36817"/>
                <a:gd name="T12" fmla="*/ 21600 h 21600"/>
              </a:gdLst>
              <a:ahLst/>
              <a:cxnLst>
                <a:cxn ang="T6">
                  <a:pos x="T0" y="T1"/>
                </a:cxn>
                <a:cxn ang="T7">
                  <a:pos x="T2" y="T3"/>
                </a:cxn>
                <a:cxn ang="T8">
                  <a:pos x="T4" y="T5"/>
                </a:cxn>
              </a:cxnLst>
              <a:rect l="T9" t="T10" r="T11" b="T12"/>
              <a:pathLst>
                <a:path w="36817" h="21600" fill="none" extrusionOk="0">
                  <a:moveTo>
                    <a:pt x="36816" y="11466"/>
                  </a:moveTo>
                  <a:cubicBezTo>
                    <a:pt x="32867" y="17771"/>
                    <a:pt x="25951" y="21599"/>
                    <a:pt x="18512" y="21600"/>
                  </a:cubicBezTo>
                  <a:cubicBezTo>
                    <a:pt x="10931" y="21600"/>
                    <a:pt x="3906" y="17626"/>
                    <a:pt x="0" y="11129"/>
                  </a:cubicBezTo>
                </a:path>
                <a:path w="36817" h="21600" stroke="0" extrusionOk="0">
                  <a:moveTo>
                    <a:pt x="36816" y="11466"/>
                  </a:moveTo>
                  <a:cubicBezTo>
                    <a:pt x="32867" y="17771"/>
                    <a:pt x="25951" y="21599"/>
                    <a:pt x="18512" y="21600"/>
                  </a:cubicBezTo>
                  <a:cubicBezTo>
                    <a:pt x="10931" y="21600"/>
                    <a:pt x="3906" y="17626"/>
                    <a:pt x="0" y="11129"/>
                  </a:cubicBezTo>
                  <a:lnTo>
                    <a:pt x="18512" y="0"/>
                  </a:lnTo>
                  <a:lnTo>
                    <a:pt x="36816" y="11466"/>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nvGrpSpPr>
            <p:cNvPr id="21523" name="Group 130">
              <a:extLst>
                <a:ext uri="{FF2B5EF4-FFF2-40B4-BE49-F238E27FC236}">
                  <a16:creationId xmlns:a16="http://schemas.microsoft.com/office/drawing/2014/main" id="{B10F5D9B-9A5F-6990-7F8B-7503E2E83340}"/>
                </a:ext>
              </a:extLst>
            </p:cNvPr>
            <p:cNvGrpSpPr>
              <a:grpSpLocks/>
            </p:cNvGrpSpPr>
            <p:nvPr/>
          </p:nvGrpSpPr>
          <p:grpSpPr bwMode="auto">
            <a:xfrm>
              <a:off x="2378" y="3544"/>
              <a:ext cx="717" cy="584"/>
              <a:chOff x="272" y="2516"/>
              <a:chExt cx="965" cy="733"/>
            </a:xfrm>
          </p:grpSpPr>
          <p:sp>
            <p:nvSpPr>
              <p:cNvPr id="21529" name="Arc 131">
                <a:extLst>
                  <a:ext uri="{FF2B5EF4-FFF2-40B4-BE49-F238E27FC236}">
                    <a16:creationId xmlns:a16="http://schemas.microsoft.com/office/drawing/2014/main" id="{0C41DB37-E380-DF64-55A0-6631BCD99881}"/>
                  </a:ext>
                </a:extLst>
              </p:cNvPr>
              <p:cNvSpPr>
                <a:spLocks/>
              </p:cNvSpPr>
              <p:nvPr/>
            </p:nvSpPr>
            <p:spPr bwMode="auto">
              <a:xfrm flipH="1">
                <a:off x="319" y="2516"/>
                <a:ext cx="918" cy="729"/>
              </a:xfrm>
              <a:custGeom>
                <a:avLst/>
                <a:gdLst>
                  <a:gd name="T0" fmla="*/ 0 w 36775"/>
                  <a:gd name="T1" fmla="*/ 0 h 21600"/>
                  <a:gd name="T2" fmla="*/ 0 w 36775"/>
                  <a:gd name="T3" fmla="*/ 0 h 21600"/>
                  <a:gd name="T4" fmla="*/ 0 w 36775"/>
                  <a:gd name="T5" fmla="*/ 0 h 21600"/>
                  <a:gd name="T6" fmla="*/ 0 60000 65536"/>
                  <a:gd name="T7" fmla="*/ 0 60000 65536"/>
                  <a:gd name="T8" fmla="*/ 0 60000 65536"/>
                  <a:gd name="T9" fmla="*/ 0 w 36775"/>
                  <a:gd name="T10" fmla="*/ 0 h 21600"/>
                  <a:gd name="T11" fmla="*/ 36775 w 36775"/>
                  <a:gd name="T12" fmla="*/ 21600 h 21600"/>
                </a:gdLst>
                <a:ahLst/>
                <a:cxnLst>
                  <a:cxn ang="T6">
                    <a:pos x="T0" y="T1"/>
                  </a:cxn>
                  <a:cxn ang="T7">
                    <a:pos x="T2" y="T3"/>
                  </a:cxn>
                  <a:cxn ang="T8">
                    <a:pos x="T4" y="T5"/>
                  </a:cxn>
                </a:cxnLst>
                <a:rect l="T9" t="T10" r="T11" b="T12"/>
                <a:pathLst>
                  <a:path w="36775" h="21600" fill="none" extrusionOk="0">
                    <a:moveTo>
                      <a:pt x="36774" y="11344"/>
                    </a:moveTo>
                    <a:cubicBezTo>
                      <a:pt x="32840" y="17719"/>
                      <a:pt x="25884" y="21599"/>
                      <a:pt x="18394" y="21600"/>
                    </a:cubicBezTo>
                    <a:cubicBezTo>
                      <a:pt x="10894" y="21600"/>
                      <a:pt x="3931" y="17709"/>
                      <a:pt x="-1" y="11323"/>
                    </a:cubicBezTo>
                  </a:path>
                  <a:path w="36775" h="21600" stroke="0" extrusionOk="0">
                    <a:moveTo>
                      <a:pt x="36774" y="11344"/>
                    </a:moveTo>
                    <a:cubicBezTo>
                      <a:pt x="32840" y="17719"/>
                      <a:pt x="25884" y="21599"/>
                      <a:pt x="18394" y="21600"/>
                    </a:cubicBezTo>
                    <a:cubicBezTo>
                      <a:pt x="10894" y="21600"/>
                      <a:pt x="3931" y="17709"/>
                      <a:pt x="-1" y="11323"/>
                    </a:cubicBezTo>
                    <a:lnTo>
                      <a:pt x="18394" y="0"/>
                    </a:lnTo>
                    <a:lnTo>
                      <a:pt x="36774"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1530" name="Arc 132">
                <a:extLst>
                  <a:ext uri="{FF2B5EF4-FFF2-40B4-BE49-F238E27FC236}">
                    <a16:creationId xmlns:a16="http://schemas.microsoft.com/office/drawing/2014/main" id="{5A0599BC-067D-F63A-E827-964E9D1777F9}"/>
                  </a:ext>
                </a:extLst>
              </p:cNvPr>
              <p:cNvSpPr>
                <a:spLocks/>
              </p:cNvSpPr>
              <p:nvPr/>
            </p:nvSpPr>
            <p:spPr bwMode="auto">
              <a:xfrm flipH="1">
                <a:off x="299" y="2520"/>
                <a:ext cx="919" cy="729"/>
              </a:xfrm>
              <a:custGeom>
                <a:avLst/>
                <a:gdLst>
                  <a:gd name="T0" fmla="*/ 0 w 36820"/>
                  <a:gd name="T1" fmla="*/ 0 h 21600"/>
                  <a:gd name="T2" fmla="*/ 0 w 36820"/>
                  <a:gd name="T3" fmla="*/ 0 h 21600"/>
                  <a:gd name="T4" fmla="*/ 0 w 36820"/>
                  <a:gd name="T5" fmla="*/ 0 h 21600"/>
                  <a:gd name="T6" fmla="*/ 0 60000 65536"/>
                  <a:gd name="T7" fmla="*/ 0 60000 65536"/>
                  <a:gd name="T8" fmla="*/ 0 60000 65536"/>
                  <a:gd name="T9" fmla="*/ 0 w 36820"/>
                  <a:gd name="T10" fmla="*/ 0 h 21600"/>
                  <a:gd name="T11" fmla="*/ 36820 w 36820"/>
                  <a:gd name="T12" fmla="*/ 21600 h 21600"/>
                </a:gdLst>
                <a:ahLst/>
                <a:cxnLst>
                  <a:cxn ang="T6">
                    <a:pos x="T0" y="T1"/>
                  </a:cxn>
                  <a:cxn ang="T7">
                    <a:pos x="T2" y="T3"/>
                  </a:cxn>
                  <a:cxn ang="T8">
                    <a:pos x="T4" y="T5"/>
                  </a:cxn>
                </a:cxnLst>
                <a:rect l="T9" t="T10" r="T11" b="T12"/>
                <a:pathLst>
                  <a:path w="36820" h="21600" fill="none" extrusionOk="0">
                    <a:moveTo>
                      <a:pt x="36819" y="11344"/>
                    </a:moveTo>
                    <a:cubicBezTo>
                      <a:pt x="32885" y="17719"/>
                      <a:pt x="25929" y="21599"/>
                      <a:pt x="18439" y="21600"/>
                    </a:cubicBezTo>
                    <a:cubicBezTo>
                      <a:pt x="10908" y="21600"/>
                      <a:pt x="3922" y="17678"/>
                      <a:pt x="-1" y="11250"/>
                    </a:cubicBezTo>
                  </a:path>
                  <a:path w="36820" h="21600" stroke="0" extrusionOk="0">
                    <a:moveTo>
                      <a:pt x="36819" y="11344"/>
                    </a:moveTo>
                    <a:cubicBezTo>
                      <a:pt x="32885" y="17719"/>
                      <a:pt x="25929" y="21599"/>
                      <a:pt x="18439" y="21600"/>
                    </a:cubicBezTo>
                    <a:cubicBezTo>
                      <a:pt x="10908" y="21600"/>
                      <a:pt x="3922" y="17678"/>
                      <a:pt x="-1" y="11250"/>
                    </a:cubicBezTo>
                    <a:lnTo>
                      <a:pt x="18439" y="0"/>
                    </a:lnTo>
                    <a:lnTo>
                      <a:pt x="36819"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1531" name="Arc 133">
                <a:extLst>
                  <a:ext uri="{FF2B5EF4-FFF2-40B4-BE49-F238E27FC236}">
                    <a16:creationId xmlns:a16="http://schemas.microsoft.com/office/drawing/2014/main" id="{88DC04B0-77D7-FEBD-593A-9F3CEFDF64F4}"/>
                  </a:ext>
                </a:extLst>
              </p:cNvPr>
              <p:cNvSpPr>
                <a:spLocks/>
              </p:cNvSpPr>
              <p:nvPr/>
            </p:nvSpPr>
            <p:spPr bwMode="auto">
              <a:xfrm flipH="1">
                <a:off x="272" y="2520"/>
                <a:ext cx="920" cy="729"/>
              </a:xfrm>
              <a:custGeom>
                <a:avLst/>
                <a:gdLst>
                  <a:gd name="T0" fmla="*/ 0 w 36894"/>
                  <a:gd name="T1" fmla="*/ 0 h 21600"/>
                  <a:gd name="T2" fmla="*/ 0 w 36894"/>
                  <a:gd name="T3" fmla="*/ 0 h 21600"/>
                  <a:gd name="T4" fmla="*/ 0 w 36894"/>
                  <a:gd name="T5" fmla="*/ 0 h 21600"/>
                  <a:gd name="T6" fmla="*/ 0 60000 65536"/>
                  <a:gd name="T7" fmla="*/ 0 60000 65536"/>
                  <a:gd name="T8" fmla="*/ 0 60000 65536"/>
                  <a:gd name="T9" fmla="*/ 0 w 36894"/>
                  <a:gd name="T10" fmla="*/ 0 h 21600"/>
                  <a:gd name="T11" fmla="*/ 36894 w 36894"/>
                  <a:gd name="T12" fmla="*/ 21600 h 21600"/>
                </a:gdLst>
                <a:ahLst/>
                <a:cxnLst>
                  <a:cxn ang="T6">
                    <a:pos x="T0" y="T1"/>
                  </a:cxn>
                  <a:cxn ang="T7">
                    <a:pos x="T2" y="T3"/>
                  </a:cxn>
                  <a:cxn ang="T8">
                    <a:pos x="T4" y="T5"/>
                  </a:cxn>
                </a:cxnLst>
                <a:rect l="T9" t="T10" r="T11" b="T12"/>
                <a:pathLst>
                  <a:path w="36894" h="21600" fill="none" extrusionOk="0">
                    <a:moveTo>
                      <a:pt x="36893" y="11344"/>
                    </a:moveTo>
                    <a:cubicBezTo>
                      <a:pt x="32959" y="17719"/>
                      <a:pt x="26003" y="21599"/>
                      <a:pt x="18513" y="21600"/>
                    </a:cubicBezTo>
                    <a:cubicBezTo>
                      <a:pt x="10931" y="21600"/>
                      <a:pt x="3905" y="17625"/>
                      <a:pt x="0" y="11127"/>
                    </a:cubicBezTo>
                  </a:path>
                  <a:path w="36894" h="21600" stroke="0" extrusionOk="0">
                    <a:moveTo>
                      <a:pt x="36893" y="11344"/>
                    </a:moveTo>
                    <a:cubicBezTo>
                      <a:pt x="32959" y="17719"/>
                      <a:pt x="26003" y="21599"/>
                      <a:pt x="18513" y="21600"/>
                    </a:cubicBezTo>
                    <a:cubicBezTo>
                      <a:pt x="10931" y="21600"/>
                      <a:pt x="3905" y="17625"/>
                      <a:pt x="0" y="11127"/>
                    </a:cubicBezTo>
                    <a:lnTo>
                      <a:pt x="18513" y="0"/>
                    </a:lnTo>
                    <a:lnTo>
                      <a:pt x="36893"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sp>
          <p:nvSpPr>
            <p:cNvPr id="21524" name="Arc 134">
              <a:extLst>
                <a:ext uri="{FF2B5EF4-FFF2-40B4-BE49-F238E27FC236}">
                  <a16:creationId xmlns:a16="http://schemas.microsoft.com/office/drawing/2014/main" id="{C4662525-CB78-B62D-7987-0A7C69FEF8A6}"/>
                </a:ext>
              </a:extLst>
            </p:cNvPr>
            <p:cNvSpPr>
              <a:spLocks/>
            </p:cNvSpPr>
            <p:nvPr/>
          </p:nvSpPr>
          <p:spPr bwMode="auto">
            <a:xfrm flipH="1">
              <a:off x="2431" y="3532"/>
              <a:ext cx="683" cy="580"/>
            </a:xfrm>
            <a:custGeom>
              <a:avLst/>
              <a:gdLst>
                <a:gd name="T0" fmla="*/ 0 w 36817"/>
                <a:gd name="T1" fmla="*/ 0 h 21600"/>
                <a:gd name="T2" fmla="*/ 0 w 36817"/>
                <a:gd name="T3" fmla="*/ 0 h 21600"/>
                <a:gd name="T4" fmla="*/ 0 w 36817"/>
                <a:gd name="T5" fmla="*/ 0 h 21600"/>
                <a:gd name="T6" fmla="*/ 0 60000 65536"/>
                <a:gd name="T7" fmla="*/ 0 60000 65536"/>
                <a:gd name="T8" fmla="*/ 0 60000 65536"/>
                <a:gd name="T9" fmla="*/ 0 w 36817"/>
                <a:gd name="T10" fmla="*/ 0 h 21600"/>
                <a:gd name="T11" fmla="*/ 36817 w 36817"/>
                <a:gd name="T12" fmla="*/ 21600 h 21600"/>
              </a:gdLst>
              <a:ahLst/>
              <a:cxnLst>
                <a:cxn ang="T6">
                  <a:pos x="T0" y="T1"/>
                </a:cxn>
                <a:cxn ang="T7">
                  <a:pos x="T2" y="T3"/>
                </a:cxn>
                <a:cxn ang="T8">
                  <a:pos x="T4" y="T5"/>
                </a:cxn>
              </a:cxnLst>
              <a:rect l="T9" t="T10" r="T11" b="T12"/>
              <a:pathLst>
                <a:path w="36817" h="21600" fill="none" extrusionOk="0">
                  <a:moveTo>
                    <a:pt x="36816" y="11466"/>
                  </a:moveTo>
                  <a:cubicBezTo>
                    <a:pt x="32867" y="17771"/>
                    <a:pt x="25951" y="21599"/>
                    <a:pt x="18512" y="21600"/>
                  </a:cubicBezTo>
                  <a:cubicBezTo>
                    <a:pt x="10931" y="21600"/>
                    <a:pt x="3906" y="17626"/>
                    <a:pt x="0" y="11129"/>
                  </a:cubicBezTo>
                </a:path>
                <a:path w="36817" h="21600" stroke="0" extrusionOk="0">
                  <a:moveTo>
                    <a:pt x="36816" y="11466"/>
                  </a:moveTo>
                  <a:cubicBezTo>
                    <a:pt x="32867" y="17771"/>
                    <a:pt x="25951" y="21599"/>
                    <a:pt x="18512" y="21600"/>
                  </a:cubicBezTo>
                  <a:cubicBezTo>
                    <a:pt x="10931" y="21600"/>
                    <a:pt x="3906" y="17626"/>
                    <a:pt x="0" y="11129"/>
                  </a:cubicBezTo>
                  <a:lnTo>
                    <a:pt x="18512" y="0"/>
                  </a:lnTo>
                  <a:lnTo>
                    <a:pt x="36816" y="11466"/>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nvGrpSpPr>
            <p:cNvPr id="21525" name="Group 135">
              <a:extLst>
                <a:ext uri="{FF2B5EF4-FFF2-40B4-BE49-F238E27FC236}">
                  <a16:creationId xmlns:a16="http://schemas.microsoft.com/office/drawing/2014/main" id="{886B62B1-7B7E-737A-B6CE-34376549CCD1}"/>
                </a:ext>
              </a:extLst>
            </p:cNvPr>
            <p:cNvGrpSpPr>
              <a:grpSpLocks/>
            </p:cNvGrpSpPr>
            <p:nvPr/>
          </p:nvGrpSpPr>
          <p:grpSpPr bwMode="auto">
            <a:xfrm>
              <a:off x="2370" y="3532"/>
              <a:ext cx="718" cy="584"/>
              <a:chOff x="272" y="2516"/>
              <a:chExt cx="965" cy="733"/>
            </a:xfrm>
          </p:grpSpPr>
          <p:sp>
            <p:nvSpPr>
              <p:cNvPr id="21526" name="Arc 136">
                <a:extLst>
                  <a:ext uri="{FF2B5EF4-FFF2-40B4-BE49-F238E27FC236}">
                    <a16:creationId xmlns:a16="http://schemas.microsoft.com/office/drawing/2014/main" id="{394DBC75-861A-85C4-1A39-B0F0CB121137}"/>
                  </a:ext>
                </a:extLst>
              </p:cNvPr>
              <p:cNvSpPr>
                <a:spLocks/>
              </p:cNvSpPr>
              <p:nvPr/>
            </p:nvSpPr>
            <p:spPr bwMode="auto">
              <a:xfrm flipH="1">
                <a:off x="319" y="2516"/>
                <a:ext cx="918" cy="729"/>
              </a:xfrm>
              <a:custGeom>
                <a:avLst/>
                <a:gdLst>
                  <a:gd name="T0" fmla="*/ 0 w 36775"/>
                  <a:gd name="T1" fmla="*/ 0 h 21600"/>
                  <a:gd name="T2" fmla="*/ 0 w 36775"/>
                  <a:gd name="T3" fmla="*/ 0 h 21600"/>
                  <a:gd name="T4" fmla="*/ 0 w 36775"/>
                  <a:gd name="T5" fmla="*/ 0 h 21600"/>
                  <a:gd name="T6" fmla="*/ 0 60000 65536"/>
                  <a:gd name="T7" fmla="*/ 0 60000 65536"/>
                  <a:gd name="T8" fmla="*/ 0 60000 65536"/>
                  <a:gd name="T9" fmla="*/ 0 w 36775"/>
                  <a:gd name="T10" fmla="*/ 0 h 21600"/>
                  <a:gd name="T11" fmla="*/ 36775 w 36775"/>
                  <a:gd name="T12" fmla="*/ 21600 h 21600"/>
                </a:gdLst>
                <a:ahLst/>
                <a:cxnLst>
                  <a:cxn ang="T6">
                    <a:pos x="T0" y="T1"/>
                  </a:cxn>
                  <a:cxn ang="T7">
                    <a:pos x="T2" y="T3"/>
                  </a:cxn>
                  <a:cxn ang="T8">
                    <a:pos x="T4" y="T5"/>
                  </a:cxn>
                </a:cxnLst>
                <a:rect l="T9" t="T10" r="T11" b="T12"/>
                <a:pathLst>
                  <a:path w="36775" h="21600" fill="none" extrusionOk="0">
                    <a:moveTo>
                      <a:pt x="36774" y="11344"/>
                    </a:moveTo>
                    <a:cubicBezTo>
                      <a:pt x="32840" y="17719"/>
                      <a:pt x="25884" y="21599"/>
                      <a:pt x="18394" y="21600"/>
                    </a:cubicBezTo>
                    <a:cubicBezTo>
                      <a:pt x="10894" y="21600"/>
                      <a:pt x="3931" y="17709"/>
                      <a:pt x="-1" y="11323"/>
                    </a:cubicBezTo>
                  </a:path>
                  <a:path w="36775" h="21600" stroke="0" extrusionOk="0">
                    <a:moveTo>
                      <a:pt x="36774" y="11344"/>
                    </a:moveTo>
                    <a:cubicBezTo>
                      <a:pt x="32840" y="17719"/>
                      <a:pt x="25884" y="21599"/>
                      <a:pt x="18394" y="21600"/>
                    </a:cubicBezTo>
                    <a:cubicBezTo>
                      <a:pt x="10894" y="21600"/>
                      <a:pt x="3931" y="17709"/>
                      <a:pt x="-1" y="11323"/>
                    </a:cubicBezTo>
                    <a:lnTo>
                      <a:pt x="18394" y="0"/>
                    </a:lnTo>
                    <a:lnTo>
                      <a:pt x="36774"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1527" name="Arc 137">
                <a:extLst>
                  <a:ext uri="{FF2B5EF4-FFF2-40B4-BE49-F238E27FC236}">
                    <a16:creationId xmlns:a16="http://schemas.microsoft.com/office/drawing/2014/main" id="{912EE8C4-D2B7-D3BA-BAD1-4CBB30DFACAC}"/>
                  </a:ext>
                </a:extLst>
              </p:cNvPr>
              <p:cNvSpPr>
                <a:spLocks/>
              </p:cNvSpPr>
              <p:nvPr/>
            </p:nvSpPr>
            <p:spPr bwMode="auto">
              <a:xfrm flipH="1">
                <a:off x="299" y="2520"/>
                <a:ext cx="919" cy="729"/>
              </a:xfrm>
              <a:custGeom>
                <a:avLst/>
                <a:gdLst>
                  <a:gd name="T0" fmla="*/ 0 w 36820"/>
                  <a:gd name="T1" fmla="*/ 0 h 21600"/>
                  <a:gd name="T2" fmla="*/ 0 w 36820"/>
                  <a:gd name="T3" fmla="*/ 0 h 21600"/>
                  <a:gd name="T4" fmla="*/ 0 w 36820"/>
                  <a:gd name="T5" fmla="*/ 0 h 21600"/>
                  <a:gd name="T6" fmla="*/ 0 60000 65536"/>
                  <a:gd name="T7" fmla="*/ 0 60000 65536"/>
                  <a:gd name="T8" fmla="*/ 0 60000 65536"/>
                  <a:gd name="T9" fmla="*/ 0 w 36820"/>
                  <a:gd name="T10" fmla="*/ 0 h 21600"/>
                  <a:gd name="T11" fmla="*/ 36820 w 36820"/>
                  <a:gd name="T12" fmla="*/ 21600 h 21600"/>
                </a:gdLst>
                <a:ahLst/>
                <a:cxnLst>
                  <a:cxn ang="T6">
                    <a:pos x="T0" y="T1"/>
                  </a:cxn>
                  <a:cxn ang="T7">
                    <a:pos x="T2" y="T3"/>
                  </a:cxn>
                  <a:cxn ang="T8">
                    <a:pos x="T4" y="T5"/>
                  </a:cxn>
                </a:cxnLst>
                <a:rect l="T9" t="T10" r="T11" b="T12"/>
                <a:pathLst>
                  <a:path w="36820" h="21600" fill="none" extrusionOk="0">
                    <a:moveTo>
                      <a:pt x="36819" y="11344"/>
                    </a:moveTo>
                    <a:cubicBezTo>
                      <a:pt x="32885" y="17719"/>
                      <a:pt x="25929" y="21599"/>
                      <a:pt x="18439" y="21600"/>
                    </a:cubicBezTo>
                    <a:cubicBezTo>
                      <a:pt x="10908" y="21600"/>
                      <a:pt x="3922" y="17678"/>
                      <a:pt x="-1" y="11250"/>
                    </a:cubicBezTo>
                  </a:path>
                  <a:path w="36820" h="21600" stroke="0" extrusionOk="0">
                    <a:moveTo>
                      <a:pt x="36819" y="11344"/>
                    </a:moveTo>
                    <a:cubicBezTo>
                      <a:pt x="32885" y="17719"/>
                      <a:pt x="25929" y="21599"/>
                      <a:pt x="18439" y="21600"/>
                    </a:cubicBezTo>
                    <a:cubicBezTo>
                      <a:pt x="10908" y="21600"/>
                      <a:pt x="3922" y="17678"/>
                      <a:pt x="-1" y="11250"/>
                    </a:cubicBezTo>
                    <a:lnTo>
                      <a:pt x="18439" y="0"/>
                    </a:lnTo>
                    <a:lnTo>
                      <a:pt x="36819"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1528" name="Arc 138">
                <a:extLst>
                  <a:ext uri="{FF2B5EF4-FFF2-40B4-BE49-F238E27FC236}">
                    <a16:creationId xmlns:a16="http://schemas.microsoft.com/office/drawing/2014/main" id="{800D6F96-F8DB-8F26-DAE7-AFF7C1D48F9D}"/>
                  </a:ext>
                </a:extLst>
              </p:cNvPr>
              <p:cNvSpPr>
                <a:spLocks/>
              </p:cNvSpPr>
              <p:nvPr/>
            </p:nvSpPr>
            <p:spPr bwMode="auto">
              <a:xfrm flipH="1">
                <a:off x="272" y="2520"/>
                <a:ext cx="920" cy="729"/>
              </a:xfrm>
              <a:custGeom>
                <a:avLst/>
                <a:gdLst>
                  <a:gd name="T0" fmla="*/ 0 w 36894"/>
                  <a:gd name="T1" fmla="*/ 0 h 21600"/>
                  <a:gd name="T2" fmla="*/ 0 w 36894"/>
                  <a:gd name="T3" fmla="*/ 0 h 21600"/>
                  <a:gd name="T4" fmla="*/ 0 w 36894"/>
                  <a:gd name="T5" fmla="*/ 0 h 21600"/>
                  <a:gd name="T6" fmla="*/ 0 60000 65536"/>
                  <a:gd name="T7" fmla="*/ 0 60000 65536"/>
                  <a:gd name="T8" fmla="*/ 0 60000 65536"/>
                  <a:gd name="T9" fmla="*/ 0 w 36894"/>
                  <a:gd name="T10" fmla="*/ 0 h 21600"/>
                  <a:gd name="T11" fmla="*/ 36894 w 36894"/>
                  <a:gd name="T12" fmla="*/ 21600 h 21600"/>
                </a:gdLst>
                <a:ahLst/>
                <a:cxnLst>
                  <a:cxn ang="T6">
                    <a:pos x="T0" y="T1"/>
                  </a:cxn>
                  <a:cxn ang="T7">
                    <a:pos x="T2" y="T3"/>
                  </a:cxn>
                  <a:cxn ang="T8">
                    <a:pos x="T4" y="T5"/>
                  </a:cxn>
                </a:cxnLst>
                <a:rect l="T9" t="T10" r="T11" b="T12"/>
                <a:pathLst>
                  <a:path w="36894" h="21600" fill="none" extrusionOk="0">
                    <a:moveTo>
                      <a:pt x="36893" y="11344"/>
                    </a:moveTo>
                    <a:cubicBezTo>
                      <a:pt x="32959" y="17719"/>
                      <a:pt x="26003" y="21599"/>
                      <a:pt x="18513" y="21600"/>
                    </a:cubicBezTo>
                    <a:cubicBezTo>
                      <a:pt x="10931" y="21600"/>
                      <a:pt x="3905" y="17625"/>
                      <a:pt x="0" y="11127"/>
                    </a:cubicBezTo>
                  </a:path>
                  <a:path w="36894" h="21600" stroke="0" extrusionOk="0">
                    <a:moveTo>
                      <a:pt x="36893" y="11344"/>
                    </a:moveTo>
                    <a:cubicBezTo>
                      <a:pt x="32959" y="17719"/>
                      <a:pt x="26003" y="21599"/>
                      <a:pt x="18513" y="21600"/>
                    </a:cubicBezTo>
                    <a:cubicBezTo>
                      <a:pt x="10931" y="21600"/>
                      <a:pt x="3905" y="17625"/>
                      <a:pt x="0" y="11127"/>
                    </a:cubicBezTo>
                    <a:lnTo>
                      <a:pt x="18513" y="0"/>
                    </a:lnTo>
                    <a:lnTo>
                      <a:pt x="36893"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grpSp>
      <p:sp>
        <p:nvSpPr>
          <p:cNvPr id="76" name="Text Box 56">
            <a:extLst>
              <a:ext uri="{FF2B5EF4-FFF2-40B4-BE49-F238E27FC236}">
                <a16:creationId xmlns:a16="http://schemas.microsoft.com/office/drawing/2014/main" id="{EF249B2B-AA52-C27C-9BEA-095AD94AE77F}"/>
              </a:ext>
            </a:extLst>
          </p:cNvPr>
          <p:cNvSpPr txBox="1">
            <a:spLocks noChangeArrowheads="1"/>
          </p:cNvSpPr>
          <p:nvPr/>
        </p:nvSpPr>
        <p:spPr bwMode="auto">
          <a:xfrm>
            <a:off x="0" y="2751535"/>
            <a:ext cx="8686800" cy="80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198" tIns="40099" rIns="80198" bIns="40099">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defRPr/>
            </a:pPr>
            <a:r>
              <a:rPr lang="en-US" altLang="en-US" sz="2363" b="1">
                <a:latin typeface="Times New Roman" panose="02020603050405020304" pitchFamily="18" charset="0"/>
                <a:cs typeface="Times New Roman" panose="02020603050405020304" pitchFamily="18" charset="0"/>
              </a:rPr>
              <a:t>Các đường sức từ xuyên qua tiết diện S của cuộn dây có thay đổi hay không ?</a:t>
            </a:r>
          </a:p>
        </p:txBody>
      </p:sp>
      <p:sp>
        <p:nvSpPr>
          <p:cNvPr id="73" name="Text Box 56">
            <a:extLst>
              <a:ext uri="{FF2B5EF4-FFF2-40B4-BE49-F238E27FC236}">
                <a16:creationId xmlns:a16="http://schemas.microsoft.com/office/drawing/2014/main" id="{FE700623-656A-7F69-9471-C0AFB85FD26F}"/>
              </a:ext>
            </a:extLst>
          </p:cNvPr>
          <p:cNvSpPr txBox="1">
            <a:spLocks noChangeArrowheads="1"/>
          </p:cNvSpPr>
          <p:nvPr/>
        </p:nvSpPr>
        <p:spPr bwMode="auto">
          <a:xfrm>
            <a:off x="0" y="3831431"/>
            <a:ext cx="8686800" cy="44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198" tIns="40099" rIns="80198" bIns="40099">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spcBef>
                <a:spcPct val="50000"/>
              </a:spcBef>
              <a:defRPr/>
            </a:pPr>
            <a:r>
              <a:rPr lang="en-US" altLang="en-US" sz="2363">
                <a:latin typeface="Times New Roman" panose="02020603050405020304" pitchFamily="18" charset="0"/>
                <a:cs typeface="Times New Roman" panose="02020603050405020304" pitchFamily="18" charset="0"/>
              </a:rPr>
              <a:t>Các đường sức từ xuyên qua tiết diện S của cuộn dây </a:t>
            </a:r>
            <a:r>
              <a:rPr lang="en-US" altLang="en-US" sz="2363">
                <a:solidFill>
                  <a:srgbClr val="FF0000"/>
                </a:solidFill>
                <a:latin typeface="Times New Roman" panose="02020603050405020304" pitchFamily="18" charset="0"/>
                <a:cs typeface="Times New Roman" panose="02020603050405020304" pitchFamily="18" charset="0"/>
              </a:rPr>
              <a:t>không</a:t>
            </a:r>
            <a:r>
              <a:rPr lang="en-US" altLang="en-US" sz="2363">
                <a:latin typeface="Times New Roman" panose="02020603050405020304" pitchFamily="18" charset="0"/>
                <a:cs typeface="Times New Roman" panose="02020603050405020304" pitchFamily="18" charset="0"/>
              </a:rPr>
              <a:t> thay đổi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217"/>
                                        </p:tgtEl>
                                        <p:attrNameLst>
                                          <p:attrName>style.visibility</p:attrName>
                                        </p:attrNameLst>
                                      </p:cBhvr>
                                      <p:to>
                                        <p:strVal val="visible"/>
                                      </p:to>
                                    </p:set>
                                    <p:animEffect transition="in" filter="diamond(in)">
                                      <p:cBhvr>
                                        <p:cTn id="7" dur="2000"/>
                                        <p:tgtEl>
                                          <p:spTgt spid="62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circle(in)">
                                      <p:cBhvr>
                                        <p:cTn id="18" dur="2000"/>
                                        <p:tgtEl>
                                          <p:spTgt spid="7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circle(in)">
                                      <p:cBhvr>
                                        <p:cTn id="23"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7" grpId="0"/>
      <p:bldP spid="76" grpId="0"/>
      <p:bldP spid="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a:extLst>
              <a:ext uri="{FF2B5EF4-FFF2-40B4-BE49-F238E27FC236}">
                <a16:creationId xmlns:a16="http://schemas.microsoft.com/office/drawing/2014/main" id="{08FD765C-BBFF-6C69-49E0-71EE6D565EA6}"/>
              </a:ext>
            </a:extLst>
          </p:cNvPr>
          <p:cNvSpPr>
            <a:spLocks noChangeArrowheads="1"/>
          </p:cNvSpPr>
          <p:nvPr/>
        </p:nvSpPr>
        <p:spPr bwMode="auto">
          <a:xfrm>
            <a:off x="116682" y="126207"/>
            <a:ext cx="8866585" cy="84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98" tIns="40099" rIns="80198" bIns="40099"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2126" b="1">
              <a:solidFill>
                <a:srgbClr val="0000FF"/>
              </a:solidFill>
            </a:endParaRPr>
          </a:p>
          <a:p>
            <a:pPr algn="ctr">
              <a:defRPr/>
            </a:pPr>
            <a:r>
              <a:rPr lang="en-US" altLang="en-US" sz="2126" b="1">
                <a:solidFill>
                  <a:srgbClr val="0000FF"/>
                </a:solidFill>
                <a:latin typeface="Times New Roman" panose="02020603050405020304" pitchFamily="18" charset="0"/>
                <a:cs typeface="Times New Roman" panose="02020603050405020304" pitchFamily="18" charset="0"/>
              </a:rPr>
              <a:t>C.Đưa  nam châm ra xa cuộn dây theo phương vuông góc với tiết diện S </a:t>
            </a:r>
          </a:p>
          <a:p>
            <a:pPr algn="ctr">
              <a:defRPr/>
            </a:pPr>
            <a:r>
              <a:rPr lang="en-US" altLang="en-US" sz="2126" b="1">
                <a:solidFill>
                  <a:srgbClr val="0000FF"/>
                </a:solidFill>
                <a:latin typeface="Times New Roman" panose="02020603050405020304" pitchFamily="18" charset="0"/>
                <a:cs typeface="Times New Roman" panose="02020603050405020304" pitchFamily="18" charset="0"/>
              </a:rPr>
              <a:t>của cuộn dây.</a:t>
            </a:r>
          </a:p>
          <a:p>
            <a:pPr algn="ctr">
              <a:defRPr/>
            </a:pPr>
            <a:endParaRPr lang="en-US" altLang="en-US" sz="1772">
              <a:solidFill>
                <a:srgbClr val="0000FF"/>
              </a:solidFill>
            </a:endParaRPr>
          </a:p>
        </p:txBody>
      </p:sp>
      <p:sp>
        <p:nvSpPr>
          <p:cNvPr id="14339" name="AutoShape 73">
            <a:extLst>
              <a:ext uri="{FF2B5EF4-FFF2-40B4-BE49-F238E27FC236}">
                <a16:creationId xmlns:a16="http://schemas.microsoft.com/office/drawing/2014/main" id="{38963FC6-F500-3129-F338-0D055D423919}"/>
              </a:ext>
            </a:extLst>
          </p:cNvPr>
          <p:cNvSpPr>
            <a:spLocks noChangeArrowheads="1"/>
          </p:cNvSpPr>
          <p:nvPr/>
        </p:nvSpPr>
        <p:spPr bwMode="auto">
          <a:xfrm>
            <a:off x="3087291" y="2256235"/>
            <a:ext cx="5715000" cy="1531144"/>
          </a:xfrm>
          <a:prstGeom prst="parallelogram">
            <a:avLst>
              <a:gd name="adj" fmla="val 78861"/>
            </a:avLst>
          </a:prstGeom>
          <a:solidFill>
            <a:srgbClr val="66CCFF"/>
          </a:solidFill>
          <a:ln w="57150" algn="ctr">
            <a:solidFill>
              <a:schemeClr val="hlink"/>
            </a:solidFill>
            <a:miter lim="800000"/>
            <a:headEnd/>
            <a:tailEnd/>
          </a:ln>
        </p:spPr>
        <p:txBody>
          <a:bodyPr wrap="none" lIns="80198" tIns="40099" rIns="80198" bIns="40099"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grpSp>
        <p:nvGrpSpPr>
          <p:cNvPr id="2" name="Group 74">
            <a:extLst>
              <a:ext uri="{FF2B5EF4-FFF2-40B4-BE49-F238E27FC236}">
                <a16:creationId xmlns:a16="http://schemas.microsoft.com/office/drawing/2014/main" id="{F8CD81E2-5D65-4271-6266-23FEA89FA7A3}"/>
              </a:ext>
            </a:extLst>
          </p:cNvPr>
          <p:cNvGrpSpPr>
            <a:grpSpLocks/>
          </p:cNvGrpSpPr>
          <p:nvPr/>
        </p:nvGrpSpPr>
        <p:grpSpPr bwMode="auto">
          <a:xfrm>
            <a:off x="3061098" y="2483644"/>
            <a:ext cx="3287315" cy="853679"/>
            <a:chOff x="1008" y="1605"/>
            <a:chExt cx="2319" cy="754"/>
          </a:xfrm>
        </p:grpSpPr>
        <p:sp>
          <p:nvSpPr>
            <p:cNvPr id="14362" name="AutoShape 75">
              <a:extLst>
                <a:ext uri="{FF2B5EF4-FFF2-40B4-BE49-F238E27FC236}">
                  <a16:creationId xmlns:a16="http://schemas.microsoft.com/office/drawing/2014/main" id="{D5694B10-0C57-9922-6145-9A201D378DAC}"/>
                </a:ext>
              </a:extLst>
            </p:cNvPr>
            <p:cNvSpPr>
              <a:spLocks noChangeArrowheads="1"/>
            </p:cNvSpPr>
            <p:nvPr/>
          </p:nvSpPr>
          <p:spPr bwMode="auto">
            <a:xfrm>
              <a:off x="1008" y="1683"/>
              <a:ext cx="2319" cy="676"/>
            </a:xfrm>
            <a:prstGeom prst="parallelogram">
              <a:avLst>
                <a:gd name="adj" fmla="val 85762"/>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altLang="en-US" sz="1595"/>
            </a:p>
          </p:txBody>
        </p:sp>
        <p:grpSp>
          <p:nvGrpSpPr>
            <p:cNvPr id="22555" name="Group 76">
              <a:extLst>
                <a:ext uri="{FF2B5EF4-FFF2-40B4-BE49-F238E27FC236}">
                  <a16:creationId xmlns:a16="http://schemas.microsoft.com/office/drawing/2014/main" id="{9CA9DFD4-2363-AE9F-BB4C-377919A8FC14}"/>
                </a:ext>
              </a:extLst>
            </p:cNvPr>
            <p:cNvGrpSpPr>
              <a:grpSpLocks/>
            </p:cNvGrpSpPr>
            <p:nvPr/>
          </p:nvGrpSpPr>
          <p:grpSpPr bwMode="auto">
            <a:xfrm>
              <a:off x="1008" y="1605"/>
              <a:ext cx="2319" cy="754"/>
              <a:chOff x="1047" y="1605"/>
              <a:chExt cx="2319" cy="754"/>
            </a:xfrm>
          </p:grpSpPr>
          <p:sp>
            <p:nvSpPr>
              <p:cNvPr id="14364" name="AutoShape 77">
                <a:extLst>
                  <a:ext uri="{FF2B5EF4-FFF2-40B4-BE49-F238E27FC236}">
                    <a16:creationId xmlns:a16="http://schemas.microsoft.com/office/drawing/2014/main" id="{E33D4D1D-A591-EC69-451C-9DAD925D4CC9}"/>
                  </a:ext>
                </a:extLst>
              </p:cNvPr>
              <p:cNvSpPr>
                <a:spLocks noChangeArrowheads="1"/>
              </p:cNvSpPr>
              <p:nvPr/>
            </p:nvSpPr>
            <p:spPr bwMode="auto">
              <a:xfrm>
                <a:off x="1047" y="1685"/>
                <a:ext cx="2319" cy="674"/>
              </a:xfrm>
              <a:prstGeom prst="parallelogram">
                <a:avLst>
                  <a:gd name="adj" fmla="val 87275"/>
                </a:avLst>
              </a:prstGeom>
              <a:solidFill>
                <a:schemeClr val="bg1"/>
              </a:solidFill>
              <a:ln w="28575" algn="ctr">
                <a:solidFill>
                  <a:schemeClr val="tx1"/>
                </a:solidFill>
                <a:miter lim="800000"/>
                <a:headEnd/>
                <a:tailEnd/>
              </a:ln>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grpSp>
            <p:nvGrpSpPr>
              <p:cNvPr id="22557" name="Group 78">
                <a:extLst>
                  <a:ext uri="{FF2B5EF4-FFF2-40B4-BE49-F238E27FC236}">
                    <a16:creationId xmlns:a16="http://schemas.microsoft.com/office/drawing/2014/main" id="{1FAB9FDE-328F-59C4-94C7-744646CAE0E0}"/>
                  </a:ext>
                </a:extLst>
              </p:cNvPr>
              <p:cNvGrpSpPr>
                <a:grpSpLocks/>
              </p:cNvGrpSpPr>
              <p:nvPr/>
            </p:nvGrpSpPr>
            <p:grpSpPr bwMode="auto">
              <a:xfrm>
                <a:off x="1380" y="1605"/>
                <a:ext cx="1845" cy="683"/>
                <a:chOff x="1783" y="2160"/>
                <a:chExt cx="2483" cy="825"/>
              </a:xfrm>
            </p:grpSpPr>
            <p:sp>
              <p:nvSpPr>
                <p:cNvPr id="14366" name="Oval 79">
                  <a:extLst>
                    <a:ext uri="{FF2B5EF4-FFF2-40B4-BE49-F238E27FC236}">
                      <a16:creationId xmlns:a16="http://schemas.microsoft.com/office/drawing/2014/main" id="{6F14D9DF-C3DC-E930-BC78-03C4C00D7FC6}"/>
                    </a:ext>
                  </a:extLst>
                </p:cNvPr>
                <p:cNvSpPr>
                  <a:spLocks noChangeArrowheads="1"/>
                </p:cNvSpPr>
                <p:nvPr/>
              </p:nvSpPr>
              <p:spPr bwMode="auto">
                <a:xfrm>
                  <a:off x="2378" y="2549"/>
                  <a:ext cx="1516" cy="353"/>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4367" name="Oval 80">
                  <a:extLst>
                    <a:ext uri="{FF2B5EF4-FFF2-40B4-BE49-F238E27FC236}">
                      <a16:creationId xmlns:a16="http://schemas.microsoft.com/office/drawing/2014/main" id="{A1756411-7268-C852-61DF-8C1201B622D8}"/>
                    </a:ext>
                  </a:extLst>
                </p:cNvPr>
                <p:cNvSpPr>
                  <a:spLocks noChangeArrowheads="1"/>
                </p:cNvSpPr>
                <p:nvPr/>
              </p:nvSpPr>
              <p:spPr bwMode="auto">
                <a:xfrm>
                  <a:off x="2625" y="2405"/>
                  <a:ext cx="1160" cy="144"/>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4368" name="Oval 81">
                  <a:extLst>
                    <a:ext uri="{FF2B5EF4-FFF2-40B4-BE49-F238E27FC236}">
                      <a16:creationId xmlns:a16="http://schemas.microsoft.com/office/drawing/2014/main" id="{1E172D28-FCA6-2A51-E60E-8FF2960E31DB}"/>
                    </a:ext>
                  </a:extLst>
                </p:cNvPr>
                <p:cNvSpPr>
                  <a:spLocks noChangeArrowheads="1"/>
                </p:cNvSpPr>
                <p:nvPr/>
              </p:nvSpPr>
              <p:spPr bwMode="auto">
                <a:xfrm>
                  <a:off x="2525" y="2321"/>
                  <a:ext cx="1479" cy="245"/>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4369" name="Oval 82">
                  <a:extLst>
                    <a:ext uri="{FF2B5EF4-FFF2-40B4-BE49-F238E27FC236}">
                      <a16:creationId xmlns:a16="http://schemas.microsoft.com/office/drawing/2014/main" id="{75B14425-E11A-5CD2-EB2C-7E4E49A52030}"/>
                    </a:ext>
                  </a:extLst>
                </p:cNvPr>
                <p:cNvSpPr>
                  <a:spLocks noChangeArrowheads="1"/>
                </p:cNvSpPr>
                <p:nvPr/>
              </p:nvSpPr>
              <p:spPr bwMode="auto">
                <a:xfrm>
                  <a:off x="2435" y="2566"/>
                  <a:ext cx="1479" cy="252"/>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2562" name="Line 83">
                  <a:extLst>
                    <a:ext uri="{FF2B5EF4-FFF2-40B4-BE49-F238E27FC236}">
                      <a16:creationId xmlns:a16="http://schemas.microsoft.com/office/drawing/2014/main" id="{E8A17711-71A6-9632-B3F7-4A81574F01B9}"/>
                    </a:ext>
                  </a:extLst>
                </p:cNvPr>
                <p:cNvSpPr>
                  <a:spLocks noChangeShapeType="1"/>
                </p:cNvSpPr>
                <p:nvPr/>
              </p:nvSpPr>
              <p:spPr bwMode="auto">
                <a:xfrm flipH="1" flipV="1">
                  <a:off x="1825" y="2567"/>
                  <a:ext cx="1138" cy="3"/>
                </a:xfrm>
                <a:prstGeom prst="line">
                  <a:avLst/>
                </a:prstGeom>
                <a:noFill/>
                <a:ln w="9525">
                  <a:solidFill>
                    <a:srgbClr val="0000FF"/>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050"/>
                </a:p>
              </p:txBody>
            </p:sp>
            <p:sp>
              <p:nvSpPr>
                <p:cNvPr id="22563" name="Line 84">
                  <a:extLst>
                    <a:ext uri="{FF2B5EF4-FFF2-40B4-BE49-F238E27FC236}">
                      <a16:creationId xmlns:a16="http://schemas.microsoft.com/office/drawing/2014/main" id="{1D5664AE-29D4-C643-5B9F-593B491D5B81}"/>
                    </a:ext>
                  </a:extLst>
                </p:cNvPr>
                <p:cNvSpPr>
                  <a:spLocks noChangeShapeType="1"/>
                </p:cNvSpPr>
                <p:nvPr/>
              </p:nvSpPr>
              <p:spPr bwMode="auto">
                <a:xfrm flipH="1" flipV="1">
                  <a:off x="2158" y="2566"/>
                  <a:ext cx="40" cy="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64" name="Line 85">
                  <a:extLst>
                    <a:ext uri="{FF2B5EF4-FFF2-40B4-BE49-F238E27FC236}">
                      <a16:creationId xmlns:a16="http://schemas.microsoft.com/office/drawing/2014/main" id="{89C2C6E2-F293-D1CB-DA8B-7F7E91AD199C}"/>
                    </a:ext>
                  </a:extLst>
                </p:cNvPr>
                <p:cNvSpPr>
                  <a:spLocks noChangeShapeType="1"/>
                </p:cNvSpPr>
                <p:nvPr/>
              </p:nvSpPr>
              <p:spPr bwMode="auto">
                <a:xfrm flipH="1">
                  <a:off x="2162" y="2639"/>
                  <a:ext cx="53" cy="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65" name="Line 86">
                  <a:extLst>
                    <a:ext uri="{FF2B5EF4-FFF2-40B4-BE49-F238E27FC236}">
                      <a16:creationId xmlns:a16="http://schemas.microsoft.com/office/drawing/2014/main" id="{5E9ADA5D-AD9F-AF48-B3E7-8D9928A8A7EC}"/>
                    </a:ext>
                  </a:extLst>
                </p:cNvPr>
                <p:cNvSpPr>
                  <a:spLocks noChangeShapeType="1"/>
                </p:cNvSpPr>
                <p:nvPr/>
              </p:nvSpPr>
              <p:spPr bwMode="auto">
                <a:xfrm flipH="1">
                  <a:off x="2246" y="2705"/>
                  <a:ext cx="30"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66" name="Line 87">
                  <a:extLst>
                    <a:ext uri="{FF2B5EF4-FFF2-40B4-BE49-F238E27FC236}">
                      <a16:creationId xmlns:a16="http://schemas.microsoft.com/office/drawing/2014/main" id="{89130682-4AD4-9199-EB0F-34B9C567F638}"/>
                    </a:ext>
                  </a:extLst>
                </p:cNvPr>
                <p:cNvSpPr>
                  <a:spLocks noChangeShapeType="1"/>
                </p:cNvSpPr>
                <p:nvPr/>
              </p:nvSpPr>
              <p:spPr bwMode="auto">
                <a:xfrm>
                  <a:off x="3038" y="2812"/>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67" name="Line 88">
                  <a:extLst>
                    <a:ext uri="{FF2B5EF4-FFF2-40B4-BE49-F238E27FC236}">
                      <a16:creationId xmlns:a16="http://schemas.microsoft.com/office/drawing/2014/main" id="{BB4995D2-4569-0CCB-B0C1-485414FFC86A}"/>
                    </a:ext>
                  </a:extLst>
                </p:cNvPr>
                <p:cNvSpPr>
                  <a:spLocks noChangeShapeType="1"/>
                </p:cNvSpPr>
                <p:nvPr/>
              </p:nvSpPr>
              <p:spPr bwMode="auto">
                <a:xfrm flipH="1">
                  <a:off x="2204" y="2687"/>
                  <a:ext cx="29"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68" name="Line 89">
                  <a:extLst>
                    <a:ext uri="{FF2B5EF4-FFF2-40B4-BE49-F238E27FC236}">
                      <a16:creationId xmlns:a16="http://schemas.microsoft.com/office/drawing/2014/main" id="{FDC28857-053F-90DD-B971-F22709523FD3}"/>
                    </a:ext>
                  </a:extLst>
                </p:cNvPr>
                <p:cNvSpPr>
                  <a:spLocks noChangeShapeType="1"/>
                </p:cNvSpPr>
                <p:nvPr/>
              </p:nvSpPr>
              <p:spPr bwMode="auto">
                <a:xfrm flipH="1" flipV="1">
                  <a:off x="2162" y="2501"/>
                  <a:ext cx="29" cy="1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69" name="Line 90">
                  <a:extLst>
                    <a:ext uri="{FF2B5EF4-FFF2-40B4-BE49-F238E27FC236}">
                      <a16:creationId xmlns:a16="http://schemas.microsoft.com/office/drawing/2014/main" id="{BEF0D843-F048-4802-A0FE-D8DB6D0DCC44}"/>
                    </a:ext>
                  </a:extLst>
                </p:cNvPr>
                <p:cNvSpPr>
                  <a:spLocks noChangeShapeType="1"/>
                </p:cNvSpPr>
                <p:nvPr/>
              </p:nvSpPr>
              <p:spPr bwMode="auto">
                <a:xfrm flipH="1" flipV="1">
                  <a:off x="2246" y="2459"/>
                  <a:ext cx="51" cy="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14378" name="Oval 91">
                  <a:extLst>
                    <a:ext uri="{FF2B5EF4-FFF2-40B4-BE49-F238E27FC236}">
                      <a16:creationId xmlns:a16="http://schemas.microsoft.com/office/drawing/2014/main" id="{E5832450-9157-FF3D-2DC3-93988A5076BA}"/>
                    </a:ext>
                  </a:extLst>
                </p:cNvPr>
                <p:cNvSpPr>
                  <a:spLocks noChangeArrowheads="1"/>
                </p:cNvSpPr>
                <p:nvPr/>
              </p:nvSpPr>
              <p:spPr bwMode="auto">
                <a:xfrm>
                  <a:off x="2582" y="2584"/>
                  <a:ext cx="1161" cy="145"/>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2571" name="Arc 92">
                  <a:extLst>
                    <a:ext uri="{FF2B5EF4-FFF2-40B4-BE49-F238E27FC236}">
                      <a16:creationId xmlns:a16="http://schemas.microsoft.com/office/drawing/2014/main" id="{F4CDAD65-0DE7-58B8-9C12-46902B04BEC8}"/>
                    </a:ext>
                  </a:extLst>
                </p:cNvPr>
                <p:cNvSpPr>
                  <a:spLocks/>
                </p:cNvSpPr>
                <p:nvPr/>
              </p:nvSpPr>
              <p:spPr bwMode="auto">
                <a:xfrm rot="21402020" flipH="1">
                  <a:off x="1783" y="2585"/>
                  <a:ext cx="968" cy="317"/>
                </a:xfrm>
                <a:custGeom>
                  <a:avLst/>
                  <a:gdLst>
                    <a:gd name="T0" fmla="*/ 0 w 21600"/>
                    <a:gd name="T1" fmla="*/ 0 h 21561"/>
                    <a:gd name="T2" fmla="*/ 0 w 21600"/>
                    <a:gd name="T3" fmla="*/ 0 h 21561"/>
                    <a:gd name="T4" fmla="*/ 0 w 21600"/>
                    <a:gd name="T5" fmla="*/ 0 h 21561"/>
                    <a:gd name="T6" fmla="*/ 0 60000 65536"/>
                    <a:gd name="T7" fmla="*/ 0 60000 65536"/>
                    <a:gd name="T8" fmla="*/ 0 60000 65536"/>
                    <a:gd name="T9" fmla="*/ 0 w 21600"/>
                    <a:gd name="T10" fmla="*/ 0 h 21561"/>
                    <a:gd name="T11" fmla="*/ 21600 w 21600"/>
                    <a:gd name="T12" fmla="*/ 21561 h 21561"/>
                  </a:gdLst>
                  <a:ahLst/>
                  <a:cxnLst>
                    <a:cxn ang="T6">
                      <a:pos x="T0" y="T1"/>
                    </a:cxn>
                    <a:cxn ang="T7">
                      <a:pos x="T2" y="T3"/>
                    </a:cxn>
                    <a:cxn ang="T8">
                      <a:pos x="T4" y="T5"/>
                    </a:cxn>
                  </a:cxnLst>
                  <a:rect l="T9" t="T10" r="T11" b="T12"/>
                  <a:pathLst>
                    <a:path w="21600" h="21561" fill="none" extrusionOk="0">
                      <a:moveTo>
                        <a:pt x="1302" y="0"/>
                      </a:moveTo>
                      <a:cubicBezTo>
                        <a:pt x="12705" y="689"/>
                        <a:pt x="21600" y="10137"/>
                        <a:pt x="21600" y="21561"/>
                      </a:cubicBezTo>
                    </a:path>
                    <a:path w="21600" h="21561" stroke="0" extrusionOk="0">
                      <a:moveTo>
                        <a:pt x="1302" y="0"/>
                      </a:moveTo>
                      <a:cubicBezTo>
                        <a:pt x="12705" y="689"/>
                        <a:pt x="21600" y="10137"/>
                        <a:pt x="21600" y="21561"/>
                      </a:cubicBezTo>
                      <a:lnTo>
                        <a:pt x="0" y="21561"/>
                      </a:lnTo>
                      <a:lnTo>
                        <a:pt x="1302"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2572" name="Arc 93">
                  <a:extLst>
                    <a:ext uri="{FF2B5EF4-FFF2-40B4-BE49-F238E27FC236}">
                      <a16:creationId xmlns:a16="http://schemas.microsoft.com/office/drawing/2014/main" id="{FB095ADD-8460-EBBA-62DC-2622FC975079}"/>
                    </a:ext>
                  </a:extLst>
                </p:cNvPr>
                <p:cNvSpPr>
                  <a:spLocks/>
                </p:cNvSpPr>
                <p:nvPr/>
              </p:nvSpPr>
              <p:spPr bwMode="auto">
                <a:xfrm rot="35585" flipH="1">
                  <a:off x="1993" y="2579"/>
                  <a:ext cx="750" cy="395"/>
                </a:xfrm>
                <a:custGeom>
                  <a:avLst/>
                  <a:gdLst>
                    <a:gd name="T0" fmla="*/ 0 w 21370"/>
                    <a:gd name="T1" fmla="*/ 0 h 21596"/>
                    <a:gd name="T2" fmla="*/ 0 w 21370"/>
                    <a:gd name="T3" fmla="*/ 0 h 21596"/>
                    <a:gd name="T4" fmla="*/ 0 w 21370"/>
                    <a:gd name="T5" fmla="*/ 0 h 21596"/>
                    <a:gd name="T6" fmla="*/ 0 60000 65536"/>
                    <a:gd name="T7" fmla="*/ 0 60000 65536"/>
                    <a:gd name="T8" fmla="*/ 0 60000 65536"/>
                    <a:gd name="T9" fmla="*/ 0 w 21370"/>
                    <a:gd name="T10" fmla="*/ 0 h 21596"/>
                    <a:gd name="T11" fmla="*/ 21370 w 21370"/>
                    <a:gd name="T12" fmla="*/ 21596 h 21596"/>
                  </a:gdLst>
                  <a:ahLst/>
                  <a:cxnLst>
                    <a:cxn ang="T6">
                      <a:pos x="T0" y="T1"/>
                    </a:cxn>
                    <a:cxn ang="T7">
                      <a:pos x="T2" y="T3"/>
                    </a:cxn>
                    <a:cxn ang="T8">
                      <a:pos x="T4" y="T5"/>
                    </a:cxn>
                  </a:cxnLst>
                  <a:rect l="T9" t="T10" r="T11" b="T12"/>
                  <a:pathLst>
                    <a:path w="21370" h="21596" fill="none" extrusionOk="0">
                      <a:moveTo>
                        <a:pt x="401" y="-1"/>
                      </a:moveTo>
                      <a:cubicBezTo>
                        <a:pt x="10961" y="195"/>
                        <a:pt x="19831" y="8000"/>
                        <a:pt x="21369" y="18451"/>
                      </a:cubicBezTo>
                    </a:path>
                    <a:path w="21370" h="21596" stroke="0" extrusionOk="0">
                      <a:moveTo>
                        <a:pt x="401" y="-1"/>
                      </a:moveTo>
                      <a:cubicBezTo>
                        <a:pt x="10961" y="195"/>
                        <a:pt x="19831" y="8000"/>
                        <a:pt x="21369" y="18451"/>
                      </a:cubicBezTo>
                      <a:lnTo>
                        <a:pt x="0" y="21596"/>
                      </a:lnTo>
                      <a:lnTo>
                        <a:pt x="401"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2573" name="Arc 94">
                  <a:extLst>
                    <a:ext uri="{FF2B5EF4-FFF2-40B4-BE49-F238E27FC236}">
                      <a16:creationId xmlns:a16="http://schemas.microsoft.com/office/drawing/2014/main" id="{335A2AEA-2C0F-273F-5BD3-14CEFA95927F}"/>
                    </a:ext>
                  </a:extLst>
                </p:cNvPr>
                <p:cNvSpPr>
                  <a:spLocks/>
                </p:cNvSpPr>
                <p:nvPr/>
              </p:nvSpPr>
              <p:spPr bwMode="auto">
                <a:xfrm flipH="1" flipV="1">
                  <a:off x="1951" y="2370"/>
                  <a:ext cx="968" cy="2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2574" name="Arc 95">
                  <a:extLst>
                    <a:ext uri="{FF2B5EF4-FFF2-40B4-BE49-F238E27FC236}">
                      <a16:creationId xmlns:a16="http://schemas.microsoft.com/office/drawing/2014/main" id="{9812879F-E9C7-5B8F-1898-FE5DAA61B5A6}"/>
                    </a:ext>
                  </a:extLst>
                </p:cNvPr>
                <p:cNvSpPr>
                  <a:spLocks/>
                </p:cNvSpPr>
                <p:nvPr/>
              </p:nvSpPr>
              <p:spPr bwMode="auto">
                <a:xfrm rot="192122" flipH="1" flipV="1">
                  <a:off x="2077" y="2334"/>
                  <a:ext cx="758" cy="2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2575" name="Arc 96">
                  <a:extLst>
                    <a:ext uri="{FF2B5EF4-FFF2-40B4-BE49-F238E27FC236}">
                      <a16:creationId xmlns:a16="http://schemas.microsoft.com/office/drawing/2014/main" id="{1CF10CF8-8609-C394-51A5-A4B87176B025}"/>
                    </a:ext>
                  </a:extLst>
                </p:cNvPr>
                <p:cNvSpPr>
                  <a:spLocks/>
                </p:cNvSpPr>
                <p:nvPr/>
              </p:nvSpPr>
              <p:spPr bwMode="auto">
                <a:xfrm rot="1385979" flipH="1">
                  <a:off x="3354" y="2591"/>
                  <a:ext cx="884" cy="268"/>
                </a:xfrm>
                <a:custGeom>
                  <a:avLst/>
                  <a:gdLst>
                    <a:gd name="T0" fmla="*/ 0 w 19712"/>
                    <a:gd name="T1" fmla="*/ 0 h 20173"/>
                    <a:gd name="T2" fmla="*/ 0 w 19712"/>
                    <a:gd name="T3" fmla="*/ 0 h 20173"/>
                    <a:gd name="T4" fmla="*/ 0 w 19712"/>
                    <a:gd name="T5" fmla="*/ 0 h 20173"/>
                    <a:gd name="T6" fmla="*/ 0 60000 65536"/>
                    <a:gd name="T7" fmla="*/ 0 60000 65536"/>
                    <a:gd name="T8" fmla="*/ 0 60000 65536"/>
                    <a:gd name="T9" fmla="*/ 0 w 19712"/>
                    <a:gd name="T10" fmla="*/ 0 h 20173"/>
                    <a:gd name="T11" fmla="*/ 19712 w 19712"/>
                    <a:gd name="T12" fmla="*/ 20173 h 20173"/>
                  </a:gdLst>
                  <a:ahLst/>
                  <a:cxnLst>
                    <a:cxn ang="T6">
                      <a:pos x="T0" y="T1"/>
                    </a:cxn>
                    <a:cxn ang="T7">
                      <a:pos x="T2" y="T3"/>
                    </a:cxn>
                    <a:cxn ang="T8">
                      <a:pos x="T4" y="T5"/>
                    </a:cxn>
                  </a:cxnLst>
                  <a:rect l="T9" t="T10" r="T11" b="T12"/>
                  <a:pathLst>
                    <a:path w="19712" h="20173" fill="none" extrusionOk="0">
                      <a:moveTo>
                        <a:pt x="7720" y="-1"/>
                      </a:moveTo>
                      <a:cubicBezTo>
                        <a:pt x="13061" y="2043"/>
                        <a:pt x="17373" y="6122"/>
                        <a:pt x="19711" y="11341"/>
                      </a:cubicBezTo>
                    </a:path>
                    <a:path w="19712" h="20173" stroke="0" extrusionOk="0">
                      <a:moveTo>
                        <a:pt x="7720" y="-1"/>
                      </a:moveTo>
                      <a:cubicBezTo>
                        <a:pt x="13061" y="2043"/>
                        <a:pt x="17373" y="6122"/>
                        <a:pt x="19711" y="11341"/>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2576" name="Arc 97">
                  <a:extLst>
                    <a:ext uri="{FF2B5EF4-FFF2-40B4-BE49-F238E27FC236}">
                      <a16:creationId xmlns:a16="http://schemas.microsoft.com/office/drawing/2014/main" id="{70F314C0-5081-96C0-48BC-BA62CDC40410}"/>
                    </a:ext>
                  </a:extLst>
                </p:cNvPr>
                <p:cNvSpPr>
                  <a:spLocks/>
                </p:cNvSpPr>
                <p:nvPr/>
              </p:nvSpPr>
              <p:spPr bwMode="auto">
                <a:xfrm rot="31729" flipH="1" flipV="1">
                  <a:off x="2288" y="2352"/>
                  <a:ext cx="968" cy="216"/>
                </a:xfrm>
                <a:custGeom>
                  <a:avLst/>
                  <a:gdLst>
                    <a:gd name="T0" fmla="*/ 0 w 21600"/>
                    <a:gd name="T1" fmla="*/ 0 h 21575"/>
                    <a:gd name="T2" fmla="*/ 0 w 21600"/>
                    <a:gd name="T3" fmla="*/ 0 h 21575"/>
                    <a:gd name="T4" fmla="*/ 0 w 21600"/>
                    <a:gd name="T5" fmla="*/ 0 h 21575"/>
                    <a:gd name="T6" fmla="*/ 0 60000 65536"/>
                    <a:gd name="T7" fmla="*/ 0 60000 65536"/>
                    <a:gd name="T8" fmla="*/ 0 60000 65536"/>
                    <a:gd name="T9" fmla="*/ 0 w 21600"/>
                    <a:gd name="T10" fmla="*/ 0 h 21575"/>
                    <a:gd name="T11" fmla="*/ 21600 w 21600"/>
                    <a:gd name="T12" fmla="*/ 21575 h 21575"/>
                  </a:gdLst>
                  <a:ahLst/>
                  <a:cxnLst>
                    <a:cxn ang="T6">
                      <a:pos x="T0" y="T1"/>
                    </a:cxn>
                    <a:cxn ang="T7">
                      <a:pos x="T2" y="T3"/>
                    </a:cxn>
                    <a:cxn ang="T8">
                      <a:pos x="T4" y="T5"/>
                    </a:cxn>
                  </a:cxnLst>
                  <a:rect l="T9" t="T10" r="T11" b="T12"/>
                  <a:pathLst>
                    <a:path w="21600" h="21575" fill="none" extrusionOk="0">
                      <a:moveTo>
                        <a:pt x="7720" y="-1"/>
                      </a:moveTo>
                      <a:cubicBezTo>
                        <a:pt x="16079" y="3198"/>
                        <a:pt x="21600" y="11222"/>
                        <a:pt x="21600" y="20173"/>
                      </a:cubicBezTo>
                      <a:cubicBezTo>
                        <a:pt x="21600" y="20640"/>
                        <a:pt x="21584" y="21108"/>
                        <a:pt x="21554" y="21575"/>
                      </a:cubicBezTo>
                    </a:path>
                    <a:path w="21600" h="21575" stroke="0" extrusionOk="0">
                      <a:moveTo>
                        <a:pt x="7720" y="-1"/>
                      </a:moveTo>
                      <a:cubicBezTo>
                        <a:pt x="16079" y="3198"/>
                        <a:pt x="21600" y="11222"/>
                        <a:pt x="21600" y="20173"/>
                      </a:cubicBezTo>
                      <a:cubicBezTo>
                        <a:pt x="21600" y="20640"/>
                        <a:pt x="21584" y="21108"/>
                        <a:pt x="21554" y="21575"/>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2577" name="Line 98">
                  <a:extLst>
                    <a:ext uri="{FF2B5EF4-FFF2-40B4-BE49-F238E27FC236}">
                      <a16:creationId xmlns:a16="http://schemas.microsoft.com/office/drawing/2014/main" id="{C5EF4ECB-E6CD-7330-D3D6-ACC2DFABD058}"/>
                    </a:ext>
                  </a:extLst>
                </p:cNvPr>
                <p:cNvSpPr>
                  <a:spLocks noChangeShapeType="1"/>
                </p:cNvSpPr>
                <p:nvPr/>
              </p:nvSpPr>
              <p:spPr bwMode="auto">
                <a:xfrm flipH="1" flipV="1">
                  <a:off x="2330" y="2417"/>
                  <a:ext cx="37" cy="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78" name="Arc 99">
                  <a:extLst>
                    <a:ext uri="{FF2B5EF4-FFF2-40B4-BE49-F238E27FC236}">
                      <a16:creationId xmlns:a16="http://schemas.microsoft.com/office/drawing/2014/main" id="{0BE4EAB3-CFB1-C94E-F73B-C8C5008E0269}"/>
                    </a:ext>
                  </a:extLst>
                </p:cNvPr>
                <p:cNvSpPr>
                  <a:spLocks/>
                </p:cNvSpPr>
                <p:nvPr/>
              </p:nvSpPr>
              <p:spPr bwMode="auto">
                <a:xfrm rot="21229393" flipH="1">
                  <a:off x="2113" y="2573"/>
                  <a:ext cx="967" cy="412"/>
                </a:xfrm>
                <a:custGeom>
                  <a:avLst/>
                  <a:gdLst>
                    <a:gd name="T0" fmla="*/ 0 w 21600"/>
                    <a:gd name="T1" fmla="*/ 0 h 30987"/>
                    <a:gd name="T2" fmla="*/ 0 w 21600"/>
                    <a:gd name="T3" fmla="*/ 0 h 30987"/>
                    <a:gd name="T4" fmla="*/ 0 w 21600"/>
                    <a:gd name="T5" fmla="*/ 0 h 30987"/>
                    <a:gd name="T6" fmla="*/ 0 60000 65536"/>
                    <a:gd name="T7" fmla="*/ 0 60000 65536"/>
                    <a:gd name="T8" fmla="*/ 0 60000 65536"/>
                    <a:gd name="T9" fmla="*/ 0 w 21600"/>
                    <a:gd name="T10" fmla="*/ 0 h 30987"/>
                    <a:gd name="T11" fmla="*/ 21600 w 21600"/>
                    <a:gd name="T12" fmla="*/ 30987 h 30987"/>
                  </a:gdLst>
                  <a:ahLst/>
                  <a:cxnLst>
                    <a:cxn ang="T6">
                      <a:pos x="T0" y="T1"/>
                    </a:cxn>
                    <a:cxn ang="T7">
                      <a:pos x="T2" y="T3"/>
                    </a:cxn>
                    <a:cxn ang="T8">
                      <a:pos x="T4" y="T5"/>
                    </a:cxn>
                  </a:cxnLst>
                  <a:rect l="T9" t="T10" r="T11" b="T12"/>
                  <a:pathLst>
                    <a:path w="21600" h="30987" fill="none" extrusionOk="0">
                      <a:moveTo>
                        <a:pt x="7720" y="-1"/>
                      </a:moveTo>
                      <a:cubicBezTo>
                        <a:pt x="16079" y="3198"/>
                        <a:pt x="21600" y="11222"/>
                        <a:pt x="21600" y="20173"/>
                      </a:cubicBezTo>
                      <a:cubicBezTo>
                        <a:pt x="21600" y="23970"/>
                        <a:pt x="20599" y="27700"/>
                        <a:pt x="18698" y="30987"/>
                      </a:cubicBezTo>
                    </a:path>
                    <a:path w="21600" h="30987" stroke="0" extrusionOk="0">
                      <a:moveTo>
                        <a:pt x="7720" y="-1"/>
                      </a:moveTo>
                      <a:cubicBezTo>
                        <a:pt x="16079" y="3198"/>
                        <a:pt x="21600" y="11222"/>
                        <a:pt x="21600" y="20173"/>
                      </a:cubicBezTo>
                      <a:cubicBezTo>
                        <a:pt x="21600" y="23970"/>
                        <a:pt x="20599" y="27700"/>
                        <a:pt x="18698" y="30987"/>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2579" name="Line 100">
                  <a:extLst>
                    <a:ext uri="{FF2B5EF4-FFF2-40B4-BE49-F238E27FC236}">
                      <a16:creationId xmlns:a16="http://schemas.microsoft.com/office/drawing/2014/main" id="{A3693C81-0470-73DB-522B-29CBA93E3FFB}"/>
                    </a:ext>
                  </a:extLst>
                </p:cNvPr>
                <p:cNvSpPr>
                  <a:spLocks noChangeShapeType="1"/>
                </p:cNvSpPr>
                <p:nvPr/>
              </p:nvSpPr>
              <p:spPr bwMode="auto">
                <a:xfrm>
                  <a:off x="3072" y="2736"/>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80" name="Line 101">
                  <a:extLst>
                    <a:ext uri="{FF2B5EF4-FFF2-40B4-BE49-F238E27FC236}">
                      <a16:creationId xmlns:a16="http://schemas.microsoft.com/office/drawing/2014/main" id="{7364E48C-7792-9254-EFC4-31F5825B7AD2}"/>
                    </a:ext>
                  </a:extLst>
                </p:cNvPr>
                <p:cNvSpPr>
                  <a:spLocks noChangeShapeType="1"/>
                </p:cNvSpPr>
                <p:nvPr/>
              </p:nvSpPr>
              <p:spPr bwMode="auto">
                <a:xfrm flipV="1">
                  <a:off x="2330" y="2262"/>
                  <a:ext cx="56" cy="3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81" name="Line 102">
                  <a:extLst>
                    <a:ext uri="{FF2B5EF4-FFF2-40B4-BE49-F238E27FC236}">
                      <a16:creationId xmlns:a16="http://schemas.microsoft.com/office/drawing/2014/main" id="{996EBB84-9AAC-ECDF-2390-2D15AE9AAFA7}"/>
                    </a:ext>
                  </a:extLst>
                </p:cNvPr>
                <p:cNvSpPr>
                  <a:spLocks noChangeShapeType="1"/>
                </p:cNvSpPr>
                <p:nvPr/>
              </p:nvSpPr>
              <p:spPr bwMode="auto">
                <a:xfrm>
                  <a:off x="3130" y="2405"/>
                  <a:ext cx="12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82" name="Arc 103">
                  <a:extLst>
                    <a:ext uri="{FF2B5EF4-FFF2-40B4-BE49-F238E27FC236}">
                      <a16:creationId xmlns:a16="http://schemas.microsoft.com/office/drawing/2014/main" id="{8FE96AC6-972E-B6E6-2B1F-151D501F07CC}"/>
                    </a:ext>
                  </a:extLst>
                </p:cNvPr>
                <p:cNvSpPr>
                  <a:spLocks/>
                </p:cNvSpPr>
                <p:nvPr/>
              </p:nvSpPr>
              <p:spPr bwMode="auto">
                <a:xfrm rot="11468867" flipH="1">
                  <a:off x="3298" y="2160"/>
                  <a:ext cx="750" cy="420"/>
                </a:xfrm>
                <a:custGeom>
                  <a:avLst/>
                  <a:gdLst>
                    <a:gd name="T0" fmla="*/ 0 w 16741"/>
                    <a:gd name="T1" fmla="*/ 0 h 20173"/>
                    <a:gd name="T2" fmla="*/ 0 w 16741"/>
                    <a:gd name="T3" fmla="*/ 0 h 20173"/>
                    <a:gd name="T4" fmla="*/ 0 w 16741"/>
                    <a:gd name="T5" fmla="*/ 0 h 20173"/>
                    <a:gd name="T6" fmla="*/ 0 60000 65536"/>
                    <a:gd name="T7" fmla="*/ 0 60000 65536"/>
                    <a:gd name="T8" fmla="*/ 0 60000 65536"/>
                    <a:gd name="T9" fmla="*/ 0 w 16741"/>
                    <a:gd name="T10" fmla="*/ 0 h 20173"/>
                    <a:gd name="T11" fmla="*/ 16741 w 16741"/>
                    <a:gd name="T12" fmla="*/ 20173 h 20173"/>
                  </a:gdLst>
                  <a:ahLst/>
                  <a:cxnLst>
                    <a:cxn ang="T6">
                      <a:pos x="T0" y="T1"/>
                    </a:cxn>
                    <a:cxn ang="T7">
                      <a:pos x="T2" y="T3"/>
                    </a:cxn>
                    <a:cxn ang="T8">
                      <a:pos x="T4" y="T5"/>
                    </a:cxn>
                  </a:cxnLst>
                  <a:rect l="T9" t="T10" r="T11" b="T12"/>
                  <a:pathLst>
                    <a:path w="16741" h="20173" fill="none" extrusionOk="0">
                      <a:moveTo>
                        <a:pt x="7720" y="-1"/>
                      </a:moveTo>
                      <a:cubicBezTo>
                        <a:pt x="11245" y="1348"/>
                        <a:pt x="14355" y="3598"/>
                        <a:pt x="16741" y="6523"/>
                      </a:cubicBezTo>
                    </a:path>
                    <a:path w="16741" h="20173" stroke="0" extrusionOk="0">
                      <a:moveTo>
                        <a:pt x="7720" y="-1"/>
                      </a:moveTo>
                      <a:cubicBezTo>
                        <a:pt x="11245" y="1348"/>
                        <a:pt x="14355" y="3598"/>
                        <a:pt x="16741" y="6523"/>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2583" name="Line 104">
                  <a:extLst>
                    <a:ext uri="{FF2B5EF4-FFF2-40B4-BE49-F238E27FC236}">
                      <a16:creationId xmlns:a16="http://schemas.microsoft.com/office/drawing/2014/main" id="{A4DB8C97-3D73-9627-F5D2-9EB2D22ABC19}"/>
                    </a:ext>
                  </a:extLst>
                </p:cNvPr>
                <p:cNvSpPr>
                  <a:spLocks noChangeShapeType="1"/>
                </p:cNvSpPr>
                <p:nvPr/>
              </p:nvSpPr>
              <p:spPr bwMode="auto">
                <a:xfrm>
                  <a:off x="3564" y="2567"/>
                  <a:ext cx="407" cy="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050"/>
                </a:p>
              </p:txBody>
            </p:sp>
            <p:sp>
              <p:nvSpPr>
                <p:cNvPr id="22584" name="Arc 105">
                  <a:extLst>
                    <a:ext uri="{FF2B5EF4-FFF2-40B4-BE49-F238E27FC236}">
                      <a16:creationId xmlns:a16="http://schemas.microsoft.com/office/drawing/2014/main" id="{AE0277AF-682C-7421-5548-C0D684A42980}"/>
                    </a:ext>
                  </a:extLst>
                </p:cNvPr>
                <p:cNvSpPr>
                  <a:spLocks/>
                </p:cNvSpPr>
                <p:nvPr/>
              </p:nvSpPr>
              <p:spPr bwMode="auto">
                <a:xfrm rot="21085052" flipH="1">
                  <a:off x="2302" y="2484"/>
                  <a:ext cx="968" cy="422"/>
                </a:xfrm>
                <a:custGeom>
                  <a:avLst/>
                  <a:gdLst>
                    <a:gd name="T0" fmla="*/ 0 w 21600"/>
                    <a:gd name="T1" fmla="*/ 0 h 31787"/>
                    <a:gd name="T2" fmla="*/ 0 w 21600"/>
                    <a:gd name="T3" fmla="*/ 0 h 31787"/>
                    <a:gd name="T4" fmla="*/ 0 w 21600"/>
                    <a:gd name="T5" fmla="*/ 0 h 31787"/>
                    <a:gd name="T6" fmla="*/ 0 60000 65536"/>
                    <a:gd name="T7" fmla="*/ 0 60000 65536"/>
                    <a:gd name="T8" fmla="*/ 0 60000 65536"/>
                    <a:gd name="T9" fmla="*/ 0 w 21600"/>
                    <a:gd name="T10" fmla="*/ 0 h 31787"/>
                    <a:gd name="T11" fmla="*/ 21600 w 21600"/>
                    <a:gd name="T12" fmla="*/ 31787 h 31787"/>
                  </a:gdLst>
                  <a:ahLst/>
                  <a:cxnLst>
                    <a:cxn ang="T6">
                      <a:pos x="T0" y="T1"/>
                    </a:cxn>
                    <a:cxn ang="T7">
                      <a:pos x="T2" y="T3"/>
                    </a:cxn>
                    <a:cxn ang="T8">
                      <a:pos x="T4" y="T5"/>
                    </a:cxn>
                  </a:cxnLst>
                  <a:rect l="T9" t="T10" r="T11" b="T12"/>
                  <a:pathLst>
                    <a:path w="21600" h="31787" fill="none" extrusionOk="0">
                      <a:moveTo>
                        <a:pt x="7720" y="-1"/>
                      </a:moveTo>
                      <a:cubicBezTo>
                        <a:pt x="16079" y="3198"/>
                        <a:pt x="21600" y="11222"/>
                        <a:pt x="21600" y="20173"/>
                      </a:cubicBezTo>
                      <a:cubicBezTo>
                        <a:pt x="21600" y="24288"/>
                        <a:pt x="20424" y="28317"/>
                        <a:pt x="18211" y="31786"/>
                      </a:cubicBezTo>
                    </a:path>
                    <a:path w="21600" h="31787" stroke="0" extrusionOk="0">
                      <a:moveTo>
                        <a:pt x="7720" y="-1"/>
                      </a:moveTo>
                      <a:cubicBezTo>
                        <a:pt x="16079" y="3198"/>
                        <a:pt x="21600" y="11222"/>
                        <a:pt x="21600" y="20173"/>
                      </a:cubicBezTo>
                      <a:cubicBezTo>
                        <a:pt x="21600" y="24288"/>
                        <a:pt x="20424" y="28317"/>
                        <a:pt x="18211" y="31786"/>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2585" name="Line 106">
                  <a:extLst>
                    <a:ext uri="{FF2B5EF4-FFF2-40B4-BE49-F238E27FC236}">
                      <a16:creationId xmlns:a16="http://schemas.microsoft.com/office/drawing/2014/main" id="{472A6D13-4EED-CF98-2F71-DD72422D8D96}"/>
                    </a:ext>
                  </a:extLst>
                </p:cNvPr>
                <p:cNvSpPr>
                  <a:spLocks noChangeShapeType="1"/>
                </p:cNvSpPr>
                <p:nvPr/>
              </p:nvSpPr>
              <p:spPr bwMode="auto">
                <a:xfrm>
                  <a:off x="2366" y="2812"/>
                  <a:ext cx="7" cy="3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86" name="Arc 107">
                  <a:extLst>
                    <a:ext uri="{FF2B5EF4-FFF2-40B4-BE49-F238E27FC236}">
                      <a16:creationId xmlns:a16="http://schemas.microsoft.com/office/drawing/2014/main" id="{2A4DE74D-9E6E-02E0-7DC8-9EF179BA3011}"/>
                    </a:ext>
                  </a:extLst>
                </p:cNvPr>
                <p:cNvSpPr>
                  <a:spLocks/>
                </p:cNvSpPr>
                <p:nvPr/>
              </p:nvSpPr>
              <p:spPr bwMode="auto">
                <a:xfrm rot="956231" flipH="1" flipV="1">
                  <a:off x="2309" y="2298"/>
                  <a:ext cx="619" cy="207"/>
                </a:xfrm>
                <a:custGeom>
                  <a:avLst/>
                  <a:gdLst>
                    <a:gd name="T0" fmla="*/ 0 w 31913"/>
                    <a:gd name="T1" fmla="*/ 0 h 35003"/>
                    <a:gd name="T2" fmla="*/ 0 w 31913"/>
                    <a:gd name="T3" fmla="*/ 0 h 35003"/>
                    <a:gd name="T4" fmla="*/ 0 w 31913"/>
                    <a:gd name="T5" fmla="*/ 0 h 35003"/>
                    <a:gd name="T6" fmla="*/ 0 60000 65536"/>
                    <a:gd name="T7" fmla="*/ 0 60000 65536"/>
                    <a:gd name="T8" fmla="*/ 0 60000 65536"/>
                    <a:gd name="T9" fmla="*/ 0 w 31913"/>
                    <a:gd name="T10" fmla="*/ 0 h 35003"/>
                    <a:gd name="T11" fmla="*/ 31913 w 31913"/>
                    <a:gd name="T12" fmla="*/ 35003 h 35003"/>
                  </a:gdLst>
                  <a:ahLst/>
                  <a:cxnLst>
                    <a:cxn ang="T6">
                      <a:pos x="T0" y="T1"/>
                    </a:cxn>
                    <a:cxn ang="T7">
                      <a:pos x="T2" y="T3"/>
                    </a:cxn>
                    <a:cxn ang="T8">
                      <a:pos x="T4" y="T5"/>
                    </a:cxn>
                  </a:cxnLst>
                  <a:rect l="T9" t="T10" r="T11" b="T12"/>
                  <a:pathLst>
                    <a:path w="31913" h="35003" fill="none" extrusionOk="0">
                      <a:moveTo>
                        <a:pt x="0" y="2621"/>
                      </a:moveTo>
                      <a:cubicBezTo>
                        <a:pt x="3165" y="901"/>
                        <a:pt x="6710" y="-1"/>
                        <a:pt x="10313" y="0"/>
                      </a:cubicBezTo>
                      <a:cubicBezTo>
                        <a:pt x="22242" y="0"/>
                        <a:pt x="31913" y="9670"/>
                        <a:pt x="31913" y="21600"/>
                      </a:cubicBezTo>
                      <a:cubicBezTo>
                        <a:pt x="31913" y="26465"/>
                        <a:pt x="30270" y="31188"/>
                        <a:pt x="27251" y="35003"/>
                      </a:cubicBezTo>
                    </a:path>
                    <a:path w="31913" h="35003" stroke="0" extrusionOk="0">
                      <a:moveTo>
                        <a:pt x="0" y="2621"/>
                      </a:moveTo>
                      <a:cubicBezTo>
                        <a:pt x="3165" y="901"/>
                        <a:pt x="6710" y="-1"/>
                        <a:pt x="10313" y="0"/>
                      </a:cubicBezTo>
                      <a:cubicBezTo>
                        <a:pt x="22242" y="0"/>
                        <a:pt x="31913" y="9670"/>
                        <a:pt x="31913" y="21600"/>
                      </a:cubicBezTo>
                      <a:cubicBezTo>
                        <a:pt x="31913" y="26465"/>
                        <a:pt x="30270" y="31188"/>
                        <a:pt x="27251" y="35003"/>
                      </a:cubicBezTo>
                      <a:lnTo>
                        <a:pt x="10313" y="21600"/>
                      </a:lnTo>
                      <a:lnTo>
                        <a:pt x="0" y="262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2587" name="Line 108">
                  <a:extLst>
                    <a:ext uri="{FF2B5EF4-FFF2-40B4-BE49-F238E27FC236}">
                      <a16:creationId xmlns:a16="http://schemas.microsoft.com/office/drawing/2014/main" id="{531D1537-4994-AAA2-9B9A-73E671DE4F92}"/>
                    </a:ext>
                  </a:extLst>
                </p:cNvPr>
                <p:cNvSpPr>
                  <a:spLocks noChangeShapeType="1"/>
                </p:cNvSpPr>
                <p:nvPr/>
              </p:nvSpPr>
              <p:spPr bwMode="auto">
                <a:xfrm>
                  <a:off x="3130" y="2322"/>
                  <a:ext cx="12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14396" name="Rectangle 109">
                  <a:extLst>
                    <a:ext uri="{FF2B5EF4-FFF2-40B4-BE49-F238E27FC236}">
                      <a16:creationId xmlns:a16="http://schemas.microsoft.com/office/drawing/2014/main" id="{B52F2D90-02A2-E38C-C27E-759C7760E960}"/>
                    </a:ext>
                  </a:extLst>
                </p:cNvPr>
                <p:cNvSpPr>
                  <a:spLocks noChangeArrowheads="1"/>
                </p:cNvSpPr>
                <p:nvPr/>
              </p:nvSpPr>
              <p:spPr bwMode="auto">
                <a:xfrm>
                  <a:off x="2708" y="2549"/>
                  <a:ext cx="425" cy="60"/>
                </a:xfrm>
                <a:prstGeom prst="rect">
                  <a:avLst/>
                </a:prstGeom>
                <a:solidFill>
                  <a:srgbClr val="FF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0000"/>
                  </a:extrusionClr>
                  <a:contourClr>
                    <a:srgbClr val="FF0000"/>
                  </a:contourClr>
                </a:sp3d>
              </p:spPr>
              <p:txBody>
                <a:bodyPr wrap="none" anchor="ctr">
                  <a:flatTx/>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4397" name="Rectangle 110">
                  <a:extLst>
                    <a:ext uri="{FF2B5EF4-FFF2-40B4-BE49-F238E27FC236}">
                      <a16:creationId xmlns:a16="http://schemas.microsoft.com/office/drawing/2014/main" id="{1961D4CE-1685-C7F7-5E80-26A7AB7389F7}"/>
                    </a:ext>
                  </a:extLst>
                </p:cNvPr>
                <p:cNvSpPr>
                  <a:spLocks noChangeArrowheads="1"/>
                </p:cNvSpPr>
                <p:nvPr/>
              </p:nvSpPr>
              <p:spPr bwMode="auto">
                <a:xfrm>
                  <a:off x="3087" y="2549"/>
                  <a:ext cx="425" cy="60"/>
                </a:xfrm>
                <a:prstGeom prst="rect">
                  <a:avLst/>
                </a:prstGeom>
                <a:solidFill>
                  <a:srgbClr val="66CC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66CCFF"/>
                  </a:extrusionClr>
                  <a:contourClr>
                    <a:srgbClr val="66CCFF"/>
                  </a:contourClr>
                </a:sp3d>
              </p:spPr>
              <p:txBody>
                <a:bodyPr wrap="none" anchor="ctr">
                  <a:flatTx/>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2590" name="Arc 111">
                  <a:extLst>
                    <a:ext uri="{FF2B5EF4-FFF2-40B4-BE49-F238E27FC236}">
                      <a16:creationId xmlns:a16="http://schemas.microsoft.com/office/drawing/2014/main" id="{AE458403-5515-F85E-BF8C-D38AFE82FCE1}"/>
                    </a:ext>
                  </a:extLst>
                </p:cNvPr>
                <p:cNvSpPr>
                  <a:spLocks/>
                </p:cNvSpPr>
                <p:nvPr/>
              </p:nvSpPr>
              <p:spPr bwMode="auto">
                <a:xfrm rot="1385979" flipH="1">
                  <a:off x="3382" y="2579"/>
                  <a:ext cx="884" cy="268"/>
                </a:xfrm>
                <a:custGeom>
                  <a:avLst/>
                  <a:gdLst>
                    <a:gd name="T0" fmla="*/ 0 w 19712"/>
                    <a:gd name="T1" fmla="*/ 0 h 20173"/>
                    <a:gd name="T2" fmla="*/ 0 w 19712"/>
                    <a:gd name="T3" fmla="*/ 0 h 20173"/>
                    <a:gd name="T4" fmla="*/ 0 w 19712"/>
                    <a:gd name="T5" fmla="*/ 0 h 20173"/>
                    <a:gd name="T6" fmla="*/ 0 60000 65536"/>
                    <a:gd name="T7" fmla="*/ 0 60000 65536"/>
                    <a:gd name="T8" fmla="*/ 0 60000 65536"/>
                    <a:gd name="T9" fmla="*/ 0 w 19712"/>
                    <a:gd name="T10" fmla="*/ 0 h 20173"/>
                    <a:gd name="T11" fmla="*/ 19712 w 19712"/>
                    <a:gd name="T12" fmla="*/ 20173 h 20173"/>
                  </a:gdLst>
                  <a:ahLst/>
                  <a:cxnLst>
                    <a:cxn ang="T6">
                      <a:pos x="T0" y="T1"/>
                    </a:cxn>
                    <a:cxn ang="T7">
                      <a:pos x="T2" y="T3"/>
                    </a:cxn>
                    <a:cxn ang="T8">
                      <a:pos x="T4" y="T5"/>
                    </a:cxn>
                  </a:cxnLst>
                  <a:rect l="T9" t="T10" r="T11" b="T12"/>
                  <a:pathLst>
                    <a:path w="19712" h="20173" fill="none" extrusionOk="0">
                      <a:moveTo>
                        <a:pt x="7720" y="-1"/>
                      </a:moveTo>
                      <a:cubicBezTo>
                        <a:pt x="13061" y="2043"/>
                        <a:pt x="17373" y="6122"/>
                        <a:pt x="19711" y="11341"/>
                      </a:cubicBezTo>
                    </a:path>
                    <a:path w="19712" h="20173" stroke="0" extrusionOk="0">
                      <a:moveTo>
                        <a:pt x="7720" y="-1"/>
                      </a:moveTo>
                      <a:cubicBezTo>
                        <a:pt x="13061" y="2043"/>
                        <a:pt x="17373" y="6122"/>
                        <a:pt x="19711" y="11341"/>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2591" name="Arc 112">
                  <a:extLst>
                    <a:ext uri="{FF2B5EF4-FFF2-40B4-BE49-F238E27FC236}">
                      <a16:creationId xmlns:a16="http://schemas.microsoft.com/office/drawing/2014/main" id="{5BC00EAE-8E42-484F-137A-DACFD894065B}"/>
                    </a:ext>
                  </a:extLst>
                </p:cNvPr>
                <p:cNvSpPr>
                  <a:spLocks/>
                </p:cNvSpPr>
                <p:nvPr/>
              </p:nvSpPr>
              <p:spPr bwMode="auto">
                <a:xfrm rot="11468867" flipH="1">
                  <a:off x="3298" y="2178"/>
                  <a:ext cx="750" cy="420"/>
                </a:xfrm>
                <a:custGeom>
                  <a:avLst/>
                  <a:gdLst>
                    <a:gd name="T0" fmla="*/ 0 w 16741"/>
                    <a:gd name="T1" fmla="*/ 0 h 20173"/>
                    <a:gd name="T2" fmla="*/ 0 w 16741"/>
                    <a:gd name="T3" fmla="*/ 0 h 20173"/>
                    <a:gd name="T4" fmla="*/ 0 w 16741"/>
                    <a:gd name="T5" fmla="*/ 0 h 20173"/>
                    <a:gd name="T6" fmla="*/ 0 60000 65536"/>
                    <a:gd name="T7" fmla="*/ 0 60000 65536"/>
                    <a:gd name="T8" fmla="*/ 0 60000 65536"/>
                    <a:gd name="T9" fmla="*/ 0 w 16741"/>
                    <a:gd name="T10" fmla="*/ 0 h 20173"/>
                    <a:gd name="T11" fmla="*/ 16741 w 16741"/>
                    <a:gd name="T12" fmla="*/ 20173 h 20173"/>
                  </a:gdLst>
                  <a:ahLst/>
                  <a:cxnLst>
                    <a:cxn ang="T6">
                      <a:pos x="T0" y="T1"/>
                    </a:cxn>
                    <a:cxn ang="T7">
                      <a:pos x="T2" y="T3"/>
                    </a:cxn>
                    <a:cxn ang="T8">
                      <a:pos x="T4" y="T5"/>
                    </a:cxn>
                  </a:cxnLst>
                  <a:rect l="T9" t="T10" r="T11" b="T12"/>
                  <a:pathLst>
                    <a:path w="16741" h="20173" fill="none" extrusionOk="0">
                      <a:moveTo>
                        <a:pt x="7720" y="-1"/>
                      </a:moveTo>
                      <a:cubicBezTo>
                        <a:pt x="11245" y="1348"/>
                        <a:pt x="14355" y="3598"/>
                        <a:pt x="16741" y="6523"/>
                      </a:cubicBezTo>
                    </a:path>
                    <a:path w="16741" h="20173" stroke="0" extrusionOk="0">
                      <a:moveTo>
                        <a:pt x="7720" y="-1"/>
                      </a:moveTo>
                      <a:cubicBezTo>
                        <a:pt x="11245" y="1348"/>
                        <a:pt x="14355" y="3598"/>
                        <a:pt x="16741" y="6523"/>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2592" name="Line 113">
                  <a:extLst>
                    <a:ext uri="{FF2B5EF4-FFF2-40B4-BE49-F238E27FC236}">
                      <a16:creationId xmlns:a16="http://schemas.microsoft.com/office/drawing/2014/main" id="{6661747D-4B92-052A-C76B-54BFD720838C}"/>
                    </a:ext>
                  </a:extLst>
                </p:cNvPr>
                <p:cNvSpPr>
                  <a:spLocks noChangeShapeType="1"/>
                </p:cNvSpPr>
                <p:nvPr/>
              </p:nvSpPr>
              <p:spPr bwMode="auto">
                <a:xfrm flipH="1" flipV="1">
                  <a:off x="3840" y="2624"/>
                  <a:ext cx="96" cy="4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93" name="Line 114">
                  <a:extLst>
                    <a:ext uri="{FF2B5EF4-FFF2-40B4-BE49-F238E27FC236}">
                      <a16:creationId xmlns:a16="http://schemas.microsoft.com/office/drawing/2014/main" id="{40FB1ACC-875B-F9EA-E0B0-24AC8B589498}"/>
                    </a:ext>
                  </a:extLst>
                </p:cNvPr>
                <p:cNvSpPr>
                  <a:spLocks noChangeShapeType="1"/>
                </p:cNvSpPr>
                <p:nvPr/>
              </p:nvSpPr>
              <p:spPr bwMode="auto">
                <a:xfrm flipH="1" flipV="1">
                  <a:off x="3768" y="2592"/>
                  <a:ext cx="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94" name="Line 115">
                  <a:extLst>
                    <a:ext uri="{FF2B5EF4-FFF2-40B4-BE49-F238E27FC236}">
                      <a16:creationId xmlns:a16="http://schemas.microsoft.com/office/drawing/2014/main" id="{ABD38F0B-A3A3-9B88-B279-A8E39A768C8B}"/>
                    </a:ext>
                  </a:extLst>
                </p:cNvPr>
                <p:cNvSpPr>
                  <a:spLocks noChangeShapeType="1"/>
                </p:cNvSpPr>
                <p:nvPr/>
              </p:nvSpPr>
              <p:spPr bwMode="auto">
                <a:xfrm flipH="1">
                  <a:off x="3848" y="2552"/>
                  <a:ext cx="88" cy="2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95" name="Line 116">
                  <a:extLst>
                    <a:ext uri="{FF2B5EF4-FFF2-40B4-BE49-F238E27FC236}">
                      <a16:creationId xmlns:a16="http://schemas.microsoft.com/office/drawing/2014/main" id="{F385F6D1-494F-BA36-3872-AE6557E4A547}"/>
                    </a:ext>
                  </a:extLst>
                </p:cNvPr>
                <p:cNvSpPr>
                  <a:spLocks noChangeShapeType="1"/>
                </p:cNvSpPr>
                <p:nvPr/>
              </p:nvSpPr>
              <p:spPr bwMode="auto">
                <a:xfrm flipH="1">
                  <a:off x="3800" y="2544"/>
                  <a:ext cx="56"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96" name="Line 117">
                  <a:extLst>
                    <a:ext uri="{FF2B5EF4-FFF2-40B4-BE49-F238E27FC236}">
                      <a16:creationId xmlns:a16="http://schemas.microsoft.com/office/drawing/2014/main" id="{DBF208C9-64DF-4531-FDA5-543E42723CE6}"/>
                    </a:ext>
                  </a:extLst>
                </p:cNvPr>
                <p:cNvSpPr>
                  <a:spLocks noChangeShapeType="1"/>
                </p:cNvSpPr>
                <p:nvPr/>
              </p:nvSpPr>
              <p:spPr bwMode="auto">
                <a:xfrm flipH="1" flipV="1">
                  <a:off x="3616" y="2568"/>
                  <a:ext cx="9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2597" name="Line 118">
                  <a:extLst>
                    <a:ext uri="{FF2B5EF4-FFF2-40B4-BE49-F238E27FC236}">
                      <a16:creationId xmlns:a16="http://schemas.microsoft.com/office/drawing/2014/main" id="{2188B15E-2554-EE95-4240-EACF37986790}"/>
                    </a:ext>
                  </a:extLst>
                </p:cNvPr>
                <p:cNvSpPr>
                  <a:spLocks noChangeShapeType="1"/>
                </p:cNvSpPr>
                <p:nvPr/>
              </p:nvSpPr>
              <p:spPr bwMode="auto">
                <a:xfrm>
                  <a:off x="3205" y="2896"/>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grpSp>
        </p:grpSp>
      </p:grpSp>
      <p:sp>
        <p:nvSpPr>
          <p:cNvPr id="14341" name="Oval 119">
            <a:extLst>
              <a:ext uri="{FF2B5EF4-FFF2-40B4-BE49-F238E27FC236}">
                <a16:creationId xmlns:a16="http://schemas.microsoft.com/office/drawing/2014/main" id="{746D4BE8-45DC-920B-A2DF-6146477C7063}"/>
              </a:ext>
            </a:extLst>
          </p:cNvPr>
          <p:cNvSpPr>
            <a:spLocks noChangeArrowheads="1"/>
          </p:cNvSpPr>
          <p:nvPr/>
        </p:nvSpPr>
        <p:spPr bwMode="auto">
          <a:xfrm>
            <a:off x="4056460" y="3412332"/>
            <a:ext cx="151209" cy="89297"/>
          </a:xfrm>
          <a:prstGeom prst="ellipse">
            <a:avLst/>
          </a:prstGeom>
          <a:solidFill>
            <a:schemeClr val="tx1"/>
          </a:solidFill>
          <a:ln w="9525">
            <a:solidFill>
              <a:schemeClr val="tx1"/>
            </a:solidFill>
            <a:round/>
            <a:headEnd/>
            <a:tailEnd/>
          </a:ln>
          <a:effectLst>
            <a:outerShdw dist="35921" dir="2700000" algn="ctr" rotWithShape="0">
              <a:schemeClr val="bg2">
                <a:alpha val="50000"/>
              </a:schemeClr>
            </a:outerShdw>
          </a:effectLst>
        </p:spPr>
        <p:txBody>
          <a:bodyPr wrap="none" lIns="80198" tIns="40099" rIns="80198" bIns="40099" anchor="ctr"/>
          <a:lstStyle/>
          <a:p>
            <a:pPr algn="ctr">
              <a:defRPr/>
            </a:pPr>
            <a:endParaRPr lang="en-US" altLang="en-US" sz="1595" b="1">
              <a:latin typeface="Tahoma" panose="020B0604030504040204" pitchFamily="34" charset="0"/>
            </a:endParaRPr>
          </a:p>
        </p:txBody>
      </p:sp>
      <p:sp>
        <p:nvSpPr>
          <p:cNvPr id="14342" name="Oval 120">
            <a:extLst>
              <a:ext uri="{FF2B5EF4-FFF2-40B4-BE49-F238E27FC236}">
                <a16:creationId xmlns:a16="http://schemas.microsoft.com/office/drawing/2014/main" id="{5FB78F35-05D7-4F42-C673-5DFEDD1713FD}"/>
              </a:ext>
            </a:extLst>
          </p:cNvPr>
          <p:cNvSpPr>
            <a:spLocks noChangeArrowheads="1"/>
          </p:cNvSpPr>
          <p:nvPr/>
        </p:nvSpPr>
        <p:spPr bwMode="auto">
          <a:xfrm>
            <a:off x="5360194" y="2434828"/>
            <a:ext cx="151210" cy="90488"/>
          </a:xfrm>
          <a:prstGeom prst="ellipse">
            <a:avLst/>
          </a:prstGeom>
          <a:solidFill>
            <a:schemeClr val="tx1"/>
          </a:solidFill>
          <a:ln w="9525">
            <a:solidFill>
              <a:schemeClr val="tx1"/>
            </a:solidFill>
            <a:round/>
            <a:headEnd/>
            <a:tailEnd/>
          </a:ln>
        </p:spPr>
        <p:txBody>
          <a:bodyPr wrap="none" lIns="80198" tIns="40099" rIns="80198" bIns="40099"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2535" name="Arc 121">
            <a:extLst>
              <a:ext uri="{FF2B5EF4-FFF2-40B4-BE49-F238E27FC236}">
                <a16:creationId xmlns:a16="http://schemas.microsoft.com/office/drawing/2014/main" id="{BC9AAAA7-A381-AFC6-C7D4-68588472FB1C}"/>
              </a:ext>
            </a:extLst>
          </p:cNvPr>
          <p:cNvSpPr>
            <a:spLocks/>
          </p:cNvSpPr>
          <p:nvPr/>
        </p:nvSpPr>
        <p:spPr bwMode="auto">
          <a:xfrm flipH="1">
            <a:off x="4258866" y="2084785"/>
            <a:ext cx="1198959" cy="1409700"/>
          </a:xfrm>
          <a:custGeom>
            <a:avLst/>
            <a:gdLst>
              <a:gd name="T0" fmla="*/ 0 w 39078"/>
              <a:gd name="T1" fmla="*/ 2147483646 h 28528"/>
              <a:gd name="T2" fmla="*/ 2147483646 w 39078"/>
              <a:gd name="T3" fmla="*/ 2147483646 h 28528"/>
              <a:gd name="T4" fmla="*/ 2147483646 w 39078"/>
              <a:gd name="T5" fmla="*/ 2147483646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lIns="80198" tIns="40099" rIns="80198" bIns="40099" anchor="ctr"/>
          <a:lstStyle/>
          <a:p>
            <a:endParaRPr lang="en-US" sz="1050"/>
          </a:p>
        </p:txBody>
      </p:sp>
      <p:sp>
        <p:nvSpPr>
          <p:cNvPr id="22536" name="Arc 122">
            <a:extLst>
              <a:ext uri="{FF2B5EF4-FFF2-40B4-BE49-F238E27FC236}">
                <a16:creationId xmlns:a16="http://schemas.microsoft.com/office/drawing/2014/main" id="{D592CDAC-4986-8EC7-06AC-67C1E844B726}"/>
              </a:ext>
            </a:extLst>
          </p:cNvPr>
          <p:cNvSpPr>
            <a:spLocks/>
          </p:cNvSpPr>
          <p:nvPr/>
        </p:nvSpPr>
        <p:spPr bwMode="auto">
          <a:xfrm flipH="1">
            <a:off x="4237435" y="2082404"/>
            <a:ext cx="1196578" cy="1408509"/>
          </a:xfrm>
          <a:custGeom>
            <a:avLst/>
            <a:gdLst>
              <a:gd name="T0" fmla="*/ 0 w 39078"/>
              <a:gd name="T1" fmla="*/ 2147483646 h 28528"/>
              <a:gd name="T2" fmla="*/ 2147483646 w 39078"/>
              <a:gd name="T3" fmla="*/ 2147483646 h 28528"/>
              <a:gd name="T4" fmla="*/ 2147483646 w 39078"/>
              <a:gd name="T5" fmla="*/ 2147483646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lIns="80198" tIns="40099" rIns="80198" bIns="40099" anchor="ctr"/>
          <a:lstStyle/>
          <a:p>
            <a:endParaRPr lang="en-US" sz="1050"/>
          </a:p>
        </p:txBody>
      </p:sp>
      <p:sp>
        <p:nvSpPr>
          <p:cNvPr id="22537" name="Arc 123">
            <a:extLst>
              <a:ext uri="{FF2B5EF4-FFF2-40B4-BE49-F238E27FC236}">
                <a16:creationId xmlns:a16="http://schemas.microsoft.com/office/drawing/2014/main" id="{5DD930DD-04FE-9DEF-2C7B-D8C557DF25AA}"/>
              </a:ext>
            </a:extLst>
          </p:cNvPr>
          <p:cNvSpPr>
            <a:spLocks/>
          </p:cNvSpPr>
          <p:nvPr/>
        </p:nvSpPr>
        <p:spPr bwMode="auto">
          <a:xfrm flipH="1">
            <a:off x="4301729" y="2085975"/>
            <a:ext cx="1197769" cy="1409700"/>
          </a:xfrm>
          <a:custGeom>
            <a:avLst/>
            <a:gdLst>
              <a:gd name="T0" fmla="*/ 0 w 39078"/>
              <a:gd name="T1" fmla="*/ 2147483646 h 28528"/>
              <a:gd name="T2" fmla="*/ 2147483646 w 39078"/>
              <a:gd name="T3" fmla="*/ 2147483646 h 28528"/>
              <a:gd name="T4" fmla="*/ 2147483646 w 39078"/>
              <a:gd name="T5" fmla="*/ 2147483646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lIns="80198" tIns="40099" rIns="80198" bIns="40099" anchor="ctr"/>
          <a:lstStyle/>
          <a:p>
            <a:endParaRPr lang="en-US" sz="1050"/>
          </a:p>
        </p:txBody>
      </p:sp>
      <p:sp>
        <p:nvSpPr>
          <p:cNvPr id="22538" name="Arc 124">
            <a:extLst>
              <a:ext uri="{FF2B5EF4-FFF2-40B4-BE49-F238E27FC236}">
                <a16:creationId xmlns:a16="http://schemas.microsoft.com/office/drawing/2014/main" id="{874D21A1-7C74-A3FE-B22B-7F113E287399}"/>
              </a:ext>
            </a:extLst>
          </p:cNvPr>
          <p:cNvSpPr>
            <a:spLocks/>
          </p:cNvSpPr>
          <p:nvPr/>
        </p:nvSpPr>
        <p:spPr bwMode="auto">
          <a:xfrm flipH="1">
            <a:off x="4212431" y="2082404"/>
            <a:ext cx="1200150" cy="1408509"/>
          </a:xfrm>
          <a:custGeom>
            <a:avLst/>
            <a:gdLst>
              <a:gd name="T0" fmla="*/ 0 w 39078"/>
              <a:gd name="T1" fmla="*/ 2147483646 h 28528"/>
              <a:gd name="T2" fmla="*/ 2147483646 w 39078"/>
              <a:gd name="T3" fmla="*/ 2147483646 h 28528"/>
              <a:gd name="T4" fmla="*/ 2147483646 w 39078"/>
              <a:gd name="T5" fmla="*/ 2147483646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lIns="80198" tIns="40099" rIns="80198" bIns="40099" anchor="ctr"/>
          <a:lstStyle/>
          <a:p>
            <a:endParaRPr lang="en-US" sz="1050"/>
          </a:p>
        </p:txBody>
      </p:sp>
      <p:sp>
        <p:nvSpPr>
          <p:cNvPr id="14347" name="Oval 125">
            <a:extLst>
              <a:ext uri="{FF2B5EF4-FFF2-40B4-BE49-F238E27FC236}">
                <a16:creationId xmlns:a16="http://schemas.microsoft.com/office/drawing/2014/main" id="{B3916B8C-51C0-F5AB-3CB9-664C05861EF6}"/>
              </a:ext>
            </a:extLst>
          </p:cNvPr>
          <p:cNvSpPr>
            <a:spLocks noChangeArrowheads="1"/>
          </p:cNvSpPr>
          <p:nvPr/>
        </p:nvSpPr>
        <p:spPr bwMode="auto">
          <a:xfrm>
            <a:off x="4068366" y="3443288"/>
            <a:ext cx="155972" cy="47625"/>
          </a:xfrm>
          <a:prstGeom prst="ellipse">
            <a:avLst/>
          </a:prstGeom>
          <a:noFill/>
          <a:ln w="9525" algn="ctr">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lIns="80198" tIns="40099" rIns="80198" bIns="40099"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4348" name="Oval 126">
            <a:extLst>
              <a:ext uri="{FF2B5EF4-FFF2-40B4-BE49-F238E27FC236}">
                <a16:creationId xmlns:a16="http://schemas.microsoft.com/office/drawing/2014/main" id="{B6DB2573-2E6E-2D3C-D7DB-7518C52A81D8}"/>
              </a:ext>
            </a:extLst>
          </p:cNvPr>
          <p:cNvSpPr>
            <a:spLocks noChangeArrowheads="1"/>
          </p:cNvSpPr>
          <p:nvPr/>
        </p:nvSpPr>
        <p:spPr bwMode="auto">
          <a:xfrm>
            <a:off x="5368529" y="2472929"/>
            <a:ext cx="154781" cy="50006"/>
          </a:xfrm>
          <a:prstGeom prst="ellipse">
            <a:avLst/>
          </a:prstGeom>
          <a:noFill/>
          <a:ln w="9525" algn="ctr">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lIns="80198" tIns="40099" rIns="80198" bIns="40099"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2541" name="Arc 127">
            <a:extLst>
              <a:ext uri="{FF2B5EF4-FFF2-40B4-BE49-F238E27FC236}">
                <a16:creationId xmlns:a16="http://schemas.microsoft.com/office/drawing/2014/main" id="{8DF79789-C2A9-BAC5-0255-BE3F210E161D}"/>
              </a:ext>
            </a:extLst>
          </p:cNvPr>
          <p:cNvSpPr>
            <a:spLocks/>
          </p:cNvSpPr>
          <p:nvPr/>
        </p:nvSpPr>
        <p:spPr bwMode="auto">
          <a:xfrm flipH="1">
            <a:off x="4279107" y="2082404"/>
            <a:ext cx="1197769" cy="1408509"/>
          </a:xfrm>
          <a:custGeom>
            <a:avLst/>
            <a:gdLst>
              <a:gd name="T0" fmla="*/ 0 w 39078"/>
              <a:gd name="T1" fmla="*/ 2147483646 h 28528"/>
              <a:gd name="T2" fmla="*/ 2147483646 w 39078"/>
              <a:gd name="T3" fmla="*/ 2147483646 h 28528"/>
              <a:gd name="T4" fmla="*/ 2147483646 w 39078"/>
              <a:gd name="T5" fmla="*/ 2147483646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lIns="80198" tIns="40099" rIns="80198" bIns="40099" anchor="ctr"/>
          <a:lstStyle/>
          <a:p>
            <a:endParaRPr lang="en-US" sz="1050"/>
          </a:p>
        </p:txBody>
      </p:sp>
      <p:sp>
        <p:nvSpPr>
          <p:cNvPr id="22542" name="Arc 128">
            <a:extLst>
              <a:ext uri="{FF2B5EF4-FFF2-40B4-BE49-F238E27FC236}">
                <a16:creationId xmlns:a16="http://schemas.microsoft.com/office/drawing/2014/main" id="{DB69C577-5290-D262-1352-B97A2B67AA29}"/>
              </a:ext>
            </a:extLst>
          </p:cNvPr>
          <p:cNvSpPr>
            <a:spLocks/>
          </p:cNvSpPr>
          <p:nvPr/>
        </p:nvSpPr>
        <p:spPr bwMode="auto">
          <a:xfrm flipH="1">
            <a:off x="4445794" y="3432572"/>
            <a:ext cx="966788" cy="657225"/>
          </a:xfrm>
          <a:custGeom>
            <a:avLst/>
            <a:gdLst>
              <a:gd name="T0" fmla="*/ 2147483646 w 36817"/>
              <a:gd name="T1" fmla="*/ 2147483646 h 21600"/>
              <a:gd name="T2" fmla="*/ 0 w 36817"/>
              <a:gd name="T3" fmla="*/ 2147483646 h 21600"/>
              <a:gd name="T4" fmla="*/ 2147483646 w 36817"/>
              <a:gd name="T5" fmla="*/ 0 h 21600"/>
              <a:gd name="T6" fmla="*/ 0 60000 65536"/>
              <a:gd name="T7" fmla="*/ 0 60000 65536"/>
              <a:gd name="T8" fmla="*/ 0 60000 65536"/>
              <a:gd name="T9" fmla="*/ 0 w 36817"/>
              <a:gd name="T10" fmla="*/ 0 h 21600"/>
              <a:gd name="T11" fmla="*/ 36817 w 36817"/>
              <a:gd name="T12" fmla="*/ 21600 h 21600"/>
            </a:gdLst>
            <a:ahLst/>
            <a:cxnLst>
              <a:cxn ang="T6">
                <a:pos x="T0" y="T1"/>
              </a:cxn>
              <a:cxn ang="T7">
                <a:pos x="T2" y="T3"/>
              </a:cxn>
              <a:cxn ang="T8">
                <a:pos x="T4" y="T5"/>
              </a:cxn>
            </a:cxnLst>
            <a:rect l="T9" t="T10" r="T11" b="T12"/>
            <a:pathLst>
              <a:path w="36817" h="21600" fill="none" extrusionOk="0">
                <a:moveTo>
                  <a:pt x="36816" y="11466"/>
                </a:moveTo>
                <a:cubicBezTo>
                  <a:pt x="32867" y="17771"/>
                  <a:pt x="25951" y="21599"/>
                  <a:pt x="18512" y="21600"/>
                </a:cubicBezTo>
                <a:cubicBezTo>
                  <a:pt x="10931" y="21600"/>
                  <a:pt x="3906" y="17626"/>
                  <a:pt x="0" y="11129"/>
                </a:cubicBezTo>
              </a:path>
              <a:path w="36817" h="21600" stroke="0" extrusionOk="0">
                <a:moveTo>
                  <a:pt x="36816" y="11466"/>
                </a:moveTo>
                <a:cubicBezTo>
                  <a:pt x="32867" y="17771"/>
                  <a:pt x="25951" y="21599"/>
                  <a:pt x="18512" y="21600"/>
                </a:cubicBezTo>
                <a:cubicBezTo>
                  <a:pt x="10931" y="21600"/>
                  <a:pt x="3906" y="17626"/>
                  <a:pt x="0" y="11129"/>
                </a:cubicBezTo>
                <a:lnTo>
                  <a:pt x="18512" y="0"/>
                </a:lnTo>
                <a:lnTo>
                  <a:pt x="36816" y="11466"/>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lIns="80198" tIns="40099" rIns="80198" bIns="40099" anchor="ctr"/>
          <a:lstStyle/>
          <a:p>
            <a:endParaRPr lang="en-US" sz="1050"/>
          </a:p>
        </p:txBody>
      </p:sp>
      <p:grpSp>
        <p:nvGrpSpPr>
          <p:cNvPr id="22543" name="Group 129">
            <a:extLst>
              <a:ext uri="{FF2B5EF4-FFF2-40B4-BE49-F238E27FC236}">
                <a16:creationId xmlns:a16="http://schemas.microsoft.com/office/drawing/2014/main" id="{907FA683-1286-EC79-F010-932ED4AFA684}"/>
              </a:ext>
            </a:extLst>
          </p:cNvPr>
          <p:cNvGrpSpPr>
            <a:grpSpLocks/>
          </p:cNvGrpSpPr>
          <p:nvPr/>
        </p:nvGrpSpPr>
        <p:grpSpPr bwMode="auto">
          <a:xfrm>
            <a:off x="4354116" y="3432572"/>
            <a:ext cx="1016794" cy="660797"/>
            <a:chOff x="272" y="2516"/>
            <a:chExt cx="965" cy="733"/>
          </a:xfrm>
        </p:grpSpPr>
        <p:sp>
          <p:nvSpPr>
            <p:cNvPr id="22551" name="Arc 130">
              <a:extLst>
                <a:ext uri="{FF2B5EF4-FFF2-40B4-BE49-F238E27FC236}">
                  <a16:creationId xmlns:a16="http://schemas.microsoft.com/office/drawing/2014/main" id="{DD7E9651-67B6-B294-8FD5-B58DBCDC89F6}"/>
                </a:ext>
              </a:extLst>
            </p:cNvPr>
            <p:cNvSpPr>
              <a:spLocks/>
            </p:cNvSpPr>
            <p:nvPr/>
          </p:nvSpPr>
          <p:spPr bwMode="auto">
            <a:xfrm flipH="1">
              <a:off x="319" y="2516"/>
              <a:ext cx="918" cy="729"/>
            </a:xfrm>
            <a:custGeom>
              <a:avLst/>
              <a:gdLst>
                <a:gd name="T0" fmla="*/ 0 w 36775"/>
                <a:gd name="T1" fmla="*/ 0 h 21600"/>
                <a:gd name="T2" fmla="*/ 0 w 36775"/>
                <a:gd name="T3" fmla="*/ 0 h 21600"/>
                <a:gd name="T4" fmla="*/ 0 w 36775"/>
                <a:gd name="T5" fmla="*/ 0 h 21600"/>
                <a:gd name="T6" fmla="*/ 0 60000 65536"/>
                <a:gd name="T7" fmla="*/ 0 60000 65536"/>
                <a:gd name="T8" fmla="*/ 0 60000 65536"/>
                <a:gd name="T9" fmla="*/ 0 w 36775"/>
                <a:gd name="T10" fmla="*/ 0 h 21600"/>
                <a:gd name="T11" fmla="*/ 36775 w 36775"/>
                <a:gd name="T12" fmla="*/ 21600 h 21600"/>
              </a:gdLst>
              <a:ahLst/>
              <a:cxnLst>
                <a:cxn ang="T6">
                  <a:pos x="T0" y="T1"/>
                </a:cxn>
                <a:cxn ang="T7">
                  <a:pos x="T2" y="T3"/>
                </a:cxn>
                <a:cxn ang="T8">
                  <a:pos x="T4" y="T5"/>
                </a:cxn>
              </a:cxnLst>
              <a:rect l="T9" t="T10" r="T11" b="T12"/>
              <a:pathLst>
                <a:path w="36775" h="21600" fill="none" extrusionOk="0">
                  <a:moveTo>
                    <a:pt x="36774" y="11344"/>
                  </a:moveTo>
                  <a:cubicBezTo>
                    <a:pt x="32840" y="17719"/>
                    <a:pt x="25884" y="21599"/>
                    <a:pt x="18394" y="21600"/>
                  </a:cubicBezTo>
                  <a:cubicBezTo>
                    <a:pt x="10894" y="21600"/>
                    <a:pt x="3931" y="17709"/>
                    <a:pt x="-1" y="11323"/>
                  </a:cubicBezTo>
                </a:path>
                <a:path w="36775" h="21600" stroke="0" extrusionOk="0">
                  <a:moveTo>
                    <a:pt x="36774" y="11344"/>
                  </a:moveTo>
                  <a:cubicBezTo>
                    <a:pt x="32840" y="17719"/>
                    <a:pt x="25884" y="21599"/>
                    <a:pt x="18394" y="21600"/>
                  </a:cubicBezTo>
                  <a:cubicBezTo>
                    <a:pt x="10894" y="21600"/>
                    <a:pt x="3931" y="17709"/>
                    <a:pt x="-1" y="11323"/>
                  </a:cubicBezTo>
                  <a:lnTo>
                    <a:pt x="18394" y="0"/>
                  </a:lnTo>
                  <a:lnTo>
                    <a:pt x="36774"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2552" name="Arc 131">
              <a:extLst>
                <a:ext uri="{FF2B5EF4-FFF2-40B4-BE49-F238E27FC236}">
                  <a16:creationId xmlns:a16="http://schemas.microsoft.com/office/drawing/2014/main" id="{C2EB8D6E-7D7C-0F21-6D24-6FBDFC7C2487}"/>
                </a:ext>
              </a:extLst>
            </p:cNvPr>
            <p:cNvSpPr>
              <a:spLocks/>
            </p:cNvSpPr>
            <p:nvPr/>
          </p:nvSpPr>
          <p:spPr bwMode="auto">
            <a:xfrm flipH="1">
              <a:off x="299" y="2520"/>
              <a:ext cx="919" cy="729"/>
            </a:xfrm>
            <a:custGeom>
              <a:avLst/>
              <a:gdLst>
                <a:gd name="T0" fmla="*/ 0 w 36820"/>
                <a:gd name="T1" fmla="*/ 0 h 21600"/>
                <a:gd name="T2" fmla="*/ 0 w 36820"/>
                <a:gd name="T3" fmla="*/ 0 h 21600"/>
                <a:gd name="T4" fmla="*/ 0 w 36820"/>
                <a:gd name="T5" fmla="*/ 0 h 21600"/>
                <a:gd name="T6" fmla="*/ 0 60000 65536"/>
                <a:gd name="T7" fmla="*/ 0 60000 65536"/>
                <a:gd name="T8" fmla="*/ 0 60000 65536"/>
                <a:gd name="T9" fmla="*/ 0 w 36820"/>
                <a:gd name="T10" fmla="*/ 0 h 21600"/>
                <a:gd name="T11" fmla="*/ 36820 w 36820"/>
                <a:gd name="T12" fmla="*/ 21600 h 21600"/>
              </a:gdLst>
              <a:ahLst/>
              <a:cxnLst>
                <a:cxn ang="T6">
                  <a:pos x="T0" y="T1"/>
                </a:cxn>
                <a:cxn ang="T7">
                  <a:pos x="T2" y="T3"/>
                </a:cxn>
                <a:cxn ang="T8">
                  <a:pos x="T4" y="T5"/>
                </a:cxn>
              </a:cxnLst>
              <a:rect l="T9" t="T10" r="T11" b="T12"/>
              <a:pathLst>
                <a:path w="36820" h="21600" fill="none" extrusionOk="0">
                  <a:moveTo>
                    <a:pt x="36819" y="11344"/>
                  </a:moveTo>
                  <a:cubicBezTo>
                    <a:pt x="32885" y="17719"/>
                    <a:pt x="25929" y="21599"/>
                    <a:pt x="18439" y="21600"/>
                  </a:cubicBezTo>
                  <a:cubicBezTo>
                    <a:pt x="10908" y="21600"/>
                    <a:pt x="3922" y="17678"/>
                    <a:pt x="-1" y="11250"/>
                  </a:cubicBezTo>
                </a:path>
                <a:path w="36820" h="21600" stroke="0" extrusionOk="0">
                  <a:moveTo>
                    <a:pt x="36819" y="11344"/>
                  </a:moveTo>
                  <a:cubicBezTo>
                    <a:pt x="32885" y="17719"/>
                    <a:pt x="25929" y="21599"/>
                    <a:pt x="18439" y="21600"/>
                  </a:cubicBezTo>
                  <a:cubicBezTo>
                    <a:pt x="10908" y="21600"/>
                    <a:pt x="3922" y="17678"/>
                    <a:pt x="-1" y="11250"/>
                  </a:cubicBezTo>
                  <a:lnTo>
                    <a:pt x="18439" y="0"/>
                  </a:lnTo>
                  <a:lnTo>
                    <a:pt x="36819"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2553" name="Arc 132">
              <a:extLst>
                <a:ext uri="{FF2B5EF4-FFF2-40B4-BE49-F238E27FC236}">
                  <a16:creationId xmlns:a16="http://schemas.microsoft.com/office/drawing/2014/main" id="{726BCB8F-819E-4DF4-39CE-60452CA08589}"/>
                </a:ext>
              </a:extLst>
            </p:cNvPr>
            <p:cNvSpPr>
              <a:spLocks/>
            </p:cNvSpPr>
            <p:nvPr/>
          </p:nvSpPr>
          <p:spPr bwMode="auto">
            <a:xfrm flipH="1">
              <a:off x="272" y="2520"/>
              <a:ext cx="920" cy="729"/>
            </a:xfrm>
            <a:custGeom>
              <a:avLst/>
              <a:gdLst>
                <a:gd name="T0" fmla="*/ 0 w 36894"/>
                <a:gd name="T1" fmla="*/ 0 h 21600"/>
                <a:gd name="T2" fmla="*/ 0 w 36894"/>
                <a:gd name="T3" fmla="*/ 0 h 21600"/>
                <a:gd name="T4" fmla="*/ 0 w 36894"/>
                <a:gd name="T5" fmla="*/ 0 h 21600"/>
                <a:gd name="T6" fmla="*/ 0 60000 65536"/>
                <a:gd name="T7" fmla="*/ 0 60000 65536"/>
                <a:gd name="T8" fmla="*/ 0 60000 65536"/>
                <a:gd name="T9" fmla="*/ 0 w 36894"/>
                <a:gd name="T10" fmla="*/ 0 h 21600"/>
                <a:gd name="T11" fmla="*/ 36894 w 36894"/>
                <a:gd name="T12" fmla="*/ 21600 h 21600"/>
              </a:gdLst>
              <a:ahLst/>
              <a:cxnLst>
                <a:cxn ang="T6">
                  <a:pos x="T0" y="T1"/>
                </a:cxn>
                <a:cxn ang="T7">
                  <a:pos x="T2" y="T3"/>
                </a:cxn>
                <a:cxn ang="T8">
                  <a:pos x="T4" y="T5"/>
                </a:cxn>
              </a:cxnLst>
              <a:rect l="T9" t="T10" r="T11" b="T12"/>
              <a:pathLst>
                <a:path w="36894" h="21600" fill="none" extrusionOk="0">
                  <a:moveTo>
                    <a:pt x="36893" y="11344"/>
                  </a:moveTo>
                  <a:cubicBezTo>
                    <a:pt x="32959" y="17719"/>
                    <a:pt x="26003" y="21599"/>
                    <a:pt x="18513" y="21600"/>
                  </a:cubicBezTo>
                  <a:cubicBezTo>
                    <a:pt x="10931" y="21600"/>
                    <a:pt x="3905" y="17625"/>
                    <a:pt x="0" y="11127"/>
                  </a:cubicBezTo>
                </a:path>
                <a:path w="36894" h="21600" stroke="0" extrusionOk="0">
                  <a:moveTo>
                    <a:pt x="36893" y="11344"/>
                  </a:moveTo>
                  <a:cubicBezTo>
                    <a:pt x="32959" y="17719"/>
                    <a:pt x="26003" y="21599"/>
                    <a:pt x="18513" y="21600"/>
                  </a:cubicBezTo>
                  <a:cubicBezTo>
                    <a:pt x="10931" y="21600"/>
                    <a:pt x="3905" y="17625"/>
                    <a:pt x="0" y="11127"/>
                  </a:cubicBezTo>
                  <a:lnTo>
                    <a:pt x="18513" y="0"/>
                  </a:lnTo>
                  <a:lnTo>
                    <a:pt x="36893"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sp>
        <p:nvSpPr>
          <p:cNvPr id="22544" name="Arc 133">
            <a:extLst>
              <a:ext uri="{FF2B5EF4-FFF2-40B4-BE49-F238E27FC236}">
                <a16:creationId xmlns:a16="http://schemas.microsoft.com/office/drawing/2014/main" id="{AC3A5363-83A1-DD06-6456-0A9B0ED5BA95}"/>
              </a:ext>
            </a:extLst>
          </p:cNvPr>
          <p:cNvSpPr>
            <a:spLocks/>
          </p:cNvSpPr>
          <p:nvPr/>
        </p:nvSpPr>
        <p:spPr bwMode="auto">
          <a:xfrm flipH="1">
            <a:off x="4432698" y="3418285"/>
            <a:ext cx="967978" cy="656034"/>
          </a:xfrm>
          <a:custGeom>
            <a:avLst/>
            <a:gdLst>
              <a:gd name="T0" fmla="*/ 2147483646 w 36817"/>
              <a:gd name="T1" fmla="*/ 2147483646 h 21600"/>
              <a:gd name="T2" fmla="*/ 0 w 36817"/>
              <a:gd name="T3" fmla="*/ 2147483646 h 21600"/>
              <a:gd name="T4" fmla="*/ 2147483646 w 36817"/>
              <a:gd name="T5" fmla="*/ 0 h 21600"/>
              <a:gd name="T6" fmla="*/ 0 60000 65536"/>
              <a:gd name="T7" fmla="*/ 0 60000 65536"/>
              <a:gd name="T8" fmla="*/ 0 60000 65536"/>
              <a:gd name="T9" fmla="*/ 0 w 36817"/>
              <a:gd name="T10" fmla="*/ 0 h 21600"/>
              <a:gd name="T11" fmla="*/ 36817 w 36817"/>
              <a:gd name="T12" fmla="*/ 21600 h 21600"/>
            </a:gdLst>
            <a:ahLst/>
            <a:cxnLst>
              <a:cxn ang="T6">
                <a:pos x="T0" y="T1"/>
              </a:cxn>
              <a:cxn ang="T7">
                <a:pos x="T2" y="T3"/>
              </a:cxn>
              <a:cxn ang="T8">
                <a:pos x="T4" y="T5"/>
              </a:cxn>
            </a:cxnLst>
            <a:rect l="T9" t="T10" r="T11" b="T12"/>
            <a:pathLst>
              <a:path w="36817" h="21600" fill="none" extrusionOk="0">
                <a:moveTo>
                  <a:pt x="36816" y="11466"/>
                </a:moveTo>
                <a:cubicBezTo>
                  <a:pt x="32867" y="17771"/>
                  <a:pt x="25951" y="21599"/>
                  <a:pt x="18512" y="21600"/>
                </a:cubicBezTo>
                <a:cubicBezTo>
                  <a:pt x="10931" y="21600"/>
                  <a:pt x="3906" y="17626"/>
                  <a:pt x="0" y="11129"/>
                </a:cubicBezTo>
              </a:path>
              <a:path w="36817" h="21600" stroke="0" extrusionOk="0">
                <a:moveTo>
                  <a:pt x="36816" y="11466"/>
                </a:moveTo>
                <a:cubicBezTo>
                  <a:pt x="32867" y="17771"/>
                  <a:pt x="25951" y="21599"/>
                  <a:pt x="18512" y="21600"/>
                </a:cubicBezTo>
                <a:cubicBezTo>
                  <a:pt x="10931" y="21600"/>
                  <a:pt x="3906" y="17626"/>
                  <a:pt x="0" y="11129"/>
                </a:cubicBezTo>
                <a:lnTo>
                  <a:pt x="18512" y="0"/>
                </a:lnTo>
                <a:lnTo>
                  <a:pt x="36816" y="11466"/>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lIns="80198" tIns="40099" rIns="80198" bIns="40099" anchor="ctr"/>
          <a:lstStyle/>
          <a:p>
            <a:endParaRPr lang="en-US" sz="1050"/>
          </a:p>
        </p:txBody>
      </p:sp>
      <p:grpSp>
        <p:nvGrpSpPr>
          <p:cNvPr id="22545" name="Group 134">
            <a:extLst>
              <a:ext uri="{FF2B5EF4-FFF2-40B4-BE49-F238E27FC236}">
                <a16:creationId xmlns:a16="http://schemas.microsoft.com/office/drawing/2014/main" id="{1586B88B-CAC8-4186-0C8A-F26E74B119D2}"/>
              </a:ext>
            </a:extLst>
          </p:cNvPr>
          <p:cNvGrpSpPr>
            <a:grpSpLocks/>
          </p:cNvGrpSpPr>
          <p:nvPr/>
        </p:nvGrpSpPr>
        <p:grpSpPr bwMode="auto">
          <a:xfrm>
            <a:off x="4342210" y="3418285"/>
            <a:ext cx="1017984" cy="660797"/>
            <a:chOff x="272" y="2516"/>
            <a:chExt cx="965" cy="733"/>
          </a:xfrm>
        </p:grpSpPr>
        <p:sp>
          <p:nvSpPr>
            <p:cNvPr id="22548" name="Arc 135">
              <a:extLst>
                <a:ext uri="{FF2B5EF4-FFF2-40B4-BE49-F238E27FC236}">
                  <a16:creationId xmlns:a16="http://schemas.microsoft.com/office/drawing/2014/main" id="{8B47AED2-F252-E8FB-F5A1-89680C0566CA}"/>
                </a:ext>
              </a:extLst>
            </p:cNvPr>
            <p:cNvSpPr>
              <a:spLocks/>
            </p:cNvSpPr>
            <p:nvPr/>
          </p:nvSpPr>
          <p:spPr bwMode="auto">
            <a:xfrm flipH="1">
              <a:off x="319" y="2516"/>
              <a:ext cx="918" cy="729"/>
            </a:xfrm>
            <a:custGeom>
              <a:avLst/>
              <a:gdLst>
                <a:gd name="T0" fmla="*/ 0 w 36775"/>
                <a:gd name="T1" fmla="*/ 0 h 21600"/>
                <a:gd name="T2" fmla="*/ 0 w 36775"/>
                <a:gd name="T3" fmla="*/ 0 h 21600"/>
                <a:gd name="T4" fmla="*/ 0 w 36775"/>
                <a:gd name="T5" fmla="*/ 0 h 21600"/>
                <a:gd name="T6" fmla="*/ 0 60000 65536"/>
                <a:gd name="T7" fmla="*/ 0 60000 65536"/>
                <a:gd name="T8" fmla="*/ 0 60000 65536"/>
                <a:gd name="T9" fmla="*/ 0 w 36775"/>
                <a:gd name="T10" fmla="*/ 0 h 21600"/>
                <a:gd name="T11" fmla="*/ 36775 w 36775"/>
                <a:gd name="T12" fmla="*/ 21600 h 21600"/>
              </a:gdLst>
              <a:ahLst/>
              <a:cxnLst>
                <a:cxn ang="T6">
                  <a:pos x="T0" y="T1"/>
                </a:cxn>
                <a:cxn ang="T7">
                  <a:pos x="T2" y="T3"/>
                </a:cxn>
                <a:cxn ang="T8">
                  <a:pos x="T4" y="T5"/>
                </a:cxn>
              </a:cxnLst>
              <a:rect l="T9" t="T10" r="T11" b="T12"/>
              <a:pathLst>
                <a:path w="36775" h="21600" fill="none" extrusionOk="0">
                  <a:moveTo>
                    <a:pt x="36774" y="11344"/>
                  </a:moveTo>
                  <a:cubicBezTo>
                    <a:pt x="32840" y="17719"/>
                    <a:pt x="25884" y="21599"/>
                    <a:pt x="18394" y="21600"/>
                  </a:cubicBezTo>
                  <a:cubicBezTo>
                    <a:pt x="10894" y="21600"/>
                    <a:pt x="3931" y="17709"/>
                    <a:pt x="-1" y="11323"/>
                  </a:cubicBezTo>
                </a:path>
                <a:path w="36775" h="21600" stroke="0" extrusionOk="0">
                  <a:moveTo>
                    <a:pt x="36774" y="11344"/>
                  </a:moveTo>
                  <a:cubicBezTo>
                    <a:pt x="32840" y="17719"/>
                    <a:pt x="25884" y="21599"/>
                    <a:pt x="18394" y="21600"/>
                  </a:cubicBezTo>
                  <a:cubicBezTo>
                    <a:pt x="10894" y="21600"/>
                    <a:pt x="3931" y="17709"/>
                    <a:pt x="-1" y="11323"/>
                  </a:cubicBezTo>
                  <a:lnTo>
                    <a:pt x="18394" y="0"/>
                  </a:lnTo>
                  <a:lnTo>
                    <a:pt x="36774"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2549" name="Arc 136">
              <a:extLst>
                <a:ext uri="{FF2B5EF4-FFF2-40B4-BE49-F238E27FC236}">
                  <a16:creationId xmlns:a16="http://schemas.microsoft.com/office/drawing/2014/main" id="{B9FB5A1E-7FFF-8512-1219-F902A50C3B08}"/>
                </a:ext>
              </a:extLst>
            </p:cNvPr>
            <p:cNvSpPr>
              <a:spLocks/>
            </p:cNvSpPr>
            <p:nvPr/>
          </p:nvSpPr>
          <p:spPr bwMode="auto">
            <a:xfrm flipH="1">
              <a:off x="299" y="2520"/>
              <a:ext cx="919" cy="729"/>
            </a:xfrm>
            <a:custGeom>
              <a:avLst/>
              <a:gdLst>
                <a:gd name="T0" fmla="*/ 0 w 36820"/>
                <a:gd name="T1" fmla="*/ 0 h 21600"/>
                <a:gd name="T2" fmla="*/ 0 w 36820"/>
                <a:gd name="T3" fmla="*/ 0 h 21600"/>
                <a:gd name="T4" fmla="*/ 0 w 36820"/>
                <a:gd name="T5" fmla="*/ 0 h 21600"/>
                <a:gd name="T6" fmla="*/ 0 60000 65536"/>
                <a:gd name="T7" fmla="*/ 0 60000 65536"/>
                <a:gd name="T8" fmla="*/ 0 60000 65536"/>
                <a:gd name="T9" fmla="*/ 0 w 36820"/>
                <a:gd name="T10" fmla="*/ 0 h 21600"/>
                <a:gd name="T11" fmla="*/ 36820 w 36820"/>
                <a:gd name="T12" fmla="*/ 21600 h 21600"/>
              </a:gdLst>
              <a:ahLst/>
              <a:cxnLst>
                <a:cxn ang="T6">
                  <a:pos x="T0" y="T1"/>
                </a:cxn>
                <a:cxn ang="T7">
                  <a:pos x="T2" y="T3"/>
                </a:cxn>
                <a:cxn ang="T8">
                  <a:pos x="T4" y="T5"/>
                </a:cxn>
              </a:cxnLst>
              <a:rect l="T9" t="T10" r="T11" b="T12"/>
              <a:pathLst>
                <a:path w="36820" h="21600" fill="none" extrusionOk="0">
                  <a:moveTo>
                    <a:pt x="36819" y="11344"/>
                  </a:moveTo>
                  <a:cubicBezTo>
                    <a:pt x="32885" y="17719"/>
                    <a:pt x="25929" y="21599"/>
                    <a:pt x="18439" y="21600"/>
                  </a:cubicBezTo>
                  <a:cubicBezTo>
                    <a:pt x="10908" y="21600"/>
                    <a:pt x="3922" y="17678"/>
                    <a:pt x="-1" y="11250"/>
                  </a:cubicBezTo>
                </a:path>
                <a:path w="36820" h="21600" stroke="0" extrusionOk="0">
                  <a:moveTo>
                    <a:pt x="36819" y="11344"/>
                  </a:moveTo>
                  <a:cubicBezTo>
                    <a:pt x="32885" y="17719"/>
                    <a:pt x="25929" y="21599"/>
                    <a:pt x="18439" y="21600"/>
                  </a:cubicBezTo>
                  <a:cubicBezTo>
                    <a:pt x="10908" y="21600"/>
                    <a:pt x="3922" y="17678"/>
                    <a:pt x="-1" y="11250"/>
                  </a:cubicBezTo>
                  <a:lnTo>
                    <a:pt x="18439" y="0"/>
                  </a:lnTo>
                  <a:lnTo>
                    <a:pt x="36819"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2550" name="Arc 137">
              <a:extLst>
                <a:ext uri="{FF2B5EF4-FFF2-40B4-BE49-F238E27FC236}">
                  <a16:creationId xmlns:a16="http://schemas.microsoft.com/office/drawing/2014/main" id="{E053ADD6-2D64-24A3-03AF-E8AA9EC0EA93}"/>
                </a:ext>
              </a:extLst>
            </p:cNvPr>
            <p:cNvSpPr>
              <a:spLocks/>
            </p:cNvSpPr>
            <p:nvPr/>
          </p:nvSpPr>
          <p:spPr bwMode="auto">
            <a:xfrm flipH="1">
              <a:off x="272" y="2520"/>
              <a:ext cx="920" cy="729"/>
            </a:xfrm>
            <a:custGeom>
              <a:avLst/>
              <a:gdLst>
                <a:gd name="T0" fmla="*/ 0 w 36894"/>
                <a:gd name="T1" fmla="*/ 0 h 21600"/>
                <a:gd name="T2" fmla="*/ 0 w 36894"/>
                <a:gd name="T3" fmla="*/ 0 h 21600"/>
                <a:gd name="T4" fmla="*/ 0 w 36894"/>
                <a:gd name="T5" fmla="*/ 0 h 21600"/>
                <a:gd name="T6" fmla="*/ 0 60000 65536"/>
                <a:gd name="T7" fmla="*/ 0 60000 65536"/>
                <a:gd name="T8" fmla="*/ 0 60000 65536"/>
                <a:gd name="T9" fmla="*/ 0 w 36894"/>
                <a:gd name="T10" fmla="*/ 0 h 21600"/>
                <a:gd name="T11" fmla="*/ 36894 w 36894"/>
                <a:gd name="T12" fmla="*/ 21600 h 21600"/>
              </a:gdLst>
              <a:ahLst/>
              <a:cxnLst>
                <a:cxn ang="T6">
                  <a:pos x="T0" y="T1"/>
                </a:cxn>
                <a:cxn ang="T7">
                  <a:pos x="T2" y="T3"/>
                </a:cxn>
                <a:cxn ang="T8">
                  <a:pos x="T4" y="T5"/>
                </a:cxn>
              </a:cxnLst>
              <a:rect l="T9" t="T10" r="T11" b="T12"/>
              <a:pathLst>
                <a:path w="36894" h="21600" fill="none" extrusionOk="0">
                  <a:moveTo>
                    <a:pt x="36893" y="11344"/>
                  </a:moveTo>
                  <a:cubicBezTo>
                    <a:pt x="32959" y="17719"/>
                    <a:pt x="26003" y="21599"/>
                    <a:pt x="18513" y="21600"/>
                  </a:cubicBezTo>
                  <a:cubicBezTo>
                    <a:pt x="10931" y="21600"/>
                    <a:pt x="3905" y="17625"/>
                    <a:pt x="0" y="11127"/>
                  </a:cubicBezTo>
                </a:path>
                <a:path w="36894" h="21600" stroke="0" extrusionOk="0">
                  <a:moveTo>
                    <a:pt x="36893" y="11344"/>
                  </a:moveTo>
                  <a:cubicBezTo>
                    <a:pt x="32959" y="17719"/>
                    <a:pt x="26003" y="21599"/>
                    <a:pt x="18513" y="21600"/>
                  </a:cubicBezTo>
                  <a:cubicBezTo>
                    <a:pt x="10931" y="21600"/>
                    <a:pt x="3905" y="17625"/>
                    <a:pt x="0" y="11127"/>
                  </a:cubicBezTo>
                  <a:lnTo>
                    <a:pt x="18513" y="0"/>
                  </a:lnTo>
                  <a:lnTo>
                    <a:pt x="36893"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sp>
        <p:nvSpPr>
          <p:cNvPr id="76" name="Text Box 56">
            <a:extLst>
              <a:ext uri="{FF2B5EF4-FFF2-40B4-BE49-F238E27FC236}">
                <a16:creationId xmlns:a16="http://schemas.microsoft.com/office/drawing/2014/main" id="{648BE345-A0D2-861C-1D06-738CBA2808A5}"/>
              </a:ext>
            </a:extLst>
          </p:cNvPr>
          <p:cNvSpPr txBox="1">
            <a:spLocks noChangeArrowheads="1"/>
          </p:cNvSpPr>
          <p:nvPr/>
        </p:nvSpPr>
        <p:spPr bwMode="auto">
          <a:xfrm>
            <a:off x="160735" y="1041798"/>
            <a:ext cx="8686800" cy="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198" tIns="40099" rIns="80198" bIns="40099">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defRPr/>
            </a:pPr>
            <a:r>
              <a:rPr lang="en-US" altLang="en-US" sz="2126" b="1">
                <a:latin typeface="Times New Roman" panose="02020603050405020304" pitchFamily="18" charset="0"/>
                <a:cs typeface="Times New Roman" panose="02020603050405020304" pitchFamily="18" charset="0"/>
              </a:rPr>
              <a:t>Các đường sức từ xuyên qua tiết diện S của cuộn dây biến thiên như thế nào? ( tăng hay giảm)</a:t>
            </a:r>
          </a:p>
        </p:txBody>
      </p:sp>
      <p:sp>
        <p:nvSpPr>
          <p:cNvPr id="73" name="Text Box 56">
            <a:extLst>
              <a:ext uri="{FF2B5EF4-FFF2-40B4-BE49-F238E27FC236}">
                <a16:creationId xmlns:a16="http://schemas.microsoft.com/office/drawing/2014/main" id="{19B15560-8380-80F7-75C8-89CA96804939}"/>
              </a:ext>
            </a:extLst>
          </p:cNvPr>
          <p:cNvSpPr txBox="1">
            <a:spLocks noChangeArrowheads="1"/>
          </p:cNvSpPr>
          <p:nvPr/>
        </p:nvSpPr>
        <p:spPr bwMode="auto">
          <a:xfrm>
            <a:off x="0" y="4371976"/>
            <a:ext cx="8686800" cy="4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198" tIns="40099" rIns="80198" bIns="40099">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defRPr/>
            </a:pPr>
            <a:r>
              <a:rPr lang="en-US" altLang="en-US" sz="2126" b="1">
                <a:latin typeface="Times New Roman" panose="02020603050405020304" pitchFamily="18" charset="0"/>
                <a:cs typeface="Times New Roman" panose="02020603050405020304" pitchFamily="18" charset="0"/>
              </a:rPr>
              <a:t>Các đường sức từ xuyên qua tiết diện S của cuộn dây </a:t>
            </a:r>
            <a:r>
              <a:rPr lang="en-US" altLang="en-US" sz="2126" b="1">
                <a:solidFill>
                  <a:srgbClr val="FF0000"/>
                </a:solidFill>
                <a:latin typeface="Times New Roman" panose="02020603050405020304" pitchFamily="18" charset="0"/>
                <a:cs typeface="Times New Roman" panose="02020603050405020304" pitchFamily="18" charset="0"/>
              </a:rPr>
              <a:t>giảm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p:cTn id="7" dur="1000" fill="hold"/>
                                        <p:tgtEl>
                                          <p:spTgt spid="7175"/>
                                        </p:tgtEl>
                                        <p:attrNameLst>
                                          <p:attrName>ppt_w</p:attrName>
                                        </p:attrNameLst>
                                      </p:cBhvr>
                                      <p:tavLst>
                                        <p:tav tm="0">
                                          <p:val>
                                            <p:fltVal val="0"/>
                                          </p:val>
                                        </p:tav>
                                        <p:tav tm="100000">
                                          <p:val>
                                            <p:strVal val="#ppt_w"/>
                                          </p:val>
                                        </p:tav>
                                      </p:tavLst>
                                    </p:anim>
                                    <p:anim calcmode="lin" valueType="num">
                                      <p:cBhvr>
                                        <p:cTn id="8" dur="1000" fill="hold"/>
                                        <p:tgtEl>
                                          <p:spTgt spid="7175"/>
                                        </p:tgtEl>
                                        <p:attrNameLst>
                                          <p:attrName>ppt_h</p:attrName>
                                        </p:attrNameLst>
                                      </p:cBhvr>
                                      <p:tavLst>
                                        <p:tav tm="0">
                                          <p:val>
                                            <p:fltVal val="0"/>
                                          </p:val>
                                        </p:tav>
                                        <p:tav tm="100000">
                                          <p:val>
                                            <p:strVal val="#ppt_h"/>
                                          </p:val>
                                        </p:tav>
                                      </p:tavLst>
                                    </p:anim>
                                    <p:anim calcmode="lin" valueType="num">
                                      <p:cBhvr>
                                        <p:cTn id="9" dur="1000" fill="hold"/>
                                        <p:tgtEl>
                                          <p:spTgt spid="7175"/>
                                        </p:tgtEl>
                                        <p:attrNameLst>
                                          <p:attrName>style.rotation</p:attrName>
                                        </p:attrNameLst>
                                      </p:cBhvr>
                                      <p:tavLst>
                                        <p:tav tm="0">
                                          <p:val>
                                            <p:fltVal val="90"/>
                                          </p:val>
                                        </p:tav>
                                        <p:tav tm="100000">
                                          <p:val>
                                            <p:fltVal val="0"/>
                                          </p:val>
                                        </p:tav>
                                      </p:tavLst>
                                    </p:anim>
                                    <p:animEffect transition="in" filter="fade">
                                      <p:cBhvr>
                                        <p:cTn id="10" dur="1000"/>
                                        <p:tgtEl>
                                          <p:spTgt spid="71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fill="hold" nodeType="clickEffect">
                                  <p:stCondLst>
                                    <p:cond delay="0"/>
                                  </p:stCondLst>
                                  <p:childTnLst>
                                    <p:animMotion origin="layout" path="M 2.77778E-7 3.59852E-6 L 0.20226 -0.00255 " pathEditMode="relative" rAng="0" ptsTypes="AA">
                                      <p:cBhvr>
                                        <p:cTn id="14" dur="5000" fill="hold"/>
                                        <p:tgtEl>
                                          <p:spTgt spid="2"/>
                                        </p:tgtEl>
                                        <p:attrNameLst>
                                          <p:attrName>ppt_x</p:attrName>
                                          <p:attrName>ppt_y</p:attrName>
                                        </p:attrNameLst>
                                      </p:cBhvr>
                                      <p:rCtr x="10104" y="-139"/>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animEffect transition="in" filter="fade">
                                      <p:cBhvr>
                                        <p:cTn id="21" dur="500"/>
                                        <p:tgtEl>
                                          <p:spTgt spid="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1000" fill="hold"/>
                                        <p:tgtEl>
                                          <p:spTgt spid="73"/>
                                        </p:tgtEl>
                                        <p:attrNameLst>
                                          <p:attrName>ppt_w</p:attrName>
                                        </p:attrNameLst>
                                      </p:cBhvr>
                                      <p:tavLst>
                                        <p:tav tm="0">
                                          <p:val>
                                            <p:fltVal val="0"/>
                                          </p:val>
                                        </p:tav>
                                        <p:tav tm="100000">
                                          <p:val>
                                            <p:strVal val="#ppt_w"/>
                                          </p:val>
                                        </p:tav>
                                      </p:tavLst>
                                    </p:anim>
                                    <p:anim calcmode="lin" valueType="num">
                                      <p:cBhvr>
                                        <p:cTn id="27" dur="1000" fill="hold"/>
                                        <p:tgtEl>
                                          <p:spTgt spid="73"/>
                                        </p:tgtEl>
                                        <p:attrNameLst>
                                          <p:attrName>ppt_h</p:attrName>
                                        </p:attrNameLst>
                                      </p:cBhvr>
                                      <p:tavLst>
                                        <p:tav tm="0">
                                          <p:val>
                                            <p:fltVal val="0"/>
                                          </p:val>
                                        </p:tav>
                                        <p:tav tm="100000">
                                          <p:val>
                                            <p:strVal val="#ppt_h"/>
                                          </p:val>
                                        </p:tav>
                                      </p:tavLst>
                                    </p:anim>
                                    <p:anim calcmode="lin" valueType="num">
                                      <p:cBhvr>
                                        <p:cTn id="28" dur="1000" fill="hold"/>
                                        <p:tgtEl>
                                          <p:spTgt spid="73"/>
                                        </p:tgtEl>
                                        <p:attrNameLst>
                                          <p:attrName>style.rotation</p:attrName>
                                        </p:attrNameLst>
                                      </p:cBhvr>
                                      <p:tavLst>
                                        <p:tav tm="0">
                                          <p:val>
                                            <p:fltVal val="90"/>
                                          </p:val>
                                        </p:tav>
                                        <p:tav tm="100000">
                                          <p:val>
                                            <p:fltVal val="0"/>
                                          </p:val>
                                        </p:tav>
                                      </p:tavLst>
                                    </p:anim>
                                    <p:animEffect transition="in" filter="fade">
                                      <p:cBhvr>
                                        <p:cTn id="29"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6" grpId="0"/>
      <p:bldP spid="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a:extLst>
              <a:ext uri="{FF2B5EF4-FFF2-40B4-BE49-F238E27FC236}">
                <a16:creationId xmlns:a16="http://schemas.microsoft.com/office/drawing/2014/main" id="{26536B06-4C0F-14C5-1493-E5C1124523CE}"/>
              </a:ext>
            </a:extLst>
          </p:cNvPr>
          <p:cNvSpPr>
            <a:spLocks noChangeArrowheads="1"/>
          </p:cNvSpPr>
          <p:nvPr/>
        </p:nvSpPr>
        <p:spPr bwMode="auto">
          <a:xfrm>
            <a:off x="0" y="366713"/>
            <a:ext cx="8983266"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98" tIns="40099" rIns="80198" bIns="40099"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defRPr/>
            </a:pPr>
            <a:r>
              <a:rPr lang="en-US" altLang="en-US" sz="2363" b="1">
                <a:solidFill>
                  <a:srgbClr val="0000FF"/>
                </a:solidFill>
                <a:latin typeface="Times New Roman" panose="02020603050405020304" pitchFamily="18" charset="0"/>
                <a:cs typeface="Times New Roman" panose="02020603050405020304" pitchFamily="18" charset="0"/>
              </a:rPr>
              <a:t>D.Để nam châm đứng yên, cho cuộn dây dẫn chuyển động lại gần </a:t>
            </a:r>
          </a:p>
          <a:p>
            <a:pPr>
              <a:defRPr/>
            </a:pPr>
            <a:r>
              <a:rPr lang="en-US" altLang="en-US" sz="2363" b="1">
                <a:solidFill>
                  <a:srgbClr val="0000FF"/>
                </a:solidFill>
                <a:latin typeface="Times New Roman" panose="02020603050405020304" pitchFamily="18" charset="0"/>
                <a:cs typeface="Times New Roman" panose="02020603050405020304" pitchFamily="18" charset="0"/>
              </a:rPr>
              <a:t>Nam châm </a:t>
            </a:r>
          </a:p>
        </p:txBody>
      </p:sp>
      <p:sp>
        <p:nvSpPr>
          <p:cNvPr id="8265" name="AutoShape 73">
            <a:extLst>
              <a:ext uri="{FF2B5EF4-FFF2-40B4-BE49-F238E27FC236}">
                <a16:creationId xmlns:a16="http://schemas.microsoft.com/office/drawing/2014/main" id="{51C96EC5-35EE-2A6E-3632-3A3CB934F853}"/>
              </a:ext>
            </a:extLst>
          </p:cNvPr>
          <p:cNvSpPr>
            <a:spLocks noChangeArrowheads="1"/>
          </p:cNvSpPr>
          <p:nvPr/>
        </p:nvSpPr>
        <p:spPr bwMode="auto">
          <a:xfrm>
            <a:off x="3100388" y="2027635"/>
            <a:ext cx="5334000" cy="1531144"/>
          </a:xfrm>
          <a:prstGeom prst="parallelogram">
            <a:avLst>
              <a:gd name="adj" fmla="val 73549"/>
            </a:avLst>
          </a:prstGeom>
          <a:solidFill>
            <a:srgbClr val="66CCFF"/>
          </a:solidFill>
          <a:ln w="57150" algn="ctr">
            <a:solidFill>
              <a:schemeClr val="hlink"/>
            </a:solidFill>
            <a:miter lim="800000"/>
            <a:headEnd/>
            <a:tailEnd/>
          </a:ln>
        </p:spPr>
        <p:txBody>
          <a:bodyPr wrap="none" lIns="80198" tIns="40099" rIns="80198" bIns="40099"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grpSp>
        <p:nvGrpSpPr>
          <p:cNvPr id="2" name="Group 74">
            <a:extLst>
              <a:ext uri="{FF2B5EF4-FFF2-40B4-BE49-F238E27FC236}">
                <a16:creationId xmlns:a16="http://schemas.microsoft.com/office/drawing/2014/main" id="{603F4BB6-6A61-B06C-9B2C-DC3CDCE4C650}"/>
              </a:ext>
            </a:extLst>
          </p:cNvPr>
          <p:cNvGrpSpPr>
            <a:grpSpLocks/>
          </p:cNvGrpSpPr>
          <p:nvPr/>
        </p:nvGrpSpPr>
        <p:grpSpPr bwMode="auto">
          <a:xfrm>
            <a:off x="5918598" y="2300288"/>
            <a:ext cx="3073003" cy="847725"/>
            <a:chOff x="2155" y="1112"/>
            <a:chExt cx="3125" cy="904"/>
          </a:xfrm>
        </p:grpSpPr>
        <p:sp>
          <p:nvSpPr>
            <p:cNvPr id="15387" name="AutoShape 75">
              <a:extLst>
                <a:ext uri="{FF2B5EF4-FFF2-40B4-BE49-F238E27FC236}">
                  <a16:creationId xmlns:a16="http://schemas.microsoft.com/office/drawing/2014/main" id="{EFE11B1E-F33E-557C-6023-9DD63534C77D}"/>
                </a:ext>
              </a:extLst>
            </p:cNvPr>
            <p:cNvSpPr>
              <a:spLocks noChangeArrowheads="1"/>
            </p:cNvSpPr>
            <p:nvPr/>
          </p:nvSpPr>
          <p:spPr bwMode="auto">
            <a:xfrm>
              <a:off x="2160" y="1200"/>
              <a:ext cx="3120" cy="816"/>
            </a:xfrm>
            <a:prstGeom prst="parallelogram">
              <a:avLst>
                <a:gd name="adj" fmla="val 95588"/>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altLang="en-US" sz="1595"/>
            </a:p>
          </p:txBody>
        </p:sp>
        <p:grpSp>
          <p:nvGrpSpPr>
            <p:cNvPr id="23580" name="Group 76">
              <a:extLst>
                <a:ext uri="{FF2B5EF4-FFF2-40B4-BE49-F238E27FC236}">
                  <a16:creationId xmlns:a16="http://schemas.microsoft.com/office/drawing/2014/main" id="{A3A2BFA5-5AB8-5349-83D1-16025D6EAA57}"/>
                </a:ext>
              </a:extLst>
            </p:cNvPr>
            <p:cNvGrpSpPr>
              <a:grpSpLocks/>
            </p:cNvGrpSpPr>
            <p:nvPr/>
          </p:nvGrpSpPr>
          <p:grpSpPr bwMode="auto">
            <a:xfrm>
              <a:off x="2155" y="1112"/>
              <a:ext cx="3125" cy="904"/>
              <a:chOff x="2179" y="1104"/>
              <a:chExt cx="3125" cy="904"/>
            </a:xfrm>
          </p:grpSpPr>
          <p:sp>
            <p:nvSpPr>
              <p:cNvPr id="15389" name="AutoShape 77">
                <a:extLst>
                  <a:ext uri="{FF2B5EF4-FFF2-40B4-BE49-F238E27FC236}">
                    <a16:creationId xmlns:a16="http://schemas.microsoft.com/office/drawing/2014/main" id="{1A9B79F6-1C86-1D72-4395-CE00F3ADE3E9}"/>
                  </a:ext>
                </a:extLst>
              </p:cNvPr>
              <p:cNvSpPr>
                <a:spLocks noChangeArrowheads="1"/>
              </p:cNvSpPr>
              <p:nvPr/>
            </p:nvSpPr>
            <p:spPr bwMode="auto">
              <a:xfrm>
                <a:off x="2179" y="1179"/>
                <a:ext cx="3125" cy="829"/>
              </a:xfrm>
              <a:prstGeom prst="parallelogram">
                <a:avLst>
                  <a:gd name="adj" fmla="val 97207"/>
                </a:avLst>
              </a:prstGeom>
              <a:solidFill>
                <a:schemeClr val="bg1"/>
              </a:solidFill>
              <a:ln w="28575" algn="ctr">
                <a:solidFill>
                  <a:schemeClr val="tx1"/>
                </a:solidFill>
                <a:miter lim="800000"/>
                <a:headEnd/>
                <a:tailEnd/>
              </a:ln>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grpSp>
            <p:nvGrpSpPr>
              <p:cNvPr id="23582" name="Group 78">
                <a:extLst>
                  <a:ext uri="{FF2B5EF4-FFF2-40B4-BE49-F238E27FC236}">
                    <a16:creationId xmlns:a16="http://schemas.microsoft.com/office/drawing/2014/main" id="{078D76F8-2AA3-353B-4746-15C77BCD25DA}"/>
                  </a:ext>
                </a:extLst>
              </p:cNvPr>
              <p:cNvGrpSpPr>
                <a:grpSpLocks/>
              </p:cNvGrpSpPr>
              <p:nvPr/>
            </p:nvGrpSpPr>
            <p:grpSpPr bwMode="auto">
              <a:xfrm>
                <a:off x="2656" y="1104"/>
                <a:ext cx="2483" cy="825"/>
                <a:chOff x="1783" y="2160"/>
                <a:chExt cx="2483" cy="825"/>
              </a:xfrm>
            </p:grpSpPr>
            <p:sp>
              <p:nvSpPr>
                <p:cNvPr id="15391" name="Oval 79">
                  <a:extLst>
                    <a:ext uri="{FF2B5EF4-FFF2-40B4-BE49-F238E27FC236}">
                      <a16:creationId xmlns:a16="http://schemas.microsoft.com/office/drawing/2014/main" id="{FF663F2D-3871-E2DA-E3DA-098C1934E8E3}"/>
                    </a:ext>
                  </a:extLst>
                </p:cNvPr>
                <p:cNvSpPr>
                  <a:spLocks noChangeArrowheads="1"/>
                </p:cNvSpPr>
                <p:nvPr/>
              </p:nvSpPr>
              <p:spPr bwMode="auto">
                <a:xfrm>
                  <a:off x="2379" y="2549"/>
                  <a:ext cx="1516" cy="354"/>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5392" name="Oval 80">
                  <a:extLst>
                    <a:ext uri="{FF2B5EF4-FFF2-40B4-BE49-F238E27FC236}">
                      <a16:creationId xmlns:a16="http://schemas.microsoft.com/office/drawing/2014/main" id="{E087486D-1DA7-BCD6-078A-7F816B44A372}"/>
                    </a:ext>
                  </a:extLst>
                </p:cNvPr>
                <p:cNvSpPr>
                  <a:spLocks noChangeArrowheads="1"/>
                </p:cNvSpPr>
                <p:nvPr/>
              </p:nvSpPr>
              <p:spPr bwMode="auto">
                <a:xfrm>
                  <a:off x="2626" y="2405"/>
                  <a:ext cx="1160" cy="143"/>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5393" name="Oval 81">
                  <a:extLst>
                    <a:ext uri="{FF2B5EF4-FFF2-40B4-BE49-F238E27FC236}">
                      <a16:creationId xmlns:a16="http://schemas.microsoft.com/office/drawing/2014/main" id="{BB7E52B8-AAA9-2AAB-D1BC-012F71CC85A8}"/>
                    </a:ext>
                  </a:extLst>
                </p:cNvPr>
                <p:cNvSpPr>
                  <a:spLocks noChangeArrowheads="1"/>
                </p:cNvSpPr>
                <p:nvPr/>
              </p:nvSpPr>
              <p:spPr bwMode="auto">
                <a:xfrm>
                  <a:off x="2526" y="2323"/>
                  <a:ext cx="1478" cy="245"/>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5394" name="Oval 82">
                  <a:extLst>
                    <a:ext uri="{FF2B5EF4-FFF2-40B4-BE49-F238E27FC236}">
                      <a16:creationId xmlns:a16="http://schemas.microsoft.com/office/drawing/2014/main" id="{BA3F9D13-39E7-18F7-89D6-1EF9F3893A6F}"/>
                    </a:ext>
                  </a:extLst>
                </p:cNvPr>
                <p:cNvSpPr>
                  <a:spLocks noChangeArrowheads="1"/>
                </p:cNvSpPr>
                <p:nvPr/>
              </p:nvSpPr>
              <p:spPr bwMode="auto">
                <a:xfrm>
                  <a:off x="2436" y="2568"/>
                  <a:ext cx="1477" cy="250"/>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3587" name="Line 83">
                  <a:extLst>
                    <a:ext uri="{FF2B5EF4-FFF2-40B4-BE49-F238E27FC236}">
                      <a16:creationId xmlns:a16="http://schemas.microsoft.com/office/drawing/2014/main" id="{82BBCC3B-604E-A956-3680-8C1F5B22EE28}"/>
                    </a:ext>
                  </a:extLst>
                </p:cNvPr>
                <p:cNvSpPr>
                  <a:spLocks noChangeShapeType="1"/>
                </p:cNvSpPr>
                <p:nvPr/>
              </p:nvSpPr>
              <p:spPr bwMode="auto">
                <a:xfrm flipH="1" flipV="1">
                  <a:off x="1825" y="2567"/>
                  <a:ext cx="1138" cy="3"/>
                </a:xfrm>
                <a:prstGeom prst="line">
                  <a:avLst/>
                </a:prstGeom>
                <a:noFill/>
                <a:ln w="9525">
                  <a:solidFill>
                    <a:srgbClr val="0000FF"/>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050"/>
                </a:p>
              </p:txBody>
            </p:sp>
            <p:sp>
              <p:nvSpPr>
                <p:cNvPr id="23588" name="Line 84">
                  <a:extLst>
                    <a:ext uri="{FF2B5EF4-FFF2-40B4-BE49-F238E27FC236}">
                      <a16:creationId xmlns:a16="http://schemas.microsoft.com/office/drawing/2014/main" id="{2A6F3568-3BC1-3D24-81C0-3D0CDD69237F}"/>
                    </a:ext>
                  </a:extLst>
                </p:cNvPr>
                <p:cNvSpPr>
                  <a:spLocks noChangeShapeType="1"/>
                </p:cNvSpPr>
                <p:nvPr/>
              </p:nvSpPr>
              <p:spPr bwMode="auto">
                <a:xfrm flipH="1" flipV="1">
                  <a:off x="2158" y="2566"/>
                  <a:ext cx="40" cy="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589" name="Line 85">
                  <a:extLst>
                    <a:ext uri="{FF2B5EF4-FFF2-40B4-BE49-F238E27FC236}">
                      <a16:creationId xmlns:a16="http://schemas.microsoft.com/office/drawing/2014/main" id="{41E1D4BC-A592-D4F8-C16B-152114AC2CD6}"/>
                    </a:ext>
                  </a:extLst>
                </p:cNvPr>
                <p:cNvSpPr>
                  <a:spLocks noChangeShapeType="1"/>
                </p:cNvSpPr>
                <p:nvPr/>
              </p:nvSpPr>
              <p:spPr bwMode="auto">
                <a:xfrm flipH="1">
                  <a:off x="2162" y="2639"/>
                  <a:ext cx="53" cy="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590" name="Line 86">
                  <a:extLst>
                    <a:ext uri="{FF2B5EF4-FFF2-40B4-BE49-F238E27FC236}">
                      <a16:creationId xmlns:a16="http://schemas.microsoft.com/office/drawing/2014/main" id="{FE5B7B67-E38D-8D78-5810-BEE1F0107E1A}"/>
                    </a:ext>
                  </a:extLst>
                </p:cNvPr>
                <p:cNvSpPr>
                  <a:spLocks noChangeShapeType="1"/>
                </p:cNvSpPr>
                <p:nvPr/>
              </p:nvSpPr>
              <p:spPr bwMode="auto">
                <a:xfrm flipH="1">
                  <a:off x="2246" y="2705"/>
                  <a:ext cx="30"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591" name="Line 87">
                  <a:extLst>
                    <a:ext uri="{FF2B5EF4-FFF2-40B4-BE49-F238E27FC236}">
                      <a16:creationId xmlns:a16="http://schemas.microsoft.com/office/drawing/2014/main" id="{E76FFB4A-9F9C-3216-6309-242BE8D876AC}"/>
                    </a:ext>
                  </a:extLst>
                </p:cNvPr>
                <p:cNvSpPr>
                  <a:spLocks noChangeShapeType="1"/>
                </p:cNvSpPr>
                <p:nvPr/>
              </p:nvSpPr>
              <p:spPr bwMode="auto">
                <a:xfrm>
                  <a:off x="3038" y="2812"/>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592" name="Line 88">
                  <a:extLst>
                    <a:ext uri="{FF2B5EF4-FFF2-40B4-BE49-F238E27FC236}">
                      <a16:creationId xmlns:a16="http://schemas.microsoft.com/office/drawing/2014/main" id="{1BAF470B-767F-6CCE-5598-BD0DC7DB280F}"/>
                    </a:ext>
                  </a:extLst>
                </p:cNvPr>
                <p:cNvSpPr>
                  <a:spLocks noChangeShapeType="1"/>
                </p:cNvSpPr>
                <p:nvPr/>
              </p:nvSpPr>
              <p:spPr bwMode="auto">
                <a:xfrm flipH="1">
                  <a:off x="2204" y="2687"/>
                  <a:ext cx="29"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593" name="Line 89">
                  <a:extLst>
                    <a:ext uri="{FF2B5EF4-FFF2-40B4-BE49-F238E27FC236}">
                      <a16:creationId xmlns:a16="http://schemas.microsoft.com/office/drawing/2014/main" id="{BE182CE9-ED31-7595-122B-D3342B3CD3AC}"/>
                    </a:ext>
                  </a:extLst>
                </p:cNvPr>
                <p:cNvSpPr>
                  <a:spLocks noChangeShapeType="1"/>
                </p:cNvSpPr>
                <p:nvPr/>
              </p:nvSpPr>
              <p:spPr bwMode="auto">
                <a:xfrm flipH="1" flipV="1">
                  <a:off x="2162" y="2501"/>
                  <a:ext cx="29" cy="1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594" name="Line 90">
                  <a:extLst>
                    <a:ext uri="{FF2B5EF4-FFF2-40B4-BE49-F238E27FC236}">
                      <a16:creationId xmlns:a16="http://schemas.microsoft.com/office/drawing/2014/main" id="{3DDF311F-A803-5D74-A122-5CEC1E8C5B47}"/>
                    </a:ext>
                  </a:extLst>
                </p:cNvPr>
                <p:cNvSpPr>
                  <a:spLocks noChangeShapeType="1"/>
                </p:cNvSpPr>
                <p:nvPr/>
              </p:nvSpPr>
              <p:spPr bwMode="auto">
                <a:xfrm flipH="1" flipV="1">
                  <a:off x="2246" y="2459"/>
                  <a:ext cx="51" cy="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15403" name="Oval 91">
                  <a:extLst>
                    <a:ext uri="{FF2B5EF4-FFF2-40B4-BE49-F238E27FC236}">
                      <a16:creationId xmlns:a16="http://schemas.microsoft.com/office/drawing/2014/main" id="{A4D0B5FD-44D6-9CC3-C143-17F11D7F8C7A}"/>
                    </a:ext>
                  </a:extLst>
                </p:cNvPr>
                <p:cNvSpPr>
                  <a:spLocks noChangeArrowheads="1"/>
                </p:cNvSpPr>
                <p:nvPr/>
              </p:nvSpPr>
              <p:spPr bwMode="auto">
                <a:xfrm>
                  <a:off x="2582" y="2585"/>
                  <a:ext cx="1161" cy="143"/>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3596" name="Arc 92">
                  <a:extLst>
                    <a:ext uri="{FF2B5EF4-FFF2-40B4-BE49-F238E27FC236}">
                      <a16:creationId xmlns:a16="http://schemas.microsoft.com/office/drawing/2014/main" id="{90AEDB8F-A37B-CE61-6386-388748DD3338}"/>
                    </a:ext>
                  </a:extLst>
                </p:cNvPr>
                <p:cNvSpPr>
                  <a:spLocks/>
                </p:cNvSpPr>
                <p:nvPr/>
              </p:nvSpPr>
              <p:spPr bwMode="auto">
                <a:xfrm rot="21402020" flipH="1">
                  <a:off x="1783" y="2585"/>
                  <a:ext cx="968" cy="317"/>
                </a:xfrm>
                <a:custGeom>
                  <a:avLst/>
                  <a:gdLst>
                    <a:gd name="T0" fmla="*/ 0 w 21600"/>
                    <a:gd name="T1" fmla="*/ 0 h 21561"/>
                    <a:gd name="T2" fmla="*/ 0 w 21600"/>
                    <a:gd name="T3" fmla="*/ 0 h 21561"/>
                    <a:gd name="T4" fmla="*/ 0 w 21600"/>
                    <a:gd name="T5" fmla="*/ 0 h 21561"/>
                    <a:gd name="T6" fmla="*/ 0 60000 65536"/>
                    <a:gd name="T7" fmla="*/ 0 60000 65536"/>
                    <a:gd name="T8" fmla="*/ 0 60000 65536"/>
                    <a:gd name="T9" fmla="*/ 0 w 21600"/>
                    <a:gd name="T10" fmla="*/ 0 h 21561"/>
                    <a:gd name="T11" fmla="*/ 21600 w 21600"/>
                    <a:gd name="T12" fmla="*/ 21561 h 21561"/>
                  </a:gdLst>
                  <a:ahLst/>
                  <a:cxnLst>
                    <a:cxn ang="T6">
                      <a:pos x="T0" y="T1"/>
                    </a:cxn>
                    <a:cxn ang="T7">
                      <a:pos x="T2" y="T3"/>
                    </a:cxn>
                    <a:cxn ang="T8">
                      <a:pos x="T4" y="T5"/>
                    </a:cxn>
                  </a:cxnLst>
                  <a:rect l="T9" t="T10" r="T11" b="T12"/>
                  <a:pathLst>
                    <a:path w="21600" h="21561" fill="none" extrusionOk="0">
                      <a:moveTo>
                        <a:pt x="1302" y="0"/>
                      </a:moveTo>
                      <a:cubicBezTo>
                        <a:pt x="12705" y="689"/>
                        <a:pt x="21600" y="10137"/>
                        <a:pt x="21600" y="21561"/>
                      </a:cubicBezTo>
                    </a:path>
                    <a:path w="21600" h="21561" stroke="0" extrusionOk="0">
                      <a:moveTo>
                        <a:pt x="1302" y="0"/>
                      </a:moveTo>
                      <a:cubicBezTo>
                        <a:pt x="12705" y="689"/>
                        <a:pt x="21600" y="10137"/>
                        <a:pt x="21600" y="21561"/>
                      </a:cubicBezTo>
                      <a:lnTo>
                        <a:pt x="0" y="21561"/>
                      </a:lnTo>
                      <a:lnTo>
                        <a:pt x="1302"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3597" name="Arc 93">
                  <a:extLst>
                    <a:ext uri="{FF2B5EF4-FFF2-40B4-BE49-F238E27FC236}">
                      <a16:creationId xmlns:a16="http://schemas.microsoft.com/office/drawing/2014/main" id="{EF243D5B-E13F-30EB-5E27-5B50284CF0A0}"/>
                    </a:ext>
                  </a:extLst>
                </p:cNvPr>
                <p:cNvSpPr>
                  <a:spLocks/>
                </p:cNvSpPr>
                <p:nvPr/>
              </p:nvSpPr>
              <p:spPr bwMode="auto">
                <a:xfrm rot="35585" flipH="1">
                  <a:off x="1993" y="2579"/>
                  <a:ext cx="750" cy="395"/>
                </a:xfrm>
                <a:custGeom>
                  <a:avLst/>
                  <a:gdLst>
                    <a:gd name="T0" fmla="*/ 0 w 21370"/>
                    <a:gd name="T1" fmla="*/ 0 h 21596"/>
                    <a:gd name="T2" fmla="*/ 0 w 21370"/>
                    <a:gd name="T3" fmla="*/ 0 h 21596"/>
                    <a:gd name="T4" fmla="*/ 0 w 21370"/>
                    <a:gd name="T5" fmla="*/ 0 h 21596"/>
                    <a:gd name="T6" fmla="*/ 0 60000 65536"/>
                    <a:gd name="T7" fmla="*/ 0 60000 65536"/>
                    <a:gd name="T8" fmla="*/ 0 60000 65536"/>
                    <a:gd name="T9" fmla="*/ 0 w 21370"/>
                    <a:gd name="T10" fmla="*/ 0 h 21596"/>
                    <a:gd name="T11" fmla="*/ 21370 w 21370"/>
                    <a:gd name="T12" fmla="*/ 21596 h 21596"/>
                  </a:gdLst>
                  <a:ahLst/>
                  <a:cxnLst>
                    <a:cxn ang="T6">
                      <a:pos x="T0" y="T1"/>
                    </a:cxn>
                    <a:cxn ang="T7">
                      <a:pos x="T2" y="T3"/>
                    </a:cxn>
                    <a:cxn ang="T8">
                      <a:pos x="T4" y="T5"/>
                    </a:cxn>
                  </a:cxnLst>
                  <a:rect l="T9" t="T10" r="T11" b="T12"/>
                  <a:pathLst>
                    <a:path w="21370" h="21596" fill="none" extrusionOk="0">
                      <a:moveTo>
                        <a:pt x="401" y="-1"/>
                      </a:moveTo>
                      <a:cubicBezTo>
                        <a:pt x="10961" y="195"/>
                        <a:pt x="19831" y="8000"/>
                        <a:pt x="21369" y="18451"/>
                      </a:cubicBezTo>
                    </a:path>
                    <a:path w="21370" h="21596" stroke="0" extrusionOk="0">
                      <a:moveTo>
                        <a:pt x="401" y="-1"/>
                      </a:moveTo>
                      <a:cubicBezTo>
                        <a:pt x="10961" y="195"/>
                        <a:pt x="19831" y="8000"/>
                        <a:pt x="21369" y="18451"/>
                      </a:cubicBezTo>
                      <a:lnTo>
                        <a:pt x="0" y="21596"/>
                      </a:lnTo>
                      <a:lnTo>
                        <a:pt x="401"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3598" name="Arc 94">
                  <a:extLst>
                    <a:ext uri="{FF2B5EF4-FFF2-40B4-BE49-F238E27FC236}">
                      <a16:creationId xmlns:a16="http://schemas.microsoft.com/office/drawing/2014/main" id="{F1F416F2-940C-EA96-139E-3C91F55DDF51}"/>
                    </a:ext>
                  </a:extLst>
                </p:cNvPr>
                <p:cNvSpPr>
                  <a:spLocks/>
                </p:cNvSpPr>
                <p:nvPr/>
              </p:nvSpPr>
              <p:spPr bwMode="auto">
                <a:xfrm flipH="1" flipV="1">
                  <a:off x="1951" y="2370"/>
                  <a:ext cx="968" cy="2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3599" name="Arc 95">
                  <a:extLst>
                    <a:ext uri="{FF2B5EF4-FFF2-40B4-BE49-F238E27FC236}">
                      <a16:creationId xmlns:a16="http://schemas.microsoft.com/office/drawing/2014/main" id="{E45C7A5C-67FD-3F8E-DE5F-2AF017271BDE}"/>
                    </a:ext>
                  </a:extLst>
                </p:cNvPr>
                <p:cNvSpPr>
                  <a:spLocks/>
                </p:cNvSpPr>
                <p:nvPr/>
              </p:nvSpPr>
              <p:spPr bwMode="auto">
                <a:xfrm rot="192122" flipH="1" flipV="1">
                  <a:off x="2077" y="2334"/>
                  <a:ext cx="758" cy="2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3600" name="Arc 96">
                  <a:extLst>
                    <a:ext uri="{FF2B5EF4-FFF2-40B4-BE49-F238E27FC236}">
                      <a16:creationId xmlns:a16="http://schemas.microsoft.com/office/drawing/2014/main" id="{26237AE8-0DA4-41DA-7483-CBCAE013774D}"/>
                    </a:ext>
                  </a:extLst>
                </p:cNvPr>
                <p:cNvSpPr>
                  <a:spLocks/>
                </p:cNvSpPr>
                <p:nvPr/>
              </p:nvSpPr>
              <p:spPr bwMode="auto">
                <a:xfrm rot="1385979" flipH="1">
                  <a:off x="3354" y="2591"/>
                  <a:ext cx="884" cy="268"/>
                </a:xfrm>
                <a:custGeom>
                  <a:avLst/>
                  <a:gdLst>
                    <a:gd name="T0" fmla="*/ 0 w 19712"/>
                    <a:gd name="T1" fmla="*/ 0 h 20173"/>
                    <a:gd name="T2" fmla="*/ 0 w 19712"/>
                    <a:gd name="T3" fmla="*/ 0 h 20173"/>
                    <a:gd name="T4" fmla="*/ 0 w 19712"/>
                    <a:gd name="T5" fmla="*/ 0 h 20173"/>
                    <a:gd name="T6" fmla="*/ 0 60000 65536"/>
                    <a:gd name="T7" fmla="*/ 0 60000 65536"/>
                    <a:gd name="T8" fmla="*/ 0 60000 65536"/>
                    <a:gd name="T9" fmla="*/ 0 w 19712"/>
                    <a:gd name="T10" fmla="*/ 0 h 20173"/>
                    <a:gd name="T11" fmla="*/ 19712 w 19712"/>
                    <a:gd name="T12" fmla="*/ 20173 h 20173"/>
                  </a:gdLst>
                  <a:ahLst/>
                  <a:cxnLst>
                    <a:cxn ang="T6">
                      <a:pos x="T0" y="T1"/>
                    </a:cxn>
                    <a:cxn ang="T7">
                      <a:pos x="T2" y="T3"/>
                    </a:cxn>
                    <a:cxn ang="T8">
                      <a:pos x="T4" y="T5"/>
                    </a:cxn>
                  </a:cxnLst>
                  <a:rect l="T9" t="T10" r="T11" b="T12"/>
                  <a:pathLst>
                    <a:path w="19712" h="20173" fill="none" extrusionOk="0">
                      <a:moveTo>
                        <a:pt x="7720" y="-1"/>
                      </a:moveTo>
                      <a:cubicBezTo>
                        <a:pt x="13061" y="2043"/>
                        <a:pt x="17373" y="6122"/>
                        <a:pt x="19711" y="11341"/>
                      </a:cubicBezTo>
                    </a:path>
                    <a:path w="19712" h="20173" stroke="0" extrusionOk="0">
                      <a:moveTo>
                        <a:pt x="7720" y="-1"/>
                      </a:moveTo>
                      <a:cubicBezTo>
                        <a:pt x="13061" y="2043"/>
                        <a:pt x="17373" y="6122"/>
                        <a:pt x="19711" y="11341"/>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3601" name="Arc 97">
                  <a:extLst>
                    <a:ext uri="{FF2B5EF4-FFF2-40B4-BE49-F238E27FC236}">
                      <a16:creationId xmlns:a16="http://schemas.microsoft.com/office/drawing/2014/main" id="{EC518BBF-5209-BD88-13FC-BD4EF30E64BF}"/>
                    </a:ext>
                  </a:extLst>
                </p:cNvPr>
                <p:cNvSpPr>
                  <a:spLocks/>
                </p:cNvSpPr>
                <p:nvPr/>
              </p:nvSpPr>
              <p:spPr bwMode="auto">
                <a:xfrm rot="31729" flipH="1" flipV="1">
                  <a:off x="2288" y="2352"/>
                  <a:ext cx="968" cy="216"/>
                </a:xfrm>
                <a:custGeom>
                  <a:avLst/>
                  <a:gdLst>
                    <a:gd name="T0" fmla="*/ 0 w 21600"/>
                    <a:gd name="T1" fmla="*/ 0 h 21575"/>
                    <a:gd name="T2" fmla="*/ 0 w 21600"/>
                    <a:gd name="T3" fmla="*/ 0 h 21575"/>
                    <a:gd name="T4" fmla="*/ 0 w 21600"/>
                    <a:gd name="T5" fmla="*/ 0 h 21575"/>
                    <a:gd name="T6" fmla="*/ 0 60000 65536"/>
                    <a:gd name="T7" fmla="*/ 0 60000 65536"/>
                    <a:gd name="T8" fmla="*/ 0 60000 65536"/>
                    <a:gd name="T9" fmla="*/ 0 w 21600"/>
                    <a:gd name="T10" fmla="*/ 0 h 21575"/>
                    <a:gd name="T11" fmla="*/ 21600 w 21600"/>
                    <a:gd name="T12" fmla="*/ 21575 h 21575"/>
                  </a:gdLst>
                  <a:ahLst/>
                  <a:cxnLst>
                    <a:cxn ang="T6">
                      <a:pos x="T0" y="T1"/>
                    </a:cxn>
                    <a:cxn ang="T7">
                      <a:pos x="T2" y="T3"/>
                    </a:cxn>
                    <a:cxn ang="T8">
                      <a:pos x="T4" y="T5"/>
                    </a:cxn>
                  </a:cxnLst>
                  <a:rect l="T9" t="T10" r="T11" b="T12"/>
                  <a:pathLst>
                    <a:path w="21600" h="21575" fill="none" extrusionOk="0">
                      <a:moveTo>
                        <a:pt x="7720" y="-1"/>
                      </a:moveTo>
                      <a:cubicBezTo>
                        <a:pt x="16079" y="3198"/>
                        <a:pt x="21600" y="11222"/>
                        <a:pt x="21600" y="20173"/>
                      </a:cubicBezTo>
                      <a:cubicBezTo>
                        <a:pt x="21600" y="20640"/>
                        <a:pt x="21584" y="21108"/>
                        <a:pt x="21554" y="21575"/>
                      </a:cubicBezTo>
                    </a:path>
                    <a:path w="21600" h="21575" stroke="0" extrusionOk="0">
                      <a:moveTo>
                        <a:pt x="7720" y="-1"/>
                      </a:moveTo>
                      <a:cubicBezTo>
                        <a:pt x="16079" y="3198"/>
                        <a:pt x="21600" y="11222"/>
                        <a:pt x="21600" y="20173"/>
                      </a:cubicBezTo>
                      <a:cubicBezTo>
                        <a:pt x="21600" y="20640"/>
                        <a:pt x="21584" y="21108"/>
                        <a:pt x="21554" y="21575"/>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3602" name="Line 98">
                  <a:extLst>
                    <a:ext uri="{FF2B5EF4-FFF2-40B4-BE49-F238E27FC236}">
                      <a16:creationId xmlns:a16="http://schemas.microsoft.com/office/drawing/2014/main" id="{A84886F3-E16C-BC25-A9B0-E5FBEBEE1607}"/>
                    </a:ext>
                  </a:extLst>
                </p:cNvPr>
                <p:cNvSpPr>
                  <a:spLocks noChangeShapeType="1"/>
                </p:cNvSpPr>
                <p:nvPr/>
              </p:nvSpPr>
              <p:spPr bwMode="auto">
                <a:xfrm flipH="1" flipV="1">
                  <a:off x="2330" y="2417"/>
                  <a:ext cx="37" cy="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603" name="Arc 99">
                  <a:extLst>
                    <a:ext uri="{FF2B5EF4-FFF2-40B4-BE49-F238E27FC236}">
                      <a16:creationId xmlns:a16="http://schemas.microsoft.com/office/drawing/2014/main" id="{13B816A0-045E-B8BA-A64C-DEACAEF8A6DB}"/>
                    </a:ext>
                  </a:extLst>
                </p:cNvPr>
                <p:cNvSpPr>
                  <a:spLocks/>
                </p:cNvSpPr>
                <p:nvPr/>
              </p:nvSpPr>
              <p:spPr bwMode="auto">
                <a:xfrm rot="21229393" flipH="1">
                  <a:off x="2113" y="2573"/>
                  <a:ext cx="967" cy="412"/>
                </a:xfrm>
                <a:custGeom>
                  <a:avLst/>
                  <a:gdLst>
                    <a:gd name="T0" fmla="*/ 0 w 21600"/>
                    <a:gd name="T1" fmla="*/ 0 h 30987"/>
                    <a:gd name="T2" fmla="*/ 0 w 21600"/>
                    <a:gd name="T3" fmla="*/ 0 h 30987"/>
                    <a:gd name="T4" fmla="*/ 0 w 21600"/>
                    <a:gd name="T5" fmla="*/ 0 h 30987"/>
                    <a:gd name="T6" fmla="*/ 0 60000 65536"/>
                    <a:gd name="T7" fmla="*/ 0 60000 65536"/>
                    <a:gd name="T8" fmla="*/ 0 60000 65536"/>
                    <a:gd name="T9" fmla="*/ 0 w 21600"/>
                    <a:gd name="T10" fmla="*/ 0 h 30987"/>
                    <a:gd name="T11" fmla="*/ 21600 w 21600"/>
                    <a:gd name="T12" fmla="*/ 30987 h 30987"/>
                  </a:gdLst>
                  <a:ahLst/>
                  <a:cxnLst>
                    <a:cxn ang="T6">
                      <a:pos x="T0" y="T1"/>
                    </a:cxn>
                    <a:cxn ang="T7">
                      <a:pos x="T2" y="T3"/>
                    </a:cxn>
                    <a:cxn ang="T8">
                      <a:pos x="T4" y="T5"/>
                    </a:cxn>
                  </a:cxnLst>
                  <a:rect l="T9" t="T10" r="T11" b="T12"/>
                  <a:pathLst>
                    <a:path w="21600" h="30987" fill="none" extrusionOk="0">
                      <a:moveTo>
                        <a:pt x="7720" y="-1"/>
                      </a:moveTo>
                      <a:cubicBezTo>
                        <a:pt x="16079" y="3198"/>
                        <a:pt x="21600" y="11222"/>
                        <a:pt x="21600" y="20173"/>
                      </a:cubicBezTo>
                      <a:cubicBezTo>
                        <a:pt x="21600" y="23970"/>
                        <a:pt x="20599" y="27700"/>
                        <a:pt x="18698" y="30987"/>
                      </a:cubicBezTo>
                    </a:path>
                    <a:path w="21600" h="30987" stroke="0" extrusionOk="0">
                      <a:moveTo>
                        <a:pt x="7720" y="-1"/>
                      </a:moveTo>
                      <a:cubicBezTo>
                        <a:pt x="16079" y="3198"/>
                        <a:pt x="21600" y="11222"/>
                        <a:pt x="21600" y="20173"/>
                      </a:cubicBezTo>
                      <a:cubicBezTo>
                        <a:pt x="21600" y="23970"/>
                        <a:pt x="20599" y="27700"/>
                        <a:pt x="18698" y="30987"/>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3604" name="Line 100">
                  <a:extLst>
                    <a:ext uri="{FF2B5EF4-FFF2-40B4-BE49-F238E27FC236}">
                      <a16:creationId xmlns:a16="http://schemas.microsoft.com/office/drawing/2014/main" id="{8B5DE1E4-C4F1-A141-5B29-8DA849E50619}"/>
                    </a:ext>
                  </a:extLst>
                </p:cNvPr>
                <p:cNvSpPr>
                  <a:spLocks noChangeShapeType="1"/>
                </p:cNvSpPr>
                <p:nvPr/>
              </p:nvSpPr>
              <p:spPr bwMode="auto">
                <a:xfrm>
                  <a:off x="3072" y="2736"/>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605" name="Line 101">
                  <a:extLst>
                    <a:ext uri="{FF2B5EF4-FFF2-40B4-BE49-F238E27FC236}">
                      <a16:creationId xmlns:a16="http://schemas.microsoft.com/office/drawing/2014/main" id="{22F04468-2922-17BD-5702-A1C0E4689748}"/>
                    </a:ext>
                  </a:extLst>
                </p:cNvPr>
                <p:cNvSpPr>
                  <a:spLocks noChangeShapeType="1"/>
                </p:cNvSpPr>
                <p:nvPr/>
              </p:nvSpPr>
              <p:spPr bwMode="auto">
                <a:xfrm flipV="1">
                  <a:off x="2330" y="2262"/>
                  <a:ext cx="56" cy="3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606" name="Line 102">
                  <a:extLst>
                    <a:ext uri="{FF2B5EF4-FFF2-40B4-BE49-F238E27FC236}">
                      <a16:creationId xmlns:a16="http://schemas.microsoft.com/office/drawing/2014/main" id="{85B2AF55-8A8D-747A-B694-0DB9159050DE}"/>
                    </a:ext>
                  </a:extLst>
                </p:cNvPr>
                <p:cNvSpPr>
                  <a:spLocks noChangeShapeType="1"/>
                </p:cNvSpPr>
                <p:nvPr/>
              </p:nvSpPr>
              <p:spPr bwMode="auto">
                <a:xfrm>
                  <a:off x="3130" y="2405"/>
                  <a:ext cx="12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607" name="Arc 103">
                  <a:extLst>
                    <a:ext uri="{FF2B5EF4-FFF2-40B4-BE49-F238E27FC236}">
                      <a16:creationId xmlns:a16="http://schemas.microsoft.com/office/drawing/2014/main" id="{9375393E-35C9-4B89-E0A6-A74583A09572}"/>
                    </a:ext>
                  </a:extLst>
                </p:cNvPr>
                <p:cNvSpPr>
                  <a:spLocks/>
                </p:cNvSpPr>
                <p:nvPr/>
              </p:nvSpPr>
              <p:spPr bwMode="auto">
                <a:xfrm rot="11468867" flipH="1">
                  <a:off x="3298" y="2160"/>
                  <a:ext cx="750" cy="420"/>
                </a:xfrm>
                <a:custGeom>
                  <a:avLst/>
                  <a:gdLst>
                    <a:gd name="T0" fmla="*/ 0 w 16741"/>
                    <a:gd name="T1" fmla="*/ 0 h 20173"/>
                    <a:gd name="T2" fmla="*/ 0 w 16741"/>
                    <a:gd name="T3" fmla="*/ 0 h 20173"/>
                    <a:gd name="T4" fmla="*/ 0 w 16741"/>
                    <a:gd name="T5" fmla="*/ 0 h 20173"/>
                    <a:gd name="T6" fmla="*/ 0 60000 65536"/>
                    <a:gd name="T7" fmla="*/ 0 60000 65536"/>
                    <a:gd name="T8" fmla="*/ 0 60000 65536"/>
                    <a:gd name="T9" fmla="*/ 0 w 16741"/>
                    <a:gd name="T10" fmla="*/ 0 h 20173"/>
                    <a:gd name="T11" fmla="*/ 16741 w 16741"/>
                    <a:gd name="T12" fmla="*/ 20173 h 20173"/>
                  </a:gdLst>
                  <a:ahLst/>
                  <a:cxnLst>
                    <a:cxn ang="T6">
                      <a:pos x="T0" y="T1"/>
                    </a:cxn>
                    <a:cxn ang="T7">
                      <a:pos x="T2" y="T3"/>
                    </a:cxn>
                    <a:cxn ang="T8">
                      <a:pos x="T4" y="T5"/>
                    </a:cxn>
                  </a:cxnLst>
                  <a:rect l="T9" t="T10" r="T11" b="T12"/>
                  <a:pathLst>
                    <a:path w="16741" h="20173" fill="none" extrusionOk="0">
                      <a:moveTo>
                        <a:pt x="7720" y="-1"/>
                      </a:moveTo>
                      <a:cubicBezTo>
                        <a:pt x="11245" y="1348"/>
                        <a:pt x="14355" y="3598"/>
                        <a:pt x="16741" y="6523"/>
                      </a:cubicBezTo>
                    </a:path>
                    <a:path w="16741" h="20173" stroke="0" extrusionOk="0">
                      <a:moveTo>
                        <a:pt x="7720" y="-1"/>
                      </a:moveTo>
                      <a:cubicBezTo>
                        <a:pt x="11245" y="1348"/>
                        <a:pt x="14355" y="3598"/>
                        <a:pt x="16741" y="6523"/>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3608" name="Line 104">
                  <a:extLst>
                    <a:ext uri="{FF2B5EF4-FFF2-40B4-BE49-F238E27FC236}">
                      <a16:creationId xmlns:a16="http://schemas.microsoft.com/office/drawing/2014/main" id="{A270149E-D352-9255-984C-4EC5661788FD}"/>
                    </a:ext>
                  </a:extLst>
                </p:cNvPr>
                <p:cNvSpPr>
                  <a:spLocks noChangeShapeType="1"/>
                </p:cNvSpPr>
                <p:nvPr/>
              </p:nvSpPr>
              <p:spPr bwMode="auto">
                <a:xfrm>
                  <a:off x="3564" y="2567"/>
                  <a:ext cx="407" cy="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050"/>
                </a:p>
              </p:txBody>
            </p:sp>
            <p:sp>
              <p:nvSpPr>
                <p:cNvPr id="23609" name="Arc 105">
                  <a:extLst>
                    <a:ext uri="{FF2B5EF4-FFF2-40B4-BE49-F238E27FC236}">
                      <a16:creationId xmlns:a16="http://schemas.microsoft.com/office/drawing/2014/main" id="{E0E5973C-9596-7D41-B832-EA6ADA99A985}"/>
                    </a:ext>
                  </a:extLst>
                </p:cNvPr>
                <p:cNvSpPr>
                  <a:spLocks/>
                </p:cNvSpPr>
                <p:nvPr/>
              </p:nvSpPr>
              <p:spPr bwMode="auto">
                <a:xfrm rot="20745207" flipH="1">
                  <a:off x="2262" y="2573"/>
                  <a:ext cx="768" cy="339"/>
                </a:xfrm>
                <a:custGeom>
                  <a:avLst/>
                  <a:gdLst>
                    <a:gd name="T0" fmla="*/ 0 w 21600"/>
                    <a:gd name="T1" fmla="*/ 0 h 31787"/>
                    <a:gd name="T2" fmla="*/ 0 w 21600"/>
                    <a:gd name="T3" fmla="*/ 0 h 31787"/>
                    <a:gd name="T4" fmla="*/ 0 w 21600"/>
                    <a:gd name="T5" fmla="*/ 0 h 31787"/>
                    <a:gd name="T6" fmla="*/ 0 60000 65536"/>
                    <a:gd name="T7" fmla="*/ 0 60000 65536"/>
                    <a:gd name="T8" fmla="*/ 0 60000 65536"/>
                    <a:gd name="T9" fmla="*/ 0 w 21600"/>
                    <a:gd name="T10" fmla="*/ 0 h 31787"/>
                    <a:gd name="T11" fmla="*/ 21600 w 21600"/>
                    <a:gd name="T12" fmla="*/ 31787 h 31787"/>
                  </a:gdLst>
                  <a:ahLst/>
                  <a:cxnLst>
                    <a:cxn ang="T6">
                      <a:pos x="T0" y="T1"/>
                    </a:cxn>
                    <a:cxn ang="T7">
                      <a:pos x="T2" y="T3"/>
                    </a:cxn>
                    <a:cxn ang="T8">
                      <a:pos x="T4" y="T5"/>
                    </a:cxn>
                  </a:cxnLst>
                  <a:rect l="T9" t="T10" r="T11" b="T12"/>
                  <a:pathLst>
                    <a:path w="21600" h="31787" fill="none" extrusionOk="0">
                      <a:moveTo>
                        <a:pt x="7720" y="-1"/>
                      </a:moveTo>
                      <a:cubicBezTo>
                        <a:pt x="16079" y="3198"/>
                        <a:pt x="21600" y="11222"/>
                        <a:pt x="21600" y="20173"/>
                      </a:cubicBezTo>
                      <a:cubicBezTo>
                        <a:pt x="21600" y="24288"/>
                        <a:pt x="20424" y="28317"/>
                        <a:pt x="18211" y="31786"/>
                      </a:cubicBezTo>
                    </a:path>
                    <a:path w="21600" h="31787" stroke="0" extrusionOk="0">
                      <a:moveTo>
                        <a:pt x="7720" y="-1"/>
                      </a:moveTo>
                      <a:cubicBezTo>
                        <a:pt x="16079" y="3198"/>
                        <a:pt x="21600" y="11222"/>
                        <a:pt x="21600" y="20173"/>
                      </a:cubicBezTo>
                      <a:cubicBezTo>
                        <a:pt x="21600" y="24288"/>
                        <a:pt x="20424" y="28317"/>
                        <a:pt x="18211" y="31786"/>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3610" name="Line 106">
                  <a:extLst>
                    <a:ext uri="{FF2B5EF4-FFF2-40B4-BE49-F238E27FC236}">
                      <a16:creationId xmlns:a16="http://schemas.microsoft.com/office/drawing/2014/main" id="{81CC86A8-180B-E052-A29A-C3D705B77B4C}"/>
                    </a:ext>
                  </a:extLst>
                </p:cNvPr>
                <p:cNvSpPr>
                  <a:spLocks noChangeShapeType="1"/>
                </p:cNvSpPr>
                <p:nvPr/>
              </p:nvSpPr>
              <p:spPr bwMode="auto">
                <a:xfrm>
                  <a:off x="2295" y="2802"/>
                  <a:ext cx="7" cy="3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611" name="Arc 107">
                  <a:extLst>
                    <a:ext uri="{FF2B5EF4-FFF2-40B4-BE49-F238E27FC236}">
                      <a16:creationId xmlns:a16="http://schemas.microsoft.com/office/drawing/2014/main" id="{85857C72-2667-EE94-D545-83CE25D38AA5}"/>
                    </a:ext>
                  </a:extLst>
                </p:cNvPr>
                <p:cNvSpPr>
                  <a:spLocks/>
                </p:cNvSpPr>
                <p:nvPr/>
              </p:nvSpPr>
              <p:spPr bwMode="auto">
                <a:xfrm rot="956231" flipH="1" flipV="1">
                  <a:off x="2404" y="2288"/>
                  <a:ext cx="526" cy="227"/>
                </a:xfrm>
                <a:custGeom>
                  <a:avLst/>
                  <a:gdLst>
                    <a:gd name="T0" fmla="*/ 0 w 31913"/>
                    <a:gd name="T1" fmla="*/ 0 h 35003"/>
                    <a:gd name="T2" fmla="*/ 0 w 31913"/>
                    <a:gd name="T3" fmla="*/ 0 h 35003"/>
                    <a:gd name="T4" fmla="*/ 0 w 31913"/>
                    <a:gd name="T5" fmla="*/ 0 h 35003"/>
                    <a:gd name="T6" fmla="*/ 0 60000 65536"/>
                    <a:gd name="T7" fmla="*/ 0 60000 65536"/>
                    <a:gd name="T8" fmla="*/ 0 60000 65536"/>
                    <a:gd name="T9" fmla="*/ 0 w 31913"/>
                    <a:gd name="T10" fmla="*/ 0 h 35003"/>
                    <a:gd name="T11" fmla="*/ 31913 w 31913"/>
                    <a:gd name="T12" fmla="*/ 35003 h 35003"/>
                  </a:gdLst>
                  <a:ahLst/>
                  <a:cxnLst>
                    <a:cxn ang="T6">
                      <a:pos x="T0" y="T1"/>
                    </a:cxn>
                    <a:cxn ang="T7">
                      <a:pos x="T2" y="T3"/>
                    </a:cxn>
                    <a:cxn ang="T8">
                      <a:pos x="T4" y="T5"/>
                    </a:cxn>
                  </a:cxnLst>
                  <a:rect l="T9" t="T10" r="T11" b="T12"/>
                  <a:pathLst>
                    <a:path w="31913" h="35003" fill="none" extrusionOk="0">
                      <a:moveTo>
                        <a:pt x="0" y="2621"/>
                      </a:moveTo>
                      <a:cubicBezTo>
                        <a:pt x="3165" y="901"/>
                        <a:pt x="6710" y="-1"/>
                        <a:pt x="10313" y="0"/>
                      </a:cubicBezTo>
                      <a:cubicBezTo>
                        <a:pt x="22242" y="0"/>
                        <a:pt x="31913" y="9670"/>
                        <a:pt x="31913" y="21600"/>
                      </a:cubicBezTo>
                      <a:cubicBezTo>
                        <a:pt x="31913" y="26465"/>
                        <a:pt x="30270" y="31188"/>
                        <a:pt x="27251" y="35003"/>
                      </a:cubicBezTo>
                    </a:path>
                    <a:path w="31913" h="35003" stroke="0" extrusionOk="0">
                      <a:moveTo>
                        <a:pt x="0" y="2621"/>
                      </a:moveTo>
                      <a:cubicBezTo>
                        <a:pt x="3165" y="901"/>
                        <a:pt x="6710" y="-1"/>
                        <a:pt x="10313" y="0"/>
                      </a:cubicBezTo>
                      <a:cubicBezTo>
                        <a:pt x="22242" y="0"/>
                        <a:pt x="31913" y="9670"/>
                        <a:pt x="31913" y="21600"/>
                      </a:cubicBezTo>
                      <a:cubicBezTo>
                        <a:pt x="31913" y="26465"/>
                        <a:pt x="30270" y="31188"/>
                        <a:pt x="27251" y="35003"/>
                      </a:cubicBezTo>
                      <a:lnTo>
                        <a:pt x="10313" y="21600"/>
                      </a:lnTo>
                      <a:lnTo>
                        <a:pt x="0" y="262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3612" name="Line 108">
                  <a:extLst>
                    <a:ext uri="{FF2B5EF4-FFF2-40B4-BE49-F238E27FC236}">
                      <a16:creationId xmlns:a16="http://schemas.microsoft.com/office/drawing/2014/main" id="{245B2D64-82AA-8495-B6B2-65325D6B1650}"/>
                    </a:ext>
                  </a:extLst>
                </p:cNvPr>
                <p:cNvSpPr>
                  <a:spLocks noChangeShapeType="1"/>
                </p:cNvSpPr>
                <p:nvPr/>
              </p:nvSpPr>
              <p:spPr bwMode="auto">
                <a:xfrm>
                  <a:off x="3130" y="2322"/>
                  <a:ext cx="12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15421" name="Rectangle 109">
                  <a:extLst>
                    <a:ext uri="{FF2B5EF4-FFF2-40B4-BE49-F238E27FC236}">
                      <a16:creationId xmlns:a16="http://schemas.microsoft.com/office/drawing/2014/main" id="{17804B3B-D694-4AF7-8697-6DC22C9CF906}"/>
                    </a:ext>
                  </a:extLst>
                </p:cNvPr>
                <p:cNvSpPr>
                  <a:spLocks noChangeArrowheads="1"/>
                </p:cNvSpPr>
                <p:nvPr/>
              </p:nvSpPr>
              <p:spPr bwMode="auto">
                <a:xfrm>
                  <a:off x="2709" y="2549"/>
                  <a:ext cx="424" cy="61"/>
                </a:xfrm>
                <a:prstGeom prst="rect">
                  <a:avLst/>
                </a:prstGeom>
                <a:solidFill>
                  <a:srgbClr val="FF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0000"/>
                  </a:extrusionClr>
                  <a:contourClr>
                    <a:srgbClr val="FF0000"/>
                  </a:contourClr>
                </a:sp3d>
              </p:spPr>
              <p:txBody>
                <a:bodyPr wrap="none" anchor="ctr">
                  <a:flatTx/>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5422" name="Rectangle 110">
                  <a:extLst>
                    <a:ext uri="{FF2B5EF4-FFF2-40B4-BE49-F238E27FC236}">
                      <a16:creationId xmlns:a16="http://schemas.microsoft.com/office/drawing/2014/main" id="{56DE97B2-A0FB-B53A-89A6-5834F762C57A}"/>
                    </a:ext>
                  </a:extLst>
                </p:cNvPr>
                <p:cNvSpPr>
                  <a:spLocks noChangeArrowheads="1"/>
                </p:cNvSpPr>
                <p:nvPr/>
              </p:nvSpPr>
              <p:spPr bwMode="auto">
                <a:xfrm>
                  <a:off x="3087" y="2549"/>
                  <a:ext cx="425" cy="61"/>
                </a:xfrm>
                <a:prstGeom prst="rect">
                  <a:avLst/>
                </a:prstGeom>
                <a:solidFill>
                  <a:srgbClr val="66CC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66CCFF"/>
                  </a:extrusionClr>
                  <a:contourClr>
                    <a:srgbClr val="66CCFF"/>
                  </a:contourClr>
                </a:sp3d>
              </p:spPr>
              <p:txBody>
                <a:bodyPr wrap="none" anchor="ctr">
                  <a:flatTx/>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3615" name="Arc 111">
                  <a:extLst>
                    <a:ext uri="{FF2B5EF4-FFF2-40B4-BE49-F238E27FC236}">
                      <a16:creationId xmlns:a16="http://schemas.microsoft.com/office/drawing/2014/main" id="{97A6FEF9-B149-1975-73C0-23F9CAB36622}"/>
                    </a:ext>
                  </a:extLst>
                </p:cNvPr>
                <p:cNvSpPr>
                  <a:spLocks/>
                </p:cNvSpPr>
                <p:nvPr/>
              </p:nvSpPr>
              <p:spPr bwMode="auto">
                <a:xfrm rot="1385979" flipH="1">
                  <a:off x="3382" y="2579"/>
                  <a:ext cx="884" cy="268"/>
                </a:xfrm>
                <a:custGeom>
                  <a:avLst/>
                  <a:gdLst>
                    <a:gd name="T0" fmla="*/ 0 w 19712"/>
                    <a:gd name="T1" fmla="*/ 0 h 20173"/>
                    <a:gd name="T2" fmla="*/ 0 w 19712"/>
                    <a:gd name="T3" fmla="*/ 0 h 20173"/>
                    <a:gd name="T4" fmla="*/ 0 w 19712"/>
                    <a:gd name="T5" fmla="*/ 0 h 20173"/>
                    <a:gd name="T6" fmla="*/ 0 60000 65536"/>
                    <a:gd name="T7" fmla="*/ 0 60000 65536"/>
                    <a:gd name="T8" fmla="*/ 0 60000 65536"/>
                    <a:gd name="T9" fmla="*/ 0 w 19712"/>
                    <a:gd name="T10" fmla="*/ 0 h 20173"/>
                    <a:gd name="T11" fmla="*/ 19712 w 19712"/>
                    <a:gd name="T12" fmla="*/ 20173 h 20173"/>
                  </a:gdLst>
                  <a:ahLst/>
                  <a:cxnLst>
                    <a:cxn ang="T6">
                      <a:pos x="T0" y="T1"/>
                    </a:cxn>
                    <a:cxn ang="T7">
                      <a:pos x="T2" y="T3"/>
                    </a:cxn>
                    <a:cxn ang="T8">
                      <a:pos x="T4" y="T5"/>
                    </a:cxn>
                  </a:cxnLst>
                  <a:rect l="T9" t="T10" r="T11" b="T12"/>
                  <a:pathLst>
                    <a:path w="19712" h="20173" fill="none" extrusionOk="0">
                      <a:moveTo>
                        <a:pt x="7720" y="-1"/>
                      </a:moveTo>
                      <a:cubicBezTo>
                        <a:pt x="13061" y="2043"/>
                        <a:pt x="17373" y="6122"/>
                        <a:pt x="19711" y="11341"/>
                      </a:cubicBezTo>
                    </a:path>
                    <a:path w="19712" h="20173" stroke="0" extrusionOk="0">
                      <a:moveTo>
                        <a:pt x="7720" y="-1"/>
                      </a:moveTo>
                      <a:cubicBezTo>
                        <a:pt x="13061" y="2043"/>
                        <a:pt x="17373" y="6122"/>
                        <a:pt x="19711" y="11341"/>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3616" name="Arc 112">
                  <a:extLst>
                    <a:ext uri="{FF2B5EF4-FFF2-40B4-BE49-F238E27FC236}">
                      <a16:creationId xmlns:a16="http://schemas.microsoft.com/office/drawing/2014/main" id="{EE4485AE-3BF9-3517-0570-D31C32351A76}"/>
                    </a:ext>
                  </a:extLst>
                </p:cNvPr>
                <p:cNvSpPr>
                  <a:spLocks/>
                </p:cNvSpPr>
                <p:nvPr/>
              </p:nvSpPr>
              <p:spPr bwMode="auto">
                <a:xfrm rot="11468867" flipH="1">
                  <a:off x="3298" y="2178"/>
                  <a:ext cx="750" cy="420"/>
                </a:xfrm>
                <a:custGeom>
                  <a:avLst/>
                  <a:gdLst>
                    <a:gd name="T0" fmla="*/ 0 w 16741"/>
                    <a:gd name="T1" fmla="*/ 0 h 20173"/>
                    <a:gd name="T2" fmla="*/ 0 w 16741"/>
                    <a:gd name="T3" fmla="*/ 0 h 20173"/>
                    <a:gd name="T4" fmla="*/ 0 w 16741"/>
                    <a:gd name="T5" fmla="*/ 0 h 20173"/>
                    <a:gd name="T6" fmla="*/ 0 60000 65536"/>
                    <a:gd name="T7" fmla="*/ 0 60000 65536"/>
                    <a:gd name="T8" fmla="*/ 0 60000 65536"/>
                    <a:gd name="T9" fmla="*/ 0 w 16741"/>
                    <a:gd name="T10" fmla="*/ 0 h 20173"/>
                    <a:gd name="T11" fmla="*/ 16741 w 16741"/>
                    <a:gd name="T12" fmla="*/ 20173 h 20173"/>
                  </a:gdLst>
                  <a:ahLst/>
                  <a:cxnLst>
                    <a:cxn ang="T6">
                      <a:pos x="T0" y="T1"/>
                    </a:cxn>
                    <a:cxn ang="T7">
                      <a:pos x="T2" y="T3"/>
                    </a:cxn>
                    <a:cxn ang="T8">
                      <a:pos x="T4" y="T5"/>
                    </a:cxn>
                  </a:cxnLst>
                  <a:rect l="T9" t="T10" r="T11" b="T12"/>
                  <a:pathLst>
                    <a:path w="16741" h="20173" fill="none" extrusionOk="0">
                      <a:moveTo>
                        <a:pt x="7720" y="-1"/>
                      </a:moveTo>
                      <a:cubicBezTo>
                        <a:pt x="11245" y="1348"/>
                        <a:pt x="14355" y="3598"/>
                        <a:pt x="16741" y="6523"/>
                      </a:cubicBezTo>
                    </a:path>
                    <a:path w="16741" h="20173" stroke="0" extrusionOk="0">
                      <a:moveTo>
                        <a:pt x="7720" y="-1"/>
                      </a:moveTo>
                      <a:cubicBezTo>
                        <a:pt x="11245" y="1348"/>
                        <a:pt x="14355" y="3598"/>
                        <a:pt x="16741" y="6523"/>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3617" name="Line 113">
                  <a:extLst>
                    <a:ext uri="{FF2B5EF4-FFF2-40B4-BE49-F238E27FC236}">
                      <a16:creationId xmlns:a16="http://schemas.microsoft.com/office/drawing/2014/main" id="{C0E94A9B-AC19-634F-886E-875BA8AB5CBE}"/>
                    </a:ext>
                  </a:extLst>
                </p:cNvPr>
                <p:cNvSpPr>
                  <a:spLocks noChangeShapeType="1"/>
                </p:cNvSpPr>
                <p:nvPr/>
              </p:nvSpPr>
              <p:spPr bwMode="auto">
                <a:xfrm flipH="1" flipV="1">
                  <a:off x="3840" y="2624"/>
                  <a:ext cx="96" cy="4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618" name="Line 114">
                  <a:extLst>
                    <a:ext uri="{FF2B5EF4-FFF2-40B4-BE49-F238E27FC236}">
                      <a16:creationId xmlns:a16="http://schemas.microsoft.com/office/drawing/2014/main" id="{B2F5E22D-8097-9927-8C6C-452E22A8EAE2}"/>
                    </a:ext>
                  </a:extLst>
                </p:cNvPr>
                <p:cNvSpPr>
                  <a:spLocks noChangeShapeType="1"/>
                </p:cNvSpPr>
                <p:nvPr/>
              </p:nvSpPr>
              <p:spPr bwMode="auto">
                <a:xfrm flipH="1" flipV="1">
                  <a:off x="3768" y="2592"/>
                  <a:ext cx="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619" name="Line 115">
                  <a:extLst>
                    <a:ext uri="{FF2B5EF4-FFF2-40B4-BE49-F238E27FC236}">
                      <a16:creationId xmlns:a16="http://schemas.microsoft.com/office/drawing/2014/main" id="{A2FE72E1-A742-93DA-F3D4-003D178441B6}"/>
                    </a:ext>
                  </a:extLst>
                </p:cNvPr>
                <p:cNvSpPr>
                  <a:spLocks noChangeShapeType="1"/>
                </p:cNvSpPr>
                <p:nvPr/>
              </p:nvSpPr>
              <p:spPr bwMode="auto">
                <a:xfrm flipH="1">
                  <a:off x="3848" y="2552"/>
                  <a:ext cx="88" cy="2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620" name="Line 116">
                  <a:extLst>
                    <a:ext uri="{FF2B5EF4-FFF2-40B4-BE49-F238E27FC236}">
                      <a16:creationId xmlns:a16="http://schemas.microsoft.com/office/drawing/2014/main" id="{5A9957A0-B5F6-A354-281F-14225BE9C211}"/>
                    </a:ext>
                  </a:extLst>
                </p:cNvPr>
                <p:cNvSpPr>
                  <a:spLocks noChangeShapeType="1"/>
                </p:cNvSpPr>
                <p:nvPr/>
              </p:nvSpPr>
              <p:spPr bwMode="auto">
                <a:xfrm flipH="1">
                  <a:off x="3800" y="2544"/>
                  <a:ext cx="56"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621" name="Line 117">
                  <a:extLst>
                    <a:ext uri="{FF2B5EF4-FFF2-40B4-BE49-F238E27FC236}">
                      <a16:creationId xmlns:a16="http://schemas.microsoft.com/office/drawing/2014/main" id="{E29B2609-3EDD-D26A-2737-B3634CC22B1C}"/>
                    </a:ext>
                  </a:extLst>
                </p:cNvPr>
                <p:cNvSpPr>
                  <a:spLocks noChangeShapeType="1"/>
                </p:cNvSpPr>
                <p:nvPr/>
              </p:nvSpPr>
              <p:spPr bwMode="auto">
                <a:xfrm flipH="1" flipV="1">
                  <a:off x="3616" y="2568"/>
                  <a:ext cx="9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3622" name="Line 118">
                  <a:extLst>
                    <a:ext uri="{FF2B5EF4-FFF2-40B4-BE49-F238E27FC236}">
                      <a16:creationId xmlns:a16="http://schemas.microsoft.com/office/drawing/2014/main" id="{8416049B-A5F4-C0DD-4BEF-4DF4441DAD61}"/>
                    </a:ext>
                  </a:extLst>
                </p:cNvPr>
                <p:cNvSpPr>
                  <a:spLocks noChangeShapeType="1"/>
                </p:cNvSpPr>
                <p:nvPr/>
              </p:nvSpPr>
              <p:spPr bwMode="auto">
                <a:xfrm>
                  <a:off x="3024" y="2896"/>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grpSp>
        </p:grpSp>
      </p:grpSp>
      <p:grpSp>
        <p:nvGrpSpPr>
          <p:cNvPr id="5" name="Group 119">
            <a:extLst>
              <a:ext uri="{FF2B5EF4-FFF2-40B4-BE49-F238E27FC236}">
                <a16:creationId xmlns:a16="http://schemas.microsoft.com/office/drawing/2014/main" id="{A6C3BCA3-B733-8A1C-EE17-FB259D86D1F3}"/>
              </a:ext>
            </a:extLst>
          </p:cNvPr>
          <p:cNvGrpSpPr>
            <a:grpSpLocks/>
          </p:cNvGrpSpPr>
          <p:nvPr/>
        </p:nvGrpSpPr>
        <p:grpSpPr bwMode="auto">
          <a:xfrm>
            <a:off x="3881438" y="1865710"/>
            <a:ext cx="1235869" cy="2009775"/>
            <a:chOff x="1680" y="1064"/>
            <a:chExt cx="1258" cy="2144"/>
          </a:xfrm>
        </p:grpSpPr>
        <p:sp>
          <p:nvSpPr>
            <p:cNvPr id="15368" name="Oval 120">
              <a:extLst>
                <a:ext uri="{FF2B5EF4-FFF2-40B4-BE49-F238E27FC236}">
                  <a16:creationId xmlns:a16="http://schemas.microsoft.com/office/drawing/2014/main" id="{F763055F-8BD2-A7B6-2900-A61767C612F3}"/>
                </a:ext>
              </a:extLst>
            </p:cNvPr>
            <p:cNvSpPr>
              <a:spLocks noChangeArrowheads="1"/>
            </p:cNvSpPr>
            <p:nvPr/>
          </p:nvSpPr>
          <p:spPr bwMode="auto">
            <a:xfrm>
              <a:off x="1680" y="2481"/>
              <a:ext cx="144" cy="97"/>
            </a:xfrm>
            <a:prstGeom prst="ellipse">
              <a:avLst/>
            </a:prstGeom>
            <a:solidFill>
              <a:schemeClr val="tx1"/>
            </a:solidFill>
            <a:ln w="9525">
              <a:solidFill>
                <a:schemeClr val="tx1"/>
              </a:solidFill>
              <a:round/>
              <a:headEnd/>
              <a:tailEnd/>
            </a:ln>
            <a:effectLst>
              <a:outerShdw dist="35921" dir="2700000" algn="ctr" rotWithShape="0">
                <a:schemeClr val="bg2">
                  <a:alpha val="50000"/>
                </a:schemeClr>
              </a:outerShdw>
            </a:effectLst>
          </p:spPr>
          <p:txBody>
            <a:bodyPr wrap="none" anchor="ctr"/>
            <a:lstStyle/>
            <a:p>
              <a:pPr algn="ctr">
                <a:defRPr/>
              </a:pPr>
              <a:endParaRPr lang="en-US" altLang="en-US" sz="1595" b="1">
                <a:latin typeface="Tahoma" panose="020B0604030504040204" pitchFamily="34" charset="0"/>
              </a:endParaRPr>
            </a:p>
          </p:txBody>
        </p:sp>
        <p:sp>
          <p:nvSpPr>
            <p:cNvPr id="15369" name="Oval 121">
              <a:extLst>
                <a:ext uri="{FF2B5EF4-FFF2-40B4-BE49-F238E27FC236}">
                  <a16:creationId xmlns:a16="http://schemas.microsoft.com/office/drawing/2014/main" id="{2A06B1D8-8F68-97B6-8C8F-FB7354CA9991}"/>
                </a:ext>
              </a:extLst>
            </p:cNvPr>
            <p:cNvSpPr>
              <a:spLocks noChangeArrowheads="1"/>
            </p:cNvSpPr>
            <p:nvPr/>
          </p:nvSpPr>
          <p:spPr bwMode="auto">
            <a:xfrm>
              <a:off x="2784" y="1440"/>
              <a:ext cx="144" cy="97"/>
            </a:xfrm>
            <a:prstGeom prst="ellipse">
              <a:avLst/>
            </a:prstGeom>
            <a:solidFill>
              <a:schemeClr val="tx1"/>
            </a:solidFill>
            <a:ln w="9525">
              <a:solidFill>
                <a:schemeClr val="tx1"/>
              </a:solidFill>
              <a:round/>
              <a:headEnd/>
              <a:tailEnd/>
            </a:ln>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3562" name="Arc 122">
              <a:extLst>
                <a:ext uri="{FF2B5EF4-FFF2-40B4-BE49-F238E27FC236}">
                  <a16:creationId xmlns:a16="http://schemas.microsoft.com/office/drawing/2014/main" id="{7B622BA7-6C3F-8D1E-88E4-90330596205D}"/>
                </a:ext>
              </a:extLst>
            </p:cNvPr>
            <p:cNvSpPr>
              <a:spLocks/>
            </p:cNvSpPr>
            <p:nvPr/>
          </p:nvSpPr>
          <p:spPr bwMode="auto">
            <a:xfrm flipH="1">
              <a:off x="1745" y="1066"/>
              <a:ext cx="1138" cy="1503"/>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3563" name="Arc 123">
              <a:extLst>
                <a:ext uri="{FF2B5EF4-FFF2-40B4-BE49-F238E27FC236}">
                  <a16:creationId xmlns:a16="http://schemas.microsoft.com/office/drawing/2014/main" id="{7783388C-3EB9-5849-CF66-34C72EE6B7F2}"/>
                </a:ext>
              </a:extLst>
            </p:cNvPr>
            <p:cNvSpPr>
              <a:spLocks/>
            </p:cNvSpPr>
            <p:nvPr/>
          </p:nvSpPr>
          <p:spPr bwMode="auto">
            <a:xfrm flipH="1">
              <a:off x="1726" y="1064"/>
              <a:ext cx="1137" cy="1502"/>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3564" name="Arc 124">
              <a:extLst>
                <a:ext uri="{FF2B5EF4-FFF2-40B4-BE49-F238E27FC236}">
                  <a16:creationId xmlns:a16="http://schemas.microsoft.com/office/drawing/2014/main" id="{D02CFCF7-4BF3-CBEB-26BE-400543F6388F}"/>
                </a:ext>
              </a:extLst>
            </p:cNvPr>
            <p:cNvSpPr>
              <a:spLocks/>
            </p:cNvSpPr>
            <p:nvPr/>
          </p:nvSpPr>
          <p:spPr bwMode="auto">
            <a:xfrm flipH="1">
              <a:off x="1781" y="1068"/>
              <a:ext cx="1137" cy="1502"/>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3565" name="Arc 125">
              <a:extLst>
                <a:ext uri="{FF2B5EF4-FFF2-40B4-BE49-F238E27FC236}">
                  <a16:creationId xmlns:a16="http://schemas.microsoft.com/office/drawing/2014/main" id="{A080FF70-7E96-0FD5-2D5B-37EC1189588A}"/>
                </a:ext>
              </a:extLst>
            </p:cNvPr>
            <p:cNvSpPr>
              <a:spLocks/>
            </p:cNvSpPr>
            <p:nvPr/>
          </p:nvSpPr>
          <p:spPr bwMode="auto">
            <a:xfrm flipH="1">
              <a:off x="1706" y="1064"/>
              <a:ext cx="1138" cy="1502"/>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15374" name="Oval 126">
              <a:extLst>
                <a:ext uri="{FF2B5EF4-FFF2-40B4-BE49-F238E27FC236}">
                  <a16:creationId xmlns:a16="http://schemas.microsoft.com/office/drawing/2014/main" id="{C8AA1E77-9E1F-6B40-6347-B4939C5C2DA9}"/>
                </a:ext>
              </a:extLst>
            </p:cNvPr>
            <p:cNvSpPr>
              <a:spLocks noChangeArrowheads="1"/>
            </p:cNvSpPr>
            <p:nvPr/>
          </p:nvSpPr>
          <p:spPr bwMode="auto">
            <a:xfrm>
              <a:off x="1690" y="2515"/>
              <a:ext cx="148" cy="52"/>
            </a:xfrm>
            <a:prstGeom prst="ellipse">
              <a:avLst/>
            </a:prstGeom>
            <a:noFill/>
            <a:ln w="9525" algn="ctr">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5375" name="Oval 127">
              <a:extLst>
                <a:ext uri="{FF2B5EF4-FFF2-40B4-BE49-F238E27FC236}">
                  <a16:creationId xmlns:a16="http://schemas.microsoft.com/office/drawing/2014/main" id="{4108787B-8D0E-A9DB-2EAE-D21F1B4C721A}"/>
                </a:ext>
              </a:extLst>
            </p:cNvPr>
            <p:cNvSpPr>
              <a:spLocks noChangeArrowheads="1"/>
            </p:cNvSpPr>
            <p:nvPr/>
          </p:nvSpPr>
          <p:spPr bwMode="auto">
            <a:xfrm>
              <a:off x="2791" y="1481"/>
              <a:ext cx="147" cy="52"/>
            </a:xfrm>
            <a:prstGeom prst="ellipse">
              <a:avLst/>
            </a:prstGeom>
            <a:noFill/>
            <a:ln w="9525" algn="ctr">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3568" name="Arc 128">
              <a:extLst>
                <a:ext uri="{FF2B5EF4-FFF2-40B4-BE49-F238E27FC236}">
                  <a16:creationId xmlns:a16="http://schemas.microsoft.com/office/drawing/2014/main" id="{F081C39E-03F5-A0CF-064D-4886CD1D5DCE}"/>
                </a:ext>
              </a:extLst>
            </p:cNvPr>
            <p:cNvSpPr>
              <a:spLocks/>
            </p:cNvSpPr>
            <p:nvPr/>
          </p:nvSpPr>
          <p:spPr bwMode="auto">
            <a:xfrm flipH="1">
              <a:off x="1762" y="1064"/>
              <a:ext cx="1137" cy="1502"/>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3569" name="Arc 129">
              <a:extLst>
                <a:ext uri="{FF2B5EF4-FFF2-40B4-BE49-F238E27FC236}">
                  <a16:creationId xmlns:a16="http://schemas.microsoft.com/office/drawing/2014/main" id="{79A527E3-E4E8-D8B8-CE30-8BE0170C6F3C}"/>
                </a:ext>
              </a:extLst>
            </p:cNvPr>
            <p:cNvSpPr>
              <a:spLocks/>
            </p:cNvSpPr>
            <p:nvPr/>
          </p:nvSpPr>
          <p:spPr bwMode="auto">
            <a:xfrm flipH="1">
              <a:off x="1926" y="2503"/>
              <a:ext cx="919" cy="701"/>
            </a:xfrm>
            <a:custGeom>
              <a:avLst/>
              <a:gdLst>
                <a:gd name="T0" fmla="*/ 0 w 36817"/>
                <a:gd name="T1" fmla="*/ 0 h 21600"/>
                <a:gd name="T2" fmla="*/ 0 w 36817"/>
                <a:gd name="T3" fmla="*/ 0 h 21600"/>
                <a:gd name="T4" fmla="*/ 0 w 36817"/>
                <a:gd name="T5" fmla="*/ 0 h 21600"/>
                <a:gd name="T6" fmla="*/ 0 60000 65536"/>
                <a:gd name="T7" fmla="*/ 0 60000 65536"/>
                <a:gd name="T8" fmla="*/ 0 60000 65536"/>
                <a:gd name="T9" fmla="*/ 0 w 36817"/>
                <a:gd name="T10" fmla="*/ 0 h 21600"/>
                <a:gd name="T11" fmla="*/ 36817 w 36817"/>
                <a:gd name="T12" fmla="*/ 21600 h 21600"/>
              </a:gdLst>
              <a:ahLst/>
              <a:cxnLst>
                <a:cxn ang="T6">
                  <a:pos x="T0" y="T1"/>
                </a:cxn>
                <a:cxn ang="T7">
                  <a:pos x="T2" y="T3"/>
                </a:cxn>
                <a:cxn ang="T8">
                  <a:pos x="T4" y="T5"/>
                </a:cxn>
              </a:cxnLst>
              <a:rect l="T9" t="T10" r="T11" b="T12"/>
              <a:pathLst>
                <a:path w="36817" h="21600" fill="none" extrusionOk="0">
                  <a:moveTo>
                    <a:pt x="36816" y="11466"/>
                  </a:moveTo>
                  <a:cubicBezTo>
                    <a:pt x="32867" y="17771"/>
                    <a:pt x="25951" y="21599"/>
                    <a:pt x="18512" y="21600"/>
                  </a:cubicBezTo>
                  <a:cubicBezTo>
                    <a:pt x="10931" y="21600"/>
                    <a:pt x="3906" y="17626"/>
                    <a:pt x="0" y="11129"/>
                  </a:cubicBezTo>
                </a:path>
                <a:path w="36817" h="21600" stroke="0" extrusionOk="0">
                  <a:moveTo>
                    <a:pt x="36816" y="11466"/>
                  </a:moveTo>
                  <a:cubicBezTo>
                    <a:pt x="32867" y="17771"/>
                    <a:pt x="25951" y="21599"/>
                    <a:pt x="18512" y="21600"/>
                  </a:cubicBezTo>
                  <a:cubicBezTo>
                    <a:pt x="10931" y="21600"/>
                    <a:pt x="3906" y="17626"/>
                    <a:pt x="0" y="11129"/>
                  </a:cubicBezTo>
                  <a:lnTo>
                    <a:pt x="18512" y="0"/>
                  </a:lnTo>
                  <a:lnTo>
                    <a:pt x="36816" y="11466"/>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nvGrpSpPr>
            <p:cNvPr id="23570" name="Group 130">
              <a:extLst>
                <a:ext uri="{FF2B5EF4-FFF2-40B4-BE49-F238E27FC236}">
                  <a16:creationId xmlns:a16="http://schemas.microsoft.com/office/drawing/2014/main" id="{5B8F87EF-15E5-84A1-B242-8F414710B1CB}"/>
                </a:ext>
              </a:extLst>
            </p:cNvPr>
            <p:cNvGrpSpPr>
              <a:grpSpLocks/>
            </p:cNvGrpSpPr>
            <p:nvPr/>
          </p:nvGrpSpPr>
          <p:grpSpPr bwMode="auto">
            <a:xfrm>
              <a:off x="1844" y="2503"/>
              <a:ext cx="965" cy="705"/>
              <a:chOff x="272" y="2516"/>
              <a:chExt cx="965" cy="733"/>
            </a:xfrm>
          </p:grpSpPr>
          <p:sp>
            <p:nvSpPr>
              <p:cNvPr id="23576" name="Arc 131">
                <a:extLst>
                  <a:ext uri="{FF2B5EF4-FFF2-40B4-BE49-F238E27FC236}">
                    <a16:creationId xmlns:a16="http://schemas.microsoft.com/office/drawing/2014/main" id="{B4D43B84-017F-0000-A392-1E3B0CD28B54}"/>
                  </a:ext>
                </a:extLst>
              </p:cNvPr>
              <p:cNvSpPr>
                <a:spLocks/>
              </p:cNvSpPr>
              <p:nvPr/>
            </p:nvSpPr>
            <p:spPr bwMode="auto">
              <a:xfrm flipH="1">
                <a:off x="319" y="2516"/>
                <a:ext cx="918" cy="729"/>
              </a:xfrm>
              <a:custGeom>
                <a:avLst/>
                <a:gdLst>
                  <a:gd name="T0" fmla="*/ 0 w 36775"/>
                  <a:gd name="T1" fmla="*/ 0 h 21600"/>
                  <a:gd name="T2" fmla="*/ 0 w 36775"/>
                  <a:gd name="T3" fmla="*/ 0 h 21600"/>
                  <a:gd name="T4" fmla="*/ 0 w 36775"/>
                  <a:gd name="T5" fmla="*/ 0 h 21600"/>
                  <a:gd name="T6" fmla="*/ 0 60000 65536"/>
                  <a:gd name="T7" fmla="*/ 0 60000 65536"/>
                  <a:gd name="T8" fmla="*/ 0 60000 65536"/>
                  <a:gd name="T9" fmla="*/ 0 w 36775"/>
                  <a:gd name="T10" fmla="*/ 0 h 21600"/>
                  <a:gd name="T11" fmla="*/ 36775 w 36775"/>
                  <a:gd name="T12" fmla="*/ 21600 h 21600"/>
                </a:gdLst>
                <a:ahLst/>
                <a:cxnLst>
                  <a:cxn ang="T6">
                    <a:pos x="T0" y="T1"/>
                  </a:cxn>
                  <a:cxn ang="T7">
                    <a:pos x="T2" y="T3"/>
                  </a:cxn>
                  <a:cxn ang="T8">
                    <a:pos x="T4" y="T5"/>
                  </a:cxn>
                </a:cxnLst>
                <a:rect l="T9" t="T10" r="T11" b="T12"/>
                <a:pathLst>
                  <a:path w="36775" h="21600" fill="none" extrusionOk="0">
                    <a:moveTo>
                      <a:pt x="36774" y="11344"/>
                    </a:moveTo>
                    <a:cubicBezTo>
                      <a:pt x="32840" y="17719"/>
                      <a:pt x="25884" y="21599"/>
                      <a:pt x="18394" y="21600"/>
                    </a:cubicBezTo>
                    <a:cubicBezTo>
                      <a:pt x="10894" y="21600"/>
                      <a:pt x="3931" y="17709"/>
                      <a:pt x="-1" y="11323"/>
                    </a:cubicBezTo>
                  </a:path>
                  <a:path w="36775" h="21600" stroke="0" extrusionOk="0">
                    <a:moveTo>
                      <a:pt x="36774" y="11344"/>
                    </a:moveTo>
                    <a:cubicBezTo>
                      <a:pt x="32840" y="17719"/>
                      <a:pt x="25884" y="21599"/>
                      <a:pt x="18394" y="21600"/>
                    </a:cubicBezTo>
                    <a:cubicBezTo>
                      <a:pt x="10894" y="21600"/>
                      <a:pt x="3931" y="17709"/>
                      <a:pt x="-1" y="11323"/>
                    </a:cubicBezTo>
                    <a:lnTo>
                      <a:pt x="18394" y="0"/>
                    </a:lnTo>
                    <a:lnTo>
                      <a:pt x="36774"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3577" name="Arc 132">
                <a:extLst>
                  <a:ext uri="{FF2B5EF4-FFF2-40B4-BE49-F238E27FC236}">
                    <a16:creationId xmlns:a16="http://schemas.microsoft.com/office/drawing/2014/main" id="{0B12AFF9-39D4-4232-B05F-022FED2FDB6B}"/>
                  </a:ext>
                </a:extLst>
              </p:cNvPr>
              <p:cNvSpPr>
                <a:spLocks/>
              </p:cNvSpPr>
              <p:nvPr/>
            </p:nvSpPr>
            <p:spPr bwMode="auto">
              <a:xfrm flipH="1">
                <a:off x="299" y="2520"/>
                <a:ext cx="919" cy="729"/>
              </a:xfrm>
              <a:custGeom>
                <a:avLst/>
                <a:gdLst>
                  <a:gd name="T0" fmla="*/ 0 w 36820"/>
                  <a:gd name="T1" fmla="*/ 0 h 21600"/>
                  <a:gd name="T2" fmla="*/ 0 w 36820"/>
                  <a:gd name="T3" fmla="*/ 0 h 21600"/>
                  <a:gd name="T4" fmla="*/ 0 w 36820"/>
                  <a:gd name="T5" fmla="*/ 0 h 21600"/>
                  <a:gd name="T6" fmla="*/ 0 60000 65536"/>
                  <a:gd name="T7" fmla="*/ 0 60000 65536"/>
                  <a:gd name="T8" fmla="*/ 0 60000 65536"/>
                  <a:gd name="T9" fmla="*/ 0 w 36820"/>
                  <a:gd name="T10" fmla="*/ 0 h 21600"/>
                  <a:gd name="T11" fmla="*/ 36820 w 36820"/>
                  <a:gd name="T12" fmla="*/ 21600 h 21600"/>
                </a:gdLst>
                <a:ahLst/>
                <a:cxnLst>
                  <a:cxn ang="T6">
                    <a:pos x="T0" y="T1"/>
                  </a:cxn>
                  <a:cxn ang="T7">
                    <a:pos x="T2" y="T3"/>
                  </a:cxn>
                  <a:cxn ang="T8">
                    <a:pos x="T4" y="T5"/>
                  </a:cxn>
                </a:cxnLst>
                <a:rect l="T9" t="T10" r="T11" b="T12"/>
                <a:pathLst>
                  <a:path w="36820" h="21600" fill="none" extrusionOk="0">
                    <a:moveTo>
                      <a:pt x="36819" y="11344"/>
                    </a:moveTo>
                    <a:cubicBezTo>
                      <a:pt x="32885" y="17719"/>
                      <a:pt x="25929" y="21599"/>
                      <a:pt x="18439" y="21600"/>
                    </a:cubicBezTo>
                    <a:cubicBezTo>
                      <a:pt x="10908" y="21600"/>
                      <a:pt x="3922" y="17678"/>
                      <a:pt x="-1" y="11250"/>
                    </a:cubicBezTo>
                  </a:path>
                  <a:path w="36820" h="21600" stroke="0" extrusionOk="0">
                    <a:moveTo>
                      <a:pt x="36819" y="11344"/>
                    </a:moveTo>
                    <a:cubicBezTo>
                      <a:pt x="32885" y="17719"/>
                      <a:pt x="25929" y="21599"/>
                      <a:pt x="18439" y="21600"/>
                    </a:cubicBezTo>
                    <a:cubicBezTo>
                      <a:pt x="10908" y="21600"/>
                      <a:pt x="3922" y="17678"/>
                      <a:pt x="-1" y="11250"/>
                    </a:cubicBezTo>
                    <a:lnTo>
                      <a:pt x="18439" y="0"/>
                    </a:lnTo>
                    <a:lnTo>
                      <a:pt x="36819"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3578" name="Arc 133">
                <a:extLst>
                  <a:ext uri="{FF2B5EF4-FFF2-40B4-BE49-F238E27FC236}">
                    <a16:creationId xmlns:a16="http://schemas.microsoft.com/office/drawing/2014/main" id="{07F5BCF3-BB00-4784-4130-B8CD8CD15875}"/>
                  </a:ext>
                </a:extLst>
              </p:cNvPr>
              <p:cNvSpPr>
                <a:spLocks/>
              </p:cNvSpPr>
              <p:nvPr/>
            </p:nvSpPr>
            <p:spPr bwMode="auto">
              <a:xfrm flipH="1">
                <a:off x="272" y="2520"/>
                <a:ext cx="920" cy="729"/>
              </a:xfrm>
              <a:custGeom>
                <a:avLst/>
                <a:gdLst>
                  <a:gd name="T0" fmla="*/ 0 w 36894"/>
                  <a:gd name="T1" fmla="*/ 0 h 21600"/>
                  <a:gd name="T2" fmla="*/ 0 w 36894"/>
                  <a:gd name="T3" fmla="*/ 0 h 21600"/>
                  <a:gd name="T4" fmla="*/ 0 w 36894"/>
                  <a:gd name="T5" fmla="*/ 0 h 21600"/>
                  <a:gd name="T6" fmla="*/ 0 60000 65536"/>
                  <a:gd name="T7" fmla="*/ 0 60000 65536"/>
                  <a:gd name="T8" fmla="*/ 0 60000 65536"/>
                  <a:gd name="T9" fmla="*/ 0 w 36894"/>
                  <a:gd name="T10" fmla="*/ 0 h 21600"/>
                  <a:gd name="T11" fmla="*/ 36894 w 36894"/>
                  <a:gd name="T12" fmla="*/ 21600 h 21600"/>
                </a:gdLst>
                <a:ahLst/>
                <a:cxnLst>
                  <a:cxn ang="T6">
                    <a:pos x="T0" y="T1"/>
                  </a:cxn>
                  <a:cxn ang="T7">
                    <a:pos x="T2" y="T3"/>
                  </a:cxn>
                  <a:cxn ang="T8">
                    <a:pos x="T4" y="T5"/>
                  </a:cxn>
                </a:cxnLst>
                <a:rect l="T9" t="T10" r="T11" b="T12"/>
                <a:pathLst>
                  <a:path w="36894" h="21600" fill="none" extrusionOk="0">
                    <a:moveTo>
                      <a:pt x="36893" y="11344"/>
                    </a:moveTo>
                    <a:cubicBezTo>
                      <a:pt x="32959" y="17719"/>
                      <a:pt x="26003" y="21599"/>
                      <a:pt x="18513" y="21600"/>
                    </a:cubicBezTo>
                    <a:cubicBezTo>
                      <a:pt x="10931" y="21600"/>
                      <a:pt x="3905" y="17625"/>
                      <a:pt x="0" y="11127"/>
                    </a:cubicBezTo>
                  </a:path>
                  <a:path w="36894" h="21600" stroke="0" extrusionOk="0">
                    <a:moveTo>
                      <a:pt x="36893" y="11344"/>
                    </a:moveTo>
                    <a:cubicBezTo>
                      <a:pt x="32959" y="17719"/>
                      <a:pt x="26003" y="21599"/>
                      <a:pt x="18513" y="21600"/>
                    </a:cubicBezTo>
                    <a:cubicBezTo>
                      <a:pt x="10931" y="21600"/>
                      <a:pt x="3905" y="17625"/>
                      <a:pt x="0" y="11127"/>
                    </a:cubicBezTo>
                    <a:lnTo>
                      <a:pt x="18513" y="0"/>
                    </a:lnTo>
                    <a:lnTo>
                      <a:pt x="36893"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sp>
          <p:nvSpPr>
            <p:cNvPr id="23571" name="Arc 134">
              <a:extLst>
                <a:ext uri="{FF2B5EF4-FFF2-40B4-BE49-F238E27FC236}">
                  <a16:creationId xmlns:a16="http://schemas.microsoft.com/office/drawing/2014/main" id="{6EC5DB97-5A48-E9F7-54C2-F18D9FE0F044}"/>
                </a:ext>
              </a:extLst>
            </p:cNvPr>
            <p:cNvSpPr>
              <a:spLocks/>
            </p:cNvSpPr>
            <p:nvPr/>
          </p:nvSpPr>
          <p:spPr bwMode="auto">
            <a:xfrm flipH="1">
              <a:off x="1916" y="2488"/>
              <a:ext cx="919" cy="701"/>
            </a:xfrm>
            <a:custGeom>
              <a:avLst/>
              <a:gdLst>
                <a:gd name="T0" fmla="*/ 0 w 36817"/>
                <a:gd name="T1" fmla="*/ 0 h 21600"/>
                <a:gd name="T2" fmla="*/ 0 w 36817"/>
                <a:gd name="T3" fmla="*/ 0 h 21600"/>
                <a:gd name="T4" fmla="*/ 0 w 36817"/>
                <a:gd name="T5" fmla="*/ 0 h 21600"/>
                <a:gd name="T6" fmla="*/ 0 60000 65536"/>
                <a:gd name="T7" fmla="*/ 0 60000 65536"/>
                <a:gd name="T8" fmla="*/ 0 60000 65536"/>
                <a:gd name="T9" fmla="*/ 0 w 36817"/>
                <a:gd name="T10" fmla="*/ 0 h 21600"/>
                <a:gd name="T11" fmla="*/ 36817 w 36817"/>
                <a:gd name="T12" fmla="*/ 21600 h 21600"/>
              </a:gdLst>
              <a:ahLst/>
              <a:cxnLst>
                <a:cxn ang="T6">
                  <a:pos x="T0" y="T1"/>
                </a:cxn>
                <a:cxn ang="T7">
                  <a:pos x="T2" y="T3"/>
                </a:cxn>
                <a:cxn ang="T8">
                  <a:pos x="T4" y="T5"/>
                </a:cxn>
              </a:cxnLst>
              <a:rect l="T9" t="T10" r="T11" b="T12"/>
              <a:pathLst>
                <a:path w="36817" h="21600" fill="none" extrusionOk="0">
                  <a:moveTo>
                    <a:pt x="36816" y="11466"/>
                  </a:moveTo>
                  <a:cubicBezTo>
                    <a:pt x="32867" y="17771"/>
                    <a:pt x="25951" y="21599"/>
                    <a:pt x="18512" y="21600"/>
                  </a:cubicBezTo>
                  <a:cubicBezTo>
                    <a:pt x="10931" y="21600"/>
                    <a:pt x="3906" y="17626"/>
                    <a:pt x="0" y="11129"/>
                  </a:cubicBezTo>
                </a:path>
                <a:path w="36817" h="21600" stroke="0" extrusionOk="0">
                  <a:moveTo>
                    <a:pt x="36816" y="11466"/>
                  </a:moveTo>
                  <a:cubicBezTo>
                    <a:pt x="32867" y="17771"/>
                    <a:pt x="25951" y="21599"/>
                    <a:pt x="18512" y="21600"/>
                  </a:cubicBezTo>
                  <a:cubicBezTo>
                    <a:pt x="10931" y="21600"/>
                    <a:pt x="3906" y="17626"/>
                    <a:pt x="0" y="11129"/>
                  </a:cubicBezTo>
                  <a:lnTo>
                    <a:pt x="18512" y="0"/>
                  </a:lnTo>
                  <a:lnTo>
                    <a:pt x="36816" y="11466"/>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nvGrpSpPr>
            <p:cNvPr id="23572" name="Group 135">
              <a:extLst>
                <a:ext uri="{FF2B5EF4-FFF2-40B4-BE49-F238E27FC236}">
                  <a16:creationId xmlns:a16="http://schemas.microsoft.com/office/drawing/2014/main" id="{C5A4007D-347D-E448-DEEC-EE6C22199F0E}"/>
                </a:ext>
              </a:extLst>
            </p:cNvPr>
            <p:cNvGrpSpPr>
              <a:grpSpLocks/>
            </p:cNvGrpSpPr>
            <p:nvPr/>
          </p:nvGrpSpPr>
          <p:grpSpPr bwMode="auto">
            <a:xfrm>
              <a:off x="1834" y="2488"/>
              <a:ext cx="965" cy="705"/>
              <a:chOff x="272" y="2516"/>
              <a:chExt cx="965" cy="733"/>
            </a:xfrm>
          </p:grpSpPr>
          <p:sp>
            <p:nvSpPr>
              <p:cNvPr id="23573" name="Arc 136">
                <a:extLst>
                  <a:ext uri="{FF2B5EF4-FFF2-40B4-BE49-F238E27FC236}">
                    <a16:creationId xmlns:a16="http://schemas.microsoft.com/office/drawing/2014/main" id="{D0F9EF46-04A7-C708-9395-CA5D85E0B471}"/>
                  </a:ext>
                </a:extLst>
              </p:cNvPr>
              <p:cNvSpPr>
                <a:spLocks/>
              </p:cNvSpPr>
              <p:nvPr/>
            </p:nvSpPr>
            <p:spPr bwMode="auto">
              <a:xfrm flipH="1">
                <a:off x="319" y="2516"/>
                <a:ext cx="918" cy="729"/>
              </a:xfrm>
              <a:custGeom>
                <a:avLst/>
                <a:gdLst>
                  <a:gd name="T0" fmla="*/ 0 w 36775"/>
                  <a:gd name="T1" fmla="*/ 0 h 21600"/>
                  <a:gd name="T2" fmla="*/ 0 w 36775"/>
                  <a:gd name="T3" fmla="*/ 0 h 21600"/>
                  <a:gd name="T4" fmla="*/ 0 w 36775"/>
                  <a:gd name="T5" fmla="*/ 0 h 21600"/>
                  <a:gd name="T6" fmla="*/ 0 60000 65536"/>
                  <a:gd name="T7" fmla="*/ 0 60000 65536"/>
                  <a:gd name="T8" fmla="*/ 0 60000 65536"/>
                  <a:gd name="T9" fmla="*/ 0 w 36775"/>
                  <a:gd name="T10" fmla="*/ 0 h 21600"/>
                  <a:gd name="T11" fmla="*/ 36775 w 36775"/>
                  <a:gd name="T12" fmla="*/ 21600 h 21600"/>
                </a:gdLst>
                <a:ahLst/>
                <a:cxnLst>
                  <a:cxn ang="T6">
                    <a:pos x="T0" y="T1"/>
                  </a:cxn>
                  <a:cxn ang="T7">
                    <a:pos x="T2" y="T3"/>
                  </a:cxn>
                  <a:cxn ang="T8">
                    <a:pos x="T4" y="T5"/>
                  </a:cxn>
                </a:cxnLst>
                <a:rect l="T9" t="T10" r="T11" b="T12"/>
                <a:pathLst>
                  <a:path w="36775" h="21600" fill="none" extrusionOk="0">
                    <a:moveTo>
                      <a:pt x="36774" y="11344"/>
                    </a:moveTo>
                    <a:cubicBezTo>
                      <a:pt x="32840" y="17719"/>
                      <a:pt x="25884" y="21599"/>
                      <a:pt x="18394" y="21600"/>
                    </a:cubicBezTo>
                    <a:cubicBezTo>
                      <a:pt x="10894" y="21600"/>
                      <a:pt x="3931" y="17709"/>
                      <a:pt x="-1" y="11323"/>
                    </a:cubicBezTo>
                  </a:path>
                  <a:path w="36775" h="21600" stroke="0" extrusionOk="0">
                    <a:moveTo>
                      <a:pt x="36774" y="11344"/>
                    </a:moveTo>
                    <a:cubicBezTo>
                      <a:pt x="32840" y="17719"/>
                      <a:pt x="25884" y="21599"/>
                      <a:pt x="18394" y="21600"/>
                    </a:cubicBezTo>
                    <a:cubicBezTo>
                      <a:pt x="10894" y="21600"/>
                      <a:pt x="3931" y="17709"/>
                      <a:pt x="-1" y="11323"/>
                    </a:cubicBezTo>
                    <a:lnTo>
                      <a:pt x="18394" y="0"/>
                    </a:lnTo>
                    <a:lnTo>
                      <a:pt x="36774"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3574" name="Arc 137">
                <a:extLst>
                  <a:ext uri="{FF2B5EF4-FFF2-40B4-BE49-F238E27FC236}">
                    <a16:creationId xmlns:a16="http://schemas.microsoft.com/office/drawing/2014/main" id="{14EFDB0B-AB49-5F27-3959-72D466951B15}"/>
                  </a:ext>
                </a:extLst>
              </p:cNvPr>
              <p:cNvSpPr>
                <a:spLocks/>
              </p:cNvSpPr>
              <p:nvPr/>
            </p:nvSpPr>
            <p:spPr bwMode="auto">
              <a:xfrm flipH="1">
                <a:off x="299" y="2520"/>
                <a:ext cx="919" cy="729"/>
              </a:xfrm>
              <a:custGeom>
                <a:avLst/>
                <a:gdLst>
                  <a:gd name="T0" fmla="*/ 0 w 36820"/>
                  <a:gd name="T1" fmla="*/ 0 h 21600"/>
                  <a:gd name="T2" fmla="*/ 0 w 36820"/>
                  <a:gd name="T3" fmla="*/ 0 h 21600"/>
                  <a:gd name="T4" fmla="*/ 0 w 36820"/>
                  <a:gd name="T5" fmla="*/ 0 h 21600"/>
                  <a:gd name="T6" fmla="*/ 0 60000 65536"/>
                  <a:gd name="T7" fmla="*/ 0 60000 65536"/>
                  <a:gd name="T8" fmla="*/ 0 60000 65536"/>
                  <a:gd name="T9" fmla="*/ 0 w 36820"/>
                  <a:gd name="T10" fmla="*/ 0 h 21600"/>
                  <a:gd name="T11" fmla="*/ 36820 w 36820"/>
                  <a:gd name="T12" fmla="*/ 21600 h 21600"/>
                </a:gdLst>
                <a:ahLst/>
                <a:cxnLst>
                  <a:cxn ang="T6">
                    <a:pos x="T0" y="T1"/>
                  </a:cxn>
                  <a:cxn ang="T7">
                    <a:pos x="T2" y="T3"/>
                  </a:cxn>
                  <a:cxn ang="T8">
                    <a:pos x="T4" y="T5"/>
                  </a:cxn>
                </a:cxnLst>
                <a:rect l="T9" t="T10" r="T11" b="T12"/>
                <a:pathLst>
                  <a:path w="36820" h="21600" fill="none" extrusionOk="0">
                    <a:moveTo>
                      <a:pt x="36819" y="11344"/>
                    </a:moveTo>
                    <a:cubicBezTo>
                      <a:pt x="32885" y="17719"/>
                      <a:pt x="25929" y="21599"/>
                      <a:pt x="18439" y="21600"/>
                    </a:cubicBezTo>
                    <a:cubicBezTo>
                      <a:pt x="10908" y="21600"/>
                      <a:pt x="3922" y="17678"/>
                      <a:pt x="-1" y="11250"/>
                    </a:cubicBezTo>
                  </a:path>
                  <a:path w="36820" h="21600" stroke="0" extrusionOk="0">
                    <a:moveTo>
                      <a:pt x="36819" y="11344"/>
                    </a:moveTo>
                    <a:cubicBezTo>
                      <a:pt x="32885" y="17719"/>
                      <a:pt x="25929" y="21599"/>
                      <a:pt x="18439" y="21600"/>
                    </a:cubicBezTo>
                    <a:cubicBezTo>
                      <a:pt x="10908" y="21600"/>
                      <a:pt x="3922" y="17678"/>
                      <a:pt x="-1" y="11250"/>
                    </a:cubicBezTo>
                    <a:lnTo>
                      <a:pt x="18439" y="0"/>
                    </a:lnTo>
                    <a:lnTo>
                      <a:pt x="36819"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3575" name="Arc 138">
                <a:extLst>
                  <a:ext uri="{FF2B5EF4-FFF2-40B4-BE49-F238E27FC236}">
                    <a16:creationId xmlns:a16="http://schemas.microsoft.com/office/drawing/2014/main" id="{5DB1C638-59A9-9E89-D348-66839C815807}"/>
                  </a:ext>
                </a:extLst>
              </p:cNvPr>
              <p:cNvSpPr>
                <a:spLocks/>
              </p:cNvSpPr>
              <p:nvPr/>
            </p:nvSpPr>
            <p:spPr bwMode="auto">
              <a:xfrm flipH="1">
                <a:off x="272" y="2520"/>
                <a:ext cx="920" cy="729"/>
              </a:xfrm>
              <a:custGeom>
                <a:avLst/>
                <a:gdLst>
                  <a:gd name="T0" fmla="*/ 0 w 36894"/>
                  <a:gd name="T1" fmla="*/ 0 h 21600"/>
                  <a:gd name="T2" fmla="*/ 0 w 36894"/>
                  <a:gd name="T3" fmla="*/ 0 h 21600"/>
                  <a:gd name="T4" fmla="*/ 0 w 36894"/>
                  <a:gd name="T5" fmla="*/ 0 h 21600"/>
                  <a:gd name="T6" fmla="*/ 0 60000 65536"/>
                  <a:gd name="T7" fmla="*/ 0 60000 65536"/>
                  <a:gd name="T8" fmla="*/ 0 60000 65536"/>
                  <a:gd name="T9" fmla="*/ 0 w 36894"/>
                  <a:gd name="T10" fmla="*/ 0 h 21600"/>
                  <a:gd name="T11" fmla="*/ 36894 w 36894"/>
                  <a:gd name="T12" fmla="*/ 21600 h 21600"/>
                </a:gdLst>
                <a:ahLst/>
                <a:cxnLst>
                  <a:cxn ang="T6">
                    <a:pos x="T0" y="T1"/>
                  </a:cxn>
                  <a:cxn ang="T7">
                    <a:pos x="T2" y="T3"/>
                  </a:cxn>
                  <a:cxn ang="T8">
                    <a:pos x="T4" y="T5"/>
                  </a:cxn>
                </a:cxnLst>
                <a:rect l="T9" t="T10" r="T11" b="T12"/>
                <a:pathLst>
                  <a:path w="36894" h="21600" fill="none" extrusionOk="0">
                    <a:moveTo>
                      <a:pt x="36893" y="11344"/>
                    </a:moveTo>
                    <a:cubicBezTo>
                      <a:pt x="32959" y="17719"/>
                      <a:pt x="26003" y="21599"/>
                      <a:pt x="18513" y="21600"/>
                    </a:cubicBezTo>
                    <a:cubicBezTo>
                      <a:pt x="10931" y="21600"/>
                      <a:pt x="3905" y="17625"/>
                      <a:pt x="0" y="11127"/>
                    </a:cubicBezTo>
                  </a:path>
                  <a:path w="36894" h="21600" stroke="0" extrusionOk="0">
                    <a:moveTo>
                      <a:pt x="36893" y="11344"/>
                    </a:moveTo>
                    <a:cubicBezTo>
                      <a:pt x="32959" y="17719"/>
                      <a:pt x="26003" y="21599"/>
                      <a:pt x="18513" y="21600"/>
                    </a:cubicBezTo>
                    <a:cubicBezTo>
                      <a:pt x="10931" y="21600"/>
                      <a:pt x="3905" y="17625"/>
                      <a:pt x="0" y="11127"/>
                    </a:cubicBezTo>
                    <a:lnTo>
                      <a:pt x="18513" y="0"/>
                    </a:lnTo>
                    <a:lnTo>
                      <a:pt x="36893"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grpSp>
      <p:sp>
        <p:nvSpPr>
          <p:cNvPr id="77" name="Text Box 56">
            <a:extLst>
              <a:ext uri="{FF2B5EF4-FFF2-40B4-BE49-F238E27FC236}">
                <a16:creationId xmlns:a16="http://schemas.microsoft.com/office/drawing/2014/main" id="{06E9166D-5AAA-2D5B-F439-91BAD93179D2}"/>
              </a:ext>
            </a:extLst>
          </p:cNvPr>
          <p:cNvSpPr txBox="1">
            <a:spLocks noChangeArrowheads="1"/>
          </p:cNvSpPr>
          <p:nvPr/>
        </p:nvSpPr>
        <p:spPr bwMode="auto">
          <a:xfrm>
            <a:off x="0" y="996554"/>
            <a:ext cx="8686800" cy="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198" tIns="40099" rIns="80198" bIns="40099">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defRPr/>
            </a:pPr>
            <a:r>
              <a:rPr lang="en-US" altLang="en-US" sz="2126" b="1">
                <a:latin typeface="Times New Roman" panose="02020603050405020304" pitchFamily="18" charset="0"/>
                <a:cs typeface="Times New Roman" panose="02020603050405020304" pitchFamily="18" charset="0"/>
              </a:rPr>
              <a:t>Các đường sức từ xuyên qua tiết diện S của cuộn dây biến thiên như thế nào? ( tăng hay giảm)</a:t>
            </a:r>
          </a:p>
        </p:txBody>
      </p:sp>
      <p:sp>
        <p:nvSpPr>
          <p:cNvPr id="74" name="Text Box 56">
            <a:extLst>
              <a:ext uri="{FF2B5EF4-FFF2-40B4-BE49-F238E27FC236}">
                <a16:creationId xmlns:a16="http://schemas.microsoft.com/office/drawing/2014/main" id="{988D90B8-5E8B-ECD1-1FB0-12955817DF60}"/>
              </a:ext>
            </a:extLst>
          </p:cNvPr>
          <p:cNvSpPr txBox="1">
            <a:spLocks noChangeArrowheads="1"/>
          </p:cNvSpPr>
          <p:nvPr/>
        </p:nvSpPr>
        <p:spPr bwMode="auto">
          <a:xfrm>
            <a:off x="0" y="4237435"/>
            <a:ext cx="8686800" cy="40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198" tIns="40099" rIns="80198" bIns="40099">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defRPr/>
            </a:pPr>
            <a:r>
              <a:rPr lang="en-US" altLang="en-US" sz="2126" b="1">
                <a:latin typeface="Times New Roman" panose="02020603050405020304" pitchFamily="18" charset="0"/>
                <a:cs typeface="Times New Roman" panose="02020603050405020304" pitchFamily="18" charset="0"/>
              </a:rPr>
              <a:t>Các đường sức từ xuyên qua tiết diện S của cuộn dây </a:t>
            </a:r>
            <a:r>
              <a:rPr lang="en-US" altLang="en-US" sz="2126" b="1">
                <a:solidFill>
                  <a:srgbClr val="FF0000"/>
                </a:solidFill>
                <a:latin typeface="Times New Roman" panose="02020603050405020304" pitchFamily="18" charset="0"/>
                <a:cs typeface="Times New Roman" panose="02020603050405020304" pitchFamily="18" charset="0"/>
              </a:rPr>
              <a:t>tăng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65"/>
                                        </p:tgtEl>
                                        <p:attrNameLst>
                                          <p:attrName>style.visibility</p:attrName>
                                        </p:attrNameLst>
                                      </p:cBhvr>
                                      <p:to>
                                        <p:strVal val="visible"/>
                                      </p:to>
                                    </p:set>
                                    <p:animEffect transition="in" filter="fade">
                                      <p:cBhvr>
                                        <p:cTn id="7" dur="2000"/>
                                        <p:tgtEl>
                                          <p:spTgt spid="82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barn(inVertical)">
                                      <p:cBhvr>
                                        <p:cTn id="12" dur="500"/>
                                        <p:tgtEl>
                                          <p:spTgt spid="8199"/>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grpId="1" nodeType="clickEffect">
                                  <p:stCondLst>
                                    <p:cond delay="0"/>
                                  </p:stCondLst>
                                  <p:childTnLst>
                                    <p:animMotion origin="layout" path="M 0 0  L 0.25 0  E" pathEditMode="relative" ptsTypes="">
                                      <p:cBhvr>
                                        <p:cTn id="25" dur="2000" fill="hold"/>
                                        <p:tgtEl>
                                          <p:spTgt spid="8265"/>
                                        </p:tgtEl>
                                        <p:attrNameLst>
                                          <p:attrName>ppt_x</p:attrName>
                                          <p:attrName>ppt_y</p:attrName>
                                        </p:attrNameLst>
                                      </p:cBhvr>
                                    </p:animMotion>
                                  </p:childTnLst>
                                </p:cTn>
                              </p:par>
                              <p:par>
                                <p:cTn id="26" presetID="63" presetClass="path" presetSubtype="0" accel="50000" decel="50000" fill="hold" nodeType="withEffect">
                                  <p:stCondLst>
                                    <p:cond delay="0"/>
                                  </p:stCondLst>
                                  <p:childTnLst>
                                    <p:animMotion origin="layout" path="M -3.88889E-6 -2.0444E-6 L 0.32466 -0.00555 " pathEditMode="relative" rAng="0" ptsTypes="AA">
                                      <p:cBhvr>
                                        <p:cTn id="27" dur="2000" fill="hold"/>
                                        <p:tgtEl>
                                          <p:spTgt spid="5"/>
                                        </p:tgtEl>
                                        <p:attrNameLst>
                                          <p:attrName>ppt_x</p:attrName>
                                          <p:attrName>ppt_y</p:attrName>
                                        </p:attrNameLst>
                                      </p:cBhvr>
                                      <p:rCtr x="16233" y="-278"/>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animEffect transition="in" filter="fade">
                                      <p:cBhvr>
                                        <p:cTn id="34" dur="500"/>
                                        <p:tgtEl>
                                          <p:spTgt spid="7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p:cTn id="39" dur="1000" fill="hold"/>
                                        <p:tgtEl>
                                          <p:spTgt spid="74"/>
                                        </p:tgtEl>
                                        <p:attrNameLst>
                                          <p:attrName>ppt_w</p:attrName>
                                        </p:attrNameLst>
                                      </p:cBhvr>
                                      <p:tavLst>
                                        <p:tav tm="0">
                                          <p:val>
                                            <p:fltVal val="0"/>
                                          </p:val>
                                        </p:tav>
                                        <p:tav tm="100000">
                                          <p:val>
                                            <p:strVal val="#ppt_w"/>
                                          </p:val>
                                        </p:tav>
                                      </p:tavLst>
                                    </p:anim>
                                    <p:anim calcmode="lin" valueType="num">
                                      <p:cBhvr>
                                        <p:cTn id="40" dur="1000" fill="hold"/>
                                        <p:tgtEl>
                                          <p:spTgt spid="74"/>
                                        </p:tgtEl>
                                        <p:attrNameLst>
                                          <p:attrName>ppt_h</p:attrName>
                                        </p:attrNameLst>
                                      </p:cBhvr>
                                      <p:tavLst>
                                        <p:tav tm="0">
                                          <p:val>
                                            <p:fltVal val="0"/>
                                          </p:val>
                                        </p:tav>
                                        <p:tav tm="100000">
                                          <p:val>
                                            <p:strVal val="#ppt_h"/>
                                          </p:val>
                                        </p:tav>
                                      </p:tavLst>
                                    </p:anim>
                                    <p:anim calcmode="lin" valueType="num">
                                      <p:cBhvr>
                                        <p:cTn id="41" dur="1000" fill="hold"/>
                                        <p:tgtEl>
                                          <p:spTgt spid="74"/>
                                        </p:tgtEl>
                                        <p:attrNameLst>
                                          <p:attrName>style.rotation</p:attrName>
                                        </p:attrNameLst>
                                      </p:cBhvr>
                                      <p:tavLst>
                                        <p:tav tm="0">
                                          <p:val>
                                            <p:fltVal val="90"/>
                                          </p:val>
                                        </p:tav>
                                        <p:tav tm="100000">
                                          <p:val>
                                            <p:fltVal val="0"/>
                                          </p:val>
                                        </p:tav>
                                      </p:tavLst>
                                    </p:anim>
                                    <p:animEffect transition="in" filter="fade">
                                      <p:cBhvr>
                                        <p:cTn id="42"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65" grpId="0" animBg="1"/>
      <p:bldP spid="8265" grpId="1" animBg="1"/>
      <p:bldP spid="77" grpId="0"/>
      <p:bldP spid="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a:extLst>
              <a:ext uri="{FF2B5EF4-FFF2-40B4-BE49-F238E27FC236}">
                <a16:creationId xmlns:a16="http://schemas.microsoft.com/office/drawing/2014/main" id="{F5D7F948-3DE4-CF6A-E9EF-E7674DD4856E}"/>
              </a:ext>
            </a:extLst>
          </p:cNvPr>
          <p:cNvSpPr>
            <a:spLocks noChangeArrowheads="1"/>
          </p:cNvSpPr>
          <p:nvPr/>
        </p:nvSpPr>
        <p:spPr bwMode="auto">
          <a:xfrm>
            <a:off x="0" y="126206"/>
            <a:ext cx="388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98" tIns="40099" rIns="80198" bIns="40099"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r>
              <a:rPr lang="en-US" altLang="en-US" sz="2126" b="1">
                <a:latin typeface="Times New Roman" panose="02020603050405020304" pitchFamily="18" charset="0"/>
                <a:cs typeface="Times New Roman" panose="02020603050405020304" pitchFamily="18" charset="0"/>
              </a:rPr>
              <a:t>Quan sát hiện tượng lại từ đầu</a:t>
            </a:r>
          </a:p>
        </p:txBody>
      </p:sp>
      <p:sp>
        <p:nvSpPr>
          <p:cNvPr id="13386" name="AutoShape 74">
            <a:extLst>
              <a:ext uri="{FF2B5EF4-FFF2-40B4-BE49-F238E27FC236}">
                <a16:creationId xmlns:a16="http://schemas.microsoft.com/office/drawing/2014/main" id="{A89B67F0-8615-9C81-63F4-F38B699D9D11}"/>
              </a:ext>
            </a:extLst>
          </p:cNvPr>
          <p:cNvSpPr>
            <a:spLocks noChangeArrowheads="1"/>
          </p:cNvSpPr>
          <p:nvPr/>
        </p:nvSpPr>
        <p:spPr bwMode="auto">
          <a:xfrm>
            <a:off x="2187179" y="726281"/>
            <a:ext cx="6399609" cy="1529954"/>
          </a:xfrm>
          <a:prstGeom prst="parallelogram">
            <a:avLst>
              <a:gd name="adj" fmla="val 88319"/>
            </a:avLst>
          </a:prstGeom>
          <a:solidFill>
            <a:srgbClr val="66CCFF"/>
          </a:solidFill>
          <a:ln w="57150" algn="ctr">
            <a:solidFill>
              <a:schemeClr val="hlink"/>
            </a:solidFill>
            <a:miter lim="800000"/>
            <a:headEnd/>
            <a:tailEnd/>
          </a:ln>
        </p:spPr>
        <p:txBody>
          <a:bodyPr wrap="none" lIns="80198" tIns="40099" rIns="80198" bIns="40099"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grpSp>
        <p:nvGrpSpPr>
          <p:cNvPr id="2" name="Group 75">
            <a:extLst>
              <a:ext uri="{FF2B5EF4-FFF2-40B4-BE49-F238E27FC236}">
                <a16:creationId xmlns:a16="http://schemas.microsoft.com/office/drawing/2014/main" id="{3301D806-FE14-648D-8A60-DA78B56EA557}"/>
              </a:ext>
            </a:extLst>
          </p:cNvPr>
          <p:cNvGrpSpPr>
            <a:grpSpLocks/>
          </p:cNvGrpSpPr>
          <p:nvPr/>
        </p:nvGrpSpPr>
        <p:grpSpPr bwMode="auto">
          <a:xfrm>
            <a:off x="5022056" y="906066"/>
            <a:ext cx="3681413" cy="847725"/>
            <a:chOff x="2160" y="1112"/>
            <a:chExt cx="3120" cy="904"/>
          </a:xfrm>
        </p:grpSpPr>
        <p:sp>
          <p:nvSpPr>
            <p:cNvPr id="16410" name="AutoShape 76">
              <a:extLst>
                <a:ext uri="{FF2B5EF4-FFF2-40B4-BE49-F238E27FC236}">
                  <a16:creationId xmlns:a16="http://schemas.microsoft.com/office/drawing/2014/main" id="{6CFF49A7-2340-31E0-8111-823072A715CD}"/>
                </a:ext>
              </a:extLst>
            </p:cNvPr>
            <p:cNvSpPr>
              <a:spLocks noChangeArrowheads="1"/>
            </p:cNvSpPr>
            <p:nvPr/>
          </p:nvSpPr>
          <p:spPr bwMode="auto">
            <a:xfrm>
              <a:off x="2160" y="1200"/>
              <a:ext cx="3120" cy="816"/>
            </a:xfrm>
            <a:prstGeom prst="parallelogram">
              <a:avLst>
                <a:gd name="adj" fmla="val 95588"/>
              </a:avLst>
            </a:prstGeom>
            <a:solidFill>
              <a:schemeClr val="bg1"/>
            </a:solidFill>
            <a:ln w="9525" algn="ctr">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en-US" altLang="en-US" sz="1595"/>
            </a:p>
          </p:txBody>
        </p:sp>
        <p:grpSp>
          <p:nvGrpSpPr>
            <p:cNvPr id="24603" name="Group 77">
              <a:extLst>
                <a:ext uri="{FF2B5EF4-FFF2-40B4-BE49-F238E27FC236}">
                  <a16:creationId xmlns:a16="http://schemas.microsoft.com/office/drawing/2014/main" id="{B66F6A12-842B-80FB-22DB-B7669B0CEE6A}"/>
                </a:ext>
              </a:extLst>
            </p:cNvPr>
            <p:cNvGrpSpPr>
              <a:grpSpLocks/>
            </p:cNvGrpSpPr>
            <p:nvPr/>
          </p:nvGrpSpPr>
          <p:grpSpPr bwMode="auto">
            <a:xfrm>
              <a:off x="2160" y="1112"/>
              <a:ext cx="3072" cy="886"/>
              <a:chOff x="2184" y="1104"/>
              <a:chExt cx="3072" cy="886"/>
            </a:xfrm>
          </p:grpSpPr>
          <p:sp>
            <p:nvSpPr>
              <p:cNvPr id="16412" name="AutoShape 78">
                <a:extLst>
                  <a:ext uri="{FF2B5EF4-FFF2-40B4-BE49-F238E27FC236}">
                    <a16:creationId xmlns:a16="http://schemas.microsoft.com/office/drawing/2014/main" id="{646517F6-7AE8-6C8F-D2E9-6D3094FBD6D8}"/>
                  </a:ext>
                </a:extLst>
              </p:cNvPr>
              <p:cNvSpPr>
                <a:spLocks noChangeArrowheads="1"/>
              </p:cNvSpPr>
              <p:nvPr/>
            </p:nvSpPr>
            <p:spPr bwMode="auto">
              <a:xfrm>
                <a:off x="2184" y="1200"/>
                <a:ext cx="3072" cy="790"/>
              </a:xfrm>
              <a:prstGeom prst="parallelogram">
                <a:avLst>
                  <a:gd name="adj" fmla="val 97215"/>
                </a:avLst>
              </a:prstGeom>
              <a:solidFill>
                <a:schemeClr val="bg1"/>
              </a:solidFill>
              <a:ln w="28575" algn="ctr">
                <a:solidFill>
                  <a:schemeClr val="tx1"/>
                </a:solidFill>
                <a:miter lim="800000"/>
                <a:headEnd/>
                <a:tailEnd/>
              </a:ln>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grpSp>
            <p:nvGrpSpPr>
              <p:cNvPr id="24605" name="Group 79">
                <a:extLst>
                  <a:ext uri="{FF2B5EF4-FFF2-40B4-BE49-F238E27FC236}">
                    <a16:creationId xmlns:a16="http://schemas.microsoft.com/office/drawing/2014/main" id="{266BA264-9327-AC3A-955F-A0C1C4C3D6F2}"/>
                  </a:ext>
                </a:extLst>
              </p:cNvPr>
              <p:cNvGrpSpPr>
                <a:grpSpLocks/>
              </p:cNvGrpSpPr>
              <p:nvPr/>
            </p:nvGrpSpPr>
            <p:grpSpPr bwMode="auto">
              <a:xfrm>
                <a:off x="2656" y="1104"/>
                <a:ext cx="2483" cy="825"/>
                <a:chOff x="1783" y="2160"/>
                <a:chExt cx="2483" cy="825"/>
              </a:xfrm>
            </p:grpSpPr>
            <p:sp>
              <p:nvSpPr>
                <p:cNvPr id="16414" name="Oval 80">
                  <a:extLst>
                    <a:ext uri="{FF2B5EF4-FFF2-40B4-BE49-F238E27FC236}">
                      <a16:creationId xmlns:a16="http://schemas.microsoft.com/office/drawing/2014/main" id="{2A4B1DC3-8A26-F214-6555-775CD365F3F1}"/>
                    </a:ext>
                  </a:extLst>
                </p:cNvPr>
                <p:cNvSpPr>
                  <a:spLocks noChangeArrowheads="1"/>
                </p:cNvSpPr>
                <p:nvPr/>
              </p:nvSpPr>
              <p:spPr bwMode="auto">
                <a:xfrm>
                  <a:off x="2379" y="2549"/>
                  <a:ext cx="1515" cy="354"/>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6415" name="Oval 81">
                  <a:extLst>
                    <a:ext uri="{FF2B5EF4-FFF2-40B4-BE49-F238E27FC236}">
                      <a16:creationId xmlns:a16="http://schemas.microsoft.com/office/drawing/2014/main" id="{7E070067-85A5-EC0D-C23A-3F9F6ABB2CFF}"/>
                    </a:ext>
                  </a:extLst>
                </p:cNvPr>
                <p:cNvSpPr>
                  <a:spLocks noChangeArrowheads="1"/>
                </p:cNvSpPr>
                <p:nvPr/>
              </p:nvSpPr>
              <p:spPr bwMode="auto">
                <a:xfrm>
                  <a:off x="2625" y="2405"/>
                  <a:ext cx="1159" cy="143"/>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6416" name="Oval 82">
                  <a:extLst>
                    <a:ext uri="{FF2B5EF4-FFF2-40B4-BE49-F238E27FC236}">
                      <a16:creationId xmlns:a16="http://schemas.microsoft.com/office/drawing/2014/main" id="{0047E81B-06A0-1FF5-8FBF-BA219AAD270A}"/>
                    </a:ext>
                  </a:extLst>
                </p:cNvPr>
                <p:cNvSpPr>
                  <a:spLocks noChangeArrowheads="1"/>
                </p:cNvSpPr>
                <p:nvPr/>
              </p:nvSpPr>
              <p:spPr bwMode="auto">
                <a:xfrm>
                  <a:off x="2526" y="2323"/>
                  <a:ext cx="1477" cy="245"/>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6417" name="Oval 83">
                  <a:extLst>
                    <a:ext uri="{FF2B5EF4-FFF2-40B4-BE49-F238E27FC236}">
                      <a16:creationId xmlns:a16="http://schemas.microsoft.com/office/drawing/2014/main" id="{E24C34AE-97B0-5749-2934-80BFD74532C8}"/>
                    </a:ext>
                  </a:extLst>
                </p:cNvPr>
                <p:cNvSpPr>
                  <a:spLocks noChangeArrowheads="1"/>
                </p:cNvSpPr>
                <p:nvPr/>
              </p:nvSpPr>
              <p:spPr bwMode="auto">
                <a:xfrm>
                  <a:off x="2435" y="2568"/>
                  <a:ext cx="1477" cy="250"/>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4610" name="Line 84">
                  <a:extLst>
                    <a:ext uri="{FF2B5EF4-FFF2-40B4-BE49-F238E27FC236}">
                      <a16:creationId xmlns:a16="http://schemas.microsoft.com/office/drawing/2014/main" id="{DBF5ADC9-F1A9-6BC3-4425-9FA8047B563D}"/>
                    </a:ext>
                  </a:extLst>
                </p:cNvPr>
                <p:cNvSpPr>
                  <a:spLocks noChangeShapeType="1"/>
                </p:cNvSpPr>
                <p:nvPr/>
              </p:nvSpPr>
              <p:spPr bwMode="auto">
                <a:xfrm flipH="1" flipV="1">
                  <a:off x="1825" y="2567"/>
                  <a:ext cx="1138" cy="3"/>
                </a:xfrm>
                <a:prstGeom prst="line">
                  <a:avLst/>
                </a:prstGeom>
                <a:noFill/>
                <a:ln w="9525">
                  <a:solidFill>
                    <a:srgbClr val="0000FF"/>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050"/>
                </a:p>
              </p:txBody>
            </p:sp>
            <p:sp>
              <p:nvSpPr>
                <p:cNvPr id="24611" name="Line 85">
                  <a:extLst>
                    <a:ext uri="{FF2B5EF4-FFF2-40B4-BE49-F238E27FC236}">
                      <a16:creationId xmlns:a16="http://schemas.microsoft.com/office/drawing/2014/main" id="{15391597-15C2-D565-D7BE-058E959D9A71}"/>
                    </a:ext>
                  </a:extLst>
                </p:cNvPr>
                <p:cNvSpPr>
                  <a:spLocks noChangeShapeType="1"/>
                </p:cNvSpPr>
                <p:nvPr/>
              </p:nvSpPr>
              <p:spPr bwMode="auto">
                <a:xfrm flipH="1" flipV="1">
                  <a:off x="2158" y="2566"/>
                  <a:ext cx="40" cy="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12" name="Line 86">
                  <a:extLst>
                    <a:ext uri="{FF2B5EF4-FFF2-40B4-BE49-F238E27FC236}">
                      <a16:creationId xmlns:a16="http://schemas.microsoft.com/office/drawing/2014/main" id="{D8E4A446-4FA9-59AE-1301-D823D798B8A3}"/>
                    </a:ext>
                  </a:extLst>
                </p:cNvPr>
                <p:cNvSpPr>
                  <a:spLocks noChangeShapeType="1"/>
                </p:cNvSpPr>
                <p:nvPr/>
              </p:nvSpPr>
              <p:spPr bwMode="auto">
                <a:xfrm flipH="1">
                  <a:off x="2162" y="2639"/>
                  <a:ext cx="53" cy="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13" name="Line 87">
                  <a:extLst>
                    <a:ext uri="{FF2B5EF4-FFF2-40B4-BE49-F238E27FC236}">
                      <a16:creationId xmlns:a16="http://schemas.microsoft.com/office/drawing/2014/main" id="{6D93FD09-C1EE-5B9F-F664-BDAB8D92C4F5}"/>
                    </a:ext>
                  </a:extLst>
                </p:cNvPr>
                <p:cNvSpPr>
                  <a:spLocks noChangeShapeType="1"/>
                </p:cNvSpPr>
                <p:nvPr/>
              </p:nvSpPr>
              <p:spPr bwMode="auto">
                <a:xfrm flipH="1">
                  <a:off x="2246" y="2705"/>
                  <a:ext cx="30"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14" name="Line 88">
                  <a:extLst>
                    <a:ext uri="{FF2B5EF4-FFF2-40B4-BE49-F238E27FC236}">
                      <a16:creationId xmlns:a16="http://schemas.microsoft.com/office/drawing/2014/main" id="{69836261-295B-1B47-E5A6-5C019140C39F}"/>
                    </a:ext>
                  </a:extLst>
                </p:cNvPr>
                <p:cNvSpPr>
                  <a:spLocks noChangeShapeType="1"/>
                </p:cNvSpPr>
                <p:nvPr/>
              </p:nvSpPr>
              <p:spPr bwMode="auto">
                <a:xfrm>
                  <a:off x="3038" y="2812"/>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15" name="Line 89">
                  <a:extLst>
                    <a:ext uri="{FF2B5EF4-FFF2-40B4-BE49-F238E27FC236}">
                      <a16:creationId xmlns:a16="http://schemas.microsoft.com/office/drawing/2014/main" id="{E6EB82E5-14A3-D93A-46B2-D510F4D7613D}"/>
                    </a:ext>
                  </a:extLst>
                </p:cNvPr>
                <p:cNvSpPr>
                  <a:spLocks noChangeShapeType="1"/>
                </p:cNvSpPr>
                <p:nvPr/>
              </p:nvSpPr>
              <p:spPr bwMode="auto">
                <a:xfrm flipH="1">
                  <a:off x="2204" y="2687"/>
                  <a:ext cx="29"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16" name="Line 90">
                  <a:extLst>
                    <a:ext uri="{FF2B5EF4-FFF2-40B4-BE49-F238E27FC236}">
                      <a16:creationId xmlns:a16="http://schemas.microsoft.com/office/drawing/2014/main" id="{5D973CF8-9FB6-7FA7-1508-C27B490BAD5C}"/>
                    </a:ext>
                  </a:extLst>
                </p:cNvPr>
                <p:cNvSpPr>
                  <a:spLocks noChangeShapeType="1"/>
                </p:cNvSpPr>
                <p:nvPr/>
              </p:nvSpPr>
              <p:spPr bwMode="auto">
                <a:xfrm flipH="1" flipV="1">
                  <a:off x="2162" y="2501"/>
                  <a:ext cx="29" cy="1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17" name="Line 91">
                  <a:extLst>
                    <a:ext uri="{FF2B5EF4-FFF2-40B4-BE49-F238E27FC236}">
                      <a16:creationId xmlns:a16="http://schemas.microsoft.com/office/drawing/2014/main" id="{19BA2C36-3006-D5FD-6C7B-C93463996E0F}"/>
                    </a:ext>
                  </a:extLst>
                </p:cNvPr>
                <p:cNvSpPr>
                  <a:spLocks noChangeShapeType="1"/>
                </p:cNvSpPr>
                <p:nvPr/>
              </p:nvSpPr>
              <p:spPr bwMode="auto">
                <a:xfrm flipH="1" flipV="1">
                  <a:off x="2246" y="2459"/>
                  <a:ext cx="51" cy="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16426" name="Oval 92">
                  <a:extLst>
                    <a:ext uri="{FF2B5EF4-FFF2-40B4-BE49-F238E27FC236}">
                      <a16:creationId xmlns:a16="http://schemas.microsoft.com/office/drawing/2014/main" id="{147C6709-38F1-E12A-1336-62CC5C90D3EB}"/>
                    </a:ext>
                  </a:extLst>
                </p:cNvPr>
                <p:cNvSpPr>
                  <a:spLocks noChangeArrowheads="1"/>
                </p:cNvSpPr>
                <p:nvPr/>
              </p:nvSpPr>
              <p:spPr bwMode="auto">
                <a:xfrm>
                  <a:off x="2582" y="2585"/>
                  <a:ext cx="1160" cy="143"/>
                </a:xfrm>
                <a:prstGeom prst="ellipse">
                  <a:avLst/>
                </a:prstGeom>
                <a:noFill/>
                <a:ln w="9525" algn="ctr">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4619" name="Arc 93">
                  <a:extLst>
                    <a:ext uri="{FF2B5EF4-FFF2-40B4-BE49-F238E27FC236}">
                      <a16:creationId xmlns:a16="http://schemas.microsoft.com/office/drawing/2014/main" id="{08854134-04D8-301D-B84A-E9EE8E813FFD}"/>
                    </a:ext>
                  </a:extLst>
                </p:cNvPr>
                <p:cNvSpPr>
                  <a:spLocks/>
                </p:cNvSpPr>
                <p:nvPr/>
              </p:nvSpPr>
              <p:spPr bwMode="auto">
                <a:xfrm rot="21402020" flipH="1">
                  <a:off x="1783" y="2585"/>
                  <a:ext cx="968" cy="317"/>
                </a:xfrm>
                <a:custGeom>
                  <a:avLst/>
                  <a:gdLst>
                    <a:gd name="T0" fmla="*/ 0 w 21600"/>
                    <a:gd name="T1" fmla="*/ 0 h 21561"/>
                    <a:gd name="T2" fmla="*/ 0 w 21600"/>
                    <a:gd name="T3" fmla="*/ 0 h 21561"/>
                    <a:gd name="T4" fmla="*/ 0 w 21600"/>
                    <a:gd name="T5" fmla="*/ 0 h 21561"/>
                    <a:gd name="T6" fmla="*/ 0 60000 65536"/>
                    <a:gd name="T7" fmla="*/ 0 60000 65536"/>
                    <a:gd name="T8" fmla="*/ 0 60000 65536"/>
                    <a:gd name="T9" fmla="*/ 0 w 21600"/>
                    <a:gd name="T10" fmla="*/ 0 h 21561"/>
                    <a:gd name="T11" fmla="*/ 21600 w 21600"/>
                    <a:gd name="T12" fmla="*/ 21561 h 21561"/>
                  </a:gdLst>
                  <a:ahLst/>
                  <a:cxnLst>
                    <a:cxn ang="T6">
                      <a:pos x="T0" y="T1"/>
                    </a:cxn>
                    <a:cxn ang="T7">
                      <a:pos x="T2" y="T3"/>
                    </a:cxn>
                    <a:cxn ang="T8">
                      <a:pos x="T4" y="T5"/>
                    </a:cxn>
                  </a:cxnLst>
                  <a:rect l="T9" t="T10" r="T11" b="T12"/>
                  <a:pathLst>
                    <a:path w="21600" h="21561" fill="none" extrusionOk="0">
                      <a:moveTo>
                        <a:pt x="1302" y="0"/>
                      </a:moveTo>
                      <a:cubicBezTo>
                        <a:pt x="12705" y="689"/>
                        <a:pt x="21600" y="10137"/>
                        <a:pt x="21600" y="21561"/>
                      </a:cubicBezTo>
                    </a:path>
                    <a:path w="21600" h="21561" stroke="0" extrusionOk="0">
                      <a:moveTo>
                        <a:pt x="1302" y="0"/>
                      </a:moveTo>
                      <a:cubicBezTo>
                        <a:pt x="12705" y="689"/>
                        <a:pt x="21600" y="10137"/>
                        <a:pt x="21600" y="21561"/>
                      </a:cubicBezTo>
                      <a:lnTo>
                        <a:pt x="0" y="21561"/>
                      </a:lnTo>
                      <a:lnTo>
                        <a:pt x="1302"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4620" name="Arc 94">
                  <a:extLst>
                    <a:ext uri="{FF2B5EF4-FFF2-40B4-BE49-F238E27FC236}">
                      <a16:creationId xmlns:a16="http://schemas.microsoft.com/office/drawing/2014/main" id="{4657BBCE-FD6C-5BDE-39BB-1C9FB84615CB}"/>
                    </a:ext>
                  </a:extLst>
                </p:cNvPr>
                <p:cNvSpPr>
                  <a:spLocks/>
                </p:cNvSpPr>
                <p:nvPr/>
              </p:nvSpPr>
              <p:spPr bwMode="auto">
                <a:xfrm rot="35585" flipH="1">
                  <a:off x="1993" y="2579"/>
                  <a:ext cx="750" cy="395"/>
                </a:xfrm>
                <a:custGeom>
                  <a:avLst/>
                  <a:gdLst>
                    <a:gd name="T0" fmla="*/ 0 w 21370"/>
                    <a:gd name="T1" fmla="*/ 0 h 21596"/>
                    <a:gd name="T2" fmla="*/ 0 w 21370"/>
                    <a:gd name="T3" fmla="*/ 0 h 21596"/>
                    <a:gd name="T4" fmla="*/ 0 w 21370"/>
                    <a:gd name="T5" fmla="*/ 0 h 21596"/>
                    <a:gd name="T6" fmla="*/ 0 60000 65536"/>
                    <a:gd name="T7" fmla="*/ 0 60000 65536"/>
                    <a:gd name="T8" fmla="*/ 0 60000 65536"/>
                    <a:gd name="T9" fmla="*/ 0 w 21370"/>
                    <a:gd name="T10" fmla="*/ 0 h 21596"/>
                    <a:gd name="T11" fmla="*/ 21370 w 21370"/>
                    <a:gd name="T12" fmla="*/ 21596 h 21596"/>
                  </a:gdLst>
                  <a:ahLst/>
                  <a:cxnLst>
                    <a:cxn ang="T6">
                      <a:pos x="T0" y="T1"/>
                    </a:cxn>
                    <a:cxn ang="T7">
                      <a:pos x="T2" y="T3"/>
                    </a:cxn>
                    <a:cxn ang="T8">
                      <a:pos x="T4" y="T5"/>
                    </a:cxn>
                  </a:cxnLst>
                  <a:rect l="T9" t="T10" r="T11" b="T12"/>
                  <a:pathLst>
                    <a:path w="21370" h="21596" fill="none" extrusionOk="0">
                      <a:moveTo>
                        <a:pt x="401" y="-1"/>
                      </a:moveTo>
                      <a:cubicBezTo>
                        <a:pt x="10961" y="195"/>
                        <a:pt x="19831" y="8000"/>
                        <a:pt x="21369" y="18451"/>
                      </a:cubicBezTo>
                    </a:path>
                    <a:path w="21370" h="21596" stroke="0" extrusionOk="0">
                      <a:moveTo>
                        <a:pt x="401" y="-1"/>
                      </a:moveTo>
                      <a:cubicBezTo>
                        <a:pt x="10961" y="195"/>
                        <a:pt x="19831" y="8000"/>
                        <a:pt x="21369" y="18451"/>
                      </a:cubicBezTo>
                      <a:lnTo>
                        <a:pt x="0" y="21596"/>
                      </a:lnTo>
                      <a:lnTo>
                        <a:pt x="401"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4621" name="Arc 95">
                  <a:extLst>
                    <a:ext uri="{FF2B5EF4-FFF2-40B4-BE49-F238E27FC236}">
                      <a16:creationId xmlns:a16="http://schemas.microsoft.com/office/drawing/2014/main" id="{B2996AE6-7D78-17EB-D93C-0C7476A45B04}"/>
                    </a:ext>
                  </a:extLst>
                </p:cNvPr>
                <p:cNvSpPr>
                  <a:spLocks/>
                </p:cNvSpPr>
                <p:nvPr/>
              </p:nvSpPr>
              <p:spPr bwMode="auto">
                <a:xfrm flipH="1" flipV="1">
                  <a:off x="1951" y="2370"/>
                  <a:ext cx="968" cy="2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4622" name="Arc 96">
                  <a:extLst>
                    <a:ext uri="{FF2B5EF4-FFF2-40B4-BE49-F238E27FC236}">
                      <a16:creationId xmlns:a16="http://schemas.microsoft.com/office/drawing/2014/main" id="{052DEE5F-C9AC-C01D-2F63-A13321BA15CD}"/>
                    </a:ext>
                  </a:extLst>
                </p:cNvPr>
                <p:cNvSpPr>
                  <a:spLocks/>
                </p:cNvSpPr>
                <p:nvPr/>
              </p:nvSpPr>
              <p:spPr bwMode="auto">
                <a:xfrm rot="192122" flipH="1" flipV="1">
                  <a:off x="2077" y="2334"/>
                  <a:ext cx="758" cy="2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4623" name="Arc 97">
                  <a:extLst>
                    <a:ext uri="{FF2B5EF4-FFF2-40B4-BE49-F238E27FC236}">
                      <a16:creationId xmlns:a16="http://schemas.microsoft.com/office/drawing/2014/main" id="{1C7B3358-2B6B-EBDC-1005-EFFC15781561}"/>
                    </a:ext>
                  </a:extLst>
                </p:cNvPr>
                <p:cNvSpPr>
                  <a:spLocks/>
                </p:cNvSpPr>
                <p:nvPr/>
              </p:nvSpPr>
              <p:spPr bwMode="auto">
                <a:xfrm rot="1385979" flipH="1">
                  <a:off x="3354" y="2591"/>
                  <a:ext cx="884" cy="268"/>
                </a:xfrm>
                <a:custGeom>
                  <a:avLst/>
                  <a:gdLst>
                    <a:gd name="T0" fmla="*/ 0 w 19712"/>
                    <a:gd name="T1" fmla="*/ 0 h 20173"/>
                    <a:gd name="T2" fmla="*/ 0 w 19712"/>
                    <a:gd name="T3" fmla="*/ 0 h 20173"/>
                    <a:gd name="T4" fmla="*/ 0 w 19712"/>
                    <a:gd name="T5" fmla="*/ 0 h 20173"/>
                    <a:gd name="T6" fmla="*/ 0 60000 65536"/>
                    <a:gd name="T7" fmla="*/ 0 60000 65536"/>
                    <a:gd name="T8" fmla="*/ 0 60000 65536"/>
                    <a:gd name="T9" fmla="*/ 0 w 19712"/>
                    <a:gd name="T10" fmla="*/ 0 h 20173"/>
                    <a:gd name="T11" fmla="*/ 19712 w 19712"/>
                    <a:gd name="T12" fmla="*/ 20173 h 20173"/>
                  </a:gdLst>
                  <a:ahLst/>
                  <a:cxnLst>
                    <a:cxn ang="T6">
                      <a:pos x="T0" y="T1"/>
                    </a:cxn>
                    <a:cxn ang="T7">
                      <a:pos x="T2" y="T3"/>
                    </a:cxn>
                    <a:cxn ang="T8">
                      <a:pos x="T4" y="T5"/>
                    </a:cxn>
                  </a:cxnLst>
                  <a:rect l="T9" t="T10" r="T11" b="T12"/>
                  <a:pathLst>
                    <a:path w="19712" h="20173" fill="none" extrusionOk="0">
                      <a:moveTo>
                        <a:pt x="7720" y="-1"/>
                      </a:moveTo>
                      <a:cubicBezTo>
                        <a:pt x="13061" y="2043"/>
                        <a:pt x="17373" y="6122"/>
                        <a:pt x="19711" y="11341"/>
                      </a:cubicBezTo>
                    </a:path>
                    <a:path w="19712" h="20173" stroke="0" extrusionOk="0">
                      <a:moveTo>
                        <a:pt x="7720" y="-1"/>
                      </a:moveTo>
                      <a:cubicBezTo>
                        <a:pt x="13061" y="2043"/>
                        <a:pt x="17373" y="6122"/>
                        <a:pt x="19711" y="11341"/>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4624" name="Arc 98">
                  <a:extLst>
                    <a:ext uri="{FF2B5EF4-FFF2-40B4-BE49-F238E27FC236}">
                      <a16:creationId xmlns:a16="http://schemas.microsoft.com/office/drawing/2014/main" id="{6B0A2997-74AC-DEEE-B3D6-9BFDF2997808}"/>
                    </a:ext>
                  </a:extLst>
                </p:cNvPr>
                <p:cNvSpPr>
                  <a:spLocks/>
                </p:cNvSpPr>
                <p:nvPr/>
              </p:nvSpPr>
              <p:spPr bwMode="auto">
                <a:xfrm rot="31729" flipH="1" flipV="1">
                  <a:off x="2288" y="2352"/>
                  <a:ext cx="968" cy="216"/>
                </a:xfrm>
                <a:custGeom>
                  <a:avLst/>
                  <a:gdLst>
                    <a:gd name="T0" fmla="*/ 0 w 21600"/>
                    <a:gd name="T1" fmla="*/ 0 h 21575"/>
                    <a:gd name="T2" fmla="*/ 0 w 21600"/>
                    <a:gd name="T3" fmla="*/ 0 h 21575"/>
                    <a:gd name="T4" fmla="*/ 0 w 21600"/>
                    <a:gd name="T5" fmla="*/ 0 h 21575"/>
                    <a:gd name="T6" fmla="*/ 0 60000 65536"/>
                    <a:gd name="T7" fmla="*/ 0 60000 65536"/>
                    <a:gd name="T8" fmla="*/ 0 60000 65536"/>
                    <a:gd name="T9" fmla="*/ 0 w 21600"/>
                    <a:gd name="T10" fmla="*/ 0 h 21575"/>
                    <a:gd name="T11" fmla="*/ 21600 w 21600"/>
                    <a:gd name="T12" fmla="*/ 21575 h 21575"/>
                  </a:gdLst>
                  <a:ahLst/>
                  <a:cxnLst>
                    <a:cxn ang="T6">
                      <a:pos x="T0" y="T1"/>
                    </a:cxn>
                    <a:cxn ang="T7">
                      <a:pos x="T2" y="T3"/>
                    </a:cxn>
                    <a:cxn ang="T8">
                      <a:pos x="T4" y="T5"/>
                    </a:cxn>
                  </a:cxnLst>
                  <a:rect l="T9" t="T10" r="T11" b="T12"/>
                  <a:pathLst>
                    <a:path w="21600" h="21575" fill="none" extrusionOk="0">
                      <a:moveTo>
                        <a:pt x="7720" y="-1"/>
                      </a:moveTo>
                      <a:cubicBezTo>
                        <a:pt x="16079" y="3198"/>
                        <a:pt x="21600" y="11222"/>
                        <a:pt x="21600" y="20173"/>
                      </a:cubicBezTo>
                      <a:cubicBezTo>
                        <a:pt x="21600" y="20640"/>
                        <a:pt x="21584" y="21108"/>
                        <a:pt x="21554" y="21575"/>
                      </a:cubicBezTo>
                    </a:path>
                    <a:path w="21600" h="21575" stroke="0" extrusionOk="0">
                      <a:moveTo>
                        <a:pt x="7720" y="-1"/>
                      </a:moveTo>
                      <a:cubicBezTo>
                        <a:pt x="16079" y="3198"/>
                        <a:pt x="21600" y="11222"/>
                        <a:pt x="21600" y="20173"/>
                      </a:cubicBezTo>
                      <a:cubicBezTo>
                        <a:pt x="21600" y="20640"/>
                        <a:pt x="21584" y="21108"/>
                        <a:pt x="21554" y="21575"/>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4625" name="Line 99">
                  <a:extLst>
                    <a:ext uri="{FF2B5EF4-FFF2-40B4-BE49-F238E27FC236}">
                      <a16:creationId xmlns:a16="http://schemas.microsoft.com/office/drawing/2014/main" id="{B983D1B7-87F5-439D-8800-55F8A45DA160}"/>
                    </a:ext>
                  </a:extLst>
                </p:cNvPr>
                <p:cNvSpPr>
                  <a:spLocks noChangeShapeType="1"/>
                </p:cNvSpPr>
                <p:nvPr/>
              </p:nvSpPr>
              <p:spPr bwMode="auto">
                <a:xfrm flipH="1" flipV="1">
                  <a:off x="2330" y="2417"/>
                  <a:ext cx="37" cy="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26" name="Arc 100">
                  <a:extLst>
                    <a:ext uri="{FF2B5EF4-FFF2-40B4-BE49-F238E27FC236}">
                      <a16:creationId xmlns:a16="http://schemas.microsoft.com/office/drawing/2014/main" id="{FA9DCFBD-1FF0-ABC9-3CE4-5B1AE8B671FC}"/>
                    </a:ext>
                  </a:extLst>
                </p:cNvPr>
                <p:cNvSpPr>
                  <a:spLocks/>
                </p:cNvSpPr>
                <p:nvPr/>
              </p:nvSpPr>
              <p:spPr bwMode="auto">
                <a:xfrm rot="21229393" flipH="1">
                  <a:off x="2113" y="2573"/>
                  <a:ext cx="967" cy="412"/>
                </a:xfrm>
                <a:custGeom>
                  <a:avLst/>
                  <a:gdLst>
                    <a:gd name="T0" fmla="*/ 0 w 21600"/>
                    <a:gd name="T1" fmla="*/ 0 h 30987"/>
                    <a:gd name="T2" fmla="*/ 0 w 21600"/>
                    <a:gd name="T3" fmla="*/ 0 h 30987"/>
                    <a:gd name="T4" fmla="*/ 0 w 21600"/>
                    <a:gd name="T5" fmla="*/ 0 h 30987"/>
                    <a:gd name="T6" fmla="*/ 0 60000 65536"/>
                    <a:gd name="T7" fmla="*/ 0 60000 65536"/>
                    <a:gd name="T8" fmla="*/ 0 60000 65536"/>
                    <a:gd name="T9" fmla="*/ 0 w 21600"/>
                    <a:gd name="T10" fmla="*/ 0 h 30987"/>
                    <a:gd name="T11" fmla="*/ 21600 w 21600"/>
                    <a:gd name="T12" fmla="*/ 30987 h 30987"/>
                  </a:gdLst>
                  <a:ahLst/>
                  <a:cxnLst>
                    <a:cxn ang="T6">
                      <a:pos x="T0" y="T1"/>
                    </a:cxn>
                    <a:cxn ang="T7">
                      <a:pos x="T2" y="T3"/>
                    </a:cxn>
                    <a:cxn ang="T8">
                      <a:pos x="T4" y="T5"/>
                    </a:cxn>
                  </a:cxnLst>
                  <a:rect l="T9" t="T10" r="T11" b="T12"/>
                  <a:pathLst>
                    <a:path w="21600" h="30987" fill="none" extrusionOk="0">
                      <a:moveTo>
                        <a:pt x="7720" y="-1"/>
                      </a:moveTo>
                      <a:cubicBezTo>
                        <a:pt x="16079" y="3198"/>
                        <a:pt x="21600" y="11222"/>
                        <a:pt x="21600" y="20173"/>
                      </a:cubicBezTo>
                      <a:cubicBezTo>
                        <a:pt x="21600" y="23970"/>
                        <a:pt x="20599" y="27700"/>
                        <a:pt x="18698" y="30987"/>
                      </a:cubicBezTo>
                    </a:path>
                    <a:path w="21600" h="30987" stroke="0" extrusionOk="0">
                      <a:moveTo>
                        <a:pt x="7720" y="-1"/>
                      </a:moveTo>
                      <a:cubicBezTo>
                        <a:pt x="16079" y="3198"/>
                        <a:pt x="21600" y="11222"/>
                        <a:pt x="21600" y="20173"/>
                      </a:cubicBezTo>
                      <a:cubicBezTo>
                        <a:pt x="21600" y="23970"/>
                        <a:pt x="20599" y="27700"/>
                        <a:pt x="18698" y="30987"/>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4627" name="Line 101">
                  <a:extLst>
                    <a:ext uri="{FF2B5EF4-FFF2-40B4-BE49-F238E27FC236}">
                      <a16:creationId xmlns:a16="http://schemas.microsoft.com/office/drawing/2014/main" id="{FC6EEEA4-7CF4-0C0D-BCF0-290A8A446231}"/>
                    </a:ext>
                  </a:extLst>
                </p:cNvPr>
                <p:cNvSpPr>
                  <a:spLocks noChangeShapeType="1"/>
                </p:cNvSpPr>
                <p:nvPr/>
              </p:nvSpPr>
              <p:spPr bwMode="auto">
                <a:xfrm>
                  <a:off x="3072" y="2736"/>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28" name="Line 102">
                  <a:extLst>
                    <a:ext uri="{FF2B5EF4-FFF2-40B4-BE49-F238E27FC236}">
                      <a16:creationId xmlns:a16="http://schemas.microsoft.com/office/drawing/2014/main" id="{AF3BDB9E-DA4B-C9A2-DBE3-9843B55C75E0}"/>
                    </a:ext>
                  </a:extLst>
                </p:cNvPr>
                <p:cNvSpPr>
                  <a:spLocks noChangeShapeType="1"/>
                </p:cNvSpPr>
                <p:nvPr/>
              </p:nvSpPr>
              <p:spPr bwMode="auto">
                <a:xfrm flipV="1">
                  <a:off x="2390" y="2262"/>
                  <a:ext cx="56" cy="3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29" name="Line 103">
                  <a:extLst>
                    <a:ext uri="{FF2B5EF4-FFF2-40B4-BE49-F238E27FC236}">
                      <a16:creationId xmlns:a16="http://schemas.microsoft.com/office/drawing/2014/main" id="{D4003CEA-7BFA-1128-7F90-8D66EEBC6613}"/>
                    </a:ext>
                  </a:extLst>
                </p:cNvPr>
                <p:cNvSpPr>
                  <a:spLocks noChangeShapeType="1"/>
                </p:cNvSpPr>
                <p:nvPr/>
              </p:nvSpPr>
              <p:spPr bwMode="auto">
                <a:xfrm>
                  <a:off x="3130" y="2405"/>
                  <a:ext cx="12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30" name="Arc 104">
                  <a:extLst>
                    <a:ext uri="{FF2B5EF4-FFF2-40B4-BE49-F238E27FC236}">
                      <a16:creationId xmlns:a16="http://schemas.microsoft.com/office/drawing/2014/main" id="{FF5A4440-DC2E-0C0A-9D2F-87A46507E42A}"/>
                    </a:ext>
                  </a:extLst>
                </p:cNvPr>
                <p:cNvSpPr>
                  <a:spLocks/>
                </p:cNvSpPr>
                <p:nvPr/>
              </p:nvSpPr>
              <p:spPr bwMode="auto">
                <a:xfrm rot="11468867" flipH="1">
                  <a:off x="3298" y="2160"/>
                  <a:ext cx="750" cy="420"/>
                </a:xfrm>
                <a:custGeom>
                  <a:avLst/>
                  <a:gdLst>
                    <a:gd name="T0" fmla="*/ 0 w 16741"/>
                    <a:gd name="T1" fmla="*/ 0 h 20173"/>
                    <a:gd name="T2" fmla="*/ 0 w 16741"/>
                    <a:gd name="T3" fmla="*/ 0 h 20173"/>
                    <a:gd name="T4" fmla="*/ 0 w 16741"/>
                    <a:gd name="T5" fmla="*/ 0 h 20173"/>
                    <a:gd name="T6" fmla="*/ 0 60000 65536"/>
                    <a:gd name="T7" fmla="*/ 0 60000 65536"/>
                    <a:gd name="T8" fmla="*/ 0 60000 65536"/>
                    <a:gd name="T9" fmla="*/ 0 w 16741"/>
                    <a:gd name="T10" fmla="*/ 0 h 20173"/>
                    <a:gd name="T11" fmla="*/ 16741 w 16741"/>
                    <a:gd name="T12" fmla="*/ 20173 h 20173"/>
                  </a:gdLst>
                  <a:ahLst/>
                  <a:cxnLst>
                    <a:cxn ang="T6">
                      <a:pos x="T0" y="T1"/>
                    </a:cxn>
                    <a:cxn ang="T7">
                      <a:pos x="T2" y="T3"/>
                    </a:cxn>
                    <a:cxn ang="T8">
                      <a:pos x="T4" y="T5"/>
                    </a:cxn>
                  </a:cxnLst>
                  <a:rect l="T9" t="T10" r="T11" b="T12"/>
                  <a:pathLst>
                    <a:path w="16741" h="20173" fill="none" extrusionOk="0">
                      <a:moveTo>
                        <a:pt x="7720" y="-1"/>
                      </a:moveTo>
                      <a:cubicBezTo>
                        <a:pt x="11245" y="1348"/>
                        <a:pt x="14355" y="3598"/>
                        <a:pt x="16741" y="6523"/>
                      </a:cubicBezTo>
                    </a:path>
                    <a:path w="16741" h="20173" stroke="0" extrusionOk="0">
                      <a:moveTo>
                        <a:pt x="7720" y="-1"/>
                      </a:moveTo>
                      <a:cubicBezTo>
                        <a:pt x="11245" y="1348"/>
                        <a:pt x="14355" y="3598"/>
                        <a:pt x="16741" y="6523"/>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4631" name="Line 105">
                  <a:extLst>
                    <a:ext uri="{FF2B5EF4-FFF2-40B4-BE49-F238E27FC236}">
                      <a16:creationId xmlns:a16="http://schemas.microsoft.com/office/drawing/2014/main" id="{08B8ECA0-C1B1-48A7-AE94-28B4DC435E08}"/>
                    </a:ext>
                  </a:extLst>
                </p:cNvPr>
                <p:cNvSpPr>
                  <a:spLocks noChangeShapeType="1"/>
                </p:cNvSpPr>
                <p:nvPr/>
              </p:nvSpPr>
              <p:spPr bwMode="auto">
                <a:xfrm>
                  <a:off x="3564" y="2567"/>
                  <a:ext cx="407" cy="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050"/>
                </a:p>
              </p:txBody>
            </p:sp>
            <p:sp>
              <p:nvSpPr>
                <p:cNvPr id="24632" name="Arc 106">
                  <a:extLst>
                    <a:ext uri="{FF2B5EF4-FFF2-40B4-BE49-F238E27FC236}">
                      <a16:creationId xmlns:a16="http://schemas.microsoft.com/office/drawing/2014/main" id="{B28724DE-E73B-EE44-EBA8-5D21DEFC0EA4}"/>
                    </a:ext>
                  </a:extLst>
                </p:cNvPr>
                <p:cNvSpPr>
                  <a:spLocks/>
                </p:cNvSpPr>
                <p:nvPr/>
              </p:nvSpPr>
              <p:spPr bwMode="auto">
                <a:xfrm rot="21085052" flipH="1">
                  <a:off x="2261" y="2553"/>
                  <a:ext cx="888" cy="367"/>
                </a:xfrm>
                <a:custGeom>
                  <a:avLst/>
                  <a:gdLst>
                    <a:gd name="T0" fmla="*/ 0 w 21600"/>
                    <a:gd name="T1" fmla="*/ 0 h 31787"/>
                    <a:gd name="T2" fmla="*/ 0 w 21600"/>
                    <a:gd name="T3" fmla="*/ 0 h 31787"/>
                    <a:gd name="T4" fmla="*/ 0 w 21600"/>
                    <a:gd name="T5" fmla="*/ 0 h 31787"/>
                    <a:gd name="T6" fmla="*/ 0 60000 65536"/>
                    <a:gd name="T7" fmla="*/ 0 60000 65536"/>
                    <a:gd name="T8" fmla="*/ 0 60000 65536"/>
                    <a:gd name="T9" fmla="*/ 0 w 21600"/>
                    <a:gd name="T10" fmla="*/ 0 h 31787"/>
                    <a:gd name="T11" fmla="*/ 21600 w 21600"/>
                    <a:gd name="T12" fmla="*/ 31787 h 31787"/>
                  </a:gdLst>
                  <a:ahLst/>
                  <a:cxnLst>
                    <a:cxn ang="T6">
                      <a:pos x="T0" y="T1"/>
                    </a:cxn>
                    <a:cxn ang="T7">
                      <a:pos x="T2" y="T3"/>
                    </a:cxn>
                    <a:cxn ang="T8">
                      <a:pos x="T4" y="T5"/>
                    </a:cxn>
                  </a:cxnLst>
                  <a:rect l="T9" t="T10" r="T11" b="T12"/>
                  <a:pathLst>
                    <a:path w="21600" h="31787" fill="none" extrusionOk="0">
                      <a:moveTo>
                        <a:pt x="7720" y="-1"/>
                      </a:moveTo>
                      <a:cubicBezTo>
                        <a:pt x="16079" y="3198"/>
                        <a:pt x="21600" y="11222"/>
                        <a:pt x="21600" y="20173"/>
                      </a:cubicBezTo>
                      <a:cubicBezTo>
                        <a:pt x="21600" y="24288"/>
                        <a:pt x="20424" y="28317"/>
                        <a:pt x="18211" y="31786"/>
                      </a:cubicBezTo>
                    </a:path>
                    <a:path w="21600" h="31787" stroke="0" extrusionOk="0">
                      <a:moveTo>
                        <a:pt x="7720" y="-1"/>
                      </a:moveTo>
                      <a:cubicBezTo>
                        <a:pt x="16079" y="3198"/>
                        <a:pt x="21600" y="11222"/>
                        <a:pt x="21600" y="20173"/>
                      </a:cubicBezTo>
                      <a:cubicBezTo>
                        <a:pt x="21600" y="24288"/>
                        <a:pt x="20424" y="28317"/>
                        <a:pt x="18211" y="31786"/>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4633" name="Line 107">
                  <a:extLst>
                    <a:ext uri="{FF2B5EF4-FFF2-40B4-BE49-F238E27FC236}">
                      <a16:creationId xmlns:a16="http://schemas.microsoft.com/office/drawing/2014/main" id="{5961DAFC-5035-2EDC-8D90-931568118EF4}"/>
                    </a:ext>
                  </a:extLst>
                </p:cNvPr>
                <p:cNvSpPr>
                  <a:spLocks noChangeShapeType="1"/>
                </p:cNvSpPr>
                <p:nvPr/>
              </p:nvSpPr>
              <p:spPr bwMode="auto">
                <a:xfrm>
                  <a:off x="2293" y="2832"/>
                  <a:ext cx="7" cy="3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34" name="Arc 108">
                  <a:extLst>
                    <a:ext uri="{FF2B5EF4-FFF2-40B4-BE49-F238E27FC236}">
                      <a16:creationId xmlns:a16="http://schemas.microsoft.com/office/drawing/2014/main" id="{556DDB07-3DA5-C5D7-A180-40ED8164FFDD}"/>
                    </a:ext>
                  </a:extLst>
                </p:cNvPr>
                <p:cNvSpPr>
                  <a:spLocks/>
                </p:cNvSpPr>
                <p:nvPr/>
              </p:nvSpPr>
              <p:spPr bwMode="auto">
                <a:xfrm rot="956231" flipH="1" flipV="1">
                  <a:off x="2410" y="2285"/>
                  <a:ext cx="520" cy="232"/>
                </a:xfrm>
                <a:custGeom>
                  <a:avLst/>
                  <a:gdLst>
                    <a:gd name="T0" fmla="*/ 0 w 31913"/>
                    <a:gd name="T1" fmla="*/ 0 h 35003"/>
                    <a:gd name="T2" fmla="*/ 0 w 31913"/>
                    <a:gd name="T3" fmla="*/ 0 h 35003"/>
                    <a:gd name="T4" fmla="*/ 0 w 31913"/>
                    <a:gd name="T5" fmla="*/ 0 h 35003"/>
                    <a:gd name="T6" fmla="*/ 0 60000 65536"/>
                    <a:gd name="T7" fmla="*/ 0 60000 65536"/>
                    <a:gd name="T8" fmla="*/ 0 60000 65536"/>
                    <a:gd name="T9" fmla="*/ 0 w 31913"/>
                    <a:gd name="T10" fmla="*/ 0 h 35003"/>
                    <a:gd name="T11" fmla="*/ 31913 w 31913"/>
                    <a:gd name="T12" fmla="*/ 35003 h 35003"/>
                  </a:gdLst>
                  <a:ahLst/>
                  <a:cxnLst>
                    <a:cxn ang="T6">
                      <a:pos x="T0" y="T1"/>
                    </a:cxn>
                    <a:cxn ang="T7">
                      <a:pos x="T2" y="T3"/>
                    </a:cxn>
                    <a:cxn ang="T8">
                      <a:pos x="T4" y="T5"/>
                    </a:cxn>
                  </a:cxnLst>
                  <a:rect l="T9" t="T10" r="T11" b="T12"/>
                  <a:pathLst>
                    <a:path w="31913" h="35003" fill="none" extrusionOk="0">
                      <a:moveTo>
                        <a:pt x="0" y="2621"/>
                      </a:moveTo>
                      <a:cubicBezTo>
                        <a:pt x="3165" y="901"/>
                        <a:pt x="6710" y="-1"/>
                        <a:pt x="10313" y="0"/>
                      </a:cubicBezTo>
                      <a:cubicBezTo>
                        <a:pt x="22242" y="0"/>
                        <a:pt x="31913" y="9670"/>
                        <a:pt x="31913" y="21600"/>
                      </a:cubicBezTo>
                      <a:cubicBezTo>
                        <a:pt x="31913" y="26465"/>
                        <a:pt x="30270" y="31188"/>
                        <a:pt x="27251" y="35003"/>
                      </a:cubicBezTo>
                    </a:path>
                    <a:path w="31913" h="35003" stroke="0" extrusionOk="0">
                      <a:moveTo>
                        <a:pt x="0" y="2621"/>
                      </a:moveTo>
                      <a:cubicBezTo>
                        <a:pt x="3165" y="901"/>
                        <a:pt x="6710" y="-1"/>
                        <a:pt x="10313" y="0"/>
                      </a:cubicBezTo>
                      <a:cubicBezTo>
                        <a:pt x="22242" y="0"/>
                        <a:pt x="31913" y="9670"/>
                        <a:pt x="31913" y="21600"/>
                      </a:cubicBezTo>
                      <a:cubicBezTo>
                        <a:pt x="31913" y="26465"/>
                        <a:pt x="30270" y="31188"/>
                        <a:pt x="27251" y="35003"/>
                      </a:cubicBezTo>
                      <a:lnTo>
                        <a:pt x="10313" y="21600"/>
                      </a:lnTo>
                      <a:lnTo>
                        <a:pt x="0" y="262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4635" name="Line 109">
                  <a:extLst>
                    <a:ext uri="{FF2B5EF4-FFF2-40B4-BE49-F238E27FC236}">
                      <a16:creationId xmlns:a16="http://schemas.microsoft.com/office/drawing/2014/main" id="{3BCF788F-728E-2EC8-9831-157DD4895BE0}"/>
                    </a:ext>
                  </a:extLst>
                </p:cNvPr>
                <p:cNvSpPr>
                  <a:spLocks noChangeShapeType="1"/>
                </p:cNvSpPr>
                <p:nvPr/>
              </p:nvSpPr>
              <p:spPr bwMode="auto">
                <a:xfrm>
                  <a:off x="3130" y="2322"/>
                  <a:ext cx="12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16444" name="Rectangle 110">
                  <a:extLst>
                    <a:ext uri="{FF2B5EF4-FFF2-40B4-BE49-F238E27FC236}">
                      <a16:creationId xmlns:a16="http://schemas.microsoft.com/office/drawing/2014/main" id="{44E1A49C-DAD3-4C3D-E1D2-BCC56F48FB38}"/>
                    </a:ext>
                  </a:extLst>
                </p:cNvPr>
                <p:cNvSpPr>
                  <a:spLocks noChangeArrowheads="1"/>
                </p:cNvSpPr>
                <p:nvPr/>
              </p:nvSpPr>
              <p:spPr bwMode="auto">
                <a:xfrm>
                  <a:off x="2709" y="2549"/>
                  <a:ext cx="424" cy="61"/>
                </a:xfrm>
                <a:prstGeom prst="rect">
                  <a:avLst/>
                </a:prstGeom>
                <a:solidFill>
                  <a:srgbClr val="FF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0000"/>
                  </a:extrusionClr>
                  <a:contourClr>
                    <a:srgbClr val="FF0000"/>
                  </a:contourClr>
                </a:sp3d>
              </p:spPr>
              <p:txBody>
                <a:bodyPr wrap="none" anchor="ctr">
                  <a:flatTx/>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6445" name="Rectangle 111">
                  <a:extLst>
                    <a:ext uri="{FF2B5EF4-FFF2-40B4-BE49-F238E27FC236}">
                      <a16:creationId xmlns:a16="http://schemas.microsoft.com/office/drawing/2014/main" id="{68447C62-4953-C56D-7575-6546CD29650A}"/>
                    </a:ext>
                  </a:extLst>
                </p:cNvPr>
                <p:cNvSpPr>
                  <a:spLocks noChangeArrowheads="1"/>
                </p:cNvSpPr>
                <p:nvPr/>
              </p:nvSpPr>
              <p:spPr bwMode="auto">
                <a:xfrm>
                  <a:off x="3087" y="2549"/>
                  <a:ext cx="425" cy="61"/>
                </a:xfrm>
                <a:prstGeom prst="rect">
                  <a:avLst/>
                </a:prstGeom>
                <a:solidFill>
                  <a:srgbClr val="66CC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66CCFF"/>
                  </a:extrusionClr>
                  <a:contourClr>
                    <a:srgbClr val="66CCFF"/>
                  </a:contourClr>
                </a:sp3d>
              </p:spPr>
              <p:txBody>
                <a:bodyPr wrap="none" anchor="ctr">
                  <a:flatTx/>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4638" name="Arc 112">
                  <a:extLst>
                    <a:ext uri="{FF2B5EF4-FFF2-40B4-BE49-F238E27FC236}">
                      <a16:creationId xmlns:a16="http://schemas.microsoft.com/office/drawing/2014/main" id="{E1637B45-D4D1-DE09-1252-22380A61576C}"/>
                    </a:ext>
                  </a:extLst>
                </p:cNvPr>
                <p:cNvSpPr>
                  <a:spLocks/>
                </p:cNvSpPr>
                <p:nvPr/>
              </p:nvSpPr>
              <p:spPr bwMode="auto">
                <a:xfrm rot="1385979" flipH="1">
                  <a:off x="3382" y="2579"/>
                  <a:ext cx="884" cy="268"/>
                </a:xfrm>
                <a:custGeom>
                  <a:avLst/>
                  <a:gdLst>
                    <a:gd name="T0" fmla="*/ 0 w 19712"/>
                    <a:gd name="T1" fmla="*/ 0 h 20173"/>
                    <a:gd name="T2" fmla="*/ 0 w 19712"/>
                    <a:gd name="T3" fmla="*/ 0 h 20173"/>
                    <a:gd name="T4" fmla="*/ 0 w 19712"/>
                    <a:gd name="T5" fmla="*/ 0 h 20173"/>
                    <a:gd name="T6" fmla="*/ 0 60000 65536"/>
                    <a:gd name="T7" fmla="*/ 0 60000 65536"/>
                    <a:gd name="T8" fmla="*/ 0 60000 65536"/>
                    <a:gd name="T9" fmla="*/ 0 w 19712"/>
                    <a:gd name="T10" fmla="*/ 0 h 20173"/>
                    <a:gd name="T11" fmla="*/ 19712 w 19712"/>
                    <a:gd name="T12" fmla="*/ 20173 h 20173"/>
                  </a:gdLst>
                  <a:ahLst/>
                  <a:cxnLst>
                    <a:cxn ang="T6">
                      <a:pos x="T0" y="T1"/>
                    </a:cxn>
                    <a:cxn ang="T7">
                      <a:pos x="T2" y="T3"/>
                    </a:cxn>
                    <a:cxn ang="T8">
                      <a:pos x="T4" y="T5"/>
                    </a:cxn>
                  </a:cxnLst>
                  <a:rect l="T9" t="T10" r="T11" b="T12"/>
                  <a:pathLst>
                    <a:path w="19712" h="20173" fill="none" extrusionOk="0">
                      <a:moveTo>
                        <a:pt x="7720" y="-1"/>
                      </a:moveTo>
                      <a:cubicBezTo>
                        <a:pt x="13061" y="2043"/>
                        <a:pt x="17373" y="6122"/>
                        <a:pt x="19711" y="11341"/>
                      </a:cubicBezTo>
                    </a:path>
                    <a:path w="19712" h="20173" stroke="0" extrusionOk="0">
                      <a:moveTo>
                        <a:pt x="7720" y="-1"/>
                      </a:moveTo>
                      <a:cubicBezTo>
                        <a:pt x="13061" y="2043"/>
                        <a:pt x="17373" y="6122"/>
                        <a:pt x="19711" y="11341"/>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4639" name="Arc 113">
                  <a:extLst>
                    <a:ext uri="{FF2B5EF4-FFF2-40B4-BE49-F238E27FC236}">
                      <a16:creationId xmlns:a16="http://schemas.microsoft.com/office/drawing/2014/main" id="{1F41269C-15CE-EF28-1355-EC3CB6D1E100}"/>
                    </a:ext>
                  </a:extLst>
                </p:cNvPr>
                <p:cNvSpPr>
                  <a:spLocks/>
                </p:cNvSpPr>
                <p:nvPr/>
              </p:nvSpPr>
              <p:spPr bwMode="auto">
                <a:xfrm rot="11468867" flipH="1">
                  <a:off x="3298" y="2178"/>
                  <a:ext cx="750" cy="420"/>
                </a:xfrm>
                <a:custGeom>
                  <a:avLst/>
                  <a:gdLst>
                    <a:gd name="T0" fmla="*/ 0 w 16741"/>
                    <a:gd name="T1" fmla="*/ 0 h 20173"/>
                    <a:gd name="T2" fmla="*/ 0 w 16741"/>
                    <a:gd name="T3" fmla="*/ 0 h 20173"/>
                    <a:gd name="T4" fmla="*/ 0 w 16741"/>
                    <a:gd name="T5" fmla="*/ 0 h 20173"/>
                    <a:gd name="T6" fmla="*/ 0 60000 65536"/>
                    <a:gd name="T7" fmla="*/ 0 60000 65536"/>
                    <a:gd name="T8" fmla="*/ 0 60000 65536"/>
                    <a:gd name="T9" fmla="*/ 0 w 16741"/>
                    <a:gd name="T10" fmla="*/ 0 h 20173"/>
                    <a:gd name="T11" fmla="*/ 16741 w 16741"/>
                    <a:gd name="T12" fmla="*/ 20173 h 20173"/>
                  </a:gdLst>
                  <a:ahLst/>
                  <a:cxnLst>
                    <a:cxn ang="T6">
                      <a:pos x="T0" y="T1"/>
                    </a:cxn>
                    <a:cxn ang="T7">
                      <a:pos x="T2" y="T3"/>
                    </a:cxn>
                    <a:cxn ang="T8">
                      <a:pos x="T4" y="T5"/>
                    </a:cxn>
                  </a:cxnLst>
                  <a:rect l="T9" t="T10" r="T11" b="T12"/>
                  <a:pathLst>
                    <a:path w="16741" h="20173" fill="none" extrusionOk="0">
                      <a:moveTo>
                        <a:pt x="7720" y="-1"/>
                      </a:moveTo>
                      <a:cubicBezTo>
                        <a:pt x="11245" y="1348"/>
                        <a:pt x="14355" y="3598"/>
                        <a:pt x="16741" y="6523"/>
                      </a:cubicBezTo>
                    </a:path>
                    <a:path w="16741" h="20173" stroke="0" extrusionOk="0">
                      <a:moveTo>
                        <a:pt x="7720" y="-1"/>
                      </a:moveTo>
                      <a:cubicBezTo>
                        <a:pt x="11245" y="1348"/>
                        <a:pt x="14355" y="3598"/>
                        <a:pt x="16741" y="6523"/>
                      </a:cubicBezTo>
                      <a:lnTo>
                        <a:pt x="0" y="20173"/>
                      </a:lnTo>
                      <a:lnTo>
                        <a:pt x="7720" y="-1"/>
                      </a:lnTo>
                      <a:close/>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sz="1050"/>
                </a:p>
              </p:txBody>
            </p:sp>
            <p:sp>
              <p:nvSpPr>
                <p:cNvPr id="24640" name="Line 114">
                  <a:extLst>
                    <a:ext uri="{FF2B5EF4-FFF2-40B4-BE49-F238E27FC236}">
                      <a16:creationId xmlns:a16="http://schemas.microsoft.com/office/drawing/2014/main" id="{D070B3F4-81B7-53ED-8AFD-B193125C6BB0}"/>
                    </a:ext>
                  </a:extLst>
                </p:cNvPr>
                <p:cNvSpPr>
                  <a:spLocks noChangeShapeType="1"/>
                </p:cNvSpPr>
                <p:nvPr/>
              </p:nvSpPr>
              <p:spPr bwMode="auto">
                <a:xfrm flipH="1" flipV="1">
                  <a:off x="3840" y="2624"/>
                  <a:ext cx="96" cy="4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41" name="Line 115">
                  <a:extLst>
                    <a:ext uri="{FF2B5EF4-FFF2-40B4-BE49-F238E27FC236}">
                      <a16:creationId xmlns:a16="http://schemas.microsoft.com/office/drawing/2014/main" id="{6F551F0C-7A2C-E848-77BE-B9D120CA7A39}"/>
                    </a:ext>
                  </a:extLst>
                </p:cNvPr>
                <p:cNvSpPr>
                  <a:spLocks noChangeShapeType="1"/>
                </p:cNvSpPr>
                <p:nvPr/>
              </p:nvSpPr>
              <p:spPr bwMode="auto">
                <a:xfrm flipH="1" flipV="1">
                  <a:off x="3768" y="2592"/>
                  <a:ext cx="7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42" name="Line 116">
                  <a:extLst>
                    <a:ext uri="{FF2B5EF4-FFF2-40B4-BE49-F238E27FC236}">
                      <a16:creationId xmlns:a16="http://schemas.microsoft.com/office/drawing/2014/main" id="{B8DD82B1-B9EE-B03C-FABA-B7D6D28FF690}"/>
                    </a:ext>
                  </a:extLst>
                </p:cNvPr>
                <p:cNvSpPr>
                  <a:spLocks noChangeShapeType="1"/>
                </p:cNvSpPr>
                <p:nvPr/>
              </p:nvSpPr>
              <p:spPr bwMode="auto">
                <a:xfrm flipH="1">
                  <a:off x="3848" y="2552"/>
                  <a:ext cx="88" cy="2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43" name="Line 117">
                  <a:extLst>
                    <a:ext uri="{FF2B5EF4-FFF2-40B4-BE49-F238E27FC236}">
                      <a16:creationId xmlns:a16="http://schemas.microsoft.com/office/drawing/2014/main" id="{DE7359AA-FFF9-035E-6787-FA71F3B82B44}"/>
                    </a:ext>
                  </a:extLst>
                </p:cNvPr>
                <p:cNvSpPr>
                  <a:spLocks noChangeShapeType="1"/>
                </p:cNvSpPr>
                <p:nvPr/>
              </p:nvSpPr>
              <p:spPr bwMode="auto">
                <a:xfrm flipH="1">
                  <a:off x="3800" y="2544"/>
                  <a:ext cx="56" cy="1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44" name="Line 118">
                  <a:extLst>
                    <a:ext uri="{FF2B5EF4-FFF2-40B4-BE49-F238E27FC236}">
                      <a16:creationId xmlns:a16="http://schemas.microsoft.com/office/drawing/2014/main" id="{6B1766B0-810A-EA88-3C2D-5F68C464C94C}"/>
                    </a:ext>
                  </a:extLst>
                </p:cNvPr>
                <p:cNvSpPr>
                  <a:spLocks noChangeShapeType="1"/>
                </p:cNvSpPr>
                <p:nvPr/>
              </p:nvSpPr>
              <p:spPr bwMode="auto">
                <a:xfrm flipH="1" flipV="1">
                  <a:off x="3616" y="2568"/>
                  <a:ext cx="96"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24645" name="Line 119">
                  <a:extLst>
                    <a:ext uri="{FF2B5EF4-FFF2-40B4-BE49-F238E27FC236}">
                      <a16:creationId xmlns:a16="http://schemas.microsoft.com/office/drawing/2014/main" id="{223EA44D-5AFC-E70F-92E4-BBD92B3B9AAC}"/>
                    </a:ext>
                  </a:extLst>
                </p:cNvPr>
                <p:cNvSpPr>
                  <a:spLocks noChangeShapeType="1"/>
                </p:cNvSpPr>
                <p:nvPr/>
              </p:nvSpPr>
              <p:spPr bwMode="auto">
                <a:xfrm>
                  <a:off x="3024" y="2896"/>
                  <a:ext cx="12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a:p>
              </p:txBody>
            </p:sp>
          </p:grpSp>
        </p:grpSp>
      </p:grpSp>
      <p:grpSp>
        <p:nvGrpSpPr>
          <p:cNvPr id="5" name="Group 120">
            <a:extLst>
              <a:ext uri="{FF2B5EF4-FFF2-40B4-BE49-F238E27FC236}">
                <a16:creationId xmlns:a16="http://schemas.microsoft.com/office/drawing/2014/main" id="{85A4DCB7-449B-1064-837B-0FA0BB4A813C}"/>
              </a:ext>
            </a:extLst>
          </p:cNvPr>
          <p:cNvGrpSpPr>
            <a:grpSpLocks/>
          </p:cNvGrpSpPr>
          <p:nvPr/>
        </p:nvGrpSpPr>
        <p:grpSpPr bwMode="auto">
          <a:xfrm>
            <a:off x="3626644" y="366713"/>
            <a:ext cx="1484710" cy="2009775"/>
            <a:chOff x="1680" y="1064"/>
            <a:chExt cx="1258" cy="2144"/>
          </a:xfrm>
        </p:grpSpPr>
        <p:sp>
          <p:nvSpPr>
            <p:cNvPr id="16391" name="Oval 121">
              <a:extLst>
                <a:ext uri="{FF2B5EF4-FFF2-40B4-BE49-F238E27FC236}">
                  <a16:creationId xmlns:a16="http://schemas.microsoft.com/office/drawing/2014/main" id="{75E1A74C-10C6-0C32-151A-7D1C20947914}"/>
                </a:ext>
              </a:extLst>
            </p:cNvPr>
            <p:cNvSpPr>
              <a:spLocks noChangeArrowheads="1"/>
            </p:cNvSpPr>
            <p:nvPr/>
          </p:nvSpPr>
          <p:spPr bwMode="auto">
            <a:xfrm>
              <a:off x="1680" y="2481"/>
              <a:ext cx="144" cy="97"/>
            </a:xfrm>
            <a:prstGeom prst="ellipse">
              <a:avLst/>
            </a:prstGeom>
            <a:solidFill>
              <a:schemeClr val="tx1"/>
            </a:solidFill>
            <a:ln w="9525">
              <a:solidFill>
                <a:schemeClr val="tx1"/>
              </a:solidFill>
              <a:round/>
              <a:headEnd/>
              <a:tailEnd/>
            </a:ln>
            <a:effectLst>
              <a:outerShdw dist="35921" dir="2700000" algn="ctr" rotWithShape="0">
                <a:schemeClr val="bg2">
                  <a:alpha val="50000"/>
                </a:schemeClr>
              </a:outerShdw>
            </a:effectLst>
          </p:spPr>
          <p:txBody>
            <a:bodyPr wrap="none" anchor="ctr"/>
            <a:lstStyle/>
            <a:p>
              <a:pPr algn="ctr">
                <a:defRPr/>
              </a:pPr>
              <a:endParaRPr lang="en-US" altLang="en-US" sz="1595" b="1">
                <a:latin typeface="Tahoma" panose="020B0604030504040204" pitchFamily="34" charset="0"/>
              </a:endParaRPr>
            </a:p>
          </p:txBody>
        </p:sp>
        <p:sp>
          <p:nvSpPr>
            <p:cNvPr id="16392" name="Oval 122">
              <a:extLst>
                <a:ext uri="{FF2B5EF4-FFF2-40B4-BE49-F238E27FC236}">
                  <a16:creationId xmlns:a16="http://schemas.microsoft.com/office/drawing/2014/main" id="{59D94815-3742-C390-1264-9BB9A065438C}"/>
                </a:ext>
              </a:extLst>
            </p:cNvPr>
            <p:cNvSpPr>
              <a:spLocks noChangeArrowheads="1"/>
            </p:cNvSpPr>
            <p:nvPr/>
          </p:nvSpPr>
          <p:spPr bwMode="auto">
            <a:xfrm>
              <a:off x="2784" y="1440"/>
              <a:ext cx="144" cy="97"/>
            </a:xfrm>
            <a:prstGeom prst="ellipse">
              <a:avLst/>
            </a:prstGeom>
            <a:solidFill>
              <a:schemeClr val="tx1"/>
            </a:solidFill>
            <a:ln w="9525">
              <a:solidFill>
                <a:schemeClr val="tx1"/>
              </a:solidFill>
              <a:round/>
              <a:headEnd/>
              <a:tailEnd/>
            </a:ln>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4585" name="Arc 123">
              <a:extLst>
                <a:ext uri="{FF2B5EF4-FFF2-40B4-BE49-F238E27FC236}">
                  <a16:creationId xmlns:a16="http://schemas.microsoft.com/office/drawing/2014/main" id="{DE0FC2F2-4765-AA35-DB35-923BC282B2CA}"/>
                </a:ext>
              </a:extLst>
            </p:cNvPr>
            <p:cNvSpPr>
              <a:spLocks/>
            </p:cNvSpPr>
            <p:nvPr/>
          </p:nvSpPr>
          <p:spPr bwMode="auto">
            <a:xfrm flipH="1">
              <a:off x="1745" y="1066"/>
              <a:ext cx="1138" cy="1503"/>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4586" name="Arc 124">
              <a:extLst>
                <a:ext uri="{FF2B5EF4-FFF2-40B4-BE49-F238E27FC236}">
                  <a16:creationId xmlns:a16="http://schemas.microsoft.com/office/drawing/2014/main" id="{85997403-145B-702D-0FFB-C63D17462230}"/>
                </a:ext>
              </a:extLst>
            </p:cNvPr>
            <p:cNvSpPr>
              <a:spLocks/>
            </p:cNvSpPr>
            <p:nvPr/>
          </p:nvSpPr>
          <p:spPr bwMode="auto">
            <a:xfrm flipH="1">
              <a:off x="1726" y="1064"/>
              <a:ext cx="1137" cy="1502"/>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4587" name="Arc 125">
              <a:extLst>
                <a:ext uri="{FF2B5EF4-FFF2-40B4-BE49-F238E27FC236}">
                  <a16:creationId xmlns:a16="http://schemas.microsoft.com/office/drawing/2014/main" id="{D043F7D3-53D1-B5E0-1985-94E34A447AF0}"/>
                </a:ext>
              </a:extLst>
            </p:cNvPr>
            <p:cNvSpPr>
              <a:spLocks/>
            </p:cNvSpPr>
            <p:nvPr/>
          </p:nvSpPr>
          <p:spPr bwMode="auto">
            <a:xfrm flipH="1">
              <a:off x="1781" y="1068"/>
              <a:ext cx="1137" cy="1502"/>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4588" name="Arc 126">
              <a:extLst>
                <a:ext uri="{FF2B5EF4-FFF2-40B4-BE49-F238E27FC236}">
                  <a16:creationId xmlns:a16="http://schemas.microsoft.com/office/drawing/2014/main" id="{42414DC0-44CC-7F62-37E5-8C828B18A865}"/>
                </a:ext>
              </a:extLst>
            </p:cNvPr>
            <p:cNvSpPr>
              <a:spLocks/>
            </p:cNvSpPr>
            <p:nvPr/>
          </p:nvSpPr>
          <p:spPr bwMode="auto">
            <a:xfrm flipH="1">
              <a:off x="1706" y="1064"/>
              <a:ext cx="1138" cy="1502"/>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16397" name="Oval 127">
              <a:extLst>
                <a:ext uri="{FF2B5EF4-FFF2-40B4-BE49-F238E27FC236}">
                  <a16:creationId xmlns:a16="http://schemas.microsoft.com/office/drawing/2014/main" id="{718CF6B6-5A8E-A224-9293-F505279B9C94}"/>
                </a:ext>
              </a:extLst>
            </p:cNvPr>
            <p:cNvSpPr>
              <a:spLocks noChangeArrowheads="1"/>
            </p:cNvSpPr>
            <p:nvPr/>
          </p:nvSpPr>
          <p:spPr bwMode="auto">
            <a:xfrm>
              <a:off x="1690" y="2515"/>
              <a:ext cx="147" cy="52"/>
            </a:xfrm>
            <a:prstGeom prst="ellipse">
              <a:avLst/>
            </a:prstGeom>
            <a:noFill/>
            <a:ln w="9525" algn="ctr">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16398" name="Oval 128">
              <a:extLst>
                <a:ext uri="{FF2B5EF4-FFF2-40B4-BE49-F238E27FC236}">
                  <a16:creationId xmlns:a16="http://schemas.microsoft.com/office/drawing/2014/main" id="{C750D3A7-35DF-7C0F-5DB8-D26167A90290}"/>
                </a:ext>
              </a:extLst>
            </p:cNvPr>
            <p:cNvSpPr>
              <a:spLocks noChangeArrowheads="1"/>
            </p:cNvSpPr>
            <p:nvPr/>
          </p:nvSpPr>
          <p:spPr bwMode="auto">
            <a:xfrm>
              <a:off x="2791" y="1481"/>
              <a:ext cx="147" cy="52"/>
            </a:xfrm>
            <a:prstGeom prst="ellipse">
              <a:avLst/>
            </a:prstGeom>
            <a:noFill/>
            <a:ln w="9525" algn="ctr">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defRPr/>
              </a:pPr>
              <a:endParaRPr lang="en-US" altLang="en-US" sz="1595"/>
            </a:p>
          </p:txBody>
        </p:sp>
        <p:sp>
          <p:nvSpPr>
            <p:cNvPr id="24591" name="Arc 129">
              <a:extLst>
                <a:ext uri="{FF2B5EF4-FFF2-40B4-BE49-F238E27FC236}">
                  <a16:creationId xmlns:a16="http://schemas.microsoft.com/office/drawing/2014/main" id="{0FE9A940-F20A-1E52-735C-D313FA3EC3CF}"/>
                </a:ext>
              </a:extLst>
            </p:cNvPr>
            <p:cNvSpPr>
              <a:spLocks/>
            </p:cNvSpPr>
            <p:nvPr/>
          </p:nvSpPr>
          <p:spPr bwMode="auto">
            <a:xfrm flipH="1">
              <a:off x="1762" y="1064"/>
              <a:ext cx="1137" cy="1502"/>
            </a:xfrm>
            <a:custGeom>
              <a:avLst/>
              <a:gdLst>
                <a:gd name="T0" fmla="*/ 0 w 39078"/>
                <a:gd name="T1" fmla="*/ 0 h 28528"/>
                <a:gd name="T2" fmla="*/ 0 w 39078"/>
                <a:gd name="T3" fmla="*/ 0 h 28528"/>
                <a:gd name="T4" fmla="*/ 0 w 39078"/>
                <a:gd name="T5" fmla="*/ 0 h 28528"/>
                <a:gd name="T6" fmla="*/ 0 60000 65536"/>
                <a:gd name="T7" fmla="*/ 0 60000 65536"/>
                <a:gd name="T8" fmla="*/ 0 60000 65536"/>
                <a:gd name="T9" fmla="*/ 0 w 39078"/>
                <a:gd name="T10" fmla="*/ 0 h 28528"/>
                <a:gd name="T11" fmla="*/ 39078 w 39078"/>
                <a:gd name="T12" fmla="*/ 28528 h 28528"/>
              </a:gdLst>
              <a:ahLst/>
              <a:cxnLst>
                <a:cxn ang="T6">
                  <a:pos x="T0" y="T1"/>
                </a:cxn>
                <a:cxn ang="T7">
                  <a:pos x="T2" y="T3"/>
                </a:cxn>
                <a:cxn ang="T8">
                  <a:pos x="T4" y="T5"/>
                </a:cxn>
              </a:cxnLst>
              <a:rect l="T9" t="T10" r="T11" b="T12"/>
              <a:pathLst>
                <a:path w="39078" h="28528" fill="none" extrusionOk="0">
                  <a:moveTo>
                    <a:pt x="0" y="8908"/>
                  </a:moveTo>
                  <a:cubicBezTo>
                    <a:pt x="4063" y="3311"/>
                    <a:pt x="10561" y="-1"/>
                    <a:pt x="17478" y="0"/>
                  </a:cubicBezTo>
                  <a:cubicBezTo>
                    <a:pt x="29407" y="0"/>
                    <a:pt x="39078" y="9670"/>
                    <a:pt x="39078" y="21600"/>
                  </a:cubicBezTo>
                  <a:cubicBezTo>
                    <a:pt x="39078" y="23956"/>
                    <a:pt x="38692" y="26296"/>
                    <a:pt x="37936" y="28527"/>
                  </a:cubicBezTo>
                </a:path>
                <a:path w="39078" h="28528" stroke="0" extrusionOk="0">
                  <a:moveTo>
                    <a:pt x="0" y="8908"/>
                  </a:moveTo>
                  <a:cubicBezTo>
                    <a:pt x="4063" y="3311"/>
                    <a:pt x="10561" y="-1"/>
                    <a:pt x="17478" y="0"/>
                  </a:cubicBezTo>
                  <a:cubicBezTo>
                    <a:pt x="29407" y="0"/>
                    <a:pt x="39078" y="9670"/>
                    <a:pt x="39078" y="21600"/>
                  </a:cubicBezTo>
                  <a:cubicBezTo>
                    <a:pt x="39078" y="23956"/>
                    <a:pt x="38692" y="26296"/>
                    <a:pt x="37936" y="28527"/>
                  </a:cubicBezTo>
                  <a:lnTo>
                    <a:pt x="17478" y="21600"/>
                  </a:lnTo>
                  <a:lnTo>
                    <a:pt x="0" y="8908"/>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4592" name="Arc 130">
              <a:extLst>
                <a:ext uri="{FF2B5EF4-FFF2-40B4-BE49-F238E27FC236}">
                  <a16:creationId xmlns:a16="http://schemas.microsoft.com/office/drawing/2014/main" id="{597F89DA-AAF2-BFF6-C7EB-A67AEF551583}"/>
                </a:ext>
              </a:extLst>
            </p:cNvPr>
            <p:cNvSpPr>
              <a:spLocks/>
            </p:cNvSpPr>
            <p:nvPr/>
          </p:nvSpPr>
          <p:spPr bwMode="auto">
            <a:xfrm flipH="1">
              <a:off x="1926" y="2503"/>
              <a:ext cx="919" cy="701"/>
            </a:xfrm>
            <a:custGeom>
              <a:avLst/>
              <a:gdLst>
                <a:gd name="T0" fmla="*/ 0 w 36817"/>
                <a:gd name="T1" fmla="*/ 0 h 21600"/>
                <a:gd name="T2" fmla="*/ 0 w 36817"/>
                <a:gd name="T3" fmla="*/ 0 h 21600"/>
                <a:gd name="T4" fmla="*/ 0 w 36817"/>
                <a:gd name="T5" fmla="*/ 0 h 21600"/>
                <a:gd name="T6" fmla="*/ 0 60000 65536"/>
                <a:gd name="T7" fmla="*/ 0 60000 65536"/>
                <a:gd name="T8" fmla="*/ 0 60000 65536"/>
                <a:gd name="T9" fmla="*/ 0 w 36817"/>
                <a:gd name="T10" fmla="*/ 0 h 21600"/>
                <a:gd name="T11" fmla="*/ 36817 w 36817"/>
                <a:gd name="T12" fmla="*/ 21600 h 21600"/>
              </a:gdLst>
              <a:ahLst/>
              <a:cxnLst>
                <a:cxn ang="T6">
                  <a:pos x="T0" y="T1"/>
                </a:cxn>
                <a:cxn ang="T7">
                  <a:pos x="T2" y="T3"/>
                </a:cxn>
                <a:cxn ang="T8">
                  <a:pos x="T4" y="T5"/>
                </a:cxn>
              </a:cxnLst>
              <a:rect l="T9" t="T10" r="T11" b="T12"/>
              <a:pathLst>
                <a:path w="36817" h="21600" fill="none" extrusionOk="0">
                  <a:moveTo>
                    <a:pt x="36816" y="11466"/>
                  </a:moveTo>
                  <a:cubicBezTo>
                    <a:pt x="32867" y="17771"/>
                    <a:pt x="25951" y="21599"/>
                    <a:pt x="18512" y="21600"/>
                  </a:cubicBezTo>
                  <a:cubicBezTo>
                    <a:pt x="10931" y="21600"/>
                    <a:pt x="3906" y="17626"/>
                    <a:pt x="0" y="11129"/>
                  </a:cubicBezTo>
                </a:path>
                <a:path w="36817" h="21600" stroke="0" extrusionOk="0">
                  <a:moveTo>
                    <a:pt x="36816" y="11466"/>
                  </a:moveTo>
                  <a:cubicBezTo>
                    <a:pt x="32867" y="17771"/>
                    <a:pt x="25951" y="21599"/>
                    <a:pt x="18512" y="21600"/>
                  </a:cubicBezTo>
                  <a:cubicBezTo>
                    <a:pt x="10931" y="21600"/>
                    <a:pt x="3906" y="17626"/>
                    <a:pt x="0" y="11129"/>
                  </a:cubicBezTo>
                  <a:lnTo>
                    <a:pt x="18512" y="0"/>
                  </a:lnTo>
                  <a:lnTo>
                    <a:pt x="36816" y="11466"/>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nvGrpSpPr>
            <p:cNvPr id="24593" name="Group 131">
              <a:extLst>
                <a:ext uri="{FF2B5EF4-FFF2-40B4-BE49-F238E27FC236}">
                  <a16:creationId xmlns:a16="http://schemas.microsoft.com/office/drawing/2014/main" id="{1449C040-7D0F-4CF2-289D-002D8428EB70}"/>
                </a:ext>
              </a:extLst>
            </p:cNvPr>
            <p:cNvGrpSpPr>
              <a:grpSpLocks/>
            </p:cNvGrpSpPr>
            <p:nvPr/>
          </p:nvGrpSpPr>
          <p:grpSpPr bwMode="auto">
            <a:xfrm>
              <a:off x="1844" y="2503"/>
              <a:ext cx="965" cy="705"/>
              <a:chOff x="272" y="2516"/>
              <a:chExt cx="965" cy="733"/>
            </a:xfrm>
          </p:grpSpPr>
          <p:sp>
            <p:nvSpPr>
              <p:cNvPr id="24599" name="Arc 132">
                <a:extLst>
                  <a:ext uri="{FF2B5EF4-FFF2-40B4-BE49-F238E27FC236}">
                    <a16:creationId xmlns:a16="http://schemas.microsoft.com/office/drawing/2014/main" id="{69459417-59BF-35B4-D394-EE5B1B204C1F}"/>
                  </a:ext>
                </a:extLst>
              </p:cNvPr>
              <p:cNvSpPr>
                <a:spLocks/>
              </p:cNvSpPr>
              <p:nvPr/>
            </p:nvSpPr>
            <p:spPr bwMode="auto">
              <a:xfrm flipH="1">
                <a:off x="319" y="2516"/>
                <a:ext cx="918" cy="729"/>
              </a:xfrm>
              <a:custGeom>
                <a:avLst/>
                <a:gdLst>
                  <a:gd name="T0" fmla="*/ 0 w 36775"/>
                  <a:gd name="T1" fmla="*/ 0 h 21600"/>
                  <a:gd name="T2" fmla="*/ 0 w 36775"/>
                  <a:gd name="T3" fmla="*/ 0 h 21600"/>
                  <a:gd name="T4" fmla="*/ 0 w 36775"/>
                  <a:gd name="T5" fmla="*/ 0 h 21600"/>
                  <a:gd name="T6" fmla="*/ 0 60000 65536"/>
                  <a:gd name="T7" fmla="*/ 0 60000 65536"/>
                  <a:gd name="T8" fmla="*/ 0 60000 65536"/>
                  <a:gd name="T9" fmla="*/ 0 w 36775"/>
                  <a:gd name="T10" fmla="*/ 0 h 21600"/>
                  <a:gd name="T11" fmla="*/ 36775 w 36775"/>
                  <a:gd name="T12" fmla="*/ 21600 h 21600"/>
                </a:gdLst>
                <a:ahLst/>
                <a:cxnLst>
                  <a:cxn ang="T6">
                    <a:pos x="T0" y="T1"/>
                  </a:cxn>
                  <a:cxn ang="T7">
                    <a:pos x="T2" y="T3"/>
                  </a:cxn>
                  <a:cxn ang="T8">
                    <a:pos x="T4" y="T5"/>
                  </a:cxn>
                </a:cxnLst>
                <a:rect l="T9" t="T10" r="T11" b="T12"/>
                <a:pathLst>
                  <a:path w="36775" h="21600" fill="none" extrusionOk="0">
                    <a:moveTo>
                      <a:pt x="36774" y="11344"/>
                    </a:moveTo>
                    <a:cubicBezTo>
                      <a:pt x="32840" y="17719"/>
                      <a:pt x="25884" y="21599"/>
                      <a:pt x="18394" y="21600"/>
                    </a:cubicBezTo>
                    <a:cubicBezTo>
                      <a:pt x="10894" y="21600"/>
                      <a:pt x="3931" y="17709"/>
                      <a:pt x="-1" y="11323"/>
                    </a:cubicBezTo>
                  </a:path>
                  <a:path w="36775" h="21600" stroke="0" extrusionOk="0">
                    <a:moveTo>
                      <a:pt x="36774" y="11344"/>
                    </a:moveTo>
                    <a:cubicBezTo>
                      <a:pt x="32840" y="17719"/>
                      <a:pt x="25884" y="21599"/>
                      <a:pt x="18394" y="21600"/>
                    </a:cubicBezTo>
                    <a:cubicBezTo>
                      <a:pt x="10894" y="21600"/>
                      <a:pt x="3931" y="17709"/>
                      <a:pt x="-1" y="11323"/>
                    </a:cubicBezTo>
                    <a:lnTo>
                      <a:pt x="18394" y="0"/>
                    </a:lnTo>
                    <a:lnTo>
                      <a:pt x="36774"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4600" name="Arc 133">
                <a:extLst>
                  <a:ext uri="{FF2B5EF4-FFF2-40B4-BE49-F238E27FC236}">
                    <a16:creationId xmlns:a16="http://schemas.microsoft.com/office/drawing/2014/main" id="{296549D5-8F56-D298-C12F-168CE44F6F49}"/>
                  </a:ext>
                </a:extLst>
              </p:cNvPr>
              <p:cNvSpPr>
                <a:spLocks/>
              </p:cNvSpPr>
              <p:nvPr/>
            </p:nvSpPr>
            <p:spPr bwMode="auto">
              <a:xfrm flipH="1">
                <a:off x="299" y="2520"/>
                <a:ext cx="919" cy="729"/>
              </a:xfrm>
              <a:custGeom>
                <a:avLst/>
                <a:gdLst>
                  <a:gd name="T0" fmla="*/ 0 w 36820"/>
                  <a:gd name="T1" fmla="*/ 0 h 21600"/>
                  <a:gd name="T2" fmla="*/ 0 w 36820"/>
                  <a:gd name="T3" fmla="*/ 0 h 21600"/>
                  <a:gd name="T4" fmla="*/ 0 w 36820"/>
                  <a:gd name="T5" fmla="*/ 0 h 21600"/>
                  <a:gd name="T6" fmla="*/ 0 60000 65536"/>
                  <a:gd name="T7" fmla="*/ 0 60000 65536"/>
                  <a:gd name="T8" fmla="*/ 0 60000 65536"/>
                  <a:gd name="T9" fmla="*/ 0 w 36820"/>
                  <a:gd name="T10" fmla="*/ 0 h 21600"/>
                  <a:gd name="T11" fmla="*/ 36820 w 36820"/>
                  <a:gd name="T12" fmla="*/ 21600 h 21600"/>
                </a:gdLst>
                <a:ahLst/>
                <a:cxnLst>
                  <a:cxn ang="T6">
                    <a:pos x="T0" y="T1"/>
                  </a:cxn>
                  <a:cxn ang="T7">
                    <a:pos x="T2" y="T3"/>
                  </a:cxn>
                  <a:cxn ang="T8">
                    <a:pos x="T4" y="T5"/>
                  </a:cxn>
                </a:cxnLst>
                <a:rect l="T9" t="T10" r="T11" b="T12"/>
                <a:pathLst>
                  <a:path w="36820" h="21600" fill="none" extrusionOk="0">
                    <a:moveTo>
                      <a:pt x="36819" y="11344"/>
                    </a:moveTo>
                    <a:cubicBezTo>
                      <a:pt x="32885" y="17719"/>
                      <a:pt x="25929" y="21599"/>
                      <a:pt x="18439" y="21600"/>
                    </a:cubicBezTo>
                    <a:cubicBezTo>
                      <a:pt x="10908" y="21600"/>
                      <a:pt x="3922" y="17678"/>
                      <a:pt x="-1" y="11250"/>
                    </a:cubicBezTo>
                  </a:path>
                  <a:path w="36820" h="21600" stroke="0" extrusionOk="0">
                    <a:moveTo>
                      <a:pt x="36819" y="11344"/>
                    </a:moveTo>
                    <a:cubicBezTo>
                      <a:pt x="32885" y="17719"/>
                      <a:pt x="25929" y="21599"/>
                      <a:pt x="18439" y="21600"/>
                    </a:cubicBezTo>
                    <a:cubicBezTo>
                      <a:pt x="10908" y="21600"/>
                      <a:pt x="3922" y="17678"/>
                      <a:pt x="-1" y="11250"/>
                    </a:cubicBezTo>
                    <a:lnTo>
                      <a:pt x="18439" y="0"/>
                    </a:lnTo>
                    <a:lnTo>
                      <a:pt x="36819"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4601" name="Arc 134">
                <a:extLst>
                  <a:ext uri="{FF2B5EF4-FFF2-40B4-BE49-F238E27FC236}">
                    <a16:creationId xmlns:a16="http://schemas.microsoft.com/office/drawing/2014/main" id="{022747A1-D99E-9501-F1C0-6CC677233177}"/>
                  </a:ext>
                </a:extLst>
              </p:cNvPr>
              <p:cNvSpPr>
                <a:spLocks/>
              </p:cNvSpPr>
              <p:nvPr/>
            </p:nvSpPr>
            <p:spPr bwMode="auto">
              <a:xfrm flipH="1">
                <a:off x="272" y="2520"/>
                <a:ext cx="920" cy="729"/>
              </a:xfrm>
              <a:custGeom>
                <a:avLst/>
                <a:gdLst>
                  <a:gd name="T0" fmla="*/ 0 w 36894"/>
                  <a:gd name="T1" fmla="*/ 0 h 21600"/>
                  <a:gd name="T2" fmla="*/ 0 w 36894"/>
                  <a:gd name="T3" fmla="*/ 0 h 21600"/>
                  <a:gd name="T4" fmla="*/ 0 w 36894"/>
                  <a:gd name="T5" fmla="*/ 0 h 21600"/>
                  <a:gd name="T6" fmla="*/ 0 60000 65536"/>
                  <a:gd name="T7" fmla="*/ 0 60000 65536"/>
                  <a:gd name="T8" fmla="*/ 0 60000 65536"/>
                  <a:gd name="T9" fmla="*/ 0 w 36894"/>
                  <a:gd name="T10" fmla="*/ 0 h 21600"/>
                  <a:gd name="T11" fmla="*/ 36894 w 36894"/>
                  <a:gd name="T12" fmla="*/ 21600 h 21600"/>
                </a:gdLst>
                <a:ahLst/>
                <a:cxnLst>
                  <a:cxn ang="T6">
                    <a:pos x="T0" y="T1"/>
                  </a:cxn>
                  <a:cxn ang="T7">
                    <a:pos x="T2" y="T3"/>
                  </a:cxn>
                  <a:cxn ang="T8">
                    <a:pos x="T4" y="T5"/>
                  </a:cxn>
                </a:cxnLst>
                <a:rect l="T9" t="T10" r="T11" b="T12"/>
                <a:pathLst>
                  <a:path w="36894" h="21600" fill="none" extrusionOk="0">
                    <a:moveTo>
                      <a:pt x="36893" y="11344"/>
                    </a:moveTo>
                    <a:cubicBezTo>
                      <a:pt x="32959" y="17719"/>
                      <a:pt x="26003" y="21599"/>
                      <a:pt x="18513" y="21600"/>
                    </a:cubicBezTo>
                    <a:cubicBezTo>
                      <a:pt x="10931" y="21600"/>
                      <a:pt x="3905" y="17625"/>
                      <a:pt x="0" y="11127"/>
                    </a:cubicBezTo>
                  </a:path>
                  <a:path w="36894" h="21600" stroke="0" extrusionOk="0">
                    <a:moveTo>
                      <a:pt x="36893" y="11344"/>
                    </a:moveTo>
                    <a:cubicBezTo>
                      <a:pt x="32959" y="17719"/>
                      <a:pt x="26003" y="21599"/>
                      <a:pt x="18513" y="21600"/>
                    </a:cubicBezTo>
                    <a:cubicBezTo>
                      <a:pt x="10931" y="21600"/>
                      <a:pt x="3905" y="17625"/>
                      <a:pt x="0" y="11127"/>
                    </a:cubicBezTo>
                    <a:lnTo>
                      <a:pt x="18513" y="0"/>
                    </a:lnTo>
                    <a:lnTo>
                      <a:pt x="36893"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sp>
          <p:nvSpPr>
            <p:cNvPr id="24594" name="Arc 135">
              <a:extLst>
                <a:ext uri="{FF2B5EF4-FFF2-40B4-BE49-F238E27FC236}">
                  <a16:creationId xmlns:a16="http://schemas.microsoft.com/office/drawing/2014/main" id="{47381AEC-891D-B8EF-571B-396CA424DC4E}"/>
                </a:ext>
              </a:extLst>
            </p:cNvPr>
            <p:cNvSpPr>
              <a:spLocks/>
            </p:cNvSpPr>
            <p:nvPr/>
          </p:nvSpPr>
          <p:spPr bwMode="auto">
            <a:xfrm flipH="1">
              <a:off x="1916" y="2488"/>
              <a:ext cx="919" cy="701"/>
            </a:xfrm>
            <a:custGeom>
              <a:avLst/>
              <a:gdLst>
                <a:gd name="T0" fmla="*/ 0 w 36817"/>
                <a:gd name="T1" fmla="*/ 0 h 21600"/>
                <a:gd name="T2" fmla="*/ 0 w 36817"/>
                <a:gd name="T3" fmla="*/ 0 h 21600"/>
                <a:gd name="T4" fmla="*/ 0 w 36817"/>
                <a:gd name="T5" fmla="*/ 0 h 21600"/>
                <a:gd name="T6" fmla="*/ 0 60000 65536"/>
                <a:gd name="T7" fmla="*/ 0 60000 65536"/>
                <a:gd name="T8" fmla="*/ 0 60000 65536"/>
                <a:gd name="T9" fmla="*/ 0 w 36817"/>
                <a:gd name="T10" fmla="*/ 0 h 21600"/>
                <a:gd name="T11" fmla="*/ 36817 w 36817"/>
                <a:gd name="T12" fmla="*/ 21600 h 21600"/>
              </a:gdLst>
              <a:ahLst/>
              <a:cxnLst>
                <a:cxn ang="T6">
                  <a:pos x="T0" y="T1"/>
                </a:cxn>
                <a:cxn ang="T7">
                  <a:pos x="T2" y="T3"/>
                </a:cxn>
                <a:cxn ang="T8">
                  <a:pos x="T4" y="T5"/>
                </a:cxn>
              </a:cxnLst>
              <a:rect l="T9" t="T10" r="T11" b="T12"/>
              <a:pathLst>
                <a:path w="36817" h="21600" fill="none" extrusionOk="0">
                  <a:moveTo>
                    <a:pt x="36816" y="11466"/>
                  </a:moveTo>
                  <a:cubicBezTo>
                    <a:pt x="32867" y="17771"/>
                    <a:pt x="25951" y="21599"/>
                    <a:pt x="18512" y="21600"/>
                  </a:cubicBezTo>
                  <a:cubicBezTo>
                    <a:pt x="10931" y="21600"/>
                    <a:pt x="3906" y="17626"/>
                    <a:pt x="0" y="11129"/>
                  </a:cubicBezTo>
                </a:path>
                <a:path w="36817" h="21600" stroke="0" extrusionOk="0">
                  <a:moveTo>
                    <a:pt x="36816" y="11466"/>
                  </a:moveTo>
                  <a:cubicBezTo>
                    <a:pt x="32867" y="17771"/>
                    <a:pt x="25951" y="21599"/>
                    <a:pt x="18512" y="21600"/>
                  </a:cubicBezTo>
                  <a:cubicBezTo>
                    <a:pt x="10931" y="21600"/>
                    <a:pt x="3906" y="17626"/>
                    <a:pt x="0" y="11129"/>
                  </a:cubicBezTo>
                  <a:lnTo>
                    <a:pt x="18512" y="0"/>
                  </a:lnTo>
                  <a:lnTo>
                    <a:pt x="36816" y="11466"/>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nvGrpSpPr>
            <p:cNvPr id="24595" name="Group 136">
              <a:extLst>
                <a:ext uri="{FF2B5EF4-FFF2-40B4-BE49-F238E27FC236}">
                  <a16:creationId xmlns:a16="http://schemas.microsoft.com/office/drawing/2014/main" id="{EB37AA6A-6044-B649-310C-DF6587AB02B8}"/>
                </a:ext>
              </a:extLst>
            </p:cNvPr>
            <p:cNvGrpSpPr>
              <a:grpSpLocks/>
            </p:cNvGrpSpPr>
            <p:nvPr/>
          </p:nvGrpSpPr>
          <p:grpSpPr bwMode="auto">
            <a:xfrm>
              <a:off x="1834" y="2488"/>
              <a:ext cx="965" cy="705"/>
              <a:chOff x="272" y="2516"/>
              <a:chExt cx="965" cy="733"/>
            </a:xfrm>
          </p:grpSpPr>
          <p:sp>
            <p:nvSpPr>
              <p:cNvPr id="24596" name="Arc 137">
                <a:extLst>
                  <a:ext uri="{FF2B5EF4-FFF2-40B4-BE49-F238E27FC236}">
                    <a16:creationId xmlns:a16="http://schemas.microsoft.com/office/drawing/2014/main" id="{62F2ECA1-06F9-B943-1548-92488BAC12E7}"/>
                  </a:ext>
                </a:extLst>
              </p:cNvPr>
              <p:cNvSpPr>
                <a:spLocks/>
              </p:cNvSpPr>
              <p:nvPr/>
            </p:nvSpPr>
            <p:spPr bwMode="auto">
              <a:xfrm flipH="1">
                <a:off x="319" y="2516"/>
                <a:ext cx="918" cy="729"/>
              </a:xfrm>
              <a:custGeom>
                <a:avLst/>
                <a:gdLst>
                  <a:gd name="T0" fmla="*/ 0 w 36775"/>
                  <a:gd name="T1" fmla="*/ 0 h 21600"/>
                  <a:gd name="T2" fmla="*/ 0 w 36775"/>
                  <a:gd name="T3" fmla="*/ 0 h 21600"/>
                  <a:gd name="T4" fmla="*/ 0 w 36775"/>
                  <a:gd name="T5" fmla="*/ 0 h 21600"/>
                  <a:gd name="T6" fmla="*/ 0 60000 65536"/>
                  <a:gd name="T7" fmla="*/ 0 60000 65536"/>
                  <a:gd name="T8" fmla="*/ 0 60000 65536"/>
                  <a:gd name="T9" fmla="*/ 0 w 36775"/>
                  <a:gd name="T10" fmla="*/ 0 h 21600"/>
                  <a:gd name="T11" fmla="*/ 36775 w 36775"/>
                  <a:gd name="T12" fmla="*/ 21600 h 21600"/>
                </a:gdLst>
                <a:ahLst/>
                <a:cxnLst>
                  <a:cxn ang="T6">
                    <a:pos x="T0" y="T1"/>
                  </a:cxn>
                  <a:cxn ang="T7">
                    <a:pos x="T2" y="T3"/>
                  </a:cxn>
                  <a:cxn ang="T8">
                    <a:pos x="T4" y="T5"/>
                  </a:cxn>
                </a:cxnLst>
                <a:rect l="T9" t="T10" r="T11" b="T12"/>
                <a:pathLst>
                  <a:path w="36775" h="21600" fill="none" extrusionOk="0">
                    <a:moveTo>
                      <a:pt x="36774" y="11344"/>
                    </a:moveTo>
                    <a:cubicBezTo>
                      <a:pt x="32840" y="17719"/>
                      <a:pt x="25884" y="21599"/>
                      <a:pt x="18394" y="21600"/>
                    </a:cubicBezTo>
                    <a:cubicBezTo>
                      <a:pt x="10894" y="21600"/>
                      <a:pt x="3931" y="17709"/>
                      <a:pt x="-1" y="11323"/>
                    </a:cubicBezTo>
                  </a:path>
                  <a:path w="36775" h="21600" stroke="0" extrusionOk="0">
                    <a:moveTo>
                      <a:pt x="36774" y="11344"/>
                    </a:moveTo>
                    <a:cubicBezTo>
                      <a:pt x="32840" y="17719"/>
                      <a:pt x="25884" y="21599"/>
                      <a:pt x="18394" y="21600"/>
                    </a:cubicBezTo>
                    <a:cubicBezTo>
                      <a:pt x="10894" y="21600"/>
                      <a:pt x="3931" y="17709"/>
                      <a:pt x="-1" y="11323"/>
                    </a:cubicBezTo>
                    <a:lnTo>
                      <a:pt x="18394" y="0"/>
                    </a:lnTo>
                    <a:lnTo>
                      <a:pt x="36774"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4597" name="Arc 138">
                <a:extLst>
                  <a:ext uri="{FF2B5EF4-FFF2-40B4-BE49-F238E27FC236}">
                    <a16:creationId xmlns:a16="http://schemas.microsoft.com/office/drawing/2014/main" id="{0AA15245-DA3B-46BE-C4CC-BD68BD63AACA}"/>
                  </a:ext>
                </a:extLst>
              </p:cNvPr>
              <p:cNvSpPr>
                <a:spLocks/>
              </p:cNvSpPr>
              <p:nvPr/>
            </p:nvSpPr>
            <p:spPr bwMode="auto">
              <a:xfrm flipH="1">
                <a:off x="299" y="2520"/>
                <a:ext cx="919" cy="729"/>
              </a:xfrm>
              <a:custGeom>
                <a:avLst/>
                <a:gdLst>
                  <a:gd name="T0" fmla="*/ 0 w 36820"/>
                  <a:gd name="T1" fmla="*/ 0 h 21600"/>
                  <a:gd name="T2" fmla="*/ 0 w 36820"/>
                  <a:gd name="T3" fmla="*/ 0 h 21600"/>
                  <a:gd name="T4" fmla="*/ 0 w 36820"/>
                  <a:gd name="T5" fmla="*/ 0 h 21600"/>
                  <a:gd name="T6" fmla="*/ 0 60000 65536"/>
                  <a:gd name="T7" fmla="*/ 0 60000 65536"/>
                  <a:gd name="T8" fmla="*/ 0 60000 65536"/>
                  <a:gd name="T9" fmla="*/ 0 w 36820"/>
                  <a:gd name="T10" fmla="*/ 0 h 21600"/>
                  <a:gd name="T11" fmla="*/ 36820 w 36820"/>
                  <a:gd name="T12" fmla="*/ 21600 h 21600"/>
                </a:gdLst>
                <a:ahLst/>
                <a:cxnLst>
                  <a:cxn ang="T6">
                    <a:pos x="T0" y="T1"/>
                  </a:cxn>
                  <a:cxn ang="T7">
                    <a:pos x="T2" y="T3"/>
                  </a:cxn>
                  <a:cxn ang="T8">
                    <a:pos x="T4" y="T5"/>
                  </a:cxn>
                </a:cxnLst>
                <a:rect l="T9" t="T10" r="T11" b="T12"/>
                <a:pathLst>
                  <a:path w="36820" h="21600" fill="none" extrusionOk="0">
                    <a:moveTo>
                      <a:pt x="36819" y="11344"/>
                    </a:moveTo>
                    <a:cubicBezTo>
                      <a:pt x="32885" y="17719"/>
                      <a:pt x="25929" y="21599"/>
                      <a:pt x="18439" y="21600"/>
                    </a:cubicBezTo>
                    <a:cubicBezTo>
                      <a:pt x="10908" y="21600"/>
                      <a:pt x="3922" y="17678"/>
                      <a:pt x="-1" y="11250"/>
                    </a:cubicBezTo>
                  </a:path>
                  <a:path w="36820" h="21600" stroke="0" extrusionOk="0">
                    <a:moveTo>
                      <a:pt x="36819" y="11344"/>
                    </a:moveTo>
                    <a:cubicBezTo>
                      <a:pt x="32885" y="17719"/>
                      <a:pt x="25929" y="21599"/>
                      <a:pt x="18439" y="21600"/>
                    </a:cubicBezTo>
                    <a:cubicBezTo>
                      <a:pt x="10908" y="21600"/>
                      <a:pt x="3922" y="17678"/>
                      <a:pt x="-1" y="11250"/>
                    </a:cubicBezTo>
                    <a:lnTo>
                      <a:pt x="18439" y="0"/>
                    </a:lnTo>
                    <a:lnTo>
                      <a:pt x="36819"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sp>
            <p:nvSpPr>
              <p:cNvPr id="24598" name="Arc 139">
                <a:extLst>
                  <a:ext uri="{FF2B5EF4-FFF2-40B4-BE49-F238E27FC236}">
                    <a16:creationId xmlns:a16="http://schemas.microsoft.com/office/drawing/2014/main" id="{04D7EC20-0585-FB9B-94A9-3FB630371FA8}"/>
                  </a:ext>
                </a:extLst>
              </p:cNvPr>
              <p:cNvSpPr>
                <a:spLocks/>
              </p:cNvSpPr>
              <p:nvPr/>
            </p:nvSpPr>
            <p:spPr bwMode="auto">
              <a:xfrm flipH="1">
                <a:off x="272" y="2520"/>
                <a:ext cx="920" cy="729"/>
              </a:xfrm>
              <a:custGeom>
                <a:avLst/>
                <a:gdLst>
                  <a:gd name="T0" fmla="*/ 0 w 36894"/>
                  <a:gd name="T1" fmla="*/ 0 h 21600"/>
                  <a:gd name="T2" fmla="*/ 0 w 36894"/>
                  <a:gd name="T3" fmla="*/ 0 h 21600"/>
                  <a:gd name="T4" fmla="*/ 0 w 36894"/>
                  <a:gd name="T5" fmla="*/ 0 h 21600"/>
                  <a:gd name="T6" fmla="*/ 0 60000 65536"/>
                  <a:gd name="T7" fmla="*/ 0 60000 65536"/>
                  <a:gd name="T8" fmla="*/ 0 60000 65536"/>
                  <a:gd name="T9" fmla="*/ 0 w 36894"/>
                  <a:gd name="T10" fmla="*/ 0 h 21600"/>
                  <a:gd name="T11" fmla="*/ 36894 w 36894"/>
                  <a:gd name="T12" fmla="*/ 21600 h 21600"/>
                </a:gdLst>
                <a:ahLst/>
                <a:cxnLst>
                  <a:cxn ang="T6">
                    <a:pos x="T0" y="T1"/>
                  </a:cxn>
                  <a:cxn ang="T7">
                    <a:pos x="T2" y="T3"/>
                  </a:cxn>
                  <a:cxn ang="T8">
                    <a:pos x="T4" y="T5"/>
                  </a:cxn>
                </a:cxnLst>
                <a:rect l="T9" t="T10" r="T11" b="T12"/>
                <a:pathLst>
                  <a:path w="36894" h="21600" fill="none" extrusionOk="0">
                    <a:moveTo>
                      <a:pt x="36893" y="11344"/>
                    </a:moveTo>
                    <a:cubicBezTo>
                      <a:pt x="32959" y="17719"/>
                      <a:pt x="26003" y="21599"/>
                      <a:pt x="18513" y="21600"/>
                    </a:cubicBezTo>
                    <a:cubicBezTo>
                      <a:pt x="10931" y="21600"/>
                      <a:pt x="3905" y="17625"/>
                      <a:pt x="0" y="11127"/>
                    </a:cubicBezTo>
                  </a:path>
                  <a:path w="36894" h="21600" stroke="0" extrusionOk="0">
                    <a:moveTo>
                      <a:pt x="36893" y="11344"/>
                    </a:moveTo>
                    <a:cubicBezTo>
                      <a:pt x="32959" y="17719"/>
                      <a:pt x="26003" y="21599"/>
                      <a:pt x="18513" y="21600"/>
                    </a:cubicBezTo>
                    <a:cubicBezTo>
                      <a:pt x="10931" y="21600"/>
                      <a:pt x="3905" y="17625"/>
                      <a:pt x="0" y="11127"/>
                    </a:cubicBezTo>
                    <a:lnTo>
                      <a:pt x="18513" y="0"/>
                    </a:lnTo>
                    <a:lnTo>
                      <a:pt x="36893" y="11344"/>
                    </a:lnTo>
                    <a:close/>
                  </a:path>
                </a:pathLst>
              </a:custGeom>
              <a:noFill/>
              <a:ln w="9525">
                <a:solidFill>
                  <a:srgbClr val="66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a:p>
            </p:txBody>
          </p:sp>
        </p:grpSp>
      </p:grpSp>
      <p:sp>
        <p:nvSpPr>
          <p:cNvPr id="78" name="Text Box 10">
            <a:extLst>
              <a:ext uri="{FF2B5EF4-FFF2-40B4-BE49-F238E27FC236}">
                <a16:creationId xmlns:a16="http://schemas.microsoft.com/office/drawing/2014/main" id="{179D55B3-0831-B461-1F3E-5B86EF20CD45}"/>
              </a:ext>
            </a:extLst>
          </p:cNvPr>
          <p:cNvSpPr txBox="1">
            <a:spLocks noChangeArrowheads="1"/>
          </p:cNvSpPr>
          <p:nvPr/>
        </p:nvSpPr>
        <p:spPr bwMode="auto">
          <a:xfrm>
            <a:off x="205979" y="2571750"/>
            <a:ext cx="8732044" cy="128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198" tIns="40099" rIns="80198" bIns="40099">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defRPr/>
            </a:pPr>
            <a:r>
              <a:rPr lang="en-US" altLang="en-US" sz="2599">
                <a:latin typeface="Times New Roman" panose="02020603050405020304" pitchFamily="18" charset="0"/>
                <a:cs typeface="Times New Roman" panose="02020603050405020304" pitchFamily="18" charset="0"/>
              </a:rPr>
              <a:t>Dựa theo các kết quả trên em có nhận xét gì về </a:t>
            </a:r>
            <a:r>
              <a:rPr lang="en-US" altLang="en-US" sz="2599" b="1">
                <a:solidFill>
                  <a:srgbClr val="0000FF"/>
                </a:solidFill>
                <a:latin typeface="Times New Roman" panose="02020603050405020304" pitchFamily="18" charset="0"/>
                <a:cs typeface="Times New Roman" panose="02020603050405020304" pitchFamily="18" charset="0"/>
              </a:rPr>
              <a:t>số đường sức từ xuyên qua tiết diện S của cuộn dây</a:t>
            </a:r>
            <a:r>
              <a:rPr lang="en-US" altLang="en-US" sz="2599">
                <a:latin typeface="Times New Roman" panose="02020603050405020304" pitchFamily="18" charset="0"/>
                <a:cs typeface="Times New Roman" panose="02020603050405020304" pitchFamily="18" charset="0"/>
              </a:rPr>
              <a:t> khi ta đưa một cực của nam châm lại gần hay ra xa đầu một cuộn dây và ngược lại?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386"/>
                                        </p:tgtEl>
                                        <p:attrNameLst>
                                          <p:attrName>style.visibility</p:attrName>
                                        </p:attrNameLst>
                                      </p:cBhvr>
                                      <p:to>
                                        <p:strVal val="visible"/>
                                      </p:to>
                                    </p:set>
                                    <p:animEffect transition="in" filter="wheel(4)">
                                      <p:cBhvr>
                                        <p:cTn id="7" dur="2000"/>
                                        <p:tgtEl>
                                          <p:spTgt spid="13386"/>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par>
                                <p:cTn id="11" presetID="21"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barn(inVertical)">
                                      <p:cBhvr>
                                        <p:cTn id="18" dur="500"/>
                                        <p:tgtEl>
                                          <p:spTgt spid="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path" presetSubtype="0" accel="50000" decel="50000" autoRev="1" fill="hold" nodeType="clickEffect">
                                  <p:stCondLst>
                                    <p:cond delay="0"/>
                                  </p:stCondLst>
                                  <p:childTnLst>
                                    <p:animMotion origin="layout" path="M 4.16667E-6 -1.70213E-6 L -0.2974 -0.01202 " pathEditMode="relative" rAng="0" ptsTypes="AA">
                                      <p:cBhvr>
                                        <p:cTn id="22" dur="2000" fill="hold"/>
                                        <p:tgtEl>
                                          <p:spTgt spid="2"/>
                                        </p:tgtEl>
                                        <p:attrNameLst>
                                          <p:attrName>ppt_x</p:attrName>
                                          <p:attrName>ppt_y</p:attrName>
                                        </p:attrNameLst>
                                      </p:cBhvr>
                                      <p:rCtr x="-14878" y="-601"/>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grpId="1" nodeType="clickEffect">
                                  <p:stCondLst>
                                    <p:cond delay="0"/>
                                  </p:stCondLst>
                                  <p:childTnLst>
                                    <p:animMotion origin="layout" path="M 4.16667E-6 -1.70213E-6 L 0.29427 -0.00092 " pathEditMode="relative" rAng="0" ptsTypes="AA">
                                      <p:cBhvr>
                                        <p:cTn id="26" dur="2000" fill="hold"/>
                                        <p:tgtEl>
                                          <p:spTgt spid="13386"/>
                                        </p:tgtEl>
                                        <p:attrNameLst>
                                          <p:attrName>ppt_x</p:attrName>
                                          <p:attrName>ppt_y</p:attrName>
                                        </p:attrNameLst>
                                      </p:cBhvr>
                                      <p:rCtr x="14705" y="-46"/>
                                    </p:animMotion>
                                  </p:childTnLst>
                                </p:cTn>
                              </p:par>
                              <p:par>
                                <p:cTn id="27" presetID="63" presetClass="path" presetSubtype="0" accel="50000" decel="50000" fill="hold" nodeType="withEffect">
                                  <p:stCondLst>
                                    <p:cond delay="0"/>
                                  </p:stCondLst>
                                  <p:childTnLst>
                                    <p:animMotion origin="layout" path="M 0.00608 -0.00255 L 0.29427 0.003 " pathEditMode="relative" rAng="0" ptsTypes="AA">
                                      <p:cBhvr>
                                        <p:cTn id="28" dur="2000" fill="hold"/>
                                        <p:tgtEl>
                                          <p:spTgt spid="5"/>
                                        </p:tgtEl>
                                        <p:attrNameLst>
                                          <p:attrName>ppt_x</p:attrName>
                                          <p:attrName>ppt_y</p:attrName>
                                        </p:attrNameLst>
                                      </p:cBhvr>
                                      <p:rCtr x="14410"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86" grpId="0" animBg="1"/>
      <p:bldP spid="13386" grpId="1" animBg="1"/>
      <p:bldP spid="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8CB1E417-B2E2-07A8-D9EE-AC57B44B4EF8}"/>
              </a:ext>
            </a:extLst>
          </p:cNvPr>
          <p:cNvSpPr/>
          <p:nvPr/>
        </p:nvSpPr>
        <p:spPr>
          <a:xfrm>
            <a:off x="970720" y="354934"/>
            <a:ext cx="4799216" cy="397641"/>
          </a:xfrm>
          <a:prstGeom prst="roundRect">
            <a:avLst/>
          </a:prstGeom>
          <a:noFill/>
          <a:ln w="12700">
            <a:solidFill>
              <a:srgbClr val="C740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9834;p32">
            <a:extLst>
              <a:ext uri="{FF2B5EF4-FFF2-40B4-BE49-F238E27FC236}">
                <a16:creationId xmlns:a16="http://schemas.microsoft.com/office/drawing/2014/main" id="{F516EF27-D0F3-D059-EB75-205E4960E592}"/>
              </a:ext>
            </a:extLst>
          </p:cNvPr>
          <p:cNvSpPr txBox="1">
            <a:spLocks/>
          </p:cNvSpPr>
          <p:nvPr/>
        </p:nvSpPr>
        <p:spPr>
          <a:xfrm>
            <a:off x="1192623" y="381913"/>
            <a:ext cx="4648196"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5051"/>
                </a:solidFill>
              </a:rPr>
              <a:t>II. </a:t>
            </a:r>
            <a:r>
              <a:rPr lang="en-US" sz="2000" dirty="0" err="1">
                <a:solidFill>
                  <a:srgbClr val="005051"/>
                </a:solidFill>
              </a:rPr>
              <a:t>Điều</a:t>
            </a:r>
            <a:r>
              <a:rPr lang="en-US" sz="2000" dirty="0">
                <a:solidFill>
                  <a:srgbClr val="005051"/>
                </a:solidFill>
              </a:rPr>
              <a:t> </a:t>
            </a:r>
            <a:r>
              <a:rPr lang="en-US" sz="2000" dirty="0" err="1">
                <a:solidFill>
                  <a:srgbClr val="005051"/>
                </a:solidFill>
              </a:rPr>
              <a:t>kiện</a:t>
            </a:r>
            <a:r>
              <a:rPr lang="en-US" sz="2000" dirty="0">
                <a:solidFill>
                  <a:srgbClr val="005051"/>
                </a:solidFill>
              </a:rPr>
              <a:t> </a:t>
            </a:r>
            <a:r>
              <a:rPr lang="en-US" sz="2000" dirty="0" err="1">
                <a:solidFill>
                  <a:srgbClr val="005051"/>
                </a:solidFill>
              </a:rPr>
              <a:t>xuất</a:t>
            </a:r>
            <a:r>
              <a:rPr lang="en-US" sz="2000" dirty="0">
                <a:solidFill>
                  <a:srgbClr val="005051"/>
                </a:solidFill>
              </a:rPr>
              <a:t> </a:t>
            </a:r>
            <a:r>
              <a:rPr lang="en-US" sz="2000" dirty="0" err="1">
                <a:solidFill>
                  <a:srgbClr val="005051"/>
                </a:solidFill>
              </a:rPr>
              <a:t>hiện</a:t>
            </a:r>
            <a:r>
              <a:rPr lang="en-US" sz="2000" dirty="0">
                <a:solidFill>
                  <a:srgbClr val="005051"/>
                </a:solidFill>
              </a:rPr>
              <a:t> </a:t>
            </a:r>
            <a:r>
              <a:rPr lang="en-US" sz="2000" dirty="0" err="1">
                <a:solidFill>
                  <a:srgbClr val="005051"/>
                </a:solidFill>
              </a:rPr>
              <a:t>dòng</a:t>
            </a:r>
            <a:r>
              <a:rPr lang="en-US" sz="2000" dirty="0">
                <a:solidFill>
                  <a:srgbClr val="005051"/>
                </a:solidFill>
              </a:rPr>
              <a:t> </a:t>
            </a:r>
            <a:r>
              <a:rPr lang="en-US" sz="2000" dirty="0" err="1">
                <a:solidFill>
                  <a:srgbClr val="005051"/>
                </a:solidFill>
              </a:rPr>
              <a:t>điện</a:t>
            </a:r>
            <a:r>
              <a:rPr lang="en-US" sz="2000" dirty="0">
                <a:solidFill>
                  <a:srgbClr val="005051"/>
                </a:solidFill>
              </a:rPr>
              <a:t> </a:t>
            </a:r>
            <a:r>
              <a:rPr lang="en-US" sz="2000" dirty="0" err="1">
                <a:solidFill>
                  <a:srgbClr val="005051"/>
                </a:solidFill>
              </a:rPr>
              <a:t>cảm</a:t>
            </a:r>
            <a:r>
              <a:rPr lang="en-US" sz="2000" dirty="0">
                <a:solidFill>
                  <a:srgbClr val="005051"/>
                </a:solidFill>
              </a:rPr>
              <a:t> </a:t>
            </a:r>
            <a:r>
              <a:rPr lang="en-US" sz="2000" dirty="0" err="1">
                <a:solidFill>
                  <a:srgbClr val="005051"/>
                </a:solidFill>
              </a:rPr>
              <a:t>ứng</a:t>
            </a:r>
            <a:endParaRPr lang="en-US" sz="2000" dirty="0">
              <a:solidFill>
                <a:srgbClr val="005051"/>
              </a:solidFill>
            </a:endParaRPr>
          </a:p>
        </p:txBody>
      </p:sp>
      <p:grpSp>
        <p:nvGrpSpPr>
          <p:cNvPr id="5" name="Group 4">
            <a:extLst>
              <a:ext uri="{FF2B5EF4-FFF2-40B4-BE49-F238E27FC236}">
                <a16:creationId xmlns:a16="http://schemas.microsoft.com/office/drawing/2014/main" id="{62920D69-08C4-8A00-4457-F6B899BDEE50}"/>
              </a:ext>
            </a:extLst>
          </p:cNvPr>
          <p:cNvGrpSpPr/>
          <p:nvPr/>
        </p:nvGrpSpPr>
        <p:grpSpPr>
          <a:xfrm>
            <a:off x="766575" y="333319"/>
            <a:ext cx="410095" cy="410095"/>
            <a:chOff x="5416778" y="1695152"/>
            <a:chExt cx="1559320" cy="1559320"/>
          </a:xfrm>
        </p:grpSpPr>
        <p:sp>
          <p:nvSpPr>
            <p:cNvPr id="6" name="Oval 5">
              <a:extLst>
                <a:ext uri="{FF2B5EF4-FFF2-40B4-BE49-F238E27FC236}">
                  <a16:creationId xmlns:a16="http://schemas.microsoft.com/office/drawing/2014/main" id="{54912308-DE10-B870-EC50-E991989B0C4A}"/>
                </a:ext>
              </a:extLst>
            </p:cNvPr>
            <p:cNvSpPr/>
            <p:nvPr/>
          </p:nvSpPr>
          <p:spPr>
            <a:xfrm>
              <a:off x="5416778" y="1695152"/>
              <a:ext cx="1559320" cy="1559320"/>
            </a:xfrm>
            <a:prstGeom prst="ellipse">
              <a:avLst/>
            </a:prstGeom>
            <a:solidFill>
              <a:srgbClr val="FFFFFF"/>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806BC08-FB39-0D2D-BEA4-94AC367EEC59}"/>
                </a:ext>
              </a:extLst>
            </p:cNvPr>
            <p:cNvPicPr>
              <a:picLocks noChangeAspect="1"/>
            </p:cNvPicPr>
            <p:nvPr/>
          </p:nvPicPr>
          <p:blipFill>
            <a:blip r:embed="rId4"/>
            <a:stretch>
              <a:fillRect/>
            </a:stretch>
          </p:blipFill>
          <p:spPr>
            <a:xfrm>
              <a:off x="5477437" y="1777339"/>
              <a:ext cx="1395036" cy="1395036"/>
            </a:xfrm>
            <a:prstGeom prst="rect">
              <a:avLst/>
            </a:prstGeom>
          </p:spPr>
        </p:pic>
      </p:grpSp>
      <p:pic>
        <p:nvPicPr>
          <p:cNvPr id="10" name="Picture 9">
            <a:extLst>
              <a:ext uri="{FF2B5EF4-FFF2-40B4-BE49-F238E27FC236}">
                <a16:creationId xmlns:a16="http://schemas.microsoft.com/office/drawing/2014/main" id="{5E3B2E87-FB3C-3E83-2071-15033737D2B4}"/>
              </a:ext>
            </a:extLst>
          </p:cNvPr>
          <p:cNvPicPr>
            <a:picLocks noChangeAspect="1"/>
          </p:cNvPicPr>
          <p:nvPr/>
        </p:nvPicPr>
        <p:blipFill rotWithShape="1">
          <a:blip r:embed="rId5"/>
          <a:srcRect l="3251" t="5313" r="50895" b="5678"/>
          <a:stretch/>
        </p:blipFill>
        <p:spPr>
          <a:xfrm>
            <a:off x="1192623" y="872387"/>
            <a:ext cx="3200957" cy="2599359"/>
          </a:xfrm>
          <a:prstGeom prst="rect">
            <a:avLst/>
          </a:prstGeom>
        </p:spPr>
      </p:pic>
      <p:pic>
        <p:nvPicPr>
          <p:cNvPr id="15" name="Picture 14">
            <a:extLst>
              <a:ext uri="{FF2B5EF4-FFF2-40B4-BE49-F238E27FC236}">
                <a16:creationId xmlns:a16="http://schemas.microsoft.com/office/drawing/2014/main" id="{F78DC617-CDC1-CFE1-9E57-A9057EE4A7D4}"/>
              </a:ext>
            </a:extLst>
          </p:cNvPr>
          <p:cNvPicPr>
            <a:picLocks noChangeAspect="1"/>
          </p:cNvPicPr>
          <p:nvPr/>
        </p:nvPicPr>
        <p:blipFill rotWithShape="1">
          <a:blip r:embed="rId6"/>
          <a:srcRect t="2343" r="51870" b="9190"/>
          <a:stretch/>
        </p:blipFill>
        <p:spPr>
          <a:xfrm>
            <a:off x="4814124" y="906965"/>
            <a:ext cx="3382679" cy="2564781"/>
          </a:xfrm>
          <a:prstGeom prst="rect">
            <a:avLst/>
          </a:prstGeom>
        </p:spPr>
      </p:pic>
      <p:sp>
        <p:nvSpPr>
          <p:cNvPr id="16" name="Google Shape;9834;p32">
            <a:extLst>
              <a:ext uri="{FF2B5EF4-FFF2-40B4-BE49-F238E27FC236}">
                <a16:creationId xmlns:a16="http://schemas.microsoft.com/office/drawing/2014/main" id="{819298A8-09D0-7125-CF4D-A73C02A1050D}"/>
              </a:ext>
            </a:extLst>
          </p:cNvPr>
          <p:cNvSpPr txBox="1">
            <a:spLocks/>
          </p:cNvSpPr>
          <p:nvPr/>
        </p:nvSpPr>
        <p:spPr>
          <a:xfrm>
            <a:off x="956584" y="3749235"/>
            <a:ext cx="7230831" cy="629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marL="0" marR="0" lvl="0" indent="0" defTabSz="914400" rtl="0" eaLnBrk="1" fontAlgn="auto" latinLnBrk="0" hangingPunct="1">
              <a:lnSpc>
                <a:spcPct val="100000"/>
              </a:lnSpc>
              <a:spcBef>
                <a:spcPts val="0"/>
              </a:spcBef>
              <a:spcAft>
                <a:spcPts val="0"/>
              </a:spcAft>
              <a:buClr>
                <a:srgbClr val="005051"/>
              </a:buClr>
              <a:buSzPts val="3600"/>
              <a:buFont typeface="Gantari ExtraBold"/>
              <a:buNone/>
              <a:tabLst/>
              <a:defRPr/>
            </a:pPr>
            <a:r>
              <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Khi </a:t>
            </a: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nam</a:t>
            </a:r>
            <a:r>
              <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châm</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và</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cuộn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dây</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đứng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yên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kim</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điện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kế</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chỉ</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số</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0,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số</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đường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sức</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từ</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xuyên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qua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cuộn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dây</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không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thay</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đổi</a:t>
            </a:r>
            <a:endPar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spTree>
    <p:extLst>
      <p:ext uri="{BB962C8B-B14F-4D97-AF65-F5344CB8AC3E}">
        <p14:creationId xmlns:p14="http://schemas.microsoft.com/office/powerpoint/2010/main" val="2555335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type="lt">
                                    <p:tmPct val="3000"/>
                                  </p:iterate>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8CB1E417-B2E2-07A8-D9EE-AC57B44B4EF8}"/>
              </a:ext>
            </a:extLst>
          </p:cNvPr>
          <p:cNvSpPr/>
          <p:nvPr/>
        </p:nvSpPr>
        <p:spPr>
          <a:xfrm>
            <a:off x="970720" y="354934"/>
            <a:ext cx="4799216" cy="397641"/>
          </a:xfrm>
          <a:prstGeom prst="roundRect">
            <a:avLst/>
          </a:prstGeom>
          <a:noFill/>
          <a:ln w="12700">
            <a:solidFill>
              <a:srgbClr val="C740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9834;p32">
            <a:extLst>
              <a:ext uri="{FF2B5EF4-FFF2-40B4-BE49-F238E27FC236}">
                <a16:creationId xmlns:a16="http://schemas.microsoft.com/office/drawing/2014/main" id="{F516EF27-D0F3-D059-EB75-205E4960E592}"/>
              </a:ext>
            </a:extLst>
          </p:cNvPr>
          <p:cNvSpPr txBox="1">
            <a:spLocks/>
          </p:cNvSpPr>
          <p:nvPr/>
        </p:nvSpPr>
        <p:spPr>
          <a:xfrm>
            <a:off x="1192623" y="381913"/>
            <a:ext cx="4648196"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5051"/>
                </a:solidFill>
              </a:rPr>
              <a:t>II. </a:t>
            </a:r>
            <a:r>
              <a:rPr lang="en-US" sz="2000" dirty="0" err="1">
                <a:solidFill>
                  <a:srgbClr val="005051"/>
                </a:solidFill>
              </a:rPr>
              <a:t>Điều</a:t>
            </a:r>
            <a:r>
              <a:rPr lang="en-US" sz="2000" dirty="0">
                <a:solidFill>
                  <a:srgbClr val="005051"/>
                </a:solidFill>
              </a:rPr>
              <a:t> </a:t>
            </a:r>
            <a:r>
              <a:rPr lang="en-US" sz="2000" dirty="0" err="1">
                <a:solidFill>
                  <a:srgbClr val="005051"/>
                </a:solidFill>
              </a:rPr>
              <a:t>kiện</a:t>
            </a:r>
            <a:r>
              <a:rPr lang="en-US" sz="2000" dirty="0">
                <a:solidFill>
                  <a:srgbClr val="005051"/>
                </a:solidFill>
              </a:rPr>
              <a:t> </a:t>
            </a:r>
            <a:r>
              <a:rPr lang="en-US" sz="2000" dirty="0" err="1">
                <a:solidFill>
                  <a:srgbClr val="005051"/>
                </a:solidFill>
              </a:rPr>
              <a:t>xuất</a:t>
            </a:r>
            <a:r>
              <a:rPr lang="en-US" sz="2000" dirty="0">
                <a:solidFill>
                  <a:srgbClr val="005051"/>
                </a:solidFill>
              </a:rPr>
              <a:t> </a:t>
            </a:r>
            <a:r>
              <a:rPr lang="en-US" sz="2000" dirty="0" err="1">
                <a:solidFill>
                  <a:srgbClr val="005051"/>
                </a:solidFill>
              </a:rPr>
              <a:t>hiện</a:t>
            </a:r>
            <a:r>
              <a:rPr lang="en-US" sz="2000" dirty="0">
                <a:solidFill>
                  <a:srgbClr val="005051"/>
                </a:solidFill>
              </a:rPr>
              <a:t> </a:t>
            </a:r>
            <a:r>
              <a:rPr lang="en-US" sz="2000" dirty="0" err="1">
                <a:solidFill>
                  <a:srgbClr val="005051"/>
                </a:solidFill>
              </a:rPr>
              <a:t>dòng</a:t>
            </a:r>
            <a:r>
              <a:rPr lang="en-US" sz="2000" dirty="0">
                <a:solidFill>
                  <a:srgbClr val="005051"/>
                </a:solidFill>
              </a:rPr>
              <a:t> </a:t>
            </a:r>
            <a:r>
              <a:rPr lang="en-US" sz="2000" dirty="0" err="1">
                <a:solidFill>
                  <a:srgbClr val="005051"/>
                </a:solidFill>
              </a:rPr>
              <a:t>điện</a:t>
            </a:r>
            <a:r>
              <a:rPr lang="en-US" sz="2000" dirty="0">
                <a:solidFill>
                  <a:srgbClr val="005051"/>
                </a:solidFill>
              </a:rPr>
              <a:t> </a:t>
            </a:r>
            <a:r>
              <a:rPr lang="en-US" sz="2000" dirty="0" err="1">
                <a:solidFill>
                  <a:srgbClr val="005051"/>
                </a:solidFill>
              </a:rPr>
              <a:t>cảm</a:t>
            </a:r>
            <a:r>
              <a:rPr lang="en-US" sz="2000" dirty="0">
                <a:solidFill>
                  <a:srgbClr val="005051"/>
                </a:solidFill>
              </a:rPr>
              <a:t> </a:t>
            </a:r>
            <a:r>
              <a:rPr lang="en-US" sz="2000" dirty="0" err="1">
                <a:solidFill>
                  <a:srgbClr val="005051"/>
                </a:solidFill>
              </a:rPr>
              <a:t>ứng</a:t>
            </a:r>
            <a:endParaRPr lang="en-US" sz="2000" dirty="0">
              <a:solidFill>
                <a:srgbClr val="005051"/>
              </a:solidFill>
            </a:endParaRPr>
          </a:p>
        </p:txBody>
      </p:sp>
      <p:grpSp>
        <p:nvGrpSpPr>
          <p:cNvPr id="5" name="Group 4">
            <a:extLst>
              <a:ext uri="{FF2B5EF4-FFF2-40B4-BE49-F238E27FC236}">
                <a16:creationId xmlns:a16="http://schemas.microsoft.com/office/drawing/2014/main" id="{62920D69-08C4-8A00-4457-F6B899BDEE50}"/>
              </a:ext>
            </a:extLst>
          </p:cNvPr>
          <p:cNvGrpSpPr/>
          <p:nvPr/>
        </p:nvGrpSpPr>
        <p:grpSpPr>
          <a:xfrm>
            <a:off x="766575" y="333319"/>
            <a:ext cx="410095" cy="410095"/>
            <a:chOff x="5416778" y="1695152"/>
            <a:chExt cx="1559320" cy="1559320"/>
          </a:xfrm>
        </p:grpSpPr>
        <p:sp>
          <p:nvSpPr>
            <p:cNvPr id="6" name="Oval 5">
              <a:extLst>
                <a:ext uri="{FF2B5EF4-FFF2-40B4-BE49-F238E27FC236}">
                  <a16:creationId xmlns:a16="http://schemas.microsoft.com/office/drawing/2014/main" id="{54912308-DE10-B870-EC50-E991989B0C4A}"/>
                </a:ext>
              </a:extLst>
            </p:cNvPr>
            <p:cNvSpPr/>
            <p:nvPr/>
          </p:nvSpPr>
          <p:spPr>
            <a:xfrm>
              <a:off x="5416778" y="1695152"/>
              <a:ext cx="1559320" cy="1559320"/>
            </a:xfrm>
            <a:prstGeom prst="ellipse">
              <a:avLst/>
            </a:prstGeom>
            <a:solidFill>
              <a:srgbClr val="FFFFFF"/>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806BC08-FB39-0D2D-BEA4-94AC367EEC59}"/>
                </a:ext>
              </a:extLst>
            </p:cNvPr>
            <p:cNvPicPr>
              <a:picLocks noChangeAspect="1"/>
            </p:cNvPicPr>
            <p:nvPr/>
          </p:nvPicPr>
          <p:blipFill>
            <a:blip r:embed="rId4"/>
            <a:stretch>
              <a:fillRect/>
            </a:stretch>
          </p:blipFill>
          <p:spPr>
            <a:xfrm>
              <a:off x="5477437" y="1777339"/>
              <a:ext cx="1395036" cy="1395036"/>
            </a:xfrm>
            <a:prstGeom prst="rect">
              <a:avLst/>
            </a:prstGeom>
          </p:spPr>
        </p:pic>
      </p:grpSp>
      <p:pic>
        <p:nvPicPr>
          <p:cNvPr id="10" name="Picture 9">
            <a:extLst>
              <a:ext uri="{FF2B5EF4-FFF2-40B4-BE49-F238E27FC236}">
                <a16:creationId xmlns:a16="http://schemas.microsoft.com/office/drawing/2014/main" id="{5E3B2E87-FB3C-3E83-2071-15033737D2B4}"/>
              </a:ext>
            </a:extLst>
          </p:cNvPr>
          <p:cNvPicPr>
            <a:picLocks noChangeAspect="1"/>
          </p:cNvPicPr>
          <p:nvPr/>
        </p:nvPicPr>
        <p:blipFill rotWithShape="1">
          <a:blip r:embed="rId5"/>
          <a:srcRect l="53247" t="1950" r="899" b="5678"/>
          <a:stretch/>
        </p:blipFill>
        <p:spPr>
          <a:xfrm>
            <a:off x="1192623" y="774191"/>
            <a:ext cx="3200957" cy="2697556"/>
          </a:xfrm>
          <a:prstGeom prst="rect">
            <a:avLst/>
          </a:prstGeom>
        </p:spPr>
      </p:pic>
      <p:pic>
        <p:nvPicPr>
          <p:cNvPr id="15" name="Picture 14">
            <a:extLst>
              <a:ext uri="{FF2B5EF4-FFF2-40B4-BE49-F238E27FC236}">
                <a16:creationId xmlns:a16="http://schemas.microsoft.com/office/drawing/2014/main" id="{F78DC617-CDC1-CFE1-9E57-A9057EE4A7D4}"/>
              </a:ext>
            </a:extLst>
          </p:cNvPr>
          <p:cNvPicPr>
            <a:picLocks noChangeAspect="1"/>
          </p:cNvPicPr>
          <p:nvPr/>
        </p:nvPicPr>
        <p:blipFill rotWithShape="1">
          <a:blip r:embed="rId6"/>
          <a:srcRect l="49288" t="2343" r="634" b="9190"/>
          <a:stretch/>
        </p:blipFill>
        <p:spPr>
          <a:xfrm>
            <a:off x="4814124" y="906965"/>
            <a:ext cx="3519554" cy="2564781"/>
          </a:xfrm>
          <a:prstGeom prst="rect">
            <a:avLst/>
          </a:prstGeom>
        </p:spPr>
      </p:pic>
      <p:sp>
        <p:nvSpPr>
          <p:cNvPr id="16" name="Google Shape;9834;p32">
            <a:extLst>
              <a:ext uri="{FF2B5EF4-FFF2-40B4-BE49-F238E27FC236}">
                <a16:creationId xmlns:a16="http://schemas.microsoft.com/office/drawing/2014/main" id="{819298A8-09D0-7125-CF4D-A73C02A1050D}"/>
              </a:ext>
            </a:extLst>
          </p:cNvPr>
          <p:cNvSpPr txBox="1">
            <a:spLocks/>
          </p:cNvSpPr>
          <p:nvPr/>
        </p:nvSpPr>
        <p:spPr>
          <a:xfrm>
            <a:off x="956584" y="3749235"/>
            <a:ext cx="7230831" cy="629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marL="0" marR="0" lvl="0" indent="0" defTabSz="914400" rtl="0" eaLnBrk="1" fontAlgn="auto" latinLnBrk="0" hangingPunct="1">
              <a:lnSpc>
                <a:spcPct val="100000"/>
              </a:lnSpc>
              <a:spcBef>
                <a:spcPts val="0"/>
              </a:spcBef>
              <a:spcAft>
                <a:spcPts val="0"/>
              </a:spcAft>
              <a:buClr>
                <a:srgbClr val="005051"/>
              </a:buClr>
              <a:buSzPts val="3600"/>
              <a:buFont typeface="Gantari ExtraBold"/>
              <a:buNone/>
              <a:tabLst/>
              <a:defRPr/>
            </a:pPr>
            <a:r>
              <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Khi </a:t>
            </a: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có</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lang="en-US" sz="2000" b="1"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sự</a:t>
            </a:r>
            <a:r>
              <a:rPr lang="en-US" sz="2000" b="1"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dịch</a:t>
            </a:r>
            <a:r>
              <a:rPr lang="en-US" sz="2000" b="1"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chuyển</a:t>
            </a:r>
            <a:r>
              <a:rPr lang="en-US" sz="2000" b="1"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giữa</a:t>
            </a:r>
            <a:r>
              <a:rPr lang="en-US" sz="2000" b="1"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nam</a:t>
            </a:r>
            <a:r>
              <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châm</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và</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cuộn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dây</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kim</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điện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kế</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bị</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lệch</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số</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đường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sức</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từ</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xuyên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qua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cuộn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dây</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thay</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đổi</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tăng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khi</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lại</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gần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giảm</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khi</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ra</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xa)</a:t>
            </a:r>
            <a:endPar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spTree>
    <p:extLst>
      <p:ext uri="{BB962C8B-B14F-4D97-AF65-F5344CB8AC3E}">
        <p14:creationId xmlns:p14="http://schemas.microsoft.com/office/powerpoint/2010/main" val="1753174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type="lt">
                                    <p:tmPct val="3000"/>
                                  </p:iterate>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8CB1E417-B2E2-07A8-D9EE-AC57B44B4EF8}"/>
              </a:ext>
            </a:extLst>
          </p:cNvPr>
          <p:cNvSpPr/>
          <p:nvPr/>
        </p:nvSpPr>
        <p:spPr>
          <a:xfrm>
            <a:off x="970720" y="354934"/>
            <a:ext cx="4799216" cy="397641"/>
          </a:xfrm>
          <a:prstGeom prst="roundRect">
            <a:avLst/>
          </a:prstGeom>
          <a:noFill/>
          <a:ln w="12700">
            <a:solidFill>
              <a:srgbClr val="C740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9834;p32">
            <a:extLst>
              <a:ext uri="{FF2B5EF4-FFF2-40B4-BE49-F238E27FC236}">
                <a16:creationId xmlns:a16="http://schemas.microsoft.com/office/drawing/2014/main" id="{F516EF27-D0F3-D059-EB75-205E4960E592}"/>
              </a:ext>
            </a:extLst>
          </p:cNvPr>
          <p:cNvSpPr txBox="1">
            <a:spLocks/>
          </p:cNvSpPr>
          <p:nvPr/>
        </p:nvSpPr>
        <p:spPr>
          <a:xfrm>
            <a:off x="1192623" y="381913"/>
            <a:ext cx="4648196"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5051"/>
                </a:solidFill>
              </a:rPr>
              <a:t>II. </a:t>
            </a:r>
            <a:r>
              <a:rPr lang="en-US" sz="2000" dirty="0" err="1">
                <a:solidFill>
                  <a:srgbClr val="005051"/>
                </a:solidFill>
              </a:rPr>
              <a:t>Điều</a:t>
            </a:r>
            <a:r>
              <a:rPr lang="en-US" sz="2000" dirty="0">
                <a:solidFill>
                  <a:srgbClr val="005051"/>
                </a:solidFill>
              </a:rPr>
              <a:t> </a:t>
            </a:r>
            <a:r>
              <a:rPr lang="en-US" sz="2000" dirty="0" err="1">
                <a:solidFill>
                  <a:srgbClr val="005051"/>
                </a:solidFill>
              </a:rPr>
              <a:t>kiện</a:t>
            </a:r>
            <a:r>
              <a:rPr lang="en-US" sz="2000" dirty="0">
                <a:solidFill>
                  <a:srgbClr val="005051"/>
                </a:solidFill>
              </a:rPr>
              <a:t> </a:t>
            </a:r>
            <a:r>
              <a:rPr lang="en-US" sz="2000" dirty="0" err="1">
                <a:solidFill>
                  <a:srgbClr val="005051"/>
                </a:solidFill>
              </a:rPr>
              <a:t>xuất</a:t>
            </a:r>
            <a:r>
              <a:rPr lang="en-US" sz="2000" dirty="0">
                <a:solidFill>
                  <a:srgbClr val="005051"/>
                </a:solidFill>
              </a:rPr>
              <a:t> </a:t>
            </a:r>
            <a:r>
              <a:rPr lang="en-US" sz="2000" dirty="0" err="1">
                <a:solidFill>
                  <a:srgbClr val="005051"/>
                </a:solidFill>
              </a:rPr>
              <a:t>hiện</a:t>
            </a:r>
            <a:r>
              <a:rPr lang="en-US" sz="2000" dirty="0">
                <a:solidFill>
                  <a:srgbClr val="005051"/>
                </a:solidFill>
              </a:rPr>
              <a:t> </a:t>
            </a:r>
            <a:r>
              <a:rPr lang="en-US" sz="2000" dirty="0" err="1">
                <a:solidFill>
                  <a:srgbClr val="005051"/>
                </a:solidFill>
              </a:rPr>
              <a:t>dòng</a:t>
            </a:r>
            <a:r>
              <a:rPr lang="en-US" sz="2000" dirty="0">
                <a:solidFill>
                  <a:srgbClr val="005051"/>
                </a:solidFill>
              </a:rPr>
              <a:t> </a:t>
            </a:r>
            <a:r>
              <a:rPr lang="en-US" sz="2000" dirty="0" err="1">
                <a:solidFill>
                  <a:srgbClr val="005051"/>
                </a:solidFill>
              </a:rPr>
              <a:t>điện</a:t>
            </a:r>
            <a:r>
              <a:rPr lang="en-US" sz="2000" dirty="0">
                <a:solidFill>
                  <a:srgbClr val="005051"/>
                </a:solidFill>
              </a:rPr>
              <a:t> </a:t>
            </a:r>
            <a:r>
              <a:rPr lang="en-US" sz="2000" dirty="0" err="1">
                <a:solidFill>
                  <a:srgbClr val="005051"/>
                </a:solidFill>
              </a:rPr>
              <a:t>cảm</a:t>
            </a:r>
            <a:r>
              <a:rPr lang="en-US" sz="2000" dirty="0">
                <a:solidFill>
                  <a:srgbClr val="005051"/>
                </a:solidFill>
              </a:rPr>
              <a:t> </a:t>
            </a:r>
            <a:r>
              <a:rPr lang="en-US" sz="2000" dirty="0" err="1">
                <a:solidFill>
                  <a:srgbClr val="005051"/>
                </a:solidFill>
              </a:rPr>
              <a:t>ứng</a:t>
            </a:r>
            <a:endParaRPr lang="en-US" sz="2000" dirty="0">
              <a:solidFill>
                <a:srgbClr val="005051"/>
              </a:solidFill>
            </a:endParaRPr>
          </a:p>
        </p:txBody>
      </p:sp>
      <p:grpSp>
        <p:nvGrpSpPr>
          <p:cNvPr id="5" name="Group 4">
            <a:extLst>
              <a:ext uri="{FF2B5EF4-FFF2-40B4-BE49-F238E27FC236}">
                <a16:creationId xmlns:a16="http://schemas.microsoft.com/office/drawing/2014/main" id="{62920D69-08C4-8A00-4457-F6B899BDEE50}"/>
              </a:ext>
            </a:extLst>
          </p:cNvPr>
          <p:cNvGrpSpPr/>
          <p:nvPr/>
        </p:nvGrpSpPr>
        <p:grpSpPr>
          <a:xfrm>
            <a:off x="766575" y="333319"/>
            <a:ext cx="410095" cy="410095"/>
            <a:chOff x="5416778" y="1695152"/>
            <a:chExt cx="1559320" cy="1559320"/>
          </a:xfrm>
        </p:grpSpPr>
        <p:sp>
          <p:nvSpPr>
            <p:cNvPr id="6" name="Oval 5">
              <a:extLst>
                <a:ext uri="{FF2B5EF4-FFF2-40B4-BE49-F238E27FC236}">
                  <a16:creationId xmlns:a16="http://schemas.microsoft.com/office/drawing/2014/main" id="{54912308-DE10-B870-EC50-E991989B0C4A}"/>
                </a:ext>
              </a:extLst>
            </p:cNvPr>
            <p:cNvSpPr/>
            <p:nvPr/>
          </p:nvSpPr>
          <p:spPr>
            <a:xfrm>
              <a:off x="5416778" y="1695152"/>
              <a:ext cx="1559320" cy="1559320"/>
            </a:xfrm>
            <a:prstGeom prst="ellipse">
              <a:avLst/>
            </a:prstGeom>
            <a:solidFill>
              <a:srgbClr val="FFFFFF"/>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806BC08-FB39-0D2D-BEA4-94AC367EEC59}"/>
                </a:ext>
              </a:extLst>
            </p:cNvPr>
            <p:cNvPicPr>
              <a:picLocks noChangeAspect="1"/>
            </p:cNvPicPr>
            <p:nvPr/>
          </p:nvPicPr>
          <p:blipFill>
            <a:blip r:embed="rId4"/>
            <a:stretch>
              <a:fillRect/>
            </a:stretch>
          </p:blipFill>
          <p:spPr>
            <a:xfrm>
              <a:off x="5477437" y="1777339"/>
              <a:ext cx="1395036" cy="1395036"/>
            </a:xfrm>
            <a:prstGeom prst="rect">
              <a:avLst/>
            </a:prstGeom>
          </p:spPr>
        </p:pic>
      </p:grpSp>
      <p:pic>
        <p:nvPicPr>
          <p:cNvPr id="15" name="Picture 14">
            <a:extLst>
              <a:ext uri="{FF2B5EF4-FFF2-40B4-BE49-F238E27FC236}">
                <a16:creationId xmlns:a16="http://schemas.microsoft.com/office/drawing/2014/main" id="{F78DC617-CDC1-CFE1-9E57-A9057EE4A7D4}"/>
              </a:ext>
            </a:extLst>
          </p:cNvPr>
          <p:cNvPicPr>
            <a:picLocks noChangeAspect="1"/>
          </p:cNvPicPr>
          <p:nvPr/>
        </p:nvPicPr>
        <p:blipFill rotWithShape="1">
          <a:blip r:embed="rId5"/>
          <a:srcRect l="1115" r="56"/>
          <a:stretch/>
        </p:blipFill>
        <p:spPr>
          <a:xfrm>
            <a:off x="1430598" y="913934"/>
            <a:ext cx="6144797" cy="2564781"/>
          </a:xfrm>
          <a:prstGeom prst="rect">
            <a:avLst/>
          </a:prstGeom>
        </p:spPr>
      </p:pic>
      <p:sp>
        <p:nvSpPr>
          <p:cNvPr id="16" name="Google Shape;9834;p32">
            <a:extLst>
              <a:ext uri="{FF2B5EF4-FFF2-40B4-BE49-F238E27FC236}">
                <a16:creationId xmlns:a16="http://schemas.microsoft.com/office/drawing/2014/main" id="{819298A8-09D0-7125-CF4D-A73C02A1050D}"/>
              </a:ext>
            </a:extLst>
          </p:cNvPr>
          <p:cNvSpPr txBox="1">
            <a:spLocks/>
          </p:cNvSpPr>
          <p:nvPr/>
        </p:nvSpPr>
        <p:spPr>
          <a:xfrm>
            <a:off x="782528" y="3763173"/>
            <a:ext cx="2329309" cy="629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marL="0" marR="0" lvl="0" indent="0" defTabSz="914400" rtl="0" eaLnBrk="1" fontAlgn="auto" latinLnBrk="0" hangingPunct="1">
              <a:lnSpc>
                <a:spcPct val="100000"/>
              </a:lnSpc>
              <a:spcBef>
                <a:spcPts val="0"/>
              </a:spcBef>
              <a:spcAft>
                <a:spcPts val="0"/>
              </a:spcAft>
              <a:buClr>
                <a:srgbClr val="005051"/>
              </a:buClr>
              <a:buSzPts val="3600"/>
              <a:buFont typeface="Gantari ExtraBold"/>
              <a:buNone/>
              <a:tabLst/>
              <a:defRPr/>
            </a:pPr>
            <a:r>
              <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Nam </a:t>
            </a: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châm</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dịch</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chuyển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lại</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gần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hoặc</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ra</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xa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cuộn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dây</a:t>
            </a:r>
            <a:endPar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pic>
        <p:nvPicPr>
          <p:cNvPr id="9" name="Graphic 8" descr="Arrow Slight curve">
            <a:extLst>
              <a:ext uri="{FF2B5EF4-FFF2-40B4-BE49-F238E27FC236}">
                <a16:creationId xmlns:a16="http://schemas.microsoft.com/office/drawing/2014/main" id="{5CCC8DD7-5A0C-BEAE-6E0B-89D0BE849E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11837" y="3763173"/>
            <a:ext cx="727051" cy="727051"/>
          </a:xfrm>
          <a:prstGeom prst="rect">
            <a:avLst/>
          </a:prstGeom>
        </p:spPr>
      </p:pic>
      <p:sp>
        <p:nvSpPr>
          <p:cNvPr id="11" name="Google Shape;9834;p32">
            <a:extLst>
              <a:ext uri="{FF2B5EF4-FFF2-40B4-BE49-F238E27FC236}">
                <a16:creationId xmlns:a16="http://schemas.microsoft.com/office/drawing/2014/main" id="{2F3C2123-B903-DD91-0047-E6592F5FBA7B}"/>
              </a:ext>
            </a:extLst>
          </p:cNvPr>
          <p:cNvSpPr txBox="1">
            <a:spLocks/>
          </p:cNvSpPr>
          <p:nvPr/>
        </p:nvSpPr>
        <p:spPr>
          <a:xfrm>
            <a:off x="3861558" y="3509947"/>
            <a:ext cx="2329309" cy="11507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marL="0" marR="0" lvl="0" indent="0" defTabSz="914400" rtl="0" eaLnBrk="1" fontAlgn="auto" latinLnBrk="0" hangingPunct="1">
              <a:lnSpc>
                <a:spcPct val="100000"/>
              </a:lnSpc>
              <a:spcBef>
                <a:spcPts val="0"/>
              </a:spcBef>
              <a:spcAft>
                <a:spcPts val="0"/>
              </a:spcAft>
              <a:buClr>
                <a:srgbClr val="005051"/>
              </a:buClr>
              <a:buSzPts val="3600"/>
              <a:buFont typeface="Gantari ExtraBold"/>
              <a:buNone/>
              <a:tabLst/>
              <a:defRPr/>
            </a:pP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Số</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đường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sức</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từ</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xuyên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qua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tiết</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diện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của</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cuộn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dây</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dẫn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tăng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hoặc</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giảm</a:t>
            </a:r>
            <a:endPar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pic>
        <p:nvPicPr>
          <p:cNvPr id="12" name="Graphic 11" descr="Arrow Slight curve">
            <a:extLst>
              <a:ext uri="{FF2B5EF4-FFF2-40B4-BE49-F238E27FC236}">
                <a16:creationId xmlns:a16="http://schemas.microsoft.com/office/drawing/2014/main" id="{E4394297-651F-6C01-5102-81D187A970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58385" y="3763173"/>
            <a:ext cx="727051" cy="727051"/>
          </a:xfrm>
          <a:prstGeom prst="rect">
            <a:avLst/>
          </a:prstGeom>
        </p:spPr>
      </p:pic>
      <p:sp>
        <p:nvSpPr>
          <p:cNvPr id="13" name="Google Shape;9834;p32">
            <a:extLst>
              <a:ext uri="{FF2B5EF4-FFF2-40B4-BE49-F238E27FC236}">
                <a16:creationId xmlns:a16="http://schemas.microsoft.com/office/drawing/2014/main" id="{A2254BA5-61CA-A97C-1C40-3627E3CB87FE}"/>
              </a:ext>
            </a:extLst>
          </p:cNvPr>
          <p:cNvSpPr txBox="1">
            <a:spLocks/>
          </p:cNvSpPr>
          <p:nvPr/>
        </p:nvSpPr>
        <p:spPr>
          <a:xfrm>
            <a:off x="6908107" y="3509947"/>
            <a:ext cx="1641162" cy="11507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marL="0" marR="0" lvl="0" indent="0" defTabSz="914400" rtl="0" eaLnBrk="1" fontAlgn="auto" latinLnBrk="0" hangingPunct="1">
              <a:lnSpc>
                <a:spcPct val="100000"/>
              </a:lnSpc>
              <a:spcBef>
                <a:spcPts val="0"/>
              </a:spcBef>
              <a:spcAft>
                <a:spcPts val="0"/>
              </a:spcAft>
              <a:buClr>
                <a:srgbClr val="005051"/>
              </a:buClr>
              <a:buSzPts val="3600"/>
              <a:buFont typeface="Gantari ExtraBold"/>
              <a:buNone/>
              <a:tabLst/>
              <a:defRPr/>
            </a:pPr>
            <a:r>
              <a:rPr kumimoji="0" lang="en-US" sz="2000" b="1" i="0" u="none" strike="noStrike" kern="0" cap="none" spc="0" normalizeH="0" baseline="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Xuất</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hiện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dòng</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điện</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cảm</a:t>
            </a:r>
            <a:r>
              <a:rPr kumimoji="0" lang="en-US" sz="2000" b="1" i="0" u="none" strike="noStrike" kern="0" cap="none" spc="0" normalizeH="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 </a:t>
            </a:r>
            <a:r>
              <a:rPr kumimoji="0" lang="en-US" sz="2000" b="1" i="0" u="none" strike="noStrike" kern="0" cap="none" spc="0" normalizeH="0" noProof="0" dirty="0" err="1">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rPr>
              <a:t>ứng</a:t>
            </a:r>
            <a:endPar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spTree>
    <p:extLst>
      <p:ext uri="{BB962C8B-B14F-4D97-AF65-F5344CB8AC3E}">
        <p14:creationId xmlns:p14="http://schemas.microsoft.com/office/powerpoint/2010/main" val="2778000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1" fill="hold" grpId="0" nodeType="afterEffect">
                                  <p:stCondLst>
                                    <p:cond delay="0"/>
                                  </p:stCondLst>
                                  <p:iterate type="lt">
                                    <p:tmPct val="3000"/>
                                  </p:iterate>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500"/>
                            </p:stCondLst>
                            <p:childTnLst>
                              <p:par>
                                <p:cTn id="23" presetID="22" presetClass="entr" presetSubtype="1" fill="hold" grpId="0" nodeType="afterEffect">
                                  <p:stCondLst>
                                    <p:cond delay="0"/>
                                  </p:stCondLst>
                                  <p:iterate type="lt">
                                    <p:tmPct val="3000"/>
                                  </p:iterate>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33"/>
        <p:cNvGrpSpPr/>
        <p:nvPr/>
      </p:nvGrpSpPr>
      <p:grpSpPr>
        <a:xfrm>
          <a:off x="0" y="0"/>
          <a:ext cx="0" cy="0"/>
          <a:chOff x="0" y="0"/>
          <a:chExt cx="0" cy="0"/>
        </a:xfrm>
      </p:grpSpPr>
      <p:sp>
        <p:nvSpPr>
          <p:cNvPr id="9834" name="Google Shape;9834;p32"/>
          <p:cNvSpPr txBox="1">
            <a:spLocks noGrp="1"/>
          </p:cNvSpPr>
          <p:nvPr>
            <p:ph type="title"/>
          </p:nvPr>
        </p:nvSpPr>
        <p:spPr>
          <a:xfrm>
            <a:off x="2305830" y="827242"/>
            <a:ext cx="4532339" cy="6469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rgbClr val="002060"/>
                </a:solidFill>
              </a:rPr>
              <a:t>NỘI DUNG BÀI HỌC</a:t>
            </a:r>
            <a:endParaRPr dirty="0">
              <a:solidFill>
                <a:srgbClr val="002060"/>
              </a:solidFill>
            </a:endParaRPr>
          </a:p>
        </p:txBody>
      </p:sp>
      <p:grpSp>
        <p:nvGrpSpPr>
          <p:cNvPr id="9835" name="Google Shape;9835;p32"/>
          <p:cNvGrpSpPr/>
          <p:nvPr/>
        </p:nvGrpSpPr>
        <p:grpSpPr>
          <a:xfrm rot="-8100000">
            <a:off x="6934485" y="818100"/>
            <a:ext cx="2270043" cy="183536"/>
            <a:chOff x="5419725" y="2413000"/>
            <a:chExt cx="2169725" cy="175425"/>
          </a:xfrm>
        </p:grpSpPr>
        <p:sp>
          <p:nvSpPr>
            <p:cNvPr id="9836" name="Google Shape;9836;p32"/>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32"/>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32"/>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9" name="Google Shape;9839;p32"/>
          <p:cNvSpPr/>
          <p:nvPr/>
        </p:nvSpPr>
        <p:spPr>
          <a:xfrm>
            <a:off x="1571775" y="370241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32"/>
          <p:cNvSpPr/>
          <p:nvPr/>
        </p:nvSpPr>
        <p:spPr>
          <a:xfrm>
            <a:off x="1601025" y="13724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32"/>
          <p:cNvSpPr/>
          <p:nvPr/>
        </p:nvSpPr>
        <p:spPr>
          <a:xfrm>
            <a:off x="2888800" y="408855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roup 6">
            <a:extLst>
              <a:ext uri="{FF2B5EF4-FFF2-40B4-BE49-F238E27FC236}">
                <a16:creationId xmlns:a16="http://schemas.microsoft.com/office/drawing/2014/main" id="{04889120-BE2A-5F6E-0A97-7ECF9FE394B0}"/>
              </a:ext>
            </a:extLst>
          </p:cNvPr>
          <p:cNvGrpSpPr/>
          <p:nvPr/>
        </p:nvGrpSpPr>
        <p:grpSpPr>
          <a:xfrm>
            <a:off x="1429369" y="1643875"/>
            <a:ext cx="1350721" cy="1350721"/>
            <a:chOff x="2175563" y="1870636"/>
            <a:chExt cx="1559320" cy="1559320"/>
          </a:xfrm>
        </p:grpSpPr>
        <p:sp>
          <p:nvSpPr>
            <p:cNvPr id="2" name="Oval 1">
              <a:extLst>
                <a:ext uri="{FF2B5EF4-FFF2-40B4-BE49-F238E27FC236}">
                  <a16:creationId xmlns:a16="http://schemas.microsoft.com/office/drawing/2014/main" id="{6BFE7ECC-640A-EB89-C3A2-522FC352392F}"/>
                </a:ext>
              </a:extLst>
            </p:cNvPr>
            <p:cNvSpPr/>
            <p:nvPr/>
          </p:nvSpPr>
          <p:spPr>
            <a:xfrm>
              <a:off x="2175563" y="1870636"/>
              <a:ext cx="1559320" cy="1559320"/>
            </a:xfrm>
            <a:prstGeom prst="ellipse">
              <a:avLst/>
            </a:prstGeom>
            <a:solidFill>
              <a:srgbClr val="FFFFFF"/>
            </a:solidFill>
            <a:ln>
              <a:noFill/>
            </a:ln>
            <a:effectLst>
              <a:glow rad="228600">
                <a:srgbClr val="005051">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DE4D79A-1856-61D6-246F-03A3EADBE581}"/>
                </a:ext>
              </a:extLst>
            </p:cNvPr>
            <p:cNvPicPr>
              <a:picLocks noChangeAspect="1"/>
            </p:cNvPicPr>
            <p:nvPr/>
          </p:nvPicPr>
          <p:blipFill>
            <a:blip r:embed="rId3"/>
            <a:stretch>
              <a:fillRect/>
            </a:stretch>
          </p:blipFill>
          <p:spPr>
            <a:xfrm>
              <a:off x="2458408" y="2153481"/>
              <a:ext cx="993630" cy="993630"/>
            </a:xfrm>
            <a:prstGeom prst="rect">
              <a:avLst/>
            </a:prstGeom>
          </p:spPr>
        </p:pic>
      </p:grpSp>
      <p:sp>
        <p:nvSpPr>
          <p:cNvPr id="8" name="Google Shape;9834;p32">
            <a:extLst>
              <a:ext uri="{FF2B5EF4-FFF2-40B4-BE49-F238E27FC236}">
                <a16:creationId xmlns:a16="http://schemas.microsoft.com/office/drawing/2014/main" id="{7AC59BEC-88C0-F6FC-7BDF-A994A3F68FD9}"/>
              </a:ext>
            </a:extLst>
          </p:cNvPr>
          <p:cNvSpPr txBox="1">
            <a:spLocks/>
          </p:cNvSpPr>
          <p:nvPr/>
        </p:nvSpPr>
        <p:spPr>
          <a:xfrm>
            <a:off x="899810" y="3387898"/>
            <a:ext cx="2308485" cy="7940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2400" dirty="0">
                <a:solidFill>
                  <a:srgbClr val="C7404E"/>
                </a:solidFill>
              </a:rPr>
              <a:t>DÙNG NAM CHÂM TẠO RA DÒNG ĐIỆN</a:t>
            </a:r>
          </a:p>
        </p:txBody>
      </p:sp>
      <p:sp>
        <p:nvSpPr>
          <p:cNvPr id="12" name="Google Shape;9834;p32">
            <a:extLst>
              <a:ext uri="{FF2B5EF4-FFF2-40B4-BE49-F238E27FC236}">
                <a16:creationId xmlns:a16="http://schemas.microsoft.com/office/drawing/2014/main" id="{E2D0C6BD-13DC-D383-8CA4-E6A1BB413103}"/>
              </a:ext>
            </a:extLst>
          </p:cNvPr>
          <p:cNvSpPr txBox="1">
            <a:spLocks/>
          </p:cNvSpPr>
          <p:nvPr/>
        </p:nvSpPr>
        <p:spPr>
          <a:xfrm>
            <a:off x="3649899" y="3349521"/>
            <a:ext cx="2091529" cy="7940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2400" dirty="0" err="1">
                <a:solidFill>
                  <a:srgbClr val="005051"/>
                </a:solidFill>
              </a:rPr>
              <a:t>Điều</a:t>
            </a:r>
            <a:r>
              <a:rPr lang="en-US" sz="2400" dirty="0">
                <a:solidFill>
                  <a:srgbClr val="005051"/>
                </a:solidFill>
              </a:rPr>
              <a:t> </a:t>
            </a:r>
            <a:r>
              <a:rPr lang="en-US" sz="2400" dirty="0" err="1">
                <a:solidFill>
                  <a:srgbClr val="005051"/>
                </a:solidFill>
              </a:rPr>
              <a:t>Kiện</a:t>
            </a:r>
            <a:r>
              <a:rPr lang="en-US" sz="2400" dirty="0">
                <a:solidFill>
                  <a:srgbClr val="005051"/>
                </a:solidFill>
              </a:rPr>
              <a:t> </a:t>
            </a:r>
            <a:r>
              <a:rPr lang="en-US" sz="2400" dirty="0" err="1">
                <a:solidFill>
                  <a:srgbClr val="005051"/>
                </a:solidFill>
              </a:rPr>
              <a:t>Xuất</a:t>
            </a:r>
            <a:r>
              <a:rPr lang="en-US" sz="2400" dirty="0">
                <a:solidFill>
                  <a:srgbClr val="005051"/>
                </a:solidFill>
              </a:rPr>
              <a:t> </a:t>
            </a:r>
            <a:r>
              <a:rPr lang="en-US" sz="2400" dirty="0" err="1">
                <a:solidFill>
                  <a:srgbClr val="005051"/>
                </a:solidFill>
              </a:rPr>
              <a:t>Hiện</a:t>
            </a:r>
            <a:r>
              <a:rPr lang="en-US" sz="2400" dirty="0">
                <a:solidFill>
                  <a:srgbClr val="005051"/>
                </a:solidFill>
              </a:rPr>
              <a:t> </a:t>
            </a:r>
            <a:r>
              <a:rPr lang="en-US" sz="2400" dirty="0" err="1">
                <a:solidFill>
                  <a:srgbClr val="005051"/>
                </a:solidFill>
              </a:rPr>
              <a:t>Dòng</a:t>
            </a:r>
            <a:r>
              <a:rPr lang="en-US" sz="2400" dirty="0">
                <a:solidFill>
                  <a:srgbClr val="005051"/>
                </a:solidFill>
              </a:rPr>
              <a:t> </a:t>
            </a:r>
            <a:r>
              <a:rPr lang="en-US" sz="2400" dirty="0" err="1">
                <a:solidFill>
                  <a:srgbClr val="005051"/>
                </a:solidFill>
              </a:rPr>
              <a:t>Điện</a:t>
            </a:r>
            <a:r>
              <a:rPr lang="en-US" sz="2400" dirty="0">
                <a:solidFill>
                  <a:srgbClr val="005051"/>
                </a:solidFill>
              </a:rPr>
              <a:t> </a:t>
            </a:r>
            <a:r>
              <a:rPr lang="en-US" sz="2400" dirty="0" err="1">
                <a:solidFill>
                  <a:srgbClr val="005051"/>
                </a:solidFill>
              </a:rPr>
              <a:t>Cảm</a:t>
            </a:r>
            <a:r>
              <a:rPr lang="en-US" sz="2400" dirty="0">
                <a:solidFill>
                  <a:srgbClr val="005051"/>
                </a:solidFill>
              </a:rPr>
              <a:t> </a:t>
            </a:r>
            <a:r>
              <a:rPr lang="en-US" sz="2400" dirty="0" err="1">
                <a:solidFill>
                  <a:srgbClr val="005051"/>
                </a:solidFill>
              </a:rPr>
              <a:t>Ứng</a:t>
            </a:r>
            <a:endParaRPr lang="en-US" sz="2400" dirty="0">
              <a:solidFill>
                <a:srgbClr val="005051"/>
              </a:solidFill>
            </a:endParaRPr>
          </a:p>
        </p:txBody>
      </p:sp>
      <p:grpSp>
        <p:nvGrpSpPr>
          <p:cNvPr id="15" name="Group 14">
            <a:extLst>
              <a:ext uri="{FF2B5EF4-FFF2-40B4-BE49-F238E27FC236}">
                <a16:creationId xmlns:a16="http://schemas.microsoft.com/office/drawing/2014/main" id="{1B507D7F-6BBD-314B-F890-DE0C552C2AFB}"/>
              </a:ext>
            </a:extLst>
          </p:cNvPr>
          <p:cNvGrpSpPr/>
          <p:nvPr/>
        </p:nvGrpSpPr>
        <p:grpSpPr>
          <a:xfrm>
            <a:off x="4038913" y="1643875"/>
            <a:ext cx="1350721" cy="1350721"/>
            <a:chOff x="5416778" y="1695152"/>
            <a:chExt cx="1559320" cy="1559320"/>
          </a:xfrm>
        </p:grpSpPr>
        <p:sp>
          <p:nvSpPr>
            <p:cNvPr id="10" name="Oval 9">
              <a:extLst>
                <a:ext uri="{FF2B5EF4-FFF2-40B4-BE49-F238E27FC236}">
                  <a16:creationId xmlns:a16="http://schemas.microsoft.com/office/drawing/2014/main" id="{FDBE4FF9-DE36-B8D8-D6D6-55C528BEA08C}"/>
                </a:ext>
              </a:extLst>
            </p:cNvPr>
            <p:cNvSpPr/>
            <p:nvPr/>
          </p:nvSpPr>
          <p:spPr>
            <a:xfrm>
              <a:off x="5416778" y="1695152"/>
              <a:ext cx="1559320" cy="1559320"/>
            </a:xfrm>
            <a:prstGeom prst="ellipse">
              <a:avLst/>
            </a:prstGeom>
            <a:solidFill>
              <a:srgbClr val="FFFFFF"/>
            </a:solidFill>
            <a:ln>
              <a:noFill/>
            </a:ln>
            <a:effectLst>
              <a:glow rad="228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6B3502A-7081-AA83-B409-05BE760E11C1}"/>
                </a:ext>
              </a:extLst>
            </p:cNvPr>
            <p:cNvPicPr>
              <a:picLocks noChangeAspect="1"/>
            </p:cNvPicPr>
            <p:nvPr/>
          </p:nvPicPr>
          <p:blipFill>
            <a:blip r:embed="rId4"/>
            <a:stretch>
              <a:fillRect/>
            </a:stretch>
          </p:blipFill>
          <p:spPr>
            <a:xfrm>
              <a:off x="5477437" y="1777339"/>
              <a:ext cx="1395036" cy="1395036"/>
            </a:xfrm>
            <a:prstGeom prst="rect">
              <a:avLst/>
            </a:prstGeom>
          </p:spPr>
        </p:pic>
      </p:grpSp>
      <p:grpSp>
        <p:nvGrpSpPr>
          <p:cNvPr id="18" name="Group 17">
            <a:extLst>
              <a:ext uri="{FF2B5EF4-FFF2-40B4-BE49-F238E27FC236}">
                <a16:creationId xmlns:a16="http://schemas.microsoft.com/office/drawing/2014/main" id="{82200798-1273-4982-BFED-9EE2BD97B403}"/>
              </a:ext>
            </a:extLst>
          </p:cNvPr>
          <p:cNvGrpSpPr/>
          <p:nvPr/>
        </p:nvGrpSpPr>
        <p:grpSpPr>
          <a:xfrm>
            <a:off x="6648457" y="1574584"/>
            <a:ext cx="1350721" cy="1350721"/>
            <a:chOff x="2175563" y="1870636"/>
            <a:chExt cx="1559320" cy="1559320"/>
          </a:xfrm>
        </p:grpSpPr>
        <p:sp>
          <p:nvSpPr>
            <p:cNvPr id="19" name="Oval 18">
              <a:extLst>
                <a:ext uri="{FF2B5EF4-FFF2-40B4-BE49-F238E27FC236}">
                  <a16:creationId xmlns:a16="http://schemas.microsoft.com/office/drawing/2014/main" id="{E560D52D-49CF-437A-85B4-8EDCB3D805D1}"/>
                </a:ext>
              </a:extLst>
            </p:cNvPr>
            <p:cNvSpPr/>
            <p:nvPr/>
          </p:nvSpPr>
          <p:spPr>
            <a:xfrm>
              <a:off x="2175563" y="1870636"/>
              <a:ext cx="1559320" cy="1559320"/>
            </a:xfrm>
            <a:prstGeom prst="ellipse">
              <a:avLst/>
            </a:prstGeom>
            <a:solidFill>
              <a:srgbClr val="FFFFFF"/>
            </a:solidFill>
            <a:ln>
              <a:noFill/>
            </a:ln>
            <a:effectLst>
              <a:glow rad="228600">
                <a:srgbClr val="005051">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4DFC4615-55E9-4540-BA16-D26C3A2B5414}"/>
                </a:ext>
              </a:extLst>
            </p:cNvPr>
            <p:cNvPicPr>
              <a:picLocks noChangeAspect="1"/>
            </p:cNvPicPr>
            <p:nvPr/>
          </p:nvPicPr>
          <p:blipFill>
            <a:blip r:embed="rId3"/>
            <a:stretch>
              <a:fillRect/>
            </a:stretch>
          </p:blipFill>
          <p:spPr>
            <a:xfrm>
              <a:off x="2458408" y="2153481"/>
              <a:ext cx="993630" cy="993630"/>
            </a:xfrm>
            <a:prstGeom prst="rect">
              <a:avLst/>
            </a:prstGeom>
          </p:spPr>
        </p:pic>
      </p:grpSp>
      <p:sp>
        <p:nvSpPr>
          <p:cNvPr id="21" name="Google Shape;9834;p32">
            <a:extLst>
              <a:ext uri="{FF2B5EF4-FFF2-40B4-BE49-F238E27FC236}">
                <a16:creationId xmlns:a16="http://schemas.microsoft.com/office/drawing/2014/main" id="{25ADCF89-C032-4F4B-86AE-1624B3C218DD}"/>
              </a:ext>
            </a:extLst>
          </p:cNvPr>
          <p:cNvSpPr txBox="1">
            <a:spLocks/>
          </p:cNvSpPr>
          <p:nvPr/>
        </p:nvSpPr>
        <p:spPr>
          <a:xfrm>
            <a:off x="6146600" y="3382676"/>
            <a:ext cx="2346016" cy="7940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2400" dirty="0">
                <a:solidFill>
                  <a:srgbClr val="C7404E"/>
                </a:solidFill>
              </a:rPr>
              <a:t>NGUYÊN TẮC TẠO RA DÒNG ĐIỆN XOAY CHIỀU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p:stCondLst>
                              <p:cond delay="500"/>
                            </p:stCondLst>
                            <p:childTnLst>
                              <p:par>
                                <p:cTn id="37" presetID="47"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71"/>
        <p:cNvGrpSpPr/>
        <p:nvPr/>
      </p:nvGrpSpPr>
      <p:grpSpPr>
        <a:xfrm>
          <a:off x="0" y="0"/>
          <a:ext cx="0" cy="0"/>
          <a:chOff x="0" y="0"/>
          <a:chExt cx="0" cy="0"/>
        </a:xfrm>
      </p:grpSpPr>
      <p:grpSp>
        <p:nvGrpSpPr>
          <p:cNvPr id="9880" name="Google Shape;10163;p49">
            <a:extLst>
              <a:ext uri="{FF2B5EF4-FFF2-40B4-BE49-F238E27FC236}">
                <a16:creationId xmlns:a16="http://schemas.microsoft.com/office/drawing/2014/main" id="{FD7F0B93-3A1F-9A66-A296-61F35209CACD}"/>
              </a:ext>
            </a:extLst>
          </p:cNvPr>
          <p:cNvGrpSpPr/>
          <p:nvPr/>
        </p:nvGrpSpPr>
        <p:grpSpPr>
          <a:xfrm flipH="1">
            <a:off x="599587" y="4007177"/>
            <a:ext cx="596950" cy="787025"/>
            <a:chOff x="5055688" y="2345363"/>
            <a:chExt cx="596950" cy="787025"/>
          </a:xfrm>
        </p:grpSpPr>
        <p:sp>
          <p:nvSpPr>
            <p:cNvPr id="9881" name="Google Shape;10164;p49">
              <a:extLst>
                <a:ext uri="{FF2B5EF4-FFF2-40B4-BE49-F238E27FC236}">
                  <a16:creationId xmlns:a16="http://schemas.microsoft.com/office/drawing/2014/main" id="{740CFAD9-642F-B355-E99E-F644DF25BEC0}"/>
                </a:ext>
              </a:extLst>
            </p:cNvPr>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10165;p49">
              <a:extLst>
                <a:ext uri="{FF2B5EF4-FFF2-40B4-BE49-F238E27FC236}">
                  <a16:creationId xmlns:a16="http://schemas.microsoft.com/office/drawing/2014/main" id="{D8364A9F-5AB6-C846-FC23-54EB3757B027}"/>
                </a:ext>
              </a:extLst>
            </p:cNvPr>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10166;p49">
              <a:extLst>
                <a:ext uri="{FF2B5EF4-FFF2-40B4-BE49-F238E27FC236}">
                  <a16:creationId xmlns:a16="http://schemas.microsoft.com/office/drawing/2014/main" id="{D7EC61B0-51FF-9432-B9CB-DCBBB0EF346A}"/>
                </a:ext>
              </a:extLst>
            </p:cNvPr>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 name="Google Shape;10116;p49">
            <a:extLst>
              <a:ext uri="{FF2B5EF4-FFF2-40B4-BE49-F238E27FC236}">
                <a16:creationId xmlns:a16="http://schemas.microsoft.com/office/drawing/2014/main" id="{545A4C84-A60A-3FDF-C023-74CFA8DF463B}"/>
              </a:ext>
            </a:extLst>
          </p:cNvPr>
          <p:cNvGrpSpPr/>
          <p:nvPr/>
        </p:nvGrpSpPr>
        <p:grpSpPr>
          <a:xfrm>
            <a:off x="615212" y="113401"/>
            <a:ext cx="794786" cy="882712"/>
            <a:chOff x="1850625" y="2395250"/>
            <a:chExt cx="1520850" cy="1689100"/>
          </a:xfrm>
        </p:grpSpPr>
        <p:sp>
          <p:nvSpPr>
            <p:cNvPr id="4" name="Google Shape;10117;p49">
              <a:extLst>
                <a:ext uri="{FF2B5EF4-FFF2-40B4-BE49-F238E27FC236}">
                  <a16:creationId xmlns:a16="http://schemas.microsoft.com/office/drawing/2014/main" id="{1C18A71C-55E2-BFE8-9742-0C0B1B6F10C6}"/>
                </a:ext>
              </a:extLst>
            </p:cNvPr>
            <p:cNvSpPr/>
            <p:nvPr/>
          </p:nvSpPr>
          <p:spPr>
            <a:xfrm>
              <a:off x="1859125" y="2395250"/>
              <a:ext cx="1512350" cy="1689100"/>
            </a:xfrm>
            <a:custGeom>
              <a:avLst/>
              <a:gdLst/>
              <a:ahLst/>
              <a:cxnLst/>
              <a:rect l="l" t="t" r="r" b="b"/>
              <a:pathLst>
                <a:path w="60494" h="67564" extrusionOk="0">
                  <a:moveTo>
                    <a:pt x="27015" y="1"/>
                  </a:moveTo>
                  <a:cubicBezTo>
                    <a:pt x="26228" y="1625"/>
                    <a:pt x="1814" y="46076"/>
                    <a:pt x="0" y="49022"/>
                  </a:cubicBezTo>
                  <a:cubicBezTo>
                    <a:pt x="525" y="49325"/>
                    <a:pt x="32478" y="66753"/>
                    <a:pt x="33942" y="67564"/>
                  </a:cubicBezTo>
                  <a:cubicBezTo>
                    <a:pt x="34333" y="66977"/>
                    <a:pt x="59686" y="20421"/>
                    <a:pt x="60493" y="19117"/>
                  </a:cubicBezTo>
                  <a:cubicBezTo>
                    <a:pt x="59284" y="18447"/>
                    <a:pt x="28160" y="752"/>
                    <a:pt x="27361" y="245"/>
                  </a:cubicBezTo>
                  <a:cubicBezTo>
                    <a:pt x="27246" y="172"/>
                    <a:pt x="27130" y="88"/>
                    <a:pt x="270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0118;p49">
              <a:extLst>
                <a:ext uri="{FF2B5EF4-FFF2-40B4-BE49-F238E27FC236}">
                  <a16:creationId xmlns:a16="http://schemas.microsoft.com/office/drawing/2014/main" id="{A91EE3B7-D5F1-CB5E-9221-9BCB95A82317}"/>
                </a:ext>
              </a:extLst>
            </p:cNvPr>
            <p:cNvSpPr/>
            <p:nvPr/>
          </p:nvSpPr>
          <p:spPr>
            <a:xfrm>
              <a:off x="2342575" y="3255450"/>
              <a:ext cx="454075" cy="256850"/>
            </a:xfrm>
            <a:custGeom>
              <a:avLst/>
              <a:gdLst/>
              <a:ahLst/>
              <a:cxnLst/>
              <a:rect l="l" t="t" r="r" b="b"/>
              <a:pathLst>
                <a:path w="18163" h="10274" extrusionOk="0">
                  <a:moveTo>
                    <a:pt x="348" y="0"/>
                  </a:moveTo>
                  <a:cubicBezTo>
                    <a:pt x="232" y="0"/>
                    <a:pt x="131" y="47"/>
                    <a:pt x="82" y="137"/>
                  </a:cubicBezTo>
                  <a:cubicBezTo>
                    <a:pt x="1" y="288"/>
                    <a:pt x="98" y="501"/>
                    <a:pt x="303" y="614"/>
                  </a:cubicBezTo>
                  <a:lnTo>
                    <a:pt x="17556" y="10205"/>
                  </a:lnTo>
                  <a:cubicBezTo>
                    <a:pt x="17640" y="10251"/>
                    <a:pt x="17729" y="10274"/>
                    <a:pt x="17810" y="10274"/>
                  </a:cubicBezTo>
                  <a:cubicBezTo>
                    <a:pt x="17927" y="10274"/>
                    <a:pt x="18029" y="10227"/>
                    <a:pt x="18079" y="10139"/>
                  </a:cubicBezTo>
                  <a:cubicBezTo>
                    <a:pt x="18163" y="9990"/>
                    <a:pt x="18065" y="9777"/>
                    <a:pt x="17862" y="9664"/>
                  </a:cubicBezTo>
                  <a:lnTo>
                    <a:pt x="599" y="69"/>
                  </a:lnTo>
                  <a:cubicBezTo>
                    <a:pt x="517" y="23"/>
                    <a:pt x="429" y="0"/>
                    <a:pt x="3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0119;p49">
              <a:extLst>
                <a:ext uri="{FF2B5EF4-FFF2-40B4-BE49-F238E27FC236}">
                  <a16:creationId xmlns:a16="http://schemas.microsoft.com/office/drawing/2014/main" id="{8F38EEDC-2D48-0DF4-4DF8-F1A414441F2C}"/>
                </a:ext>
              </a:extLst>
            </p:cNvPr>
            <p:cNvSpPr/>
            <p:nvPr/>
          </p:nvSpPr>
          <p:spPr>
            <a:xfrm>
              <a:off x="2304325" y="3324300"/>
              <a:ext cx="454050" cy="256850"/>
            </a:xfrm>
            <a:custGeom>
              <a:avLst/>
              <a:gdLst/>
              <a:ahLst/>
              <a:cxnLst/>
              <a:rect l="l" t="t" r="r" b="b"/>
              <a:pathLst>
                <a:path w="18162" h="10274" extrusionOk="0">
                  <a:moveTo>
                    <a:pt x="347" y="0"/>
                  </a:moveTo>
                  <a:cubicBezTo>
                    <a:pt x="231" y="0"/>
                    <a:pt x="130" y="47"/>
                    <a:pt x="82" y="136"/>
                  </a:cubicBezTo>
                  <a:cubicBezTo>
                    <a:pt x="0" y="287"/>
                    <a:pt x="97" y="500"/>
                    <a:pt x="302" y="614"/>
                  </a:cubicBezTo>
                  <a:lnTo>
                    <a:pt x="17557" y="10204"/>
                  </a:lnTo>
                  <a:cubicBezTo>
                    <a:pt x="17640" y="10251"/>
                    <a:pt x="17728" y="10273"/>
                    <a:pt x="17809" y="10273"/>
                  </a:cubicBezTo>
                  <a:cubicBezTo>
                    <a:pt x="17926" y="10273"/>
                    <a:pt x="18028" y="10227"/>
                    <a:pt x="18078" y="10139"/>
                  </a:cubicBezTo>
                  <a:cubicBezTo>
                    <a:pt x="18162" y="9990"/>
                    <a:pt x="18064" y="9777"/>
                    <a:pt x="17861" y="9664"/>
                  </a:cubicBezTo>
                  <a:lnTo>
                    <a:pt x="598" y="69"/>
                  </a:lnTo>
                  <a:cubicBezTo>
                    <a:pt x="516" y="22"/>
                    <a:pt x="428" y="0"/>
                    <a:pt x="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0120;p49">
              <a:extLst>
                <a:ext uri="{FF2B5EF4-FFF2-40B4-BE49-F238E27FC236}">
                  <a16:creationId xmlns:a16="http://schemas.microsoft.com/office/drawing/2014/main" id="{F96D601B-0F00-58AF-A891-BF938614C82A}"/>
                </a:ext>
              </a:extLst>
            </p:cNvPr>
            <p:cNvSpPr/>
            <p:nvPr/>
          </p:nvSpPr>
          <p:spPr>
            <a:xfrm>
              <a:off x="2266050" y="3393150"/>
              <a:ext cx="454050" cy="256825"/>
            </a:xfrm>
            <a:custGeom>
              <a:avLst/>
              <a:gdLst/>
              <a:ahLst/>
              <a:cxnLst/>
              <a:rect l="l" t="t" r="r" b="b"/>
              <a:pathLst>
                <a:path w="18162" h="10273" extrusionOk="0">
                  <a:moveTo>
                    <a:pt x="349" y="0"/>
                  </a:moveTo>
                  <a:cubicBezTo>
                    <a:pt x="232" y="0"/>
                    <a:pt x="130" y="47"/>
                    <a:pt x="82" y="136"/>
                  </a:cubicBezTo>
                  <a:cubicBezTo>
                    <a:pt x="0" y="287"/>
                    <a:pt x="98" y="500"/>
                    <a:pt x="302" y="613"/>
                  </a:cubicBezTo>
                  <a:lnTo>
                    <a:pt x="17557" y="10204"/>
                  </a:lnTo>
                  <a:cubicBezTo>
                    <a:pt x="17641" y="10250"/>
                    <a:pt x="17729" y="10273"/>
                    <a:pt x="17810" y="10273"/>
                  </a:cubicBezTo>
                  <a:cubicBezTo>
                    <a:pt x="17927" y="10273"/>
                    <a:pt x="18029" y="10226"/>
                    <a:pt x="18078" y="10138"/>
                  </a:cubicBezTo>
                  <a:cubicBezTo>
                    <a:pt x="18162" y="9989"/>
                    <a:pt x="18064" y="9776"/>
                    <a:pt x="17862" y="9663"/>
                  </a:cubicBezTo>
                  <a:lnTo>
                    <a:pt x="601" y="68"/>
                  </a:lnTo>
                  <a:cubicBezTo>
                    <a:pt x="517" y="22"/>
                    <a:pt x="430"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121;p49">
              <a:extLst>
                <a:ext uri="{FF2B5EF4-FFF2-40B4-BE49-F238E27FC236}">
                  <a16:creationId xmlns:a16="http://schemas.microsoft.com/office/drawing/2014/main" id="{F7C482E8-6A14-9087-F419-AA9DDBC7494E}"/>
                </a:ext>
              </a:extLst>
            </p:cNvPr>
            <p:cNvSpPr/>
            <p:nvPr/>
          </p:nvSpPr>
          <p:spPr>
            <a:xfrm>
              <a:off x="2227775" y="3462025"/>
              <a:ext cx="454050" cy="256800"/>
            </a:xfrm>
            <a:custGeom>
              <a:avLst/>
              <a:gdLst/>
              <a:ahLst/>
              <a:cxnLst/>
              <a:rect l="l" t="t" r="r" b="b"/>
              <a:pathLst>
                <a:path w="18162" h="10272" extrusionOk="0">
                  <a:moveTo>
                    <a:pt x="349" y="0"/>
                  </a:moveTo>
                  <a:cubicBezTo>
                    <a:pt x="232" y="0"/>
                    <a:pt x="131" y="47"/>
                    <a:pt x="82" y="136"/>
                  </a:cubicBezTo>
                  <a:cubicBezTo>
                    <a:pt x="0" y="286"/>
                    <a:pt x="100" y="500"/>
                    <a:pt x="303" y="614"/>
                  </a:cubicBezTo>
                  <a:lnTo>
                    <a:pt x="17558" y="10202"/>
                  </a:lnTo>
                  <a:cubicBezTo>
                    <a:pt x="17641" y="10249"/>
                    <a:pt x="17729" y="10271"/>
                    <a:pt x="17810" y="10271"/>
                  </a:cubicBezTo>
                  <a:cubicBezTo>
                    <a:pt x="17927" y="10271"/>
                    <a:pt x="18029" y="10225"/>
                    <a:pt x="18078" y="10137"/>
                  </a:cubicBezTo>
                  <a:cubicBezTo>
                    <a:pt x="18162" y="9988"/>
                    <a:pt x="18066" y="9775"/>
                    <a:pt x="17862" y="9662"/>
                  </a:cubicBezTo>
                  <a:lnTo>
                    <a:pt x="601" y="69"/>
                  </a:lnTo>
                  <a:cubicBezTo>
                    <a:pt x="517" y="23"/>
                    <a:pt x="429"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0122;p49">
              <a:extLst>
                <a:ext uri="{FF2B5EF4-FFF2-40B4-BE49-F238E27FC236}">
                  <a16:creationId xmlns:a16="http://schemas.microsoft.com/office/drawing/2014/main" id="{9C06CDBC-391A-5C1D-8273-6409A4BB24E6}"/>
                </a:ext>
              </a:extLst>
            </p:cNvPr>
            <p:cNvSpPr/>
            <p:nvPr/>
          </p:nvSpPr>
          <p:spPr>
            <a:xfrm>
              <a:off x="1859125" y="2395250"/>
              <a:ext cx="718325" cy="1248050"/>
            </a:xfrm>
            <a:custGeom>
              <a:avLst/>
              <a:gdLst/>
              <a:ahLst/>
              <a:cxnLst/>
              <a:rect l="l" t="t" r="r" b="b"/>
              <a:pathLst>
                <a:path w="28733" h="49922" extrusionOk="0">
                  <a:moveTo>
                    <a:pt x="27015" y="1"/>
                  </a:moveTo>
                  <a:cubicBezTo>
                    <a:pt x="26228" y="1625"/>
                    <a:pt x="1814" y="46076"/>
                    <a:pt x="0" y="49022"/>
                  </a:cubicBezTo>
                  <a:cubicBezTo>
                    <a:pt x="84" y="49070"/>
                    <a:pt x="148" y="49098"/>
                    <a:pt x="1653" y="49921"/>
                  </a:cubicBezTo>
                  <a:cubicBezTo>
                    <a:pt x="7128" y="40746"/>
                    <a:pt x="25037" y="7854"/>
                    <a:pt x="28733" y="1057"/>
                  </a:cubicBezTo>
                  <a:cubicBezTo>
                    <a:pt x="27429" y="309"/>
                    <a:pt x="27480" y="321"/>
                    <a:pt x="27361" y="245"/>
                  </a:cubicBezTo>
                  <a:cubicBezTo>
                    <a:pt x="27246" y="172"/>
                    <a:pt x="27130" y="88"/>
                    <a:pt x="270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123;p49">
              <a:extLst>
                <a:ext uri="{FF2B5EF4-FFF2-40B4-BE49-F238E27FC236}">
                  <a16:creationId xmlns:a16="http://schemas.microsoft.com/office/drawing/2014/main" id="{6B07381D-E416-B602-5891-ADA4636278B7}"/>
                </a:ext>
              </a:extLst>
            </p:cNvPr>
            <p:cNvSpPr/>
            <p:nvPr/>
          </p:nvSpPr>
          <p:spPr>
            <a:xfrm>
              <a:off x="2546575" y="2483300"/>
              <a:ext cx="40725" cy="36325"/>
            </a:xfrm>
            <a:custGeom>
              <a:avLst/>
              <a:gdLst/>
              <a:ahLst/>
              <a:cxnLst/>
              <a:rect l="l" t="t" r="r" b="b"/>
              <a:pathLst>
                <a:path w="1629" h="1453" extrusionOk="0">
                  <a:moveTo>
                    <a:pt x="869" y="0"/>
                  </a:moveTo>
                  <a:cubicBezTo>
                    <a:pt x="614" y="0"/>
                    <a:pt x="366" y="153"/>
                    <a:pt x="215" y="423"/>
                  </a:cubicBezTo>
                  <a:cubicBezTo>
                    <a:pt x="0" y="809"/>
                    <a:pt x="50" y="1163"/>
                    <a:pt x="398" y="1356"/>
                  </a:cubicBezTo>
                  <a:cubicBezTo>
                    <a:pt x="514" y="1420"/>
                    <a:pt x="643" y="1453"/>
                    <a:pt x="770" y="1453"/>
                  </a:cubicBezTo>
                  <a:cubicBezTo>
                    <a:pt x="1023" y="1453"/>
                    <a:pt x="1272"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0124;p49">
              <a:extLst>
                <a:ext uri="{FF2B5EF4-FFF2-40B4-BE49-F238E27FC236}">
                  <a16:creationId xmlns:a16="http://schemas.microsoft.com/office/drawing/2014/main" id="{AE8177AB-92BC-68D7-D21B-F456FF14F69A}"/>
                </a:ext>
              </a:extLst>
            </p:cNvPr>
            <p:cNvSpPr/>
            <p:nvPr/>
          </p:nvSpPr>
          <p:spPr>
            <a:xfrm>
              <a:off x="2442975" y="2439750"/>
              <a:ext cx="134775" cy="71450"/>
            </a:xfrm>
            <a:custGeom>
              <a:avLst/>
              <a:gdLst/>
              <a:ahLst/>
              <a:cxnLst/>
              <a:rect l="l" t="t" r="r" b="b"/>
              <a:pathLst>
                <a:path w="5391" h="2858" extrusionOk="0">
                  <a:moveTo>
                    <a:pt x="822" y="1"/>
                  </a:moveTo>
                  <a:cubicBezTo>
                    <a:pt x="700" y="1"/>
                    <a:pt x="563" y="21"/>
                    <a:pt x="393" y="90"/>
                  </a:cubicBezTo>
                  <a:cubicBezTo>
                    <a:pt x="313" y="125"/>
                    <a:pt x="220" y="193"/>
                    <a:pt x="144" y="287"/>
                  </a:cubicBezTo>
                  <a:cubicBezTo>
                    <a:pt x="71" y="384"/>
                    <a:pt x="23" y="509"/>
                    <a:pt x="17" y="615"/>
                  </a:cubicBezTo>
                  <a:cubicBezTo>
                    <a:pt x="1" y="829"/>
                    <a:pt x="65" y="966"/>
                    <a:pt x="118" y="1082"/>
                  </a:cubicBezTo>
                  <a:cubicBezTo>
                    <a:pt x="234" y="1306"/>
                    <a:pt x="371" y="1448"/>
                    <a:pt x="510" y="1587"/>
                  </a:cubicBezTo>
                  <a:cubicBezTo>
                    <a:pt x="790" y="1853"/>
                    <a:pt x="1090" y="2056"/>
                    <a:pt x="1397" y="2239"/>
                  </a:cubicBezTo>
                  <a:cubicBezTo>
                    <a:pt x="1410" y="2246"/>
                    <a:pt x="1425" y="2250"/>
                    <a:pt x="1441" y="2250"/>
                  </a:cubicBezTo>
                  <a:cubicBezTo>
                    <a:pt x="1532" y="2250"/>
                    <a:pt x="1662" y="2137"/>
                    <a:pt x="1756" y="1968"/>
                  </a:cubicBezTo>
                  <a:cubicBezTo>
                    <a:pt x="1866" y="1768"/>
                    <a:pt x="1894" y="1569"/>
                    <a:pt x="1816" y="1525"/>
                  </a:cubicBezTo>
                  <a:cubicBezTo>
                    <a:pt x="1548" y="1366"/>
                    <a:pt x="1289" y="1187"/>
                    <a:pt x="1084" y="990"/>
                  </a:cubicBezTo>
                  <a:cubicBezTo>
                    <a:pt x="1035" y="943"/>
                    <a:pt x="985" y="891"/>
                    <a:pt x="945" y="841"/>
                  </a:cubicBezTo>
                  <a:lnTo>
                    <a:pt x="945" y="841"/>
                  </a:lnTo>
                  <a:cubicBezTo>
                    <a:pt x="963" y="843"/>
                    <a:pt x="979" y="841"/>
                    <a:pt x="999" y="845"/>
                  </a:cubicBezTo>
                  <a:cubicBezTo>
                    <a:pt x="1130" y="867"/>
                    <a:pt x="1273" y="907"/>
                    <a:pt x="1415" y="957"/>
                  </a:cubicBezTo>
                  <a:cubicBezTo>
                    <a:pt x="1705" y="1064"/>
                    <a:pt x="2013" y="1195"/>
                    <a:pt x="2307" y="1326"/>
                  </a:cubicBezTo>
                  <a:cubicBezTo>
                    <a:pt x="3490" y="1877"/>
                    <a:pt x="3757" y="2086"/>
                    <a:pt x="4828" y="2843"/>
                  </a:cubicBezTo>
                  <a:cubicBezTo>
                    <a:pt x="4841" y="2853"/>
                    <a:pt x="4858" y="2857"/>
                    <a:pt x="4876" y="2857"/>
                  </a:cubicBezTo>
                  <a:cubicBezTo>
                    <a:pt x="4962" y="2857"/>
                    <a:pt x="5095" y="2759"/>
                    <a:pt x="5210" y="2609"/>
                  </a:cubicBezTo>
                  <a:cubicBezTo>
                    <a:pt x="5347" y="2426"/>
                    <a:pt x="5391" y="2229"/>
                    <a:pt x="5311" y="2171"/>
                  </a:cubicBezTo>
                  <a:cubicBezTo>
                    <a:pt x="4196" y="1382"/>
                    <a:pt x="3904" y="1159"/>
                    <a:pt x="2653" y="577"/>
                  </a:cubicBezTo>
                  <a:cubicBezTo>
                    <a:pt x="2337" y="434"/>
                    <a:pt x="2029" y="300"/>
                    <a:pt x="1689" y="175"/>
                  </a:cubicBezTo>
                  <a:cubicBezTo>
                    <a:pt x="1514" y="116"/>
                    <a:pt x="1333" y="62"/>
                    <a:pt x="1132" y="30"/>
                  </a:cubicBezTo>
                  <a:cubicBezTo>
                    <a:pt x="1034" y="19"/>
                    <a:pt x="935" y="1"/>
                    <a:pt x="8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0125;p49">
              <a:extLst>
                <a:ext uri="{FF2B5EF4-FFF2-40B4-BE49-F238E27FC236}">
                  <a16:creationId xmlns:a16="http://schemas.microsoft.com/office/drawing/2014/main" id="{D8BB865A-ECA5-5476-76C3-4CC3A2E3C244}"/>
                </a:ext>
              </a:extLst>
            </p:cNvPr>
            <p:cNvSpPr/>
            <p:nvPr/>
          </p:nvSpPr>
          <p:spPr>
            <a:xfrm>
              <a:off x="2443425" y="2450700"/>
              <a:ext cx="127325" cy="60500"/>
            </a:xfrm>
            <a:custGeom>
              <a:avLst/>
              <a:gdLst/>
              <a:ahLst/>
              <a:cxnLst/>
              <a:rect l="l" t="t" r="r" b="b"/>
              <a:pathLst>
                <a:path w="5093" h="2420" extrusionOk="0">
                  <a:moveTo>
                    <a:pt x="760" y="1"/>
                  </a:moveTo>
                  <a:cubicBezTo>
                    <a:pt x="412" y="1"/>
                    <a:pt x="160" y="108"/>
                    <a:pt x="1" y="258"/>
                  </a:cubicBezTo>
                  <a:cubicBezTo>
                    <a:pt x="5" y="427"/>
                    <a:pt x="55" y="546"/>
                    <a:pt x="100" y="644"/>
                  </a:cubicBezTo>
                  <a:cubicBezTo>
                    <a:pt x="216" y="868"/>
                    <a:pt x="353" y="1010"/>
                    <a:pt x="492" y="1149"/>
                  </a:cubicBezTo>
                  <a:cubicBezTo>
                    <a:pt x="772" y="1417"/>
                    <a:pt x="1072" y="1618"/>
                    <a:pt x="1379" y="1801"/>
                  </a:cubicBezTo>
                  <a:cubicBezTo>
                    <a:pt x="1392" y="1809"/>
                    <a:pt x="1407" y="1812"/>
                    <a:pt x="1423" y="1812"/>
                  </a:cubicBezTo>
                  <a:cubicBezTo>
                    <a:pt x="1482" y="1812"/>
                    <a:pt x="1559" y="1763"/>
                    <a:pt x="1629" y="1682"/>
                  </a:cubicBezTo>
                  <a:cubicBezTo>
                    <a:pt x="452" y="827"/>
                    <a:pt x="542" y="680"/>
                    <a:pt x="548" y="528"/>
                  </a:cubicBezTo>
                  <a:cubicBezTo>
                    <a:pt x="553" y="421"/>
                    <a:pt x="747" y="404"/>
                    <a:pt x="874" y="404"/>
                  </a:cubicBezTo>
                  <a:cubicBezTo>
                    <a:pt x="895" y="404"/>
                    <a:pt x="913" y="405"/>
                    <a:pt x="929" y="405"/>
                  </a:cubicBezTo>
                  <a:cubicBezTo>
                    <a:pt x="929" y="405"/>
                    <a:pt x="927" y="403"/>
                    <a:pt x="927" y="403"/>
                  </a:cubicBezTo>
                  <a:lnTo>
                    <a:pt x="927" y="403"/>
                  </a:lnTo>
                  <a:cubicBezTo>
                    <a:pt x="947" y="405"/>
                    <a:pt x="961" y="405"/>
                    <a:pt x="981" y="409"/>
                  </a:cubicBezTo>
                  <a:cubicBezTo>
                    <a:pt x="1112" y="429"/>
                    <a:pt x="1255" y="471"/>
                    <a:pt x="1397" y="521"/>
                  </a:cubicBezTo>
                  <a:cubicBezTo>
                    <a:pt x="1687" y="626"/>
                    <a:pt x="1995" y="757"/>
                    <a:pt x="2289" y="890"/>
                  </a:cubicBezTo>
                  <a:cubicBezTo>
                    <a:pt x="3472" y="1441"/>
                    <a:pt x="3739" y="1648"/>
                    <a:pt x="4810" y="2405"/>
                  </a:cubicBezTo>
                  <a:cubicBezTo>
                    <a:pt x="4823" y="2415"/>
                    <a:pt x="4840" y="2419"/>
                    <a:pt x="4858" y="2419"/>
                  </a:cubicBezTo>
                  <a:cubicBezTo>
                    <a:pt x="4920" y="2419"/>
                    <a:pt x="5006" y="2369"/>
                    <a:pt x="5090" y="2286"/>
                  </a:cubicBezTo>
                  <a:lnTo>
                    <a:pt x="5092" y="2286"/>
                  </a:lnTo>
                  <a:cubicBezTo>
                    <a:pt x="3474" y="938"/>
                    <a:pt x="2385" y="403"/>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0126;p49">
              <a:extLst>
                <a:ext uri="{FF2B5EF4-FFF2-40B4-BE49-F238E27FC236}">
                  <a16:creationId xmlns:a16="http://schemas.microsoft.com/office/drawing/2014/main" id="{F8C10FDF-D4A8-7C3A-6A2C-039F9FBCB6F2}"/>
                </a:ext>
              </a:extLst>
            </p:cNvPr>
            <p:cNvSpPr/>
            <p:nvPr/>
          </p:nvSpPr>
          <p:spPr>
            <a:xfrm>
              <a:off x="2498900" y="2573950"/>
              <a:ext cx="40725" cy="36325"/>
            </a:xfrm>
            <a:custGeom>
              <a:avLst/>
              <a:gdLst/>
              <a:ahLst/>
              <a:cxnLst/>
              <a:rect l="l" t="t" r="r" b="b"/>
              <a:pathLst>
                <a:path w="1629" h="1453" extrusionOk="0">
                  <a:moveTo>
                    <a:pt x="870" y="1"/>
                  </a:moveTo>
                  <a:cubicBezTo>
                    <a:pt x="615" y="1"/>
                    <a:pt x="366" y="153"/>
                    <a:pt x="215" y="424"/>
                  </a:cubicBezTo>
                  <a:cubicBezTo>
                    <a:pt x="1" y="807"/>
                    <a:pt x="50" y="1163"/>
                    <a:pt x="398" y="1356"/>
                  </a:cubicBezTo>
                  <a:cubicBezTo>
                    <a:pt x="515" y="1421"/>
                    <a:pt x="643" y="1453"/>
                    <a:pt x="770" y="1453"/>
                  </a:cubicBezTo>
                  <a:cubicBezTo>
                    <a:pt x="1024" y="1453"/>
                    <a:pt x="1273" y="1325"/>
                    <a:pt x="1414" y="1070"/>
                  </a:cubicBezTo>
                  <a:cubicBezTo>
                    <a:pt x="1629" y="684"/>
                    <a:pt x="1539" y="279"/>
                    <a:pt x="1191"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0127;p49">
              <a:extLst>
                <a:ext uri="{FF2B5EF4-FFF2-40B4-BE49-F238E27FC236}">
                  <a16:creationId xmlns:a16="http://schemas.microsoft.com/office/drawing/2014/main" id="{0046E931-5ACE-7B14-A428-E82D2861703E}"/>
                </a:ext>
              </a:extLst>
            </p:cNvPr>
            <p:cNvSpPr/>
            <p:nvPr/>
          </p:nvSpPr>
          <p:spPr>
            <a:xfrm>
              <a:off x="2395325" y="2530425"/>
              <a:ext cx="134775" cy="71425"/>
            </a:xfrm>
            <a:custGeom>
              <a:avLst/>
              <a:gdLst/>
              <a:ahLst/>
              <a:cxnLst/>
              <a:rect l="l" t="t" r="r" b="b"/>
              <a:pathLst>
                <a:path w="5391" h="2857" extrusionOk="0">
                  <a:moveTo>
                    <a:pt x="823" y="0"/>
                  </a:moveTo>
                  <a:cubicBezTo>
                    <a:pt x="702" y="0"/>
                    <a:pt x="564" y="20"/>
                    <a:pt x="392" y="89"/>
                  </a:cubicBezTo>
                  <a:cubicBezTo>
                    <a:pt x="312" y="125"/>
                    <a:pt x="217" y="192"/>
                    <a:pt x="143" y="286"/>
                  </a:cubicBezTo>
                  <a:cubicBezTo>
                    <a:pt x="70" y="383"/>
                    <a:pt x="22" y="509"/>
                    <a:pt x="16" y="612"/>
                  </a:cubicBezTo>
                  <a:cubicBezTo>
                    <a:pt x="0" y="829"/>
                    <a:pt x="64" y="966"/>
                    <a:pt x="118" y="1079"/>
                  </a:cubicBezTo>
                  <a:cubicBezTo>
                    <a:pt x="233" y="1306"/>
                    <a:pt x="370" y="1447"/>
                    <a:pt x="509" y="1584"/>
                  </a:cubicBezTo>
                  <a:cubicBezTo>
                    <a:pt x="790" y="1853"/>
                    <a:pt x="1090" y="2055"/>
                    <a:pt x="1396" y="2238"/>
                  </a:cubicBezTo>
                  <a:cubicBezTo>
                    <a:pt x="1409" y="2246"/>
                    <a:pt x="1424" y="2249"/>
                    <a:pt x="1440" y="2249"/>
                  </a:cubicBezTo>
                  <a:cubicBezTo>
                    <a:pt x="1531" y="2249"/>
                    <a:pt x="1661" y="2136"/>
                    <a:pt x="1756" y="1966"/>
                  </a:cubicBezTo>
                  <a:cubicBezTo>
                    <a:pt x="1865" y="1767"/>
                    <a:pt x="1893" y="1568"/>
                    <a:pt x="1816" y="1524"/>
                  </a:cubicBezTo>
                  <a:cubicBezTo>
                    <a:pt x="1547" y="1365"/>
                    <a:pt x="1289" y="1187"/>
                    <a:pt x="1084" y="990"/>
                  </a:cubicBezTo>
                  <a:cubicBezTo>
                    <a:pt x="1034" y="942"/>
                    <a:pt x="984" y="888"/>
                    <a:pt x="945" y="839"/>
                  </a:cubicBezTo>
                  <a:lnTo>
                    <a:pt x="945" y="839"/>
                  </a:lnTo>
                  <a:cubicBezTo>
                    <a:pt x="963" y="843"/>
                    <a:pt x="979" y="841"/>
                    <a:pt x="998" y="845"/>
                  </a:cubicBezTo>
                  <a:cubicBezTo>
                    <a:pt x="1130" y="866"/>
                    <a:pt x="1273" y="906"/>
                    <a:pt x="1414" y="956"/>
                  </a:cubicBezTo>
                  <a:cubicBezTo>
                    <a:pt x="1704" y="1061"/>
                    <a:pt x="2012" y="1192"/>
                    <a:pt x="2307" y="1326"/>
                  </a:cubicBezTo>
                  <a:cubicBezTo>
                    <a:pt x="3490" y="1876"/>
                    <a:pt x="3756" y="2083"/>
                    <a:pt x="4828" y="2843"/>
                  </a:cubicBezTo>
                  <a:cubicBezTo>
                    <a:pt x="4841" y="2852"/>
                    <a:pt x="4857" y="2857"/>
                    <a:pt x="4875" y="2857"/>
                  </a:cubicBezTo>
                  <a:cubicBezTo>
                    <a:pt x="4961" y="2857"/>
                    <a:pt x="5095" y="2759"/>
                    <a:pt x="5209" y="2608"/>
                  </a:cubicBezTo>
                  <a:cubicBezTo>
                    <a:pt x="5346" y="2425"/>
                    <a:pt x="5390" y="2226"/>
                    <a:pt x="5311" y="2171"/>
                  </a:cubicBezTo>
                  <a:cubicBezTo>
                    <a:pt x="4193" y="1381"/>
                    <a:pt x="3903" y="1157"/>
                    <a:pt x="2653" y="574"/>
                  </a:cubicBezTo>
                  <a:cubicBezTo>
                    <a:pt x="2336" y="431"/>
                    <a:pt x="2026" y="300"/>
                    <a:pt x="1686" y="175"/>
                  </a:cubicBezTo>
                  <a:cubicBezTo>
                    <a:pt x="1513" y="115"/>
                    <a:pt x="1332" y="61"/>
                    <a:pt x="1132" y="27"/>
                  </a:cubicBezTo>
                  <a:cubicBezTo>
                    <a:pt x="1034" y="17"/>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0128;p49">
              <a:extLst>
                <a:ext uri="{FF2B5EF4-FFF2-40B4-BE49-F238E27FC236}">
                  <a16:creationId xmlns:a16="http://schemas.microsoft.com/office/drawing/2014/main" id="{E894B7ED-4D1B-F9E9-8932-1B2C2BB6CAC1}"/>
                </a:ext>
              </a:extLst>
            </p:cNvPr>
            <p:cNvSpPr/>
            <p:nvPr/>
          </p:nvSpPr>
          <p:spPr>
            <a:xfrm>
              <a:off x="2395775" y="2541375"/>
              <a:ext cx="127250" cy="60475"/>
            </a:xfrm>
            <a:custGeom>
              <a:avLst/>
              <a:gdLst/>
              <a:ahLst/>
              <a:cxnLst/>
              <a:rect l="l" t="t" r="r" b="b"/>
              <a:pathLst>
                <a:path w="5090" h="2419" extrusionOk="0">
                  <a:moveTo>
                    <a:pt x="759" y="0"/>
                  </a:moveTo>
                  <a:cubicBezTo>
                    <a:pt x="411" y="0"/>
                    <a:pt x="159" y="108"/>
                    <a:pt x="0" y="257"/>
                  </a:cubicBezTo>
                  <a:cubicBezTo>
                    <a:pt x="2" y="426"/>
                    <a:pt x="54" y="544"/>
                    <a:pt x="100" y="643"/>
                  </a:cubicBezTo>
                  <a:cubicBezTo>
                    <a:pt x="215" y="868"/>
                    <a:pt x="352" y="1009"/>
                    <a:pt x="491" y="1148"/>
                  </a:cubicBezTo>
                  <a:cubicBezTo>
                    <a:pt x="772" y="1415"/>
                    <a:pt x="1072" y="1617"/>
                    <a:pt x="1378" y="1800"/>
                  </a:cubicBezTo>
                  <a:cubicBezTo>
                    <a:pt x="1391" y="1808"/>
                    <a:pt x="1406" y="1811"/>
                    <a:pt x="1421" y="1811"/>
                  </a:cubicBezTo>
                  <a:cubicBezTo>
                    <a:pt x="1481" y="1811"/>
                    <a:pt x="1558" y="1761"/>
                    <a:pt x="1629" y="1681"/>
                  </a:cubicBezTo>
                  <a:cubicBezTo>
                    <a:pt x="450" y="826"/>
                    <a:pt x="539" y="677"/>
                    <a:pt x="547" y="528"/>
                  </a:cubicBezTo>
                  <a:cubicBezTo>
                    <a:pt x="550" y="420"/>
                    <a:pt x="746" y="404"/>
                    <a:pt x="873" y="404"/>
                  </a:cubicBezTo>
                  <a:cubicBezTo>
                    <a:pt x="894" y="404"/>
                    <a:pt x="913" y="404"/>
                    <a:pt x="929" y="405"/>
                  </a:cubicBezTo>
                  <a:cubicBezTo>
                    <a:pt x="929" y="403"/>
                    <a:pt x="928" y="403"/>
                    <a:pt x="927" y="403"/>
                  </a:cubicBezTo>
                  <a:lnTo>
                    <a:pt x="927" y="403"/>
                  </a:lnTo>
                  <a:cubicBezTo>
                    <a:pt x="945" y="405"/>
                    <a:pt x="961" y="403"/>
                    <a:pt x="980" y="407"/>
                  </a:cubicBezTo>
                  <a:cubicBezTo>
                    <a:pt x="1112" y="428"/>
                    <a:pt x="1255" y="468"/>
                    <a:pt x="1396" y="518"/>
                  </a:cubicBezTo>
                  <a:cubicBezTo>
                    <a:pt x="1686" y="625"/>
                    <a:pt x="1994" y="756"/>
                    <a:pt x="2289" y="888"/>
                  </a:cubicBezTo>
                  <a:cubicBezTo>
                    <a:pt x="3472" y="1438"/>
                    <a:pt x="3738" y="1645"/>
                    <a:pt x="4810" y="2405"/>
                  </a:cubicBezTo>
                  <a:cubicBezTo>
                    <a:pt x="4823" y="2414"/>
                    <a:pt x="4839" y="2419"/>
                    <a:pt x="4857" y="2419"/>
                  </a:cubicBezTo>
                  <a:cubicBezTo>
                    <a:pt x="4919" y="2419"/>
                    <a:pt x="5006" y="2368"/>
                    <a:pt x="5090" y="2283"/>
                  </a:cubicBezTo>
                  <a:cubicBezTo>
                    <a:pt x="3472" y="935"/>
                    <a:pt x="2384" y="403"/>
                    <a:pt x="1426" y="110"/>
                  </a:cubicBezTo>
                  <a:cubicBezTo>
                    <a:pt x="1174" y="33"/>
                    <a:pt x="952" y="0"/>
                    <a:pt x="7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0129;p49">
              <a:extLst>
                <a:ext uri="{FF2B5EF4-FFF2-40B4-BE49-F238E27FC236}">
                  <a16:creationId xmlns:a16="http://schemas.microsoft.com/office/drawing/2014/main" id="{496EB4A8-ACB2-B3FF-0889-FD9ADD4F2F6B}"/>
                </a:ext>
              </a:extLst>
            </p:cNvPr>
            <p:cNvSpPr/>
            <p:nvPr/>
          </p:nvSpPr>
          <p:spPr>
            <a:xfrm>
              <a:off x="2449150" y="2663475"/>
              <a:ext cx="40725" cy="36325"/>
            </a:xfrm>
            <a:custGeom>
              <a:avLst/>
              <a:gdLst/>
              <a:ahLst/>
              <a:cxnLst/>
              <a:rect l="l" t="t" r="r" b="b"/>
              <a:pathLst>
                <a:path w="1629" h="1453" extrusionOk="0">
                  <a:moveTo>
                    <a:pt x="870" y="0"/>
                  </a:moveTo>
                  <a:cubicBezTo>
                    <a:pt x="615" y="0"/>
                    <a:pt x="366" y="152"/>
                    <a:pt x="215" y="421"/>
                  </a:cubicBezTo>
                  <a:cubicBezTo>
                    <a:pt x="0" y="807"/>
                    <a:pt x="50" y="1163"/>
                    <a:pt x="398" y="1356"/>
                  </a:cubicBezTo>
                  <a:cubicBezTo>
                    <a:pt x="514" y="1420"/>
                    <a:pt x="643" y="1452"/>
                    <a:pt x="770" y="1452"/>
                  </a:cubicBezTo>
                  <a:cubicBezTo>
                    <a:pt x="1023" y="1452"/>
                    <a:pt x="1272" y="1324"/>
                    <a:pt x="1414" y="1067"/>
                  </a:cubicBezTo>
                  <a:cubicBezTo>
                    <a:pt x="1629" y="684"/>
                    <a:pt x="1539" y="278"/>
                    <a:pt x="1191" y="85"/>
                  </a:cubicBezTo>
                  <a:cubicBezTo>
                    <a:pt x="1088" y="28"/>
                    <a:pt x="979"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0130;p49">
              <a:extLst>
                <a:ext uri="{FF2B5EF4-FFF2-40B4-BE49-F238E27FC236}">
                  <a16:creationId xmlns:a16="http://schemas.microsoft.com/office/drawing/2014/main" id="{99DB2A5E-34AE-35E0-014F-FD31A3171C26}"/>
                </a:ext>
              </a:extLst>
            </p:cNvPr>
            <p:cNvSpPr/>
            <p:nvPr/>
          </p:nvSpPr>
          <p:spPr>
            <a:xfrm>
              <a:off x="2345575" y="2619900"/>
              <a:ext cx="134775" cy="71475"/>
            </a:xfrm>
            <a:custGeom>
              <a:avLst/>
              <a:gdLst/>
              <a:ahLst/>
              <a:cxnLst/>
              <a:rect l="l" t="t" r="r" b="b"/>
              <a:pathLst>
                <a:path w="5391" h="2859" extrusionOk="0">
                  <a:moveTo>
                    <a:pt x="823" y="0"/>
                  </a:moveTo>
                  <a:cubicBezTo>
                    <a:pt x="701" y="0"/>
                    <a:pt x="563" y="21"/>
                    <a:pt x="392" y="91"/>
                  </a:cubicBezTo>
                  <a:cubicBezTo>
                    <a:pt x="312" y="126"/>
                    <a:pt x="219" y="192"/>
                    <a:pt x="143" y="286"/>
                  </a:cubicBezTo>
                  <a:cubicBezTo>
                    <a:pt x="70" y="385"/>
                    <a:pt x="22" y="510"/>
                    <a:pt x="16" y="614"/>
                  </a:cubicBezTo>
                  <a:cubicBezTo>
                    <a:pt x="0" y="830"/>
                    <a:pt x="64" y="967"/>
                    <a:pt x="118" y="1081"/>
                  </a:cubicBezTo>
                  <a:cubicBezTo>
                    <a:pt x="233" y="1305"/>
                    <a:pt x="370" y="1447"/>
                    <a:pt x="509" y="1586"/>
                  </a:cubicBezTo>
                  <a:cubicBezTo>
                    <a:pt x="790" y="1854"/>
                    <a:pt x="1090" y="2055"/>
                    <a:pt x="1396" y="2238"/>
                  </a:cubicBezTo>
                  <a:cubicBezTo>
                    <a:pt x="1410" y="2246"/>
                    <a:pt x="1426" y="2250"/>
                    <a:pt x="1443" y="2250"/>
                  </a:cubicBezTo>
                  <a:cubicBezTo>
                    <a:pt x="1534" y="2250"/>
                    <a:pt x="1663" y="2137"/>
                    <a:pt x="1756" y="1968"/>
                  </a:cubicBezTo>
                  <a:cubicBezTo>
                    <a:pt x="1865" y="1767"/>
                    <a:pt x="1893" y="1570"/>
                    <a:pt x="1817" y="1526"/>
                  </a:cubicBezTo>
                  <a:cubicBezTo>
                    <a:pt x="1547" y="1367"/>
                    <a:pt x="1289" y="1188"/>
                    <a:pt x="1084" y="991"/>
                  </a:cubicBezTo>
                  <a:cubicBezTo>
                    <a:pt x="1034" y="944"/>
                    <a:pt x="984" y="890"/>
                    <a:pt x="945" y="840"/>
                  </a:cubicBezTo>
                  <a:lnTo>
                    <a:pt x="945" y="840"/>
                  </a:lnTo>
                  <a:cubicBezTo>
                    <a:pt x="964" y="842"/>
                    <a:pt x="978" y="842"/>
                    <a:pt x="998" y="846"/>
                  </a:cubicBezTo>
                  <a:cubicBezTo>
                    <a:pt x="1129" y="868"/>
                    <a:pt x="1273" y="908"/>
                    <a:pt x="1414" y="958"/>
                  </a:cubicBezTo>
                  <a:cubicBezTo>
                    <a:pt x="1704" y="1063"/>
                    <a:pt x="2012" y="1194"/>
                    <a:pt x="2306" y="1327"/>
                  </a:cubicBezTo>
                  <a:cubicBezTo>
                    <a:pt x="3489" y="1878"/>
                    <a:pt x="3756" y="2085"/>
                    <a:pt x="4827" y="2844"/>
                  </a:cubicBezTo>
                  <a:cubicBezTo>
                    <a:pt x="4841" y="2854"/>
                    <a:pt x="4857" y="2858"/>
                    <a:pt x="4875" y="2858"/>
                  </a:cubicBezTo>
                  <a:cubicBezTo>
                    <a:pt x="4961" y="2858"/>
                    <a:pt x="5094" y="2759"/>
                    <a:pt x="5209" y="2610"/>
                  </a:cubicBezTo>
                  <a:cubicBezTo>
                    <a:pt x="5346" y="2427"/>
                    <a:pt x="5390" y="2228"/>
                    <a:pt x="5311" y="2172"/>
                  </a:cubicBezTo>
                  <a:cubicBezTo>
                    <a:pt x="4195" y="1381"/>
                    <a:pt x="3903" y="1158"/>
                    <a:pt x="2652" y="576"/>
                  </a:cubicBezTo>
                  <a:cubicBezTo>
                    <a:pt x="2336" y="433"/>
                    <a:pt x="2028" y="299"/>
                    <a:pt x="1688" y="176"/>
                  </a:cubicBezTo>
                  <a:cubicBezTo>
                    <a:pt x="1513" y="117"/>
                    <a:pt x="1332" y="63"/>
                    <a:pt x="1133" y="29"/>
                  </a:cubicBezTo>
                  <a:cubicBezTo>
                    <a:pt x="1035" y="18"/>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131;p49">
              <a:extLst>
                <a:ext uri="{FF2B5EF4-FFF2-40B4-BE49-F238E27FC236}">
                  <a16:creationId xmlns:a16="http://schemas.microsoft.com/office/drawing/2014/main" id="{D699206F-16F2-6F24-FE86-5F23F9DCCBA3}"/>
                </a:ext>
              </a:extLst>
            </p:cNvPr>
            <p:cNvSpPr/>
            <p:nvPr/>
          </p:nvSpPr>
          <p:spPr>
            <a:xfrm>
              <a:off x="2346025" y="2630875"/>
              <a:ext cx="127300" cy="60500"/>
            </a:xfrm>
            <a:custGeom>
              <a:avLst/>
              <a:gdLst/>
              <a:ahLst/>
              <a:cxnLst/>
              <a:rect l="l" t="t" r="r" b="b"/>
              <a:pathLst>
                <a:path w="5092" h="2420" extrusionOk="0">
                  <a:moveTo>
                    <a:pt x="762" y="0"/>
                  </a:moveTo>
                  <a:cubicBezTo>
                    <a:pt x="413" y="0"/>
                    <a:pt x="160" y="108"/>
                    <a:pt x="0" y="258"/>
                  </a:cubicBezTo>
                  <a:cubicBezTo>
                    <a:pt x="4" y="425"/>
                    <a:pt x="54" y="544"/>
                    <a:pt x="100" y="642"/>
                  </a:cubicBezTo>
                  <a:cubicBezTo>
                    <a:pt x="215" y="866"/>
                    <a:pt x="354" y="1008"/>
                    <a:pt x="491" y="1147"/>
                  </a:cubicBezTo>
                  <a:cubicBezTo>
                    <a:pt x="772" y="1415"/>
                    <a:pt x="1072" y="1616"/>
                    <a:pt x="1378" y="1799"/>
                  </a:cubicBezTo>
                  <a:cubicBezTo>
                    <a:pt x="1391" y="1807"/>
                    <a:pt x="1407" y="1810"/>
                    <a:pt x="1423" y="1810"/>
                  </a:cubicBezTo>
                  <a:cubicBezTo>
                    <a:pt x="1483" y="1810"/>
                    <a:pt x="1558" y="1761"/>
                    <a:pt x="1630" y="1680"/>
                  </a:cubicBezTo>
                  <a:cubicBezTo>
                    <a:pt x="451" y="825"/>
                    <a:pt x="541" y="678"/>
                    <a:pt x="547" y="526"/>
                  </a:cubicBezTo>
                  <a:cubicBezTo>
                    <a:pt x="552" y="423"/>
                    <a:pt x="739" y="404"/>
                    <a:pt x="865" y="404"/>
                  </a:cubicBezTo>
                  <a:cubicBezTo>
                    <a:pt x="889" y="404"/>
                    <a:pt x="911" y="404"/>
                    <a:pt x="929" y="405"/>
                  </a:cubicBezTo>
                  <a:cubicBezTo>
                    <a:pt x="929" y="403"/>
                    <a:pt x="927" y="403"/>
                    <a:pt x="927" y="401"/>
                  </a:cubicBezTo>
                  <a:lnTo>
                    <a:pt x="927" y="401"/>
                  </a:lnTo>
                  <a:cubicBezTo>
                    <a:pt x="946" y="405"/>
                    <a:pt x="960" y="403"/>
                    <a:pt x="980" y="407"/>
                  </a:cubicBezTo>
                  <a:cubicBezTo>
                    <a:pt x="1111" y="429"/>
                    <a:pt x="1255" y="469"/>
                    <a:pt x="1398" y="519"/>
                  </a:cubicBezTo>
                  <a:cubicBezTo>
                    <a:pt x="1686" y="624"/>
                    <a:pt x="1994" y="755"/>
                    <a:pt x="2288" y="888"/>
                  </a:cubicBezTo>
                  <a:cubicBezTo>
                    <a:pt x="3471" y="1439"/>
                    <a:pt x="3738" y="1646"/>
                    <a:pt x="4809" y="2405"/>
                  </a:cubicBezTo>
                  <a:cubicBezTo>
                    <a:pt x="4823" y="2415"/>
                    <a:pt x="4839" y="2419"/>
                    <a:pt x="4857" y="2419"/>
                  </a:cubicBezTo>
                  <a:cubicBezTo>
                    <a:pt x="4919" y="2419"/>
                    <a:pt x="5006" y="2368"/>
                    <a:pt x="5090" y="2284"/>
                  </a:cubicBezTo>
                  <a:lnTo>
                    <a:pt x="5092" y="2284"/>
                  </a:lnTo>
                  <a:cubicBezTo>
                    <a:pt x="3473" y="936"/>
                    <a:pt x="2384" y="403"/>
                    <a:pt x="1426" y="109"/>
                  </a:cubicBezTo>
                  <a:cubicBezTo>
                    <a:pt x="1175" y="33"/>
                    <a:pt x="954" y="0"/>
                    <a:pt x="7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0132;p49">
              <a:extLst>
                <a:ext uri="{FF2B5EF4-FFF2-40B4-BE49-F238E27FC236}">
                  <a16:creationId xmlns:a16="http://schemas.microsoft.com/office/drawing/2014/main" id="{6309405D-B5FA-B884-00FA-45809B9C5016}"/>
                </a:ext>
              </a:extLst>
            </p:cNvPr>
            <p:cNvSpPr/>
            <p:nvPr/>
          </p:nvSpPr>
          <p:spPr>
            <a:xfrm>
              <a:off x="2401875" y="2754325"/>
              <a:ext cx="40750" cy="36325"/>
            </a:xfrm>
            <a:custGeom>
              <a:avLst/>
              <a:gdLst/>
              <a:ahLst/>
              <a:cxnLst/>
              <a:rect l="l" t="t" r="r" b="b"/>
              <a:pathLst>
                <a:path w="1630" h="1453" extrusionOk="0">
                  <a:moveTo>
                    <a:pt x="870" y="1"/>
                  </a:moveTo>
                  <a:cubicBezTo>
                    <a:pt x="614" y="1"/>
                    <a:pt x="365" y="153"/>
                    <a:pt x="215" y="424"/>
                  </a:cubicBezTo>
                  <a:cubicBezTo>
                    <a:pt x="1" y="807"/>
                    <a:pt x="50" y="1163"/>
                    <a:pt x="398" y="1356"/>
                  </a:cubicBezTo>
                  <a:cubicBezTo>
                    <a:pt x="514" y="1421"/>
                    <a:pt x="642" y="1453"/>
                    <a:pt x="769" y="1453"/>
                  </a:cubicBezTo>
                  <a:cubicBezTo>
                    <a:pt x="1023" y="1453"/>
                    <a:pt x="1273" y="1325"/>
                    <a:pt x="1414" y="1068"/>
                  </a:cubicBezTo>
                  <a:cubicBezTo>
                    <a:pt x="1629" y="684"/>
                    <a:pt x="1538" y="279"/>
                    <a:pt x="1192"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133;p49">
              <a:extLst>
                <a:ext uri="{FF2B5EF4-FFF2-40B4-BE49-F238E27FC236}">
                  <a16:creationId xmlns:a16="http://schemas.microsoft.com/office/drawing/2014/main" id="{5726EA61-E99B-4EC1-B478-03D6AA0122BA}"/>
                </a:ext>
              </a:extLst>
            </p:cNvPr>
            <p:cNvSpPr/>
            <p:nvPr/>
          </p:nvSpPr>
          <p:spPr>
            <a:xfrm>
              <a:off x="2298300" y="2710775"/>
              <a:ext cx="134775" cy="71450"/>
            </a:xfrm>
            <a:custGeom>
              <a:avLst/>
              <a:gdLst/>
              <a:ahLst/>
              <a:cxnLst/>
              <a:rect l="l" t="t" r="r" b="b"/>
              <a:pathLst>
                <a:path w="5391" h="2858" extrusionOk="0">
                  <a:moveTo>
                    <a:pt x="821" y="0"/>
                  </a:moveTo>
                  <a:cubicBezTo>
                    <a:pt x="700" y="0"/>
                    <a:pt x="563" y="20"/>
                    <a:pt x="392" y="90"/>
                  </a:cubicBezTo>
                  <a:cubicBezTo>
                    <a:pt x="313" y="124"/>
                    <a:pt x="217" y="191"/>
                    <a:pt x="144" y="285"/>
                  </a:cubicBezTo>
                  <a:cubicBezTo>
                    <a:pt x="70" y="384"/>
                    <a:pt x="22" y="510"/>
                    <a:pt x="16" y="613"/>
                  </a:cubicBezTo>
                  <a:cubicBezTo>
                    <a:pt x="1" y="830"/>
                    <a:pt x="64" y="967"/>
                    <a:pt x="118" y="1080"/>
                  </a:cubicBezTo>
                  <a:cubicBezTo>
                    <a:pt x="233" y="1305"/>
                    <a:pt x="370" y="1446"/>
                    <a:pt x="509" y="1585"/>
                  </a:cubicBezTo>
                  <a:cubicBezTo>
                    <a:pt x="790" y="1854"/>
                    <a:pt x="1090" y="2054"/>
                    <a:pt x="1396" y="2237"/>
                  </a:cubicBezTo>
                  <a:cubicBezTo>
                    <a:pt x="1410" y="2245"/>
                    <a:pt x="1425" y="2249"/>
                    <a:pt x="1442" y="2249"/>
                  </a:cubicBezTo>
                  <a:cubicBezTo>
                    <a:pt x="1533" y="2249"/>
                    <a:pt x="1662" y="2136"/>
                    <a:pt x="1756" y="1967"/>
                  </a:cubicBezTo>
                  <a:cubicBezTo>
                    <a:pt x="1865" y="1766"/>
                    <a:pt x="1893" y="1569"/>
                    <a:pt x="1816" y="1525"/>
                  </a:cubicBezTo>
                  <a:cubicBezTo>
                    <a:pt x="1547" y="1366"/>
                    <a:pt x="1289" y="1187"/>
                    <a:pt x="1084" y="991"/>
                  </a:cubicBezTo>
                  <a:cubicBezTo>
                    <a:pt x="1034" y="941"/>
                    <a:pt x="985" y="889"/>
                    <a:pt x="945" y="840"/>
                  </a:cubicBezTo>
                  <a:lnTo>
                    <a:pt x="945" y="840"/>
                  </a:lnTo>
                  <a:cubicBezTo>
                    <a:pt x="963" y="842"/>
                    <a:pt x="979" y="842"/>
                    <a:pt x="999" y="846"/>
                  </a:cubicBezTo>
                  <a:cubicBezTo>
                    <a:pt x="1130" y="867"/>
                    <a:pt x="1273" y="907"/>
                    <a:pt x="1414" y="957"/>
                  </a:cubicBezTo>
                  <a:cubicBezTo>
                    <a:pt x="1704" y="1062"/>
                    <a:pt x="2012" y="1193"/>
                    <a:pt x="2307" y="1327"/>
                  </a:cubicBezTo>
                  <a:cubicBezTo>
                    <a:pt x="3490" y="1877"/>
                    <a:pt x="3756" y="2084"/>
                    <a:pt x="4828" y="2844"/>
                  </a:cubicBezTo>
                  <a:cubicBezTo>
                    <a:pt x="4841" y="2853"/>
                    <a:pt x="4857" y="2857"/>
                    <a:pt x="4875" y="2857"/>
                  </a:cubicBezTo>
                  <a:cubicBezTo>
                    <a:pt x="4961" y="2857"/>
                    <a:pt x="5095" y="2758"/>
                    <a:pt x="5209" y="2609"/>
                  </a:cubicBezTo>
                  <a:cubicBezTo>
                    <a:pt x="5347" y="2426"/>
                    <a:pt x="5390" y="2227"/>
                    <a:pt x="5311" y="2172"/>
                  </a:cubicBezTo>
                  <a:cubicBezTo>
                    <a:pt x="4195" y="1380"/>
                    <a:pt x="3903" y="1158"/>
                    <a:pt x="2653" y="575"/>
                  </a:cubicBezTo>
                  <a:cubicBezTo>
                    <a:pt x="2337" y="432"/>
                    <a:pt x="2026" y="299"/>
                    <a:pt x="1686" y="176"/>
                  </a:cubicBezTo>
                  <a:cubicBezTo>
                    <a:pt x="1513" y="116"/>
                    <a:pt x="1333" y="62"/>
                    <a:pt x="1132" y="28"/>
                  </a:cubicBezTo>
                  <a:cubicBezTo>
                    <a:pt x="1034" y="18"/>
                    <a:pt x="935"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134;p49">
              <a:extLst>
                <a:ext uri="{FF2B5EF4-FFF2-40B4-BE49-F238E27FC236}">
                  <a16:creationId xmlns:a16="http://schemas.microsoft.com/office/drawing/2014/main" id="{DD4ADCB8-4399-658A-DA34-498A28DACDCD}"/>
                </a:ext>
              </a:extLst>
            </p:cNvPr>
            <p:cNvSpPr/>
            <p:nvPr/>
          </p:nvSpPr>
          <p:spPr>
            <a:xfrm>
              <a:off x="2298700" y="2721725"/>
              <a:ext cx="127325" cy="60500"/>
            </a:xfrm>
            <a:custGeom>
              <a:avLst/>
              <a:gdLst/>
              <a:ahLst/>
              <a:cxnLst/>
              <a:rect l="l" t="t" r="r" b="b"/>
              <a:pathLst>
                <a:path w="5093" h="2420" extrusionOk="0">
                  <a:moveTo>
                    <a:pt x="930" y="403"/>
                  </a:moveTo>
                  <a:cubicBezTo>
                    <a:pt x="930" y="404"/>
                    <a:pt x="930" y="404"/>
                    <a:pt x="931" y="404"/>
                  </a:cubicBezTo>
                  <a:cubicBezTo>
                    <a:pt x="930" y="404"/>
                    <a:pt x="930" y="404"/>
                    <a:pt x="930" y="403"/>
                  </a:cubicBezTo>
                  <a:close/>
                  <a:moveTo>
                    <a:pt x="764" y="0"/>
                  </a:moveTo>
                  <a:cubicBezTo>
                    <a:pt x="415" y="0"/>
                    <a:pt x="161" y="108"/>
                    <a:pt x="0" y="258"/>
                  </a:cubicBezTo>
                  <a:cubicBezTo>
                    <a:pt x="4" y="425"/>
                    <a:pt x="54" y="545"/>
                    <a:pt x="102" y="642"/>
                  </a:cubicBezTo>
                  <a:cubicBezTo>
                    <a:pt x="217" y="867"/>
                    <a:pt x="354" y="1008"/>
                    <a:pt x="493" y="1147"/>
                  </a:cubicBezTo>
                  <a:cubicBezTo>
                    <a:pt x="774" y="1416"/>
                    <a:pt x="1074" y="1616"/>
                    <a:pt x="1380" y="1799"/>
                  </a:cubicBezTo>
                  <a:cubicBezTo>
                    <a:pt x="1393" y="1807"/>
                    <a:pt x="1408" y="1811"/>
                    <a:pt x="1424" y="1811"/>
                  </a:cubicBezTo>
                  <a:cubicBezTo>
                    <a:pt x="1483" y="1811"/>
                    <a:pt x="1559" y="1761"/>
                    <a:pt x="1631" y="1680"/>
                  </a:cubicBezTo>
                  <a:cubicBezTo>
                    <a:pt x="452" y="825"/>
                    <a:pt x="541" y="678"/>
                    <a:pt x="549" y="527"/>
                  </a:cubicBezTo>
                  <a:cubicBezTo>
                    <a:pt x="553" y="420"/>
                    <a:pt x="753" y="403"/>
                    <a:pt x="880" y="403"/>
                  </a:cubicBezTo>
                  <a:cubicBezTo>
                    <a:pt x="898" y="403"/>
                    <a:pt x="915" y="403"/>
                    <a:pt x="930" y="403"/>
                  </a:cubicBezTo>
                  <a:lnTo>
                    <a:pt x="930" y="403"/>
                  </a:lnTo>
                  <a:cubicBezTo>
                    <a:pt x="929" y="403"/>
                    <a:pt x="929" y="403"/>
                    <a:pt x="929" y="402"/>
                  </a:cubicBezTo>
                  <a:lnTo>
                    <a:pt x="929" y="402"/>
                  </a:lnTo>
                  <a:cubicBezTo>
                    <a:pt x="947" y="404"/>
                    <a:pt x="963" y="404"/>
                    <a:pt x="983" y="408"/>
                  </a:cubicBezTo>
                  <a:cubicBezTo>
                    <a:pt x="1114" y="429"/>
                    <a:pt x="1257" y="469"/>
                    <a:pt x="1398" y="519"/>
                  </a:cubicBezTo>
                  <a:cubicBezTo>
                    <a:pt x="1688" y="624"/>
                    <a:pt x="1996" y="755"/>
                    <a:pt x="2291" y="889"/>
                  </a:cubicBezTo>
                  <a:cubicBezTo>
                    <a:pt x="3474" y="1439"/>
                    <a:pt x="3740" y="1646"/>
                    <a:pt x="4812" y="2406"/>
                  </a:cubicBezTo>
                  <a:cubicBezTo>
                    <a:pt x="4825" y="2415"/>
                    <a:pt x="4841" y="2420"/>
                    <a:pt x="4859" y="2420"/>
                  </a:cubicBezTo>
                  <a:cubicBezTo>
                    <a:pt x="4921" y="2420"/>
                    <a:pt x="5006" y="2369"/>
                    <a:pt x="5092" y="2284"/>
                  </a:cubicBezTo>
                  <a:cubicBezTo>
                    <a:pt x="3474" y="936"/>
                    <a:pt x="2384" y="404"/>
                    <a:pt x="1428" y="109"/>
                  </a:cubicBezTo>
                  <a:cubicBezTo>
                    <a:pt x="1177" y="33"/>
                    <a:pt x="956" y="0"/>
                    <a:pt x="7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135;p49">
              <a:extLst>
                <a:ext uri="{FF2B5EF4-FFF2-40B4-BE49-F238E27FC236}">
                  <a16:creationId xmlns:a16="http://schemas.microsoft.com/office/drawing/2014/main" id="{897F18A6-5164-550C-C1CC-E998F50DEF50}"/>
                </a:ext>
              </a:extLst>
            </p:cNvPr>
            <p:cNvSpPr/>
            <p:nvPr/>
          </p:nvSpPr>
          <p:spPr>
            <a:xfrm>
              <a:off x="2352125" y="2843800"/>
              <a:ext cx="40725" cy="36325"/>
            </a:xfrm>
            <a:custGeom>
              <a:avLst/>
              <a:gdLst/>
              <a:ahLst/>
              <a:cxnLst/>
              <a:rect l="l" t="t" r="r" b="b"/>
              <a:pathLst>
                <a:path w="1629" h="1453" extrusionOk="0">
                  <a:moveTo>
                    <a:pt x="872" y="1"/>
                  </a:moveTo>
                  <a:cubicBezTo>
                    <a:pt x="616" y="1"/>
                    <a:pt x="366" y="154"/>
                    <a:pt x="215" y="423"/>
                  </a:cubicBezTo>
                  <a:cubicBezTo>
                    <a:pt x="1" y="809"/>
                    <a:pt x="52" y="1163"/>
                    <a:pt x="398" y="1356"/>
                  </a:cubicBezTo>
                  <a:cubicBezTo>
                    <a:pt x="515" y="1420"/>
                    <a:pt x="644" y="1453"/>
                    <a:pt x="772" y="1453"/>
                  </a:cubicBezTo>
                  <a:cubicBezTo>
                    <a:pt x="1024" y="1453"/>
                    <a:pt x="1273" y="1326"/>
                    <a:pt x="1414" y="1069"/>
                  </a:cubicBezTo>
                  <a:cubicBezTo>
                    <a:pt x="1629" y="684"/>
                    <a:pt x="1539" y="278"/>
                    <a:pt x="1192" y="85"/>
                  </a:cubicBezTo>
                  <a:cubicBezTo>
                    <a:pt x="1089" y="28"/>
                    <a:pt x="980" y="1"/>
                    <a:pt x="8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0136;p49">
              <a:extLst>
                <a:ext uri="{FF2B5EF4-FFF2-40B4-BE49-F238E27FC236}">
                  <a16:creationId xmlns:a16="http://schemas.microsoft.com/office/drawing/2014/main" id="{6B7C6660-D47D-442A-8831-29B2F6EEE645}"/>
                </a:ext>
              </a:extLst>
            </p:cNvPr>
            <p:cNvSpPr/>
            <p:nvPr/>
          </p:nvSpPr>
          <p:spPr>
            <a:xfrm>
              <a:off x="2248550" y="2800250"/>
              <a:ext cx="134775" cy="71450"/>
            </a:xfrm>
            <a:custGeom>
              <a:avLst/>
              <a:gdLst/>
              <a:ahLst/>
              <a:cxnLst/>
              <a:rect l="l" t="t" r="r" b="b"/>
              <a:pathLst>
                <a:path w="5391" h="2858" extrusionOk="0">
                  <a:moveTo>
                    <a:pt x="821" y="1"/>
                  </a:moveTo>
                  <a:cubicBezTo>
                    <a:pt x="700" y="1"/>
                    <a:pt x="562" y="21"/>
                    <a:pt x="392" y="90"/>
                  </a:cubicBezTo>
                  <a:cubicBezTo>
                    <a:pt x="313" y="125"/>
                    <a:pt x="219" y="193"/>
                    <a:pt x="144" y="287"/>
                  </a:cubicBezTo>
                  <a:cubicBezTo>
                    <a:pt x="70" y="384"/>
                    <a:pt x="22" y="509"/>
                    <a:pt x="16" y="615"/>
                  </a:cubicBezTo>
                  <a:cubicBezTo>
                    <a:pt x="0" y="829"/>
                    <a:pt x="64" y="968"/>
                    <a:pt x="118" y="1082"/>
                  </a:cubicBezTo>
                  <a:cubicBezTo>
                    <a:pt x="233" y="1306"/>
                    <a:pt x="370" y="1448"/>
                    <a:pt x="509" y="1587"/>
                  </a:cubicBezTo>
                  <a:cubicBezTo>
                    <a:pt x="790" y="1853"/>
                    <a:pt x="1090" y="2056"/>
                    <a:pt x="1396" y="2239"/>
                  </a:cubicBezTo>
                  <a:cubicBezTo>
                    <a:pt x="1409" y="2246"/>
                    <a:pt x="1424" y="2250"/>
                    <a:pt x="1440" y="2250"/>
                  </a:cubicBezTo>
                  <a:cubicBezTo>
                    <a:pt x="1531" y="2250"/>
                    <a:pt x="1661" y="2137"/>
                    <a:pt x="1756" y="1968"/>
                  </a:cubicBezTo>
                  <a:cubicBezTo>
                    <a:pt x="1865" y="1768"/>
                    <a:pt x="1893" y="1569"/>
                    <a:pt x="1816" y="1525"/>
                  </a:cubicBezTo>
                  <a:cubicBezTo>
                    <a:pt x="1547" y="1366"/>
                    <a:pt x="1289" y="1187"/>
                    <a:pt x="1084" y="990"/>
                  </a:cubicBezTo>
                  <a:cubicBezTo>
                    <a:pt x="1034" y="943"/>
                    <a:pt x="985" y="891"/>
                    <a:pt x="945" y="841"/>
                  </a:cubicBezTo>
                  <a:lnTo>
                    <a:pt x="945" y="841"/>
                  </a:lnTo>
                  <a:cubicBezTo>
                    <a:pt x="965" y="843"/>
                    <a:pt x="979" y="841"/>
                    <a:pt x="998" y="845"/>
                  </a:cubicBezTo>
                  <a:cubicBezTo>
                    <a:pt x="1130" y="867"/>
                    <a:pt x="1273" y="909"/>
                    <a:pt x="1414" y="957"/>
                  </a:cubicBezTo>
                  <a:cubicBezTo>
                    <a:pt x="1704" y="1064"/>
                    <a:pt x="2012" y="1195"/>
                    <a:pt x="2307" y="1328"/>
                  </a:cubicBezTo>
                  <a:cubicBezTo>
                    <a:pt x="3490" y="1877"/>
                    <a:pt x="3756" y="2086"/>
                    <a:pt x="4828" y="2843"/>
                  </a:cubicBezTo>
                  <a:cubicBezTo>
                    <a:pt x="4841" y="2853"/>
                    <a:pt x="4857" y="2857"/>
                    <a:pt x="4876" y="2857"/>
                  </a:cubicBezTo>
                  <a:cubicBezTo>
                    <a:pt x="4962" y="2857"/>
                    <a:pt x="5096" y="2759"/>
                    <a:pt x="5209" y="2609"/>
                  </a:cubicBezTo>
                  <a:cubicBezTo>
                    <a:pt x="5346" y="2426"/>
                    <a:pt x="5390" y="2229"/>
                    <a:pt x="5311" y="2171"/>
                  </a:cubicBezTo>
                  <a:cubicBezTo>
                    <a:pt x="4195" y="1382"/>
                    <a:pt x="3903" y="1159"/>
                    <a:pt x="2653" y="577"/>
                  </a:cubicBezTo>
                  <a:cubicBezTo>
                    <a:pt x="2336" y="434"/>
                    <a:pt x="2028" y="300"/>
                    <a:pt x="1688" y="175"/>
                  </a:cubicBezTo>
                  <a:cubicBezTo>
                    <a:pt x="1513" y="116"/>
                    <a:pt x="1332" y="62"/>
                    <a:pt x="1132" y="30"/>
                  </a:cubicBezTo>
                  <a:cubicBezTo>
                    <a:pt x="1034"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0137;p49">
              <a:extLst>
                <a:ext uri="{FF2B5EF4-FFF2-40B4-BE49-F238E27FC236}">
                  <a16:creationId xmlns:a16="http://schemas.microsoft.com/office/drawing/2014/main" id="{645F58CE-15A5-390C-F4F8-0BA8A5B1467A}"/>
                </a:ext>
              </a:extLst>
            </p:cNvPr>
            <p:cNvSpPr/>
            <p:nvPr/>
          </p:nvSpPr>
          <p:spPr>
            <a:xfrm>
              <a:off x="2249000" y="2811200"/>
              <a:ext cx="127300" cy="60525"/>
            </a:xfrm>
            <a:custGeom>
              <a:avLst/>
              <a:gdLst/>
              <a:ahLst/>
              <a:cxnLst/>
              <a:rect l="l" t="t" r="r" b="b"/>
              <a:pathLst>
                <a:path w="5092" h="2421" extrusionOk="0">
                  <a:moveTo>
                    <a:pt x="759" y="1"/>
                  </a:moveTo>
                  <a:cubicBezTo>
                    <a:pt x="411" y="1"/>
                    <a:pt x="159" y="108"/>
                    <a:pt x="0" y="258"/>
                  </a:cubicBezTo>
                  <a:cubicBezTo>
                    <a:pt x="4" y="427"/>
                    <a:pt x="54" y="546"/>
                    <a:pt x="100" y="644"/>
                  </a:cubicBezTo>
                  <a:cubicBezTo>
                    <a:pt x="215" y="868"/>
                    <a:pt x="352" y="1010"/>
                    <a:pt x="491" y="1149"/>
                  </a:cubicBezTo>
                  <a:cubicBezTo>
                    <a:pt x="772" y="1417"/>
                    <a:pt x="1072" y="1618"/>
                    <a:pt x="1378" y="1801"/>
                  </a:cubicBezTo>
                  <a:cubicBezTo>
                    <a:pt x="1391" y="1808"/>
                    <a:pt x="1406" y="1812"/>
                    <a:pt x="1422" y="1812"/>
                  </a:cubicBezTo>
                  <a:cubicBezTo>
                    <a:pt x="1481" y="1812"/>
                    <a:pt x="1558" y="1762"/>
                    <a:pt x="1629" y="1682"/>
                  </a:cubicBezTo>
                  <a:cubicBezTo>
                    <a:pt x="452" y="827"/>
                    <a:pt x="541" y="678"/>
                    <a:pt x="547" y="528"/>
                  </a:cubicBezTo>
                  <a:cubicBezTo>
                    <a:pt x="552" y="421"/>
                    <a:pt x="747" y="404"/>
                    <a:pt x="873" y="404"/>
                  </a:cubicBezTo>
                  <a:cubicBezTo>
                    <a:pt x="894" y="404"/>
                    <a:pt x="913" y="405"/>
                    <a:pt x="929" y="405"/>
                  </a:cubicBezTo>
                  <a:cubicBezTo>
                    <a:pt x="929" y="405"/>
                    <a:pt x="927" y="403"/>
                    <a:pt x="927" y="403"/>
                  </a:cubicBezTo>
                  <a:lnTo>
                    <a:pt x="927" y="403"/>
                  </a:lnTo>
                  <a:cubicBezTo>
                    <a:pt x="947" y="405"/>
                    <a:pt x="961" y="405"/>
                    <a:pt x="980" y="407"/>
                  </a:cubicBezTo>
                  <a:cubicBezTo>
                    <a:pt x="1112" y="429"/>
                    <a:pt x="1255" y="471"/>
                    <a:pt x="1396" y="520"/>
                  </a:cubicBezTo>
                  <a:cubicBezTo>
                    <a:pt x="1686" y="626"/>
                    <a:pt x="1994" y="757"/>
                    <a:pt x="2289" y="890"/>
                  </a:cubicBezTo>
                  <a:cubicBezTo>
                    <a:pt x="3472" y="1441"/>
                    <a:pt x="3738" y="1648"/>
                    <a:pt x="4810" y="2407"/>
                  </a:cubicBezTo>
                  <a:cubicBezTo>
                    <a:pt x="4822" y="2416"/>
                    <a:pt x="4838" y="2420"/>
                    <a:pt x="4856" y="2420"/>
                  </a:cubicBezTo>
                  <a:cubicBezTo>
                    <a:pt x="4918" y="2420"/>
                    <a:pt x="5005" y="2369"/>
                    <a:pt x="5090" y="2286"/>
                  </a:cubicBezTo>
                  <a:lnTo>
                    <a:pt x="5092" y="2286"/>
                  </a:lnTo>
                  <a:cubicBezTo>
                    <a:pt x="3474"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0138;p49">
              <a:extLst>
                <a:ext uri="{FF2B5EF4-FFF2-40B4-BE49-F238E27FC236}">
                  <a16:creationId xmlns:a16="http://schemas.microsoft.com/office/drawing/2014/main" id="{F39A4519-CAB8-9C3F-7702-6F4648D4C2BF}"/>
                </a:ext>
              </a:extLst>
            </p:cNvPr>
            <p:cNvSpPr/>
            <p:nvPr/>
          </p:nvSpPr>
          <p:spPr>
            <a:xfrm>
              <a:off x="2302425" y="2933325"/>
              <a:ext cx="40675" cy="36325"/>
            </a:xfrm>
            <a:custGeom>
              <a:avLst/>
              <a:gdLst/>
              <a:ahLst/>
              <a:cxnLst/>
              <a:rect l="l" t="t" r="r" b="b"/>
              <a:pathLst>
                <a:path w="1627" h="1453" extrusionOk="0">
                  <a:moveTo>
                    <a:pt x="869" y="0"/>
                  </a:moveTo>
                  <a:cubicBezTo>
                    <a:pt x="614" y="0"/>
                    <a:pt x="364" y="152"/>
                    <a:pt x="213" y="423"/>
                  </a:cubicBezTo>
                  <a:cubicBezTo>
                    <a:pt x="1" y="807"/>
                    <a:pt x="50" y="1163"/>
                    <a:pt x="396" y="1355"/>
                  </a:cubicBezTo>
                  <a:cubicBezTo>
                    <a:pt x="513" y="1420"/>
                    <a:pt x="641" y="1452"/>
                    <a:pt x="768" y="1452"/>
                  </a:cubicBezTo>
                  <a:cubicBezTo>
                    <a:pt x="1022" y="1452"/>
                    <a:pt x="1271" y="1324"/>
                    <a:pt x="1414" y="1069"/>
                  </a:cubicBezTo>
                  <a:cubicBezTo>
                    <a:pt x="1627" y="683"/>
                    <a:pt x="1537" y="278"/>
                    <a:pt x="1189" y="85"/>
                  </a:cubicBezTo>
                  <a:cubicBezTo>
                    <a:pt x="1086" y="27"/>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0139;p49">
              <a:extLst>
                <a:ext uri="{FF2B5EF4-FFF2-40B4-BE49-F238E27FC236}">
                  <a16:creationId xmlns:a16="http://schemas.microsoft.com/office/drawing/2014/main" id="{0F611D82-A3FB-8F57-9356-B9C27EFB1CC7}"/>
                </a:ext>
              </a:extLst>
            </p:cNvPr>
            <p:cNvSpPr/>
            <p:nvPr/>
          </p:nvSpPr>
          <p:spPr>
            <a:xfrm>
              <a:off x="2198800" y="2889750"/>
              <a:ext cx="134775" cy="71450"/>
            </a:xfrm>
            <a:custGeom>
              <a:avLst/>
              <a:gdLst/>
              <a:ahLst/>
              <a:cxnLst/>
              <a:rect l="l" t="t" r="r" b="b"/>
              <a:pathLst>
                <a:path w="5391" h="2858" extrusionOk="0">
                  <a:moveTo>
                    <a:pt x="821" y="1"/>
                  </a:moveTo>
                  <a:cubicBezTo>
                    <a:pt x="700" y="1"/>
                    <a:pt x="563" y="21"/>
                    <a:pt x="394" y="90"/>
                  </a:cubicBezTo>
                  <a:cubicBezTo>
                    <a:pt x="312" y="126"/>
                    <a:pt x="219" y="194"/>
                    <a:pt x="143" y="287"/>
                  </a:cubicBezTo>
                  <a:cubicBezTo>
                    <a:pt x="70" y="385"/>
                    <a:pt x="24" y="510"/>
                    <a:pt x="16" y="613"/>
                  </a:cubicBezTo>
                  <a:cubicBezTo>
                    <a:pt x="0" y="830"/>
                    <a:pt x="64" y="967"/>
                    <a:pt x="118" y="1080"/>
                  </a:cubicBezTo>
                  <a:cubicBezTo>
                    <a:pt x="233" y="1305"/>
                    <a:pt x="372" y="1448"/>
                    <a:pt x="509" y="1585"/>
                  </a:cubicBezTo>
                  <a:cubicBezTo>
                    <a:pt x="790" y="1854"/>
                    <a:pt x="1090" y="2057"/>
                    <a:pt x="1396" y="2239"/>
                  </a:cubicBezTo>
                  <a:cubicBezTo>
                    <a:pt x="1409" y="2247"/>
                    <a:pt x="1425" y="2251"/>
                    <a:pt x="1441" y="2251"/>
                  </a:cubicBezTo>
                  <a:cubicBezTo>
                    <a:pt x="1533" y="2251"/>
                    <a:pt x="1663" y="2138"/>
                    <a:pt x="1756" y="1967"/>
                  </a:cubicBezTo>
                  <a:cubicBezTo>
                    <a:pt x="1865" y="1768"/>
                    <a:pt x="1893" y="1569"/>
                    <a:pt x="1817" y="1526"/>
                  </a:cubicBezTo>
                  <a:cubicBezTo>
                    <a:pt x="1547" y="1367"/>
                    <a:pt x="1291" y="1188"/>
                    <a:pt x="1086" y="991"/>
                  </a:cubicBezTo>
                  <a:cubicBezTo>
                    <a:pt x="1034" y="943"/>
                    <a:pt x="986" y="890"/>
                    <a:pt x="945" y="840"/>
                  </a:cubicBezTo>
                  <a:lnTo>
                    <a:pt x="945" y="840"/>
                  </a:lnTo>
                  <a:cubicBezTo>
                    <a:pt x="965" y="844"/>
                    <a:pt x="978" y="842"/>
                    <a:pt x="998" y="846"/>
                  </a:cubicBezTo>
                  <a:cubicBezTo>
                    <a:pt x="1130" y="868"/>
                    <a:pt x="1273" y="907"/>
                    <a:pt x="1416" y="957"/>
                  </a:cubicBezTo>
                  <a:cubicBezTo>
                    <a:pt x="1706" y="1063"/>
                    <a:pt x="2014" y="1194"/>
                    <a:pt x="2307" y="1327"/>
                  </a:cubicBezTo>
                  <a:cubicBezTo>
                    <a:pt x="3489" y="1878"/>
                    <a:pt x="3756" y="2084"/>
                    <a:pt x="4829" y="2844"/>
                  </a:cubicBezTo>
                  <a:cubicBezTo>
                    <a:pt x="4842" y="2853"/>
                    <a:pt x="4858" y="2858"/>
                    <a:pt x="4877" y="2858"/>
                  </a:cubicBezTo>
                  <a:cubicBezTo>
                    <a:pt x="4962" y="2858"/>
                    <a:pt x="5096" y="2760"/>
                    <a:pt x="5209" y="2609"/>
                  </a:cubicBezTo>
                  <a:cubicBezTo>
                    <a:pt x="5346" y="2426"/>
                    <a:pt x="5390" y="2228"/>
                    <a:pt x="5311" y="2172"/>
                  </a:cubicBezTo>
                  <a:lnTo>
                    <a:pt x="5313" y="2172"/>
                  </a:lnTo>
                  <a:cubicBezTo>
                    <a:pt x="4195" y="1383"/>
                    <a:pt x="3903" y="1158"/>
                    <a:pt x="2654" y="575"/>
                  </a:cubicBezTo>
                  <a:cubicBezTo>
                    <a:pt x="2336" y="432"/>
                    <a:pt x="2028" y="301"/>
                    <a:pt x="1688" y="176"/>
                  </a:cubicBezTo>
                  <a:cubicBezTo>
                    <a:pt x="1513" y="116"/>
                    <a:pt x="1332" y="62"/>
                    <a:pt x="1134" y="29"/>
                  </a:cubicBezTo>
                  <a:cubicBezTo>
                    <a:pt x="1034" y="18"/>
                    <a:pt x="935"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140;p49">
              <a:extLst>
                <a:ext uri="{FF2B5EF4-FFF2-40B4-BE49-F238E27FC236}">
                  <a16:creationId xmlns:a16="http://schemas.microsoft.com/office/drawing/2014/main" id="{6DB272B1-1928-3FFB-C6D0-4614E696F02C}"/>
                </a:ext>
              </a:extLst>
            </p:cNvPr>
            <p:cNvSpPr/>
            <p:nvPr/>
          </p:nvSpPr>
          <p:spPr>
            <a:xfrm>
              <a:off x="2199250" y="2900725"/>
              <a:ext cx="127300" cy="60500"/>
            </a:xfrm>
            <a:custGeom>
              <a:avLst/>
              <a:gdLst/>
              <a:ahLst/>
              <a:cxnLst/>
              <a:rect l="l" t="t" r="r" b="b"/>
              <a:pathLst>
                <a:path w="5092" h="2420" extrusionOk="0">
                  <a:moveTo>
                    <a:pt x="760" y="0"/>
                  </a:moveTo>
                  <a:cubicBezTo>
                    <a:pt x="412" y="0"/>
                    <a:pt x="160" y="108"/>
                    <a:pt x="0" y="258"/>
                  </a:cubicBezTo>
                  <a:cubicBezTo>
                    <a:pt x="4" y="425"/>
                    <a:pt x="54" y="544"/>
                    <a:pt x="100" y="641"/>
                  </a:cubicBezTo>
                  <a:cubicBezTo>
                    <a:pt x="215" y="868"/>
                    <a:pt x="354" y="1009"/>
                    <a:pt x="491" y="1146"/>
                  </a:cubicBezTo>
                  <a:cubicBezTo>
                    <a:pt x="772" y="1415"/>
                    <a:pt x="1072" y="1618"/>
                    <a:pt x="1378" y="1800"/>
                  </a:cubicBezTo>
                  <a:cubicBezTo>
                    <a:pt x="1391" y="1808"/>
                    <a:pt x="1406" y="1812"/>
                    <a:pt x="1422" y="1812"/>
                  </a:cubicBezTo>
                  <a:cubicBezTo>
                    <a:pt x="1482" y="1812"/>
                    <a:pt x="1558" y="1761"/>
                    <a:pt x="1630" y="1681"/>
                  </a:cubicBezTo>
                  <a:cubicBezTo>
                    <a:pt x="451" y="824"/>
                    <a:pt x="541" y="677"/>
                    <a:pt x="547" y="528"/>
                  </a:cubicBezTo>
                  <a:cubicBezTo>
                    <a:pt x="552" y="420"/>
                    <a:pt x="748" y="404"/>
                    <a:pt x="874" y="404"/>
                  </a:cubicBezTo>
                  <a:cubicBezTo>
                    <a:pt x="894" y="404"/>
                    <a:pt x="913" y="404"/>
                    <a:pt x="929" y="405"/>
                  </a:cubicBezTo>
                  <a:cubicBezTo>
                    <a:pt x="929" y="404"/>
                    <a:pt x="929" y="403"/>
                    <a:pt x="928" y="403"/>
                  </a:cubicBezTo>
                  <a:lnTo>
                    <a:pt x="928" y="403"/>
                  </a:lnTo>
                  <a:cubicBezTo>
                    <a:pt x="947" y="405"/>
                    <a:pt x="961" y="403"/>
                    <a:pt x="980" y="407"/>
                  </a:cubicBezTo>
                  <a:cubicBezTo>
                    <a:pt x="1112" y="429"/>
                    <a:pt x="1255" y="468"/>
                    <a:pt x="1398" y="518"/>
                  </a:cubicBezTo>
                  <a:cubicBezTo>
                    <a:pt x="1688" y="626"/>
                    <a:pt x="1996" y="755"/>
                    <a:pt x="2289" y="888"/>
                  </a:cubicBezTo>
                  <a:cubicBezTo>
                    <a:pt x="3471" y="1439"/>
                    <a:pt x="3740" y="1645"/>
                    <a:pt x="4811" y="2405"/>
                  </a:cubicBezTo>
                  <a:cubicBezTo>
                    <a:pt x="4825" y="2414"/>
                    <a:pt x="4841" y="2419"/>
                    <a:pt x="4859" y="2419"/>
                  </a:cubicBezTo>
                  <a:cubicBezTo>
                    <a:pt x="4920" y="2419"/>
                    <a:pt x="5006" y="2368"/>
                    <a:pt x="5092" y="2284"/>
                  </a:cubicBezTo>
                  <a:cubicBezTo>
                    <a:pt x="3473" y="936"/>
                    <a:pt x="2384" y="403"/>
                    <a:pt x="1426" y="111"/>
                  </a:cubicBezTo>
                  <a:cubicBezTo>
                    <a:pt x="1174" y="33"/>
                    <a:pt x="952"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0141;p49">
              <a:extLst>
                <a:ext uri="{FF2B5EF4-FFF2-40B4-BE49-F238E27FC236}">
                  <a16:creationId xmlns:a16="http://schemas.microsoft.com/office/drawing/2014/main" id="{5A799878-B3BF-B463-5368-7BE91EF1CE5D}"/>
                </a:ext>
              </a:extLst>
            </p:cNvPr>
            <p:cNvSpPr/>
            <p:nvPr/>
          </p:nvSpPr>
          <p:spPr>
            <a:xfrm>
              <a:off x="2252675" y="3022800"/>
              <a:ext cx="40675" cy="36325"/>
            </a:xfrm>
            <a:custGeom>
              <a:avLst/>
              <a:gdLst/>
              <a:ahLst/>
              <a:cxnLst/>
              <a:rect l="l" t="t" r="r" b="b"/>
              <a:pathLst>
                <a:path w="1627" h="1453" extrusionOk="0">
                  <a:moveTo>
                    <a:pt x="870" y="0"/>
                  </a:moveTo>
                  <a:cubicBezTo>
                    <a:pt x="614" y="0"/>
                    <a:pt x="364" y="153"/>
                    <a:pt x="213" y="423"/>
                  </a:cubicBezTo>
                  <a:cubicBezTo>
                    <a:pt x="0" y="808"/>
                    <a:pt x="50" y="1162"/>
                    <a:pt x="396" y="1355"/>
                  </a:cubicBezTo>
                  <a:cubicBezTo>
                    <a:pt x="513" y="1420"/>
                    <a:pt x="642" y="1452"/>
                    <a:pt x="769" y="1452"/>
                  </a:cubicBezTo>
                  <a:cubicBezTo>
                    <a:pt x="1022" y="1452"/>
                    <a:pt x="1271" y="1325"/>
                    <a:pt x="1414" y="1069"/>
                  </a:cubicBezTo>
                  <a:cubicBezTo>
                    <a:pt x="1627" y="685"/>
                    <a:pt x="1537" y="277"/>
                    <a:pt x="1189" y="85"/>
                  </a:cubicBezTo>
                  <a:cubicBezTo>
                    <a:pt x="1087" y="27"/>
                    <a:pt x="978"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142;p49">
              <a:extLst>
                <a:ext uri="{FF2B5EF4-FFF2-40B4-BE49-F238E27FC236}">
                  <a16:creationId xmlns:a16="http://schemas.microsoft.com/office/drawing/2014/main" id="{FC7DA60E-D703-F220-9E28-66837C44B62B}"/>
                </a:ext>
              </a:extLst>
            </p:cNvPr>
            <p:cNvSpPr/>
            <p:nvPr/>
          </p:nvSpPr>
          <p:spPr>
            <a:xfrm>
              <a:off x="2149100" y="2979250"/>
              <a:ext cx="134750" cy="71475"/>
            </a:xfrm>
            <a:custGeom>
              <a:avLst/>
              <a:gdLst/>
              <a:ahLst/>
              <a:cxnLst/>
              <a:rect l="l" t="t" r="r" b="b"/>
              <a:pathLst>
                <a:path w="5390" h="2859" extrusionOk="0">
                  <a:moveTo>
                    <a:pt x="819" y="0"/>
                  </a:moveTo>
                  <a:cubicBezTo>
                    <a:pt x="698" y="0"/>
                    <a:pt x="561" y="20"/>
                    <a:pt x="392" y="89"/>
                  </a:cubicBezTo>
                  <a:cubicBezTo>
                    <a:pt x="310" y="125"/>
                    <a:pt x="217" y="192"/>
                    <a:pt x="141" y="286"/>
                  </a:cubicBezTo>
                  <a:cubicBezTo>
                    <a:pt x="70" y="383"/>
                    <a:pt x="22" y="510"/>
                    <a:pt x="16" y="614"/>
                  </a:cubicBezTo>
                  <a:cubicBezTo>
                    <a:pt x="0" y="831"/>
                    <a:pt x="62" y="968"/>
                    <a:pt x="115" y="1081"/>
                  </a:cubicBezTo>
                  <a:cubicBezTo>
                    <a:pt x="231" y="1306"/>
                    <a:pt x="370" y="1447"/>
                    <a:pt x="509" y="1586"/>
                  </a:cubicBezTo>
                  <a:cubicBezTo>
                    <a:pt x="787" y="1854"/>
                    <a:pt x="1088" y="2055"/>
                    <a:pt x="1396" y="2238"/>
                  </a:cubicBezTo>
                  <a:cubicBezTo>
                    <a:pt x="1409" y="2246"/>
                    <a:pt x="1425" y="2250"/>
                    <a:pt x="1442" y="2250"/>
                  </a:cubicBezTo>
                  <a:cubicBezTo>
                    <a:pt x="1532" y="2250"/>
                    <a:pt x="1661" y="2137"/>
                    <a:pt x="1754" y="1968"/>
                  </a:cubicBezTo>
                  <a:cubicBezTo>
                    <a:pt x="1865" y="1767"/>
                    <a:pt x="1891" y="1570"/>
                    <a:pt x="1815" y="1526"/>
                  </a:cubicBezTo>
                  <a:cubicBezTo>
                    <a:pt x="1547" y="1365"/>
                    <a:pt x="1288" y="1188"/>
                    <a:pt x="1084" y="992"/>
                  </a:cubicBezTo>
                  <a:cubicBezTo>
                    <a:pt x="1032" y="942"/>
                    <a:pt x="984" y="890"/>
                    <a:pt x="944" y="840"/>
                  </a:cubicBezTo>
                  <a:lnTo>
                    <a:pt x="944" y="840"/>
                  </a:lnTo>
                  <a:cubicBezTo>
                    <a:pt x="962" y="842"/>
                    <a:pt x="978" y="842"/>
                    <a:pt x="998" y="846"/>
                  </a:cubicBezTo>
                  <a:cubicBezTo>
                    <a:pt x="1129" y="866"/>
                    <a:pt x="1271" y="908"/>
                    <a:pt x="1414" y="958"/>
                  </a:cubicBezTo>
                  <a:cubicBezTo>
                    <a:pt x="1704" y="1063"/>
                    <a:pt x="2012" y="1194"/>
                    <a:pt x="2306" y="1328"/>
                  </a:cubicBezTo>
                  <a:cubicBezTo>
                    <a:pt x="3487" y="1878"/>
                    <a:pt x="3756" y="2085"/>
                    <a:pt x="4827" y="2845"/>
                  </a:cubicBezTo>
                  <a:cubicBezTo>
                    <a:pt x="4841" y="2854"/>
                    <a:pt x="4857" y="2858"/>
                    <a:pt x="4875" y="2858"/>
                  </a:cubicBezTo>
                  <a:cubicBezTo>
                    <a:pt x="4960" y="2858"/>
                    <a:pt x="5094" y="2759"/>
                    <a:pt x="5207" y="2608"/>
                  </a:cubicBezTo>
                  <a:cubicBezTo>
                    <a:pt x="5344" y="2427"/>
                    <a:pt x="5390" y="2228"/>
                    <a:pt x="5310" y="2173"/>
                  </a:cubicBezTo>
                  <a:cubicBezTo>
                    <a:pt x="4193" y="1381"/>
                    <a:pt x="3901" y="1159"/>
                    <a:pt x="2652" y="576"/>
                  </a:cubicBezTo>
                  <a:cubicBezTo>
                    <a:pt x="2334" y="433"/>
                    <a:pt x="2026" y="300"/>
                    <a:pt x="1686" y="176"/>
                  </a:cubicBezTo>
                  <a:cubicBezTo>
                    <a:pt x="1511" y="115"/>
                    <a:pt x="1332" y="63"/>
                    <a:pt x="1131" y="29"/>
                  </a:cubicBezTo>
                  <a:cubicBezTo>
                    <a:pt x="1032" y="18"/>
                    <a:pt x="933" y="0"/>
                    <a:pt x="8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143;p49">
              <a:extLst>
                <a:ext uri="{FF2B5EF4-FFF2-40B4-BE49-F238E27FC236}">
                  <a16:creationId xmlns:a16="http://schemas.microsoft.com/office/drawing/2014/main" id="{EEB95B2B-1F48-E6E4-9FB5-C9DA5085D4E4}"/>
                </a:ext>
              </a:extLst>
            </p:cNvPr>
            <p:cNvSpPr/>
            <p:nvPr/>
          </p:nvSpPr>
          <p:spPr>
            <a:xfrm>
              <a:off x="2149500" y="2990225"/>
              <a:ext cx="127300" cy="60500"/>
            </a:xfrm>
            <a:custGeom>
              <a:avLst/>
              <a:gdLst/>
              <a:ahLst/>
              <a:cxnLst/>
              <a:rect l="l" t="t" r="r" b="b"/>
              <a:pathLst>
                <a:path w="5092" h="2420" extrusionOk="0">
                  <a:moveTo>
                    <a:pt x="929" y="403"/>
                  </a:moveTo>
                  <a:cubicBezTo>
                    <a:pt x="930" y="403"/>
                    <a:pt x="930" y="403"/>
                    <a:pt x="930" y="403"/>
                  </a:cubicBezTo>
                  <a:cubicBezTo>
                    <a:pt x="930" y="403"/>
                    <a:pt x="930" y="403"/>
                    <a:pt x="929" y="403"/>
                  </a:cubicBezTo>
                  <a:close/>
                  <a:moveTo>
                    <a:pt x="763" y="0"/>
                  </a:moveTo>
                  <a:cubicBezTo>
                    <a:pt x="413" y="0"/>
                    <a:pt x="160" y="108"/>
                    <a:pt x="0" y="258"/>
                  </a:cubicBezTo>
                  <a:cubicBezTo>
                    <a:pt x="4" y="425"/>
                    <a:pt x="54" y="545"/>
                    <a:pt x="99" y="642"/>
                  </a:cubicBezTo>
                  <a:cubicBezTo>
                    <a:pt x="217" y="867"/>
                    <a:pt x="354" y="1008"/>
                    <a:pt x="493" y="1147"/>
                  </a:cubicBezTo>
                  <a:cubicBezTo>
                    <a:pt x="773" y="1415"/>
                    <a:pt x="1072" y="1616"/>
                    <a:pt x="1380" y="1799"/>
                  </a:cubicBezTo>
                  <a:cubicBezTo>
                    <a:pt x="1393" y="1807"/>
                    <a:pt x="1408" y="1810"/>
                    <a:pt x="1424" y="1810"/>
                  </a:cubicBezTo>
                  <a:cubicBezTo>
                    <a:pt x="1483" y="1810"/>
                    <a:pt x="1558" y="1761"/>
                    <a:pt x="1630" y="1680"/>
                  </a:cubicBezTo>
                  <a:cubicBezTo>
                    <a:pt x="451" y="825"/>
                    <a:pt x="541" y="678"/>
                    <a:pt x="547" y="527"/>
                  </a:cubicBezTo>
                  <a:cubicBezTo>
                    <a:pt x="552" y="420"/>
                    <a:pt x="753" y="403"/>
                    <a:pt x="879" y="403"/>
                  </a:cubicBezTo>
                  <a:cubicBezTo>
                    <a:pt x="898" y="403"/>
                    <a:pt x="915" y="403"/>
                    <a:pt x="929" y="403"/>
                  </a:cubicBezTo>
                  <a:lnTo>
                    <a:pt x="929" y="403"/>
                  </a:lnTo>
                  <a:cubicBezTo>
                    <a:pt x="928" y="403"/>
                    <a:pt x="928" y="403"/>
                    <a:pt x="928" y="401"/>
                  </a:cubicBezTo>
                  <a:lnTo>
                    <a:pt x="928" y="401"/>
                  </a:lnTo>
                  <a:cubicBezTo>
                    <a:pt x="946" y="403"/>
                    <a:pt x="962" y="403"/>
                    <a:pt x="982" y="407"/>
                  </a:cubicBezTo>
                  <a:cubicBezTo>
                    <a:pt x="1113" y="429"/>
                    <a:pt x="1255" y="469"/>
                    <a:pt x="1398" y="519"/>
                  </a:cubicBezTo>
                  <a:cubicBezTo>
                    <a:pt x="1688" y="624"/>
                    <a:pt x="1996" y="755"/>
                    <a:pt x="2290" y="889"/>
                  </a:cubicBezTo>
                  <a:cubicBezTo>
                    <a:pt x="3471" y="1439"/>
                    <a:pt x="3740" y="1646"/>
                    <a:pt x="4811" y="2406"/>
                  </a:cubicBezTo>
                  <a:cubicBezTo>
                    <a:pt x="4825" y="2415"/>
                    <a:pt x="4841" y="2420"/>
                    <a:pt x="4859" y="2420"/>
                  </a:cubicBezTo>
                  <a:cubicBezTo>
                    <a:pt x="4920" y="2420"/>
                    <a:pt x="5006" y="2368"/>
                    <a:pt x="5092" y="2284"/>
                  </a:cubicBezTo>
                  <a:cubicBezTo>
                    <a:pt x="3473" y="936"/>
                    <a:pt x="2384" y="403"/>
                    <a:pt x="1428" y="109"/>
                  </a:cubicBezTo>
                  <a:cubicBezTo>
                    <a:pt x="1176" y="33"/>
                    <a:pt x="955" y="0"/>
                    <a:pt x="7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144;p49">
              <a:extLst>
                <a:ext uri="{FF2B5EF4-FFF2-40B4-BE49-F238E27FC236}">
                  <a16:creationId xmlns:a16="http://schemas.microsoft.com/office/drawing/2014/main" id="{BDDB4D43-5915-075F-FD0C-708A6EF2F5C3}"/>
                </a:ext>
              </a:extLst>
            </p:cNvPr>
            <p:cNvSpPr/>
            <p:nvPr/>
          </p:nvSpPr>
          <p:spPr>
            <a:xfrm>
              <a:off x="2202925" y="3112300"/>
              <a:ext cx="40725" cy="36325"/>
            </a:xfrm>
            <a:custGeom>
              <a:avLst/>
              <a:gdLst/>
              <a:ahLst/>
              <a:cxnLst/>
              <a:rect l="l" t="t" r="r" b="b"/>
              <a:pathLst>
                <a:path w="1629" h="1453" extrusionOk="0">
                  <a:moveTo>
                    <a:pt x="869" y="0"/>
                  </a:moveTo>
                  <a:cubicBezTo>
                    <a:pt x="614" y="0"/>
                    <a:pt x="364" y="153"/>
                    <a:pt x="215" y="423"/>
                  </a:cubicBezTo>
                  <a:cubicBezTo>
                    <a:pt x="0" y="809"/>
                    <a:pt x="50" y="1163"/>
                    <a:pt x="398" y="1356"/>
                  </a:cubicBezTo>
                  <a:cubicBezTo>
                    <a:pt x="514" y="1420"/>
                    <a:pt x="642" y="1452"/>
                    <a:pt x="769" y="1452"/>
                  </a:cubicBezTo>
                  <a:cubicBezTo>
                    <a:pt x="1021" y="1452"/>
                    <a:pt x="1271"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10145;p49">
              <a:extLst>
                <a:ext uri="{FF2B5EF4-FFF2-40B4-BE49-F238E27FC236}">
                  <a16:creationId xmlns:a16="http://schemas.microsoft.com/office/drawing/2014/main" id="{8F4D19F6-9C76-0492-9B19-F9CF7660DE88}"/>
                </a:ext>
              </a:extLst>
            </p:cNvPr>
            <p:cNvSpPr/>
            <p:nvPr/>
          </p:nvSpPr>
          <p:spPr>
            <a:xfrm>
              <a:off x="2099350" y="3068750"/>
              <a:ext cx="134750" cy="71450"/>
            </a:xfrm>
            <a:custGeom>
              <a:avLst/>
              <a:gdLst/>
              <a:ahLst/>
              <a:cxnLst/>
              <a:rect l="l" t="t" r="r" b="b"/>
              <a:pathLst>
                <a:path w="5390" h="2858" extrusionOk="0">
                  <a:moveTo>
                    <a:pt x="821" y="1"/>
                  </a:moveTo>
                  <a:cubicBezTo>
                    <a:pt x="700" y="1"/>
                    <a:pt x="562" y="21"/>
                    <a:pt x="392" y="90"/>
                  </a:cubicBezTo>
                  <a:cubicBezTo>
                    <a:pt x="312" y="125"/>
                    <a:pt x="217" y="193"/>
                    <a:pt x="143" y="286"/>
                  </a:cubicBezTo>
                  <a:cubicBezTo>
                    <a:pt x="70" y="384"/>
                    <a:pt x="22" y="509"/>
                    <a:pt x="16" y="614"/>
                  </a:cubicBezTo>
                  <a:cubicBezTo>
                    <a:pt x="0" y="829"/>
                    <a:pt x="64" y="968"/>
                    <a:pt x="115" y="1082"/>
                  </a:cubicBezTo>
                  <a:cubicBezTo>
                    <a:pt x="233" y="1306"/>
                    <a:pt x="370" y="1448"/>
                    <a:pt x="509" y="1587"/>
                  </a:cubicBezTo>
                  <a:cubicBezTo>
                    <a:pt x="789" y="1853"/>
                    <a:pt x="1090" y="2056"/>
                    <a:pt x="1396" y="2239"/>
                  </a:cubicBezTo>
                  <a:cubicBezTo>
                    <a:pt x="1409" y="2246"/>
                    <a:pt x="1424" y="2250"/>
                    <a:pt x="1440" y="2250"/>
                  </a:cubicBezTo>
                  <a:cubicBezTo>
                    <a:pt x="1531" y="2250"/>
                    <a:pt x="1661" y="2137"/>
                    <a:pt x="1756" y="1968"/>
                  </a:cubicBezTo>
                  <a:cubicBezTo>
                    <a:pt x="1865" y="1768"/>
                    <a:pt x="1893" y="1569"/>
                    <a:pt x="1815" y="1525"/>
                  </a:cubicBezTo>
                  <a:cubicBezTo>
                    <a:pt x="1547" y="1366"/>
                    <a:pt x="1288" y="1187"/>
                    <a:pt x="1084" y="990"/>
                  </a:cubicBezTo>
                  <a:cubicBezTo>
                    <a:pt x="1034" y="943"/>
                    <a:pt x="984" y="891"/>
                    <a:pt x="944" y="841"/>
                  </a:cubicBezTo>
                  <a:lnTo>
                    <a:pt x="944" y="841"/>
                  </a:lnTo>
                  <a:cubicBezTo>
                    <a:pt x="962" y="843"/>
                    <a:pt x="978" y="841"/>
                    <a:pt x="998" y="845"/>
                  </a:cubicBezTo>
                  <a:cubicBezTo>
                    <a:pt x="1129" y="867"/>
                    <a:pt x="1272" y="909"/>
                    <a:pt x="1414" y="956"/>
                  </a:cubicBezTo>
                  <a:cubicBezTo>
                    <a:pt x="1704" y="1064"/>
                    <a:pt x="2012" y="1195"/>
                    <a:pt x="2306" y="1326"/>
                  </a:cubicBezTo>
                  <a:cubicBezTo>
                    <a:pt x="3489" y="1877"/>
                    <a:pt x="3756" y="2084"/>
                    <a:pt x="4827" y="2843"/>
                  </a:cubicBezTo>
                  <a:cubicBezTo>
                    <a:pt x="4841" y="2853"/>
                    <a:pt x="4857" y="2857"/>
                    <a:pt x="4875" y="2857"/>
                  </a:cubicBezTo>
                  <a:cubicBezTo>
                    <a:pt x="4961" y="2857"/>
                    <a:pt x="5094" y="2759"/>
                    <a:pt x="5209" y="2609"/>
                  </a:cubicBezTo>
                  <a:cubicBezTo>
                    <a:pt x="5346" y="2426"/>
                    <a:pt x="5390" y="2229"/>
                    <a:pt x="5310" y="2171"/>
                  </a:cubicBezTo>
                  <a:cubicBezTo>
                    <a:pt x="4193" y="1382"/>
                    <a:pt x="3903" y="1159"/>
                    <a:pt x="2652" y="577"/>
                  </a:cubicBezTo>
                  <a:cubicBezTo>
                    <a:pt x="2336" y="434"/>
                    <a:pt x="2026" y="300"/>
                    <a:pt x="1686" y="175"/>
                  </a:cubicBezTo>
                  <a:cubicBezTo>
                    <a:pt x="1513" y="115"/>
                    <a:pt x="1332" y="62"/>
                    <a:pt x="1131" y="30"/>
                  </a:cubicBezTo>
                  <a:cubicBezTo>
                    <a:pt x="1033"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10146;p49">
              <a:extLst>
                <a:ext uri="{FF2B5EF4-FFF2-40B4-BE49-F238E27FC236}">
                  <a16:creationId xmlns:a16="http://schemas.microsoft.com/office/drawing/2014/main" id="{84D35817-6B1C-0EEC-5F81-4C3D72984D5B}"/>
                </a:ext>
              </a:extLst>
            </p:cNvPr>
            <p:cNvSpPr/>
            <p:nvPr/>
          </p:nvSpPr>
          <p:spPr>
            <a:xfrm>
              <a:off x="2099725" y="3079700"/>
              <a:ext cx="127325" cy="60500"/>
            </a:xfrm>
            <a:custGeom>
              <a:avLst/>
              <a:gdLst/>
              <a:ahLst/>
              <a:cxnLst/>
              <a:rect l="l" t="t" r="r" b="b"/>
              <a:pathLst>
                <a:path w="5093" h="2420" extrusionOk="0">
                  <a:moveTo>
                    <a:pt x="762" y="1"/>
                  </a:moveTo>
                  <a:cubicBezTo>
                    <a:pt x="414" y="1"/>
                    <a:pt x="161" y="108"/>
                    <a:pt x="1" y="258"/>
                  </a:cubicBezTo>
                  <a:cubicBezTo>
                    <a:pt x="5" y="427"/>
                    <a:pt x="55" y="544"/>
                    <a:pt x="102" y="644"/>
                  </a:cubicBezTo>
                  <a:cubicBezTo>
                    <a:pt x="218" y="868"/>
                    <a:pt x="355" y="1010"/>
                    <a:pt x="494" y="1149"/>
                  </a:cubicBezTo>
                  <a:cubicBezTo>
                    <a:pt x="774" y="1415"/>
                    <a:pt x="1075" y="1618"/>
                    <a:pt x="1381" y="1801"/>
                  </a:cubicBezTo>
                  <a:cubicBezTo>
                    <a:pt x="1394" y="1808"/>
                    <a:pt x="1408" y="1812"/>
                    <a:pt x="1424" y="1812"/>
                  </a:cubicBezTo>
                  <a:cubicBezTo>
                    <a:pt x="1483" y="1812"/>
                    <a:pt x="1559" y="1762"/>
                    <a:pt x="1631" y="1682"/>
                  </a:cubicBezTo>
                  <a:cubicBezTo>
                    <a:pt x="452" y="827"/>
                    <a:pt x="542" y="677"/>
                    <a:pt x="550" y="528"/>
                  </a:cubicBezTo>
                  <a:cubicBezTo>
                    <a:pt x="553" y="421"/>
                    <a:pt x="749" y="404"/>
                    <a:pt x="876" y="404"/>
                  </a:cubicBezTo>
                  <a:cubicBezTo>
                    <a:pt x="897" y="404"/>
                    <a:pt x="915" y="405"/>
                    <a:pt x="931" y="405"/>
                  </a:cubicBezTo>
                  <a:cubicBezTo>
                    <a:pt x="931" y="405"/>
                    <a:pt x="929" y="403"/>
                    <a:pt x="929" y="403"/>
                  </a:cubicBezTo>
                  <a:lnTo>
                    <a:pt x="929" y="403"/>
                  </a:lnTo>
                  <a:cubicBezTo>
                    <a:pt x="947" y="405"/>
                    <a:pt x="963" y="403"/>
                    <a:pt x="983" y="407"/>
                  </a:cubicBezTo>
                  <a:cubicBezTo>
                    <a:pt x="1114" y="429"/>
                    <a:pt x="1257" y="471"/>
                    <a:pt x="1399" y="518"/>
                  </a:cubicBezTo>
                  <a:cubicBezTo>
                    <a:pt x="1689" y="626"/>
                    <a:pt x="1997" y="757"/>
                    <a:pt x="2291" y="888"/>
                  </a:cubicBezTo>
                  <a:cubicBezTo>
                    <a:pt x="3474" y="1439"/>
                    <a:pt x="3741" y="1646"/>
                    <a:pt x="4812" y="2405"/>
                  </a:cubicBezTo>
                  <a:cubicBezTo>
                    <a:pt x="4825" y="2415"/>
                    <a:pt x="4842" y="2419"/>
                    <a:pt x="4860" y="2419"/>
                  </a:cubicBezTo>
                  <a:cubicBezTo>
                    <a:pt x="4921" y="2419"/>
                    <a:pt x="5007" y="2368"/>
                    <a:pt x="5093" y="2284"/>
                  </a:cubicBezTo>
                  <a:cubicBezTo>
                    <a:pt x="3474" y="936"/>
                    <a:pt x="2385" y="403"/>
                    <a:pt x="1428" y="111"/>
                  </a:cubicBezTo>
                  <a:cubicBezTo>
                    <a:pt x="1177" y="34"/>
                    <a:pt x="955" y="1"/>
                    <a:pt x="7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10147;p49">
              <a:extLst>
                <a:ext uri="{FF2B5EF4-FFF2-40B4-BE49-F238E27FC236}">
                  <a16:creationId xmlns:a16="http://schemas.microsoft.com/office/drawing/2014/main" id="{43406748-C2AC-521E-6F9A-6D6C09CEC67B}"/>
                </a:ext>
              </a:extLst>
            </p:cNvPr>
            <p:cNvSpPr/>
            <p:nvPr/>
          </p:nvSpPr>
          <p:spPr>
            <a:xfrm>
              <a:off x="2153175" y="3201800"/>
              <a:ext cx="40725" cy="36325"/>
            </a:xfrm>
            <a:custGeom>
              <a:avLst/>
              <a:gdLst/>
              <a:ahLst/>
              <a:cxnLst/>
              <a:rect l="l" t="t" r="r" b="b"/>
              <a:pathLst>
                <a:path w="1629" h="1453" extrusionOk="0">
                  <a:moveTo>
                    <a:pt x="869" y="1"/>
                  </a:moveTo>
                  <a:cubicBezTo>
                    <a:pt x="614" y="1"/>
                    <a:pt x="366" y="153"/>
                    <a:pt x="215" y="424"/>
                  </a:cubicBezTo>
                  <a:cubicBezTo>
                    <a:pt x="0" y="808"/>
                    <a:pt x="50" y="1163"/>
                    <a:pt x="398" y="1356"/>
                  </a:cubicBezTo>
                  <a:cubicBezTo>
                    <a:pt x="514" y="1421"/>
                    <a:pt x="642" y="1453"/>
                    <a:pt x="769" y="1453"/>
                  </a:cubicBezTo>
                  <a:cubicBezTo>
                    <a:pt x="1023" y="1453"/>
                    <a:pt x="1272" y="1325"/>
                    <a:pt x="1414" y="1068"/>
                  </a:cubicBezTo>
                  <a:cubicBezTo>
                    <a:pt x="1628" y="684"/>
                    <a:pt x="1537" y="279"/>
                    <a:pt x="1191" y="86"/>
                  </a:cubicBezTo>
                  <a:cubicBezTo>
                    <a:pt x="1087"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10148;p49">
              <a:extLst>
                <a:ext uri="{FF2B5EF4-FFF2-40B4-BE49-F238E27FC236}">
                  <a16:creationId xmlns:a16="http://schemas.microsoft.com/office/drawing/2014/main" id="{C510BA28-0D94-2ED3-F1DE-17F8EADF86D0}"/>
                </a:ext>
              </a:extLst>
            </p:cNvPr>
            <p:cNvSpPr/>
            <p:nvPr/>
          </p:nvSpPr>
          <p:spPr>
            <a:xfrm>
              <a:off x="2049575" y="3158275"/>
              <a:ext cx="134775" cy="71425"/>
            </a:xfrm>
            <a:custGeom>
              <a:avLst/>
              <a:gdLst/>
              <a:ahLst/>
              <a:cxnLst/>
              <a:rect l="l" t="t" r="r" b="b"/>
              <a:pathLst>
                <a:path w="5391" h="2857" extrusionOk="0">
                  <a:moveTo>
                    <a:pt x="824" y="0"/>
                  </a:moveTo>
                  <a:cubicBezTo>
                    <a:pt x="702" y="0"/>
                    <a:pt x="564" y="20"/>
                    <a:pt x="393" y="89"/>
                  </a:cubicBezTo>
                  <a:cubicBezTo>
                    <a:pt x="313" y="125"/>
                    <a:pt x="220" y="193"/>
                    <a:pt x="144" y="286"/>
                  </a:cubicBezTo>
                  <a:cubicBezTo>
                    <a:pt x="70" y="383"/>
                    <a:pt x="23" y="509"/>
                    <a:pt x="17" y="612"/>
                  </a:cubicBezTo>
                  <a:cubicBezTo>
                    <a:pt x="1" y="829"/>
                    <a:pt x="65" y="966"/>
                    <a:pt x="118" y="1079"/>
                  </a:cubicBezTo>
                  <a:cubicBezTo>
                    <a:pt x="234" y="1306"/>
                    <a:pt x="371" y="1447"/>
                    <a:pt x="510" y="1584"/>
                  </a:cubicBezTo>
                  <a:cubicBezTo>
                    <a:pt x="790" y="1853"/>
                    <a:pt x="1090" y="2056"/>
                    <a:pt x="1397" y="2238"/>
                  </a:cubicBezTo>
                  <a:cubicBezTo>
                    <a:pt x="1410" y="2246"/>
                    <a:pt x="1425" y="2250"/>
                    <a:pt x="1441" y="2250"/>
                  </a:cubicBezTo>
                  <a:cubicBezTo>
                    <a:pt x="1532" y="2250"/>
                    <a:pt x="1662" y="2136"/>
                    <a:pt x="1756" y="1966"/>
                  </a:cubicBezTo>
                  <a:cubicBezTo>
                    <a:pt x="1866" y="1767"/>
                    <a:pt x="1894" y="1568"/>
                    <a:pt x="1816" y="1525"/>
                  </a:cubicBezTo>
                  <a:cubicBezTo>
                    <a:pt x="1548" y="1366"/>
                    <a:pt x="1289" y="1187"/>
                    <a:pt x="1084" y="990"/>
                  </a:cubicBezTo>
                  <a:cubicBezTo>
                    <a:pt x="1035" y="942"/>
                    <a:pt x="985" y="888"/>
                    <a:pt x="945" y="839"/>
                  </a:cubicBezTo>
                  <a:lnTo>
                    <a:pt x="945" y="839"/>
                  </a:lnTo>
                  <a:cubicBezTo>
                    <a:pt x="963" y="843"/>
                    <a:pt x="979" y="841"/>
                    <a:pt x="999" y="845"/>
                  </a:cubicBezTo>
                  <a:cubicBezTo>
                    <a:pt x="1130" y="867"/>
                    <a:pt x="1273" y="906"/>
                    <a:pt x="1414" y="956"/>
                  </a:cubicBezTo>
                  <a:cubicBezTo>
                    <a:pt x="1705" y="1061"/>
                    <a:pt x="2013" y="1193"/>
                    <a:pt x="2307" y="1326"/>
                  </a:cubicBezTo>
                  <a:cubicBezTo>
                    <a:pt x="3490" y="1877"/>
                    <a:pt x="3756" y="2083"/>
                    <a:pt x="4828" y="2843"/>
                  </a:cubicBezTo>
                  <a:cubicBezTo>
                    <a:pt x="4841" y="2852"/>
                    <a:pt x="4858" y="2857"/>
                    <a:pt x="4876" y="2857"/>
                  </a:cubicBezTo>
                  <a:cubicBezTo>
                    <a:pt x="4962" y="2857"/>
                    <a:pt x="5095" y="2759"/>
                    <a:pt x="5210" y="2608"/>
                  </a:cubicBezTo>
                  <a:cubicBezTo>
                    <a:pt x="5347" y="2425"/>
                    <a:pt x="5391" y="2227"/>
                    <a:pt x="5311" y="2171"/>
                  </a:cubicBezTo>
                  <a:cubicBezTo>
                    <a:pt x="4196" y="1382"/>
                    <a:pt x="3904" y="1157"/>
                    <a:pt x="2653" y="574"/>
                  </a:cubicBezTo>
                  <a:cubicBezTo>
                    <a:pt x="2337" y="431"/>
                    <a:pt x="2029" y="298"/>
                    <a:pt x="1689" y="175"/>
                  </a:cubicBezTo>
                  <a:cubicBezTo>
                    <a:pt x="1514" y="115"/>
                    <a:pt x="1333" y="61"/>
                    <a:pt x="1132" y="28"/>
                  </a:cubicBezTo>
                  <a:cubicBezTo>
                    <a:pt x="1035" y="17"/>
                    <a:pt x="936" y="0"/>
                    <a:pt x="8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10149;p49">
              <a:extLst>
                <a:ext uri="{FF2B5EF4-FFF2-40B4-BE49-F238E27FC236}">
                  <a16:creationId xmlns:a16="http://schemas.microsoft.com/office/drawing/2014/main" id="{3FD075DF-69C6-6A14-4DE7-77B2D3192FBF}"/>
                </a:ext>
              </a:extLst>
            </p:cNvPr>
            <p:cNvSpPr/>
            <p:nvPr/>
          </p:nvSpPr>
          <p:spPr>
            <a:xfrm>
              <a:off x="2050025" y="3169225"/>
              <a:ext cx="127325" cy="60475"/>
            </a:xfrm>
            <a:custGeom>
              <a:avLst/>
              <a:gdLst/>
              <a:ahLst/>
              <a:cxnLst/>
              <a:rect l="l" t="t" r="r" b="b"/>
              <a:pathLst>
                <a:path w="5093" h="2419" extrusionOk="0">
                  <a:moveTo>
                    <a:pt x="760" y="0"/>
                  </a:moveTo>
                  <a:cubicBezTo>
                    <a:pt x="412" y="0"/>
                    <a:pt x="159" y="108"/>
                    <a:pt x="1" y="258"/>
                  </a:cubicBezTo>
                  <a:cubicBezTo>
                    <a:pt x="5" y="425"/>
                    <a:pt x="54" y="544"/>
                    <a:pt x="100" y="641"/>
                  </a:cubicBezTo>
                  <a:cubicBezTo>
                    <a:pt x="216" y="866"/>
                    <a:pt x="353" y="1009"/>
                    <a:pt x="492" y="1146"/>
                  </a:cubicBezTo>
                  <a:cubicBezTo>
                    <a:pt x="772" y="1415"/>
                    <a:pt x="1072" y="1616"/>
                    <a:pt x="1379" y="1798"/>
                  </a:cubicBezTo>
                  <a:cubicBezTo>
                    <a:pt x="1392" y="1806"/>
                    <a:pt x="1407" y="1810"/>
                    <a:pt x="1423" y="1810"/>
                  </a:cubicBezTo>
                  <a:cubicBezTo>
                    <a:pt x="1482" y="1810"/>
                    <a:pt x="1559" y="1760"/>
                    <a:pt x="1629" y="1679"/>
                  </a:cubicBezTo>
                  <a:cubicBezTo>
                    <a:pt x="452" y="824"/>
                    <a:pt x="542" y="677"/>
                    <a:pt x="548" y="526"/>
                  </a:cubicBezTo>
                  <a:cubicBezTo>
                    <a:pt x="553" y="422"/>
                    <a:pt x="739" y="403"/>
                    <a:pt x="865" y="403"/>
                  </a:cubicBezTo>
                  <a:cubicBezTo>
                    <a:pt x="889" y="403"/>
                    <a:pt x="911" y="404"/>
                    <a:pt x="929" y="405"/>
                  </a:cubicBezTo>
                  <a:cubicBezTo>
                    <a:pt x="929" y="403"/>
                    <a:pt x="927" y="403"/>
                    <a:pt x="927" y="401"/>
                  </a:cubicBezTo>
                  <a:lnTo>
                    <a:pt x="927" y="401"/>
                  </a:lnTo>
                  <a:cubicBezTo>
                    <a:pt x="947" y="405"/>
                    <a:pt x="961" y="403"/>
                    <a:pt x="981" y="407"/>
                  </a:cubicBezTo>
                  <a:cubicBezTo>
                    <a:pt x="1112" y="429"/>
                    <a:pt x="1255" y="468"/>
                    <a:pt x="1396" y="518"/>
                  </a:cubicBezTo>
                  <a:cubicBezTo>
                    <a:pt x="1687" y="623"/>
                    <a:pt x="1995" y="755"/>
                    <a:pt x="2289" y="888"/>
                  </a:cubicBezTo>
                  <a:cubicBezTo>
                    <a:pt x="3472" y="1439"/>
                    <a:pt x="3738" y="1645"/>
                    <a:pt x="4810" y="2405"/>
                  </a:cubicBezTo>
                  <a:cubicBezTo>
                    <a:pt x="4823" y="2414"/>
                    <a:pt x="4840" y="2419"/>
                    <a:pt x="4858" y="2419"/>
                  </a:cubicBezTo>
                  <a:cubicBezTo>
                    <a:pt x="4920" y="2419"/>
                    <a:pt x="5006" y="2368"/>
                    <a:pt x="5090" y="2284"/>
                  </a:cubicBezTo>
                  <a:lnTo>
                    <a:pt x="5092" y="2284"/>
                  </a:lnTo>
                  <a:cubicBezTo>
                    <a:pt x="3474" y="936"/>
                    <a:pt x="2385" y="403"/>
                    <a:pt x="1426" y="111"/>
                  </a:cubicBezTo>
                  <a:cubicBezTo>
                    <a:pt x="1175" y="33"/>
                    <a:pt x="953"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10150;p49">
              <a:extLst>
                <a:ext uri="{FF2B5EF4-FFF2-40B4-BE49-F238E27FC236}">
                  <a16:creationId xmlns:a16="http://schemas.microsoft.com/office/drawing/2014/main" id="{4C513646-4DC3-9631-18CD-2B36A4996815}"/>
                </a:ext>
              </a:extLst>
            </p:cNvPr>
            <p:cNvSpPr/>
            <p:nvPr/>
          </p:nvSpPr>
          <p:spPr>
            <a:xfrm>
              <a:off x="2103475" y="3291275"/>
              <a:ext cx="40675" cy="36350"/>
            </a:xfrm>
            <a:custGeom>
              <a:avLst/>
              <a:gdLst/>
              <a:ahLst/>
              <a:cxnLst/>
              <a:rect l="l" t="t" r="r" b="b"/>
              <a:pathLst>
                <a:path w="1627" h="1454" extrusionOk="0">
                  <a:moveTo>
                    <a:pt x="869" y="1"/>
                  </a:moveTo>
                  <a:cubicBezTo>
                    <a:pt x="614" y="1"/>
                    <a:pt x="364" y="154"/>
                    <a:pt x="213" y="424"/>
                  </a:cubicBezTo>
                  <a:cubicBezTo>
                    <a:pt x="0" y="809"/>
                    <a:pt x="50" y="1163"/>
                    <a:pt x="396" y="1356"/>
                  </a:cubicBezTo>
                  <a:cubicBezTo>
                    <a:pt x="512" y="1421"/>
                    <a:pt x="641" y="1453"/>
                    <a:pt x="769" y="1453"/>
                  </a:cubicBezTo>
                  <a:cubicBezTo>
                    <a:pt x="1022" y="1453"/>
                    <a:pt x="1271" y="1326"/>
                    <a:pt x="1414" y="1070"/>
                  </a:cubicBezTo>
                  <a:lnTo>
                    <a:pt x="1412" y="1070"/>
                  </a:lnTo>
                  <a:cubicBezTo>
                    <a:pt x="1626" y="684"/>
                    <a:pt x="1537" y="278"/>
                    <a:pt x="1189" y="86"/>
                  </a:cubicBezTo>
                  <a:cubicBezTo>
                    <a:pt x="1086" y="28"/>
                    <a:pt x="977"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10151;p49">
              <a:extLst>
                <a:ext uri="{FF2B5EF4-FFF2-40B4-BE49-F238E27FC236}">
                  <a16:creationId xmlns:a16="http://schemas.microsoft.com/office/drawing/2014/main" id="{FA3A7F1A-097F-1041-637F-0324D16F68B7}"/>
                </a:ext>
              </a:extLst>
            </p:cNvPr>
            <p:cNvSpPr/>
            <p:nvPr/>
          </p:nvSpPr>
          <p:spPr>
            <a:xfrm>
              <a:off x="1999825" y="3247750"/>
              <a:ext cx="134775" cy="71425"/>
            </a:xfrm>
            <a:custGeom>
              <a:avLst/>
              <a:gdLst/>
              <a:ahLst/>
              <a:cxnLst/>
              <a:rect l="l" t="t" r="r" b="b"/>
              <a:pathLst>
                <a:path w="5391" h="2857" extrusionOk="0">
                  <a:moveTo>
                    <a:pt x="822" y="0"/>
                  </a:moveTo>
                  <a:cubicBezTo>
                    <a:pt x="701" y="0"/>
                    <a:pt x="564" y="20"/>
                    <a:pt x="394" y="89"/>
                  </a:cubicBezTo>
                  <a:cubicBezTo>
                    <a:pt x="313" y="125"/>
                    <a:pt x="219" y="192"/>
                    <a:pt x="144" y="286"/>
                  </a:cubicBezTo>
                  <a:cubicBezTo>
                    <a:pt x="70" y="383"/>
                    <a:pt x="25" y="510"/>
                    <a:pt x="17" y="614"/>
                  </a:cubicBezTo>
                  <a:cubicBezTo>
                    <a:pt x="1" y="828"/>
                    <a:pt x="64" y="968"/>
                    <a:pt x="118" y="1081"/>
                  </a:cubicBezTo>
                  <a:cubicBezTo>
                    <a:pt x="233" y="1306"/>
                    <a:pt x="373" y="1447"/>
                    <a:pt x="510" y="1586"/>
                  </a:cubicBezTo>
                  <a:cubicBezTo>
                    <a:pt x="790" y="1854"/>
                    <a:pt x="1090" y="2055"/>
                    <a:pt x="1396" y="2238"/>
                  </a:cubicBezTo>
                  <a:cubicBezTo>
                    <a:pt x="1410" y="2246"/>
                    <a:pt x="1426" y="2250"/>
                    <a:pt x="1443" y="2250"/>
                  </a:cubicBezTo>
                  <a:cubicBezTo>
                    <a:pt x="1535" y="2250"/>
                    <a:pt x="1664" y="2137"/>
                    <a:pt x="1756" y="1968"/>
                  </a:cubicBezTo>
                  <a:cubicBezTo>
                    <a:pt x="1866" y="1767"/>
                    <a:pt x="1893" y="1570"/>
                    <a:pt x="1818" y="1524"/>
                  </a:cubicBezTo>
                  <a:cubicBezTo>
                    <a:pt x="1548" y="1365"/>
                    <a:pt x="1291" y="1188"/>
                    <a:pt x="1086" y="992"/>
                  </a:cubicBezTo>
                  <a:cubicBezTo>
                    <a:pt x="1035" y="942"/>
                    <a:pt x="987" y="890"/>
                    <a:pt x="945" y="840"/>
                  </a:cubicBezTo>
                  <a:lnTo>
                    <a:pt x="945" y="840"/>
                  </a:lnTo>
                  <a:cubicBezTo>
                    <a:pt x="965" y="842"/>
                    <a:pt x="979" y="842"/>
                    <a:pt x="999" y="844"/>
                  </a:cubicBezTo>
                  <a:cubicBezTo>
                    <a:pt x="1130" y="866"/>
                    <a:pt x="1273" y="908"/>
                    <a:pt x="1416" y="958"/>
                  </a:cubicBezTo>
                  <a:cubicBezTo>
                    <a:pt x="1707" y="1063"/>
                    <a:pt x="2013" y="1194"/>
                    <a:pt x="2307" y="1328"/>
                  </a:cubicBezTo>
                  <a:cubicBezTo>
                    <a:pt x="3490" y="1878"/>
                    <a:pt x="3756" y="2085"/>
                    <a:pt x="4830" y="2842"/>
                  </a:cubicBezTo>
                  <a:cubicBezTo>
                    <a:pt x="4843" y="2852"/>
                    <a:pt x="4859" y="2856"/>
                    <a:pt x="4877" y="2856"/>
                  </a:cubicBezTo>
                  <a:cubicBezTo>
                    <a:pt x="4962" y="2856"/>
                    <a:pt x="5097" y="2758"/>
                    <a:pt x="5210" y="2608"/>
                  </a:cubicBezTo>
                  <a:cubicBezTo>
                    <a:pt x="5347" y="2425"/>
                    <a:pt x="5391" y="2228"/>
                    <a:pt x="5311" y="2170"/>
                  </a:cubicBezTo>
                  <a:lnTo>
                    <a:pt x="5313" y="2170"/>
                  </a:lnTo>
                  <a:cubicBezTo>
                    <a:pt x="4196" y="1381"/>
                    <a:pt x="3903" y="1159"/>
                    <a:pt x="2655" y="576"/>
                  </a:cubicBezTo>
                  <a:cubicBezTo>
                    <a:pt x="2337" y="433"/>
                    <a:pt x="2029" y="300"/>
                    <a:pt x="1689" y="174"/>
                  </a:cubicBezTo>
                  <a:cubicBezTo>
                    <a:pt x="1514" y="115"/>
                    <a:pt x="1333" y="61"/>
                    <a:pt x="1134" y="29"/>
                  </a:cubicBezTo>
                  <a:cubicBezTo>
                    <a:pt x="1035" y="18"/>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10152;p49">
              <a:extLst>
                <a:ext uri="{FF2B5EF4-FFF2-40B4-BE49-F238E27FC236}">
                  <a16:creationId xmlns:a16="http://schemas.microsoft.com/office/drawing/2014/main" id="{C46B0F3D-8F4D-7EB1-EEF4-ED740667AB7D}"/>
                </a:ext>
              </a:extLst>
            </p:cNvPr>
            <p:cNvSpPr/>
            <p:nvPr/>
          </p:nvSpPr>
          <p:spPr>
            <a:xfrm>
              <a:off x="2000275" y="3258675"/>
              <a:ext cx="127325" cy="60525"/>
            </a:xfrm>
            <a:custGeom>
              <a:avLst/>
              <a:gdLst/>
              <a:ahLst/>
              <a:cxnLst/>
              <a:rect l="l" t="t" r="r" b="b"/>
              <a:pathLst>
                <a:path w="5093" h="2421" extrusionOk="0">
                  <a:moveTo>
                    <a:pt x="760" y="1"/>
                  </a:moveTo>
                  <a:cubicBezTo>
                    <a:pt x="413" y="1"/>
                    <a:pt x="161" y="109"/>
                    <a:pt x="1" y="258"/>
                  </a:cubicBezTo>
                  <a:cubicBezTo>
                    <a:pt x="5" y="427"/>
                    <a:pt x="54" y="547"/>
                    <a:pt x="100" y="644"/>
                  </a:cubicBezTo>
                  <a:cubicBezTo>
                    <a:pt x="215" y="869"/>
                    <a:pt x="355" y="1010"/>
                    <a:pt x="492" y="1149"/>
                  </a:cubicBezTo>
                  <a:cubicBezTo>
                    <a:pt x="772" y="1417"/>
                    <a:pt x="1072" y="1618"/>
                    <a:pt x="1378" y="1801"/>
                  </a:cubicBezTo>
                  <a:cubicBezTo>
                    <a:pt x="1392" y="1809"/>
                    <a:pt x="1407" y="1812"/>
                    <a:pt x="1424" y="1812"/>
                  </a:cubicBezTo>
                  <a:cubicBezTo>
                    <a:pt x="1483" y="1812"/>
                    <a:pt x="1559" y="1763"/>
                    <a:pt x="1631" y="1682"/>
                  </a:cubicBezTo>
                  <a:cubicBezTo>
                    <a:pt x="452" y="827"/>
                    <a:pt x="541" y="680"/>
                    <a:pt x="547" y="529"/>
                  </a:cubicBezTo>
                  <a:cubicBezTo>
                    <a:pt x="553" y="421"/>
                    <a:pt x="749" y="404"/>
                    <a:pt x="874" y="404"/>
                  </a:cubicBezTo>
                  <a:cubicBezTo>
                    <a:pt x="895" y="404"/>
                    <a:pt x="914" y="405"/>
                    <a:pt x="929" y="405"/>
                  </a:cubicBezTo>
                  <a:cubicBezTo>
                    <a:pt x="929" y="405"/>
                    <a:pt x="927" y="403"/>
                    <a:pt x="927" y="403"/>
                  </a:cubicBezTo>
                  <a:lnTo>
                    <a:pt x="927" y="403"/>
                  </a:lnTo>
                  <a:cubicBezTo>
                    <a:pt x="947" y="405"/>
                    <a:pt x="961" y="405"/>
                    <a:pt x="981" y="409"/>
                  </a:cubicBezTo>
                  <a:cubicBezTo>
                    <a:pt x="1112" y="429"/>
                    <a:pt x="1255" y="471"/>
                    <a:pt x="1398" y="521"/>
                  </a:cubicBezTo>
                  <a:cubicBezTo>
                    <a:pt x="1687" y="626"/>
                    <a:pt x="1995" y="757"/>
                    <a:pt x="2289" y="891"/>
                  </a:cubicBezTo>
                  <a:cubicBezTo>
                    <a:pt x="3472" y="1441"/>
                    <a:pt x="3738" y="1648"/>
                    <a:pt x="4812" y="2407"/>
                  </a:cubicBezTo>
                  <a:cubicBezTo>
                    <a:pt x="4825" y="2416"/>
                    <a:pt x="4840" y="2421"/>
                    <a:pt x="4858" y="2421"/>
                  </a:cubicBezTo>
                  <a:cubicBezTo>
                    <a:pt x="4919" y="2421"/>
                    <a:pt x="5006" y="2370"/>
                    <a:pt x="5092" y="2286"/>
                  </a:cubicBezTo>
                  <a:cubicBezTo>
                    <a:pt x="3474" y="938"/>
                    <a:pt x="2384" y="405"/>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10153;p49">
              <a:extLst>
                <a:ext uri="{FF2B5EF4-FFF2-40B4-BE49-F238E27FC236}">
                  <a16:creationId xmlns:a16="http://schemas.microsoft.com/office/drawing/2014/main" id="{515018ED-1591-9984-0A4D-95E206A5A5A5}"/>
                </a:ext>
              </a:extLst>
            </p:cNvPr>
            <p:cNvSpPr/>
            <p:nvPr/>
          </p:nvSpPr>
          <p:spPr>
            <a:xfrm>
              <a:off x="2053700" y="3380800"/>
              <a:ext cx="40700" cy="36325"/>
            </a:xfrm>
            <a:custGeom>
              <a:avLst/>
              <a:gdLst/>
              <a:ahLst/>
              <a:cxnLst/>
              <a:rect l="l" t="t" r="r" b="b"/>
              <a:pathLst>
                <a:path w="1628" h="1453" extrusionOk="0">
                  <a:moveTo>
                    <a:pt x="869" y="0"/>
                  </a:moveTo>
                  <a:cubicBezTo>
                    <a:pt x="614" y="0"/>
                    <a:pt x="364" y="152"/>
                    <a:pt x="214" y="423"/>
                  </a:cubicBezTo>
                  <a:cubicBezTo>
                    <a:pt x="1" y="807"/>
                    <a:pt x="51" y="1163"/>
                    <a:pt x="397" y="1356"/>
                  </a:cubicBezTo>
                  <a:cubicBezTo>
                    <a:pt x="513" y="1420"/>
                    <a:pt x="641" y="1452"/>
                    <a:pt x="769" y="1452"/>
                  </a:cubicBezTo>
                  <a:cubicBezTo>
                    <a:pt x="1022" y="1452"/>
                    <a:pt x="1272" y="1325"/>
                    <a:pt x="1414" y="1069"/>
                  </a:cubicBezTo>
                  <a:cubicBezTo>
                    <a:pt x="1627" y="684"/>
                    <a:pt x="1538" y="278"/>
                    <a:pt x="1190" y="85"/>
                  </a:cubicBezTo>
                  <a:cubicBezTo>
                    <a:pt x="1087" y="28"/>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10154;p49">
              <a:extLst>
                <a:ext uri="{FF2B5EF4-FFF2-40B4-BE49-F238E27FC236}">
                  <a16:creationId xmlns:a16="http://schemas.microsoft.com/office/drawing/2014/main" id="{AD00DE6F-3F3B-597F-85EB-8A89F1CDFCEE}"/>
                </a:ext>
              </a:extLst>
            </p:cNvPr>
            <p:cNvSpPr/>
            <p:nvPr/>
          </p:nvSpPr>
          <p:spPr>
            <a:xfrm>
              <a:off x="1950125" y="3337250"/>
              <a:ext cx="134725" cy="71450"/>
            </a:xfrm>
            <a:custGeom>
              <a:avLst/>
              <a:gdLst/>
              <a:ahLst/>
              <a:cxnLst/>
              <a:rect l="l" t="t" r="r" b="b"/>
              <a:pathLst>
                <a:path w="5389" h="2858" extrusionOk="0">
                  <a:moveTo>
                    <a:pt x="822" y="0"/>
                  </a:moveTo>
                  <a:cubicBezTo>
                    <a:pt x="701" y="0"/>
                    <a:pt x="563" y="20"/>
                    <a:pt x="392" y="90"/>
                  </a:cubicBezTo>
                  <a:cubicBezTo>
                    <a:pt x="311" y="125"/>
                    <a:pt x="217" y="193"/>
                    <a:pt x="142" y="286"/>
                  </a:cubicBezTo>
                  <a:cubicBezTo>
                    <a:pt x="70" y="384"/>
                    <a:pt x="23" y="509"/>
                    <a:pt x="17" y="614"/>
                  </a:cubicBezTo>
                  <a:cubicBezTo>
                    <a:pt x="1" y="829"/>
                    <a:pt x="62" y="966"/>
                    <a:pt x="116" y="1080"/>
                  </a:cubicBezTo>
                  <a:cubicBezTo>
                    <a:pt x="231" y="1306"/>
                    <a:pt x="370" y="1447"/>
                    <a:pt x="510" y="1587"/>
                  </a:cubicBezTo>
                  <a:cubicBezTo>
                    <a:pt x="788" y="1853"/>
                    <a:pt x="1088" y="2056"/>
                    <a:pt x="1396" y="2239"/>
                  </a:cubicBezTo>
                  <a:cubicBezTo>
                    <a:pt x="1410" y="2246"/>
                    <a:pt x="1425" y="2250"/>
                    <a:pt x="1441" y="2250"/>
                  </a:cubicBezTo>
                  <a:cubicBezTo>
                    <a:pt x="1531" y="2250"/>
                    <a:pt x="1661" y="2137"/>
                    <a:pt x="1754" y="1966"/>
                  </a:cubicBezTo>
                  <a:cubicBezTo>
                    <a:pt x="1866" y="1768"/>
                    <a:pt x="1891" y="1569"/>
                    <a:pt x="1816" y="1525"/>
                  </a:cubicBezTo>
                  <a:cubicBezTo>
                    <a:pt x="1547" y="1366"/>
                    <a:pt x="1289" y="1187"/>
                    <a:pt x="1084" y="990"/>
                  </a:cubicBezTo>
                  <a:cubicBezTo>
                    <a:pt x="1032" y="942"/>
                    <a:pt x="985" y="891"/>
                    <a:pt x="943" y="841"/>
                  </a:cubicBezTo>
                  <a:lnTo>
                    <a:pt x="943" y="841"/>
                  </a:lnTo>
                  <a:cubicBezTo>
                    <a:pt x="963" y="843"/>
                    <a:pt x="979" y="841"/>
                    <a:pt x="999" y="845"/>
                  </a:cubicBezTo>
                  <a:cubicBezTo>
                    <a:pt x="1128" y="867"/>
                    <a:pt x="1271" y="907"/>
                    <a:pt x="1414" y="956"/>
                  </a:cubicBezTo>
                  <a:cubicBezTo>
                    <a:pt x="1704" y="1064"/>
                    <a:pt x="2013" y="1195"/>
                    <a:pt x="2307" y="1326"/>
                  </a:cubicBezTo>
                  <a:cubicBezTo>
                    <a:pt x="3488" y="1877"/>
                    <a:pt x="3756" y="2084"/>
                    <a:pt x="4828" y="2843"/>
                  </a:cubicBezTo>
                  <a:cubicBezTo>
                    <a:pt x="4841" y="2853"/>
                    <a:pt x="4857" y="2857"/>
                    <a:pt x="4875" y="2857"/>
                  </a:cubicBezTo>
                  <a:cubicBezTo>
                    <a:pt x="4960" y="2857"/>
                    <a:pt x="5095" y="2759"/>
                    <a:pt x="5208" y="2609"/>
                  </a:cubicBezTo>
                  <a:cubicBezTo>
                    <a:pt x="5345" y="2426"/>
                    <a:pt x="5388" y="2227"/>
                    <a:pt x="5309" y="2171"/>
                  </a:cubicBezTo>
                  <a:lnTo>
                    <a:pt x="5311" y="2171"/>
                  </a:lnTo>
                  <a:cubicBezTo>
                    <a:pt x="4194" y="1382"/>
                    <a:pt x="3901" y="1157"/>
                    <a:pt x="2653" y="575"/>
                  </a:cubicBezTo>
                  <a:cubicBezTo>
                    <a:pt x="2335" y="432"/>
                    <a:pt x="2027" y="300"/>
                    <a:pt x="1687" y="175"/>
                  </a:cubicBezTo>
                  <a:cubicBezTo>
                    <a:pt x="1512" y="115"/>
                    <a:pt x="1333" y="62"/>
                    <a:pt x="1132" y="28"/>
                  </a:cubicBezTo>
                  <a:cubicBezTo>
                    <a:pt x="1034" y="17"/>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10155;p49">
              <a:extLst>
                <a:ext uri="{FF2B5EF4-FFF2-40B4-BE49-F238E27FC236}">
                  <a16:creationId xmlns:a16="http://schemas.microsoft.com/office/drawing/2014/main" id="{F8AB0202-CE53-FC5D-A6B8-88F9C66DEB5C}"/>
                </a:ext>
              </a:extLst>
            </p:cNvPr>
            <p:cNvSpPr/>
            <p:nvPr/>
          </p:nvSpPr>
          <p:spPr>
            <a:xfrm>
              <a:off x="1950525" y="3348200"/>
              <a:ext cx="127325" cy="60500"/>
            </a:xfrm>
            <a:custGeom>
              <a:avLst/>
              <a:gdLst/>
              <a:ahLst/>
              <a:cxnLst/>
              <a:rect l="l" t="t" r="r" b="b"/>
              <a:pathLst>
                <a:path w="5093" h="2420" extrusionOk="0">
                  <a:moveTo>
                    <a:pt x="760" y="1"/>
                  </a:moveTo>
                  <a:cubicBezTo>
                    <a:pt x="413" y="1"/>
                    <a:pt x="160" y="108"/>
                    <a:pt x="1" y="258"/>
                  </a:cubicBezTo>
                  <a:cubicBezTo>
                    <a:pt x="5" y="425"/>
                    <a:pt x="54" y="544"/>
                    <a:pt x="100" y="642"/>
                  </a:cubicBezTo>
                  <a:cubicBezTo>
                    <a:pt x="215" y="868"/>
                    <a:pt x="354" y="1009"/>
                    <a:pt x="494" y="1149"/>
                  </a:cubicBezTo>
                  <a:cubicBezTo>
                    <a:pt x="772" y="1415"/>
                    <a:pt x="1072" y="1618"/>
                    <a:pt x="1380" y="1801"/>
                  </a:cubicBezTo>
                  <a:cubicBezTo>
                    <a:pt x="1393" y="1808"/>
                    <a:pt x="1408" y="1812"/>
                    <a:pt x="1424" y="1812"/>
                  </a:cubicBezTo>
                  <a:cubicBezTo>
                    <a:pt x="1483" y="1812"/>
                    <a:pt x="1559" y="1762"/>
                    <a:pt x="1631" y="1681"/>
                  </a:cubicBezTo>
                  <a:cubicBezTo>
                    <a:pt x="452" y="827"/>
                    <a:pt x="541" y="677"/>
                    <a:pt x="547" y="528"/>
                  </a:cubicBezTo>
                  <a:cubicBezTo>
                    <a:pt x="552" y="421"/>
                    <a:pt x="749" y="404"/>
                    <a:pt x="874" y="404"/>
                  </a:cubicBezTo>
                  <a:cubicBezTo>
                    <a:pt x="895" y="404"/>
                    <a:pt x="913" y="404"/>
                    <a:pt x="929" y="405"/>
                  </a:cubicBezTo>
                  <a:cubicBezTo>
                    <a:pt x="929" y="404"/>
                    <a:pt x="929" y="403"/>
                    <a:pt x="929" y="403"/>
                  </a:cubicBezTo>
                  <a:lnTo>
                    <a:pt x="929" y="403"/>
                  </a:lnTo>
                  <a:cubicBezTo>
                    <a:pt x="948" y="405"/>
                    <a:pt x="963" y="403"/>
                    <a:pt x="983" y="407"/>
                  </a:cubicBezTo>
                  <a:cubicBezTo>
                    <a:pt x="1112" y="429"/>
                    <a:pt x="1255" y="469"/>
                    <a:pt x="1398" y="518"/>
                  </a:cubicBezTo>
                  <a:cubicBezTo>
                    <a:pt x="1688" y="626"/>
                    <a:pt x="1997" y="757"/>
                    <a:pt x="2291" y="888"/>
                  </a:cubicBezTo>
                  <a:cubicBezTo>
                    <a:pt x="3472" y="1439"/>
                    <a:pt x="3740" y="1646"/>
                    <a:pt x="4812" y="2405"/>
                  </a:cubicBezTo>
                  <a:cubicBezTo>
                    <a:pt x="4825" y="2415"/>
                    <a:pt x="4841" y="2419"/>
                    <a:pt x="4859" y="2419"/>
                  </a:cubicBezTo>
                  <a:cubicBezTo>
                    <a:pt x="4921" y="2419"/>
                    <a:pt x="5006" y="2368"/>
                    <a:pt x="5092" y="2284"/>
                  </a:cubicBezTo>
                  <a:cubicBezTo>
                    <a:pt x="3474" y="936"/>
                    <a:pt x="2384" y="403"/>
                    <a:pt x="1426" y="111"/>
                  </a:cubicBezTo>
                  <a:cubicBezTo>
                    <a:pt x="1174"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10156;p49">
              <a:extLst>
                <a:ext uri="{FF2B5EF4-FFF2-40B4-BE49-F238E27FC236}">
                  <a16:creationId xmlns:a16="http://schemas.microsoft.com/office/drawing/2014/main" id="{382ACBE1-15CA-2311-DFBF-5A540A4E4086}"/>
                </a:ext>
              </a:extLst>
            </p:cNvPr>
            <p:cNvSpPr/>
            <p:nvPr/>
          </p:nvSpPr>
          <p:spPr>
            <a:xfrm>
              <a:off x="2003950" y="3470300"/>
              <a:ext cx="40750" cy="36325"/>
            </a:xfrm>
            <a:custGeom>
              <a:avLst/>
              <a:gdLst/>
              <a:ahLst/>
              <a:cxnLst/>
              <a:rect l="l" t="t" r="r" b="b"/>
              <a:pathLst>
                <a:path w="1630" h="1453" extrusionOk="0">
                  <a:moveTo>
                    <a:pt x="869" y="1"/>
                  </a:moveTo>
                  <a:cubicBezTo>
                    <a:pt x="614" y="1"/>
                    <a:pt x="365" y="153"/>
                    <a:pt x="216" y="422"/>
                  </a:cubicBezTo>
                  <a:cubicBezTo>
                    <a:pt x="1" y="808"/>
                    <a:pt x="50" y="1161"/>
                    <a:pt x="398" y="1356"/>
                  </a:cubicBezTo>
                  <a:cubicBezTo>
                    <a:pt x="514" y="1421"/>
                    <a:pt x="642" y="1453"/>
                    <a:pt x="769" y="1453"/>
                  </a:cubicBezTo>
                  <a:cubicBezTo>
                    <a:pt x="1022" y="1453"/>
                    <a:pt x="1271" y="1325"/>
                    <a:pt x="1414" y="1068"/>
                  </a:cubicBezTo>
                  <a:cubicBezTo>
                    <a:pt x="1629" y="684"/>
                    <a:pt x="1538" y="279"/>
                    <a:pt x="1192" y="86"/>
                  </a:cubicBezTo>
                  <a:cubicBezTo>
                    <a:pt x="1088"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10157;p49">
              <a:extLst>
                <a:ext uri="{FF2B5EF4-FFF2-40B4-BE49-F238E27FC236}">
                  <a16:creationId xmlns:a16="http://schemas.microsoft.com/office/drawing/2014/main" id="{053504B8-9BA7-D413-F66C-DEF60C5E9B68}"/>
                </a:ext>
              </a:extLst>
            </p:cNvPr>
            <p:cNvSpPr/>
            <p:nvPr/>
          </p:nvSpPr>
          <p:spPr>
            <a:xfrm>
              <a:off x="1900375" y="3426725"/>
              <a:ext cx="134775" cy="71475"/>
            </a:xfrm>
            <a:custGeom>
              <a:avLst/>
              <a:gdLst/>
              <a:ahLst/>
              <a:cxnLst/>
              <a:rect l="l" t="t" r="r" b="b"/>
              <a:pathLst>
                <a:path w="5391" h="2859" extrusionOk="0">
                  <a:moveTo>
                    <a:pt x="823" y="1"/>
                  </a:moveTo>
                  <a:cubicBezTo>
                    <a:pt x="702" y="1"/>
                    <a:pt x="564" y="21"/>
                    <a:pt x="392" y="91"/>
                  </a:cubicBezTo>
                  <a:cubicBezTo>
                    <a:pt x="313" y="127"/>
                    <a:pt x="217" y="193"/>
                    <a:pt x="144" y="286"/>
                  </a:cubicBezTo>
                  <a:cubicBezTo>
                    <a:pt x="70" y="385"/>
                    <a:pt x="22" y="511"/>
                    <a:pt x="16" y="614"/>
                  </a:cubicBezTo>
                  <a:cubicBezTo>
                    <a:pt x="1" y="831"/>
                    <a:pt x="64" y="968"/>
                    <a:pt x="116" y="1081"/>
                  </a:cubicBezTo>
                  <a:cubicBezTo>
                    <a:pt x="233" y="1306"/>
                    <a:pt x="370" y="1447"/>
                    <a:pt x="509" y="1586"/>
                  </a:cubicBezTo>
                  <a:cubicBezTo>
                    <a:pt x="790" y="1855"/>
                    <a:pt x="1088" y="2055"/>
                    <a:pt x="1396" y="2238"/>
                  </a:cubicBezTo>
                  <a:cubicBezTo>
                    <a:pt x="1410" y="2246"/>
                    <a:pt x="1425" y="2250"/>
                    <a:pt x="1442" y="2250"/>
                  </a:cubicBezTo>
                  <a:cubicBezTo>
                    <a:pt x="1533" y="2250"/>
                    <a:pt x="1662" y="2137"/>
                    <a:pt x="1756" y="1968"/>
                  </a:cubicBezTo>
                  <a:cubicBezTo>
                    <a:pt x="1865" y="1767"/>
                    <a:pt x="1893" y="1570"/>
                    <a:pt x="1816" y="1527"/>
                  </a:cubicBezTo>
                  <a:cubicBezTo>
                    <a:pt x="1547" y="1368"/>
                    <a:pt x="1289" y="1189"/>
                    <a:pt x="1084" y="992"/>
                  </a:cubicBezTo>
                  <a:cubicBezTo>
                    <a:pt x="1034" y="942"/>
                    <a:pt x="985" y="890"/>
                    <a:pt x="945" y="841"/>
                  </a:cubicBezTo>
                  <a:lnTo>
                    <a:pt x="945" y="841"/>
                  </a:lnTo>
                  <a:cubicBezTo>
                    <a:pt x="963" y="843"/>
                    <a:pt x="979" y="843"/>
                    <a:pt x="999" y="847"/>
                  </a:cubicBezTo>
                  <a:cubicBezTo>
                    <a:pt x="1130" y="869"/>
                    <a:pt x="1273" y="908"/>
                    <a:pt x="1414" y="958"/>
                  </a:cubicBezTo>
                  <a:cubicBezTo>
                    <a:pt x="1704" y="1063"/>
                    <a:pt x="2013" y="1195"/>
                    <a:pt x="2307" y="1328"/>
                  </a:cubicBezTo>
                  <a:cubicBezTo>
                    <a:pt x="3490" y="1879"/>
                    <a:pt x="3756" y="2085"/>
                    <a:pt x="4828" y="2845"/>
                  </a:cubicBezTo>
                  <a:cubicBezTo>
                    <a:pt x="4841" y="2854"/>
                    <a:pt x="4857" y="2859"/>
                    <a:pt x="4875" y="2859"/>
                  </a:cubicBezTo>
                  <a:cubicBezTo>
                    <a:pt x="4961" y="2859"/>
                    <a:pt x="5095" y="2759"/>
                    <a:pt x="5209" y="2610"/>
                  </a:cubicBezTo>
                  <a:cubicBezTo>
                    <a:pt x="5347" y="2427"/>
                    <a:pt x="5390" y="2228"/>
                    <a:pt x="5311" y="2173"/>
                  </a:cubicBezTo>
                  <a:cubicBezTo>
                    <a:pt x="4193" y="1381"/>
                    <a:pt x="3903" y="1159"/>
                    <a:pt x="2653" y="576"/>
                  </a:cubicBezTo>
                  <a:cubicBezTo>
                    <a:pt x="2337" y="433"/>
                    <a:pt x="2026" y="300"/>
                    <a:pt x="1686" y="177"/>
                  </a:cubicBezTo>
                  <a:cubicBezTo>
                    <a:pt x="1513" y="115"/>
                    <a:pt x="1333" y="63"/>
                    <a:pt x="1132" y="30"/>
                  </a:cubicBezTo>
                  <a:cubicBezTo>
                    <a:pt x="1034" y="18"/>
                    <a:pt x="936" y="1"/>
                    <a:pt x="8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10158;p49">
              <a:extLst>
                <a:ext uri="{FF2B5EF4-FFF2-40B4-BE49-F238E27FC236}">
                  <a16:creationId xmlns:a16="http://schemas.microsoft.com/office/drawing/2014/main" id="{ED56C149-0D90-8BBA-187F-EF9D2C23CCD2}"/>
                </a:ext>
              </a:extLst>
            </p:cNvPr>
            <p:cNvSpPr/>
            <p:nvPr/>
          </p:nvSpPr>
          <p:spPr>
            <a:xfrm>
              <a:off x="1900775" y="3437700"/>
              <a:ext cx="127325" cy="60500"/>
            </a:xfrm>
            <a:custGeom>
              <a:avLst/>
              <a:gdLst/>
              <a:ahLst/>
              <a:cxnLst/>
              <a:rect l="l" t="t" r="r" b="b"/>
              <a:pathLst>
                <a:path w="5093" h="2420" extrusionOk="0">
                  <a:moveTo>
                    <a:pt x="930" y="404"/>
                  </a:moveTo>
                  <a:cubicBezTo>
                    <a:pt x="930" y="404"/>
                    <a:pt x="930" y="404"/>
                    <a:pt x="931" y="404"/>
                  </a:cubicBezTo>
                  <a:cubicBezTo>
                    <a:pt x="930" y="404"/>
                    <a:pt x="930" y="404"/>
                    <a:pt x="930" y="404"/>
                  </a:cubicBezTo>
                  <a:close/>
                  <a:moveTo>
                    <a:pt x="763" y="1"/>
                  </a:moveTo>
                  <a:cubicBezTo>
                    <a:pt x="414" y="1"/>
                    <a:pt x="161" y="109"/>
                    <a:pt x="0" y="259"/>
                  </a:cubicBezTo>
                  <a:cubicBezTo>
                    <a:pt x="4" y="426"/>
                    <a:pt x="54" y="545"/>
                    <a:pt x="100" y="642"/>
                  </a:cubicBezTo>
                  <a:cubicBezTo>
                    <a:pt x="217" y="867"/>
                    <a:pt x="354" y="1008"/>
                    <a:pt x="493" y="1147"/>
                  </a:cubicBezTo>
                  <a:cubicBezTo>
                    <a:pt x="774" y="1416"/>
                    <a:pt x="1072" y="1616"/>
                    <a:pt x="1380" y="1799"/>
                  </a:cubicBezTo>
                  <a:cubicBezTo>
                    <a:pt x="1393" y="1807"/>
                    <a:pt x="1408" y="1811"/>
                    <a:pt x="1424" y="1811"/>
                  </a:cubicBezTo>
                  <a:cubicBezTo>
                    <a:pt x="1483" y="1811"/>
                    <a:pt x="1559" y="1761"/>
                    <a:pt x="1631" y="1680"/>
                  </a:cubicBezTo>
                  <a:cubicBezTo>
                    <a:pt x="452" y="825"/>
                    <a:pt x="541" y="678"/>
                    <a:pt x="547" y="527"/>
                  </a:cubicBezTo>
                  <a:cubicBezTo>
                    <a:pt x="552" y="420"/>
                    <a:pt x="753" y="403"/>
                    <a:pt x="880" y="403"/>
                  </a:cubicBezTo>
                  <a:cubicBezTo>
                    <a:pt x="898" y="403"/>
                    <a:pt x="915" y="403"/>
                    <a:pt x="930" y="404"/>
                  </a:cubicBezTo>
                  <a:lnTo>
                    <a:pt x="930" y="404"/>
                  </a:lnTo>
                  <a:cubicBezTo>
                    <a:pt x="929" y="404"/>
                    <a:pt x="929" y="403"/>
                    <a:pt x="929" y="402"/>
                  </a:cubicBezTo>
                  <a:lnTo>
                    <a:pt x="929" y="402"/>
                  </a:lnTo>
                  <a:cubicBezTo>
                    <a:pt x="947" y="404"/>
                    <a:pt x="963" y="404"/>
                    <a:pt x="983" y="408"/>
                  </a:cubicBezTo>
                  <a:cubicBezTo>
                    <a:pt x="1114" y="430"/>
                    <a:pt x="1255" y="469"/>
                    <a:pt x="1398" y="519"/>
                  </a:cubicBezTo>
                  <a:cubicBezTo>
                    <a:pt x="1688" y="624"/>
                    <a:pt x="1997" y="756"/>
                    <a:pt x="2291" y="889"/>
                  </a:cubicBezTo>
                  <a:cubicBezTo>
                    <a:pt x="3474" y="1440"/>
                    <a:pt x="3740" y="1646"/>
                    <a:pt x="4812" y="2406"/>
                  </a:cubicBezTo>
                  <a:cubicBezTo>
                    <a:pt x="4825" y="2415"/>
                    <a:pt x="4841" y="2420"/>
                    <a:pt x="4859" y="2420"/>
                  </a:cubicBezTo>
                  <a:cubicBezTo>
                    <a:pt x="4921" y="2420"/>
                    <a:pt x="5006" y="2369"/>
                    <a:pt x="5092" y="2284"/>
                  </a:cubicBezTo>
                  <a:cubicBezTo>
                    <a:pt x="3474" y="937"/>
                    <a:pt x="2384" y="404"/>
                    <a:pt x="1428" y="109"/>
                  </a:cubicBezTo>
                  <a:cubicBezTo>
                    <a:pt x="1177" y="33"/>
                    <a:pt x="955" y="1"/>
                    <a:pt x="7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10159;p49">
              <a:extLst>
                <a:ext uri="{FF2B5EF4-FFF2-40B4-BE49-F238E27FC236}">
                  <a16:creationId xmlns:a16="http://schemas.microsoft.com/office/drawing/2014/main" id="{BBC5C048-5B0C-51CC-FC7F-92CEBE33F72B}"/>
                </a:ext>
              </a:extLst>
            </p:cNvPr>
            <p:cNvSpPr/>
            <p:nvPr/>
          </p:nvSpPr>
          <p:spPr>
            <a:xfrm>
              <a:off x="1954200" y="3559775"/>
              <a:ext cx="40725" cy="36325"/>
            </a:xfrm>
            <a:custGeom>
              <a:avLst/>
              <a:gdLst/>
              <a:ahLst/>
              <a:cxnLst/>
              <a:rect l="l" t="t" r="r" b="b"/>
              <a:pathLst>
                <a:path w="1629" h="1453" extrusionOk="0">
                  <a:moveTo>
                    <a:pt x="870" y="1"/>
                  </a:moveTo>
                  <a:cubicBezTo>
                    <a:pt x="615" y="1"/>
                    <a:pt x="366" y="153"/>
                    <a:pt x="215" y="423"/>
                  </a:cubicBezTo>
                  <a:cubicBezTo>
                    <a:pt x="1" y="809"/>
                    <a:pt x="50" y="1163"/>
                    <a:pt x="398" y="1356"/>
                  </a:cubicBezTo>
                  <a:cubicBezTo>
                    <a:pt x="515" y="1420"/>
                    <a:pt x="643" y="1453"/>
                    <a:pt x="770" y="1453"/>
                  </a:cubicBezTo>
                  <a:cubicBezTo>
                    <a:pt x="1024" y="1453"/>
                    <a:pt x="1273" y="1325"/>
                    <a:pt x="1414" y="1070"/>
                  </a:cubicBezTo>
                  <a:cubicBezTo>
                    <a:pt x="1629" y="684"/>
                    <a:pt x="1538" y="278"/>
                    <a:pt x="1192" y="85"/>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10160;p49">
              <a:extLst>
                <a:ext uri="{FF2B5EF4-FFF2-40B4-BE49-F238E27FC236}">
                  <a16:creationId xmlns:a16="http://schemas.microsoft.com/office/drawing/2014/main" id="{2C48EB1B-F1E5-59E5-CA0A-1B77597725DB}"/>
                </a:ext>
              </a:extLst>
            </p:cNvPr>
            <p:cNvSpPr/>
            <p:nvPr/>
          </p:nvSpPr>
          <p:spPr>
            <a:xfrm>
              <a:off x="1850625" y="3516250"/>
              <a:ext cx="134775" cy="71425"/>
            </a:xfrm>
            <a:custGeom>
              <a:avLst/>
              <a:gdLst/>
              <a:ahLst/>
              <a:cxnLst/>
              <a:rect l="l" t="t" r="r" b="b"/>
              <a:pathLst>
                <a:path w="5391" h="2857" extrusionOk="0">
                  <a:moveTo>
                    <a:pt x="821" y="0"/>
                  </a:moveTo>
                  <a:cubicBezTo>
                    <a:pt x="700" y="0"/>
                    <a:pt x="562" y="20"/>
                    <a:pt x="392" y="89"/>
                  </a:cubicBezTo>
                  <a:cubicBezTo>
                    <a:pt x="313" y="125"/>
                    <a:pt x="217" y="192"/>
                    <a:pt x="144" y="286"/>
                  </a:cubicBezTo>
                  <a:cubicBezTo>
                    <a:pt x="70" y="383"/>
                    <a:pt x="22" y="508"/>
                    <a:pt x="16" y="614"/>
                  </a:cubicBezTo>
                  <a:cubicBezTo>
                    <a:pt x="0" y="828"/>
                    <a:pt x="64" y="966"/>
                    <a:pt x="118" y="1081"/>
                  </a:cubicBezTo>
                  <a:cubicBezTo>
                    <a:pt x="233" y="1306"/>
                    <a:pt x="370" y="1447"/>
                    <a:pt x="509" y="1586"/>
                  </a:cubicBezTo>
                  <a:cubicBezTo>
                    <a:pt x="790" y="1852"/>
                    <a:pt x="1090" y="2055"/>
                    <a:pt x="1396" y="2238"/>
                  </a:cubicBezTo>
                  <a:cubicBezTo>
                    <a:pt x="1409" y="2246"/>
                    <a:pt x="1424" y="2249"/>
                    <a:pt x="1441" y="2249"/>
                  </a:cubicBezTo>
                  <a:cubicBezTo>
                    <a:pt x="1531" y="2249"/>
                    <a:pt x="1661" y="2136"/>
                    <a:pt x="1756" y="1968"/>
                  </a:cubicBezTo>
                  <a:cubicBezTo>
                    <a:pt x="1865" y="1767"/>
                    <a:pt x="1893" y="1568"/>
                    <a:pt x="1816" y="1524"/>
                  </a:cubicBezTo>
                  <a:cubicBezTo>
                    <a:pt x="1547" y="1365"/>
                    <a:pt x="1289" y="1186"/>
                    <a:pt x="1084" y="989"/>
                  </a:cubicBezTo>
                  <a:cubicBezTo>
                    <a:pt x="1034" y="942"/>
                    <a:pt x="985" y="890"/>
                    <a:pt x="945" y="840"/>
                  </a:cubicBezTo>
                  <a:lnTo>
                    <a:pt x="945" y="840"/>
                  </a:lnTo>
                  <a:cubicBezTo>
                    <a:pt x="965" y="842"/>
                    <a:pt x="979" y="840"/>
                    <a:pt x="998" y="844"/>
                  </a:cubicBezTo>
                  <a:cubicBezTo>
                    <a:pt x="1130" y="866"/>
                    <a:pt x="1273" y="906"/>
                    <a:pt x="1414" y="956"/>
                  </a:cubicBezTo>
                  <a:cubicBezTo>
                    <a:pt x="1704" y="1063"/>
                    <a:pt x="2012" y="1194"/>
                    <a:pt x="2307" y="1325"/>
                  </a:cubicBezTo>
                  <a:cubicBezTo>
                    <a:pt x="3490" y="1876"/>
                    <a:pt x="3756" y="2085"/>
                    <a:pt x="4828" y="2842"/>
                  </a:cubicBezTo>
                  <a:cubicBezTo>
                    <a:pt x="4841" y="2852"/>
                    <a:pt x="4857" y="2856"/>
                    <a:pt x="4876" y="2856"/>
                  </a:cubicBezTo>
                  <a:cubicBezTo>
                    <a:pt x="4962" y="2856"/>
                    <a:pt x="5096" y="2758"/>
                    <a:pt x="5209" y="2608"/>
                  </a:cubicBezTo>
                  <a:cubicBezTo>
                    <a:pt x="5346" y="2425"/>
                    <a:pt x="5390" y="2228"/>
                    <a:pt x="5311" y="2170"/>
                  </a:cubicBezTo>
                  <a:cubicBezTo>
                    <a:pt x="4195" y="1381"/>
                    <a:pt x="3903" y="1158"/>
                    <a:pt x="2653" y="574"/>
                  </a:cubicBezTo>
                  <a:cubicBezTo>
                    <a:pt x="2336" y="433"/>
                    <a:pt x="2026" y="300"/>
                    <a:pt x="1688" y="174"/>
                  </a:cubicBezTo>
                  <a:cubicBezTo>
                    <a:pt x="1513" y="115"/>
                    <a:pt x="1332" y="61"/>
                    <a:pt x="1132" y="29"/>
                  </a:cubicBezTo>
                  <a:cubicBezTo>
                    <a:pt x="1034" y="18"/>
                    <a:pt x="934"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10161;p49">
              <a:extLst>
                <a:ext uri="{FF2B5EF4-FFF2-40B4-BE49-F238E27FC236}">
                  <a16:creationId xmlns:a16="http://schemas.microsoft.com/office/drawing/2014/main" id="{B5E64780-CFAC-5EDB-90AE-7F0091C3E7C1}"/>
                </a:ext>
              </a:extLst>
            </p:cNvPr>
            <p:cNvSpPr/>
            <p:nvPr/>
          </p:nvSpPr>
          <p:spPr>
            <a:xfrm>
              <a:off x="1851075" y="3527175"/>
              <a:ext cx="127250" cy="60500"/>
            </a:xfrm>
            <a:custGeom>
              <a:avLst/>
              <a:gdLst/>
              <a:ahLst/>
              <a:cxnLst/>
              <a:rect l="l" t="t" r="r" b="b"/>
              <a:pathLst>
                <a:path w="5090" h="2420" extrusionOk="0">
                  <a:moveTo>
                    <a:pt x="759" y="1"/>
                  </a:moveTo>
                  <a:cubicBezTo>
                    <a:pt x="411" y="1"/>
                    <a:pt x="159" y="109"/>
                    <a:pt x="0" y="258"/>
                  </a:cubicBezTo>
                  <a:cubicBezTo>
                    <a:pt x="2" y="427"/>
                    <a:pt x="54" y="545"/>
                    <a:pt x="100" y="644"/>
                  </a:cubicBezTo>
                  <a:cubicBezTo>
                    <a:pt x="215" y="869"/>
                    <a:pt x="352" y="1010"/>
                    <a:pt x="491" y="1149"/>
                  </a:cubicBezTo>
                  <a:cubicBezTo>
                    <a:pt x="772" y="1415"/>
                    <a:pt x="1072" y="1618"/>
                    <a:pt x="1378" y="1801"/>
                  </a:cubicBezTo>
                  <a:cubicBezTo>
                    <a:pt x="1391" y="1809"/>
                    <a:pt x="1406" y="1812"/>
                    <a:pt x="1422" y="1812"/>
                  </a:cubicBezTo>
                  <a:cubicBezTo>
                    <a:pt x="1481" y="1812"/>
                    <a:pt x="1558" y="1762"/>
                    <a:pt x="1629" y="1682"/>
                  </a:cubicBezTo>
                  <a:cubicBezTo>
                    <a:pt x="450" y="827"/>
                    <a:pt x="539" y="678"/>
                    <a:pt x="547" y="529"/>
                  </a:cubicBezTo>
                  <a:cubicBezTo>
                    <a:pt x="550" y="421"/>
                    <a:pt x="746" y="404"/>
                    <a:pt x="873" y="404"/>
                  </a:cubicBezTo>
                  <a:cubicBezTo>
                    <a:pt x="894" y="404"/>
                    <a:pt x="913" y="405"/>
                    <a:pt x="929" y="405"/>
                  </a:cubicBezTo>
                  <a:cubicBezTo>
                    <a:pt x="929" y="405"/>
                    <a:pt x="927" y="403"/>
                    <a:pt x="927" y="403"/>
                  </a:cubicBezTo>
                  <a:lnTo>
                    <a:pt x="927" y="403"/>
                  </a:lnTo>
                  <a:cubicBezTo>
                    <a:pt x="945" y="405"/>
                    <a:pt x="961" y="405"/>
                    <a:pt x="980" y="407"/>
                  </a:cubicBezTo>
                  <a:cubicBezTo>
                    <a:pt x="1112" y="429"/>
                    <a:pt x="1255" y="471"/>
                    <a:pt x="1396" y="521"/>
                  </a:cubicBezTo>
                  <a:cubicBezTo>
                    <a:pt x="1686" y="626"/>
                    <a:pt x="1994" y="757"/>
                    <a:pt x="2289" y="890"/>
                  </a:cubicBezTo>
                  <a:cubicBezTo>
                    <a:pt x="3472" y="1441"/>
                    <a:pt x="3738" y="1648"/>
                    <a:pt x="4810" y="2405"/>
                  </a:cubicBezTo>
                  <a:cubicBezTo>
                    <a:pt x="4823" y="2415"/>
                    <a:pt x="4839" y="2420"/>
                    <a:pt x="4857" y="2420"/>
                  </a:cubicBezTo>
                  <a:cubicBezTo>
                    <a:pt x="4919" y="2420"/>
                    <a:pt x="5004" y="2369"/>
                    <a:pt x="5090" y="2286"/>
                  </a:cubicBezTo>
                  <a:lnTo>
                    <a:pt x="5090" y="2284"/>
                  </a:lnTo>
                  <a:cubicBezTo>
                    <a:pt x="3472"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10162;p49">
              <a:extLst>
                <a:ext uri="{FF2B5EF4-FFF2-40B4-BE49-F238E27FC236}">
                  <a16:creationId xmlns:a16="http://schemas.microsoft.com/office/drawing/2014/main" id="{6F86B425-086D-0D60-2167-EFA6BCF2CCAF}"/>
                </a:ext>
              </a:extLst>
            </p:cNvPr>
            <p:cNvSpPr/>
            <p:nvPr/>
          </p:nvSpPr>
          <p:spPr>
            <a:xfrm>
              <a:off x="2373350" y="2866150"/>
              <a:ext cx="998125" cy="1218200"/>
            </a:xfrm>
            <a:custGeom>
              <a:avLst/>
              <a:gdLst/>
              <a:ahLst/>
              <a:cxnLst/>
              <a:rect l="l" t="t" r="r" b="b"/>
              <a:pathLst>
                <a:path w="39925" h="48728" extrusionOk="0">
                  <a:moveTo>
                    <a:pt x="39429" y="0"/>
                  </a:moveTo>
                  <a:cubicBezTo>
                    <a:pt x="36972" y="4490"/>
                    <a:pt x="13864" y="46684"/>
                    <a:pt x="13285" y="47616"/>
                  </a:cubicBezTo>
                  <a:cubicBezTo>
                    <a:pt x="13285" y="47616"/>
                    <a:pt x="4740" y="43722"/>
                    <a:pt x="1" y="41421"/>
                  </a:cubicBezTo>
                  <a:lnTo>
                    <a:pt x="1" y="41421"/>
                  </a:lnTo>
                  <a:cubicBezTo>
                    <a:pt x="6776" y="45119"/>
                    <a:pt x="12758" y="48386"/>
                    <a:pt x="13373" y="48728"/>
                  </a:cubicBezTo>
                  <a:cubicBezTo>
                    <a:pt x="13764" y="48141"/>
                    <a:pt x="39117" y="1585"/>
                    <a:pt x="39924" y="281"/>
                  </a:cubicBezTo>
                  <a:cubicBezTo>
                    <a:pt x="39855" y="241"/>
                    <a:pt x="39684" y="146"/>
                    <a:pt x="394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72" name="Google Shape;9872;p34"/>
          <p:cNvSpPr txBox="1">
            <a:spLocks noGrp="1"/>
          </p:cNvSpPr>
          <p:nvPr>
            <p:ph type="title"/>
          </p:nvPr>
        </p:nvSpPr>
        <p:spPr>
          <a:xfrm>
            <a:off x="1504491" y="1470444"/>
            <a:ext cx="6596522" cy="18896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a:solidFill>
                  <a:schemeClr val="tx1"/>
                </a:solidFill>
                <a:latin typeface="Calibri" panose="020F0502020204030204" pitchFamily="34" charset="0"/>
                <a:cs typeface="Calibri" panose="020F0502020204030204" pitchFamily="34" charset="0"/>
              </a:rPr>
              <a:t>Trong cuộn dây dẫn xuất hiện dòng điện cảm ứng mỗi khi có sự biến đổi số đường sức từ xuyên qua tiết diện của cuộn dây dẫn.</a:t>
            </a:r>
            <a:r>
              <a:rPr lang="en-US" sz="3200" b="1" dirty="0">
                <a:solidFill>
                  <a:schemeClr val="tx1"/>
                </a:solidFill>
                <a:latin typeface="Calibri" panose="020F0502020204030204" pitchFamily="34" charset="0"/>
                <a:cs typeface="Calibri" panose="020F0502020204030204" pitchFamily="34" charset="0"/>
              </a:rPr>
              <a:t> </a:t>
            </a:r>
            <a:endParaRPr sz="4400" dirty="0"/>
          </a:p>
        </p:txBody>
      </p:sp>
    </p:spTree>
    <p:extLst>
      <p:ext uri="{BB962C8B-B14F-4D97-AF65-F5344CB8AC3E}">
        <p14:creationId xmlns:p14="http://schemas.microsoft.com/office/powerpoint/2010/main" val="382214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sp>
        <p:nvSpPr>
          <p:cNvPr id="9933" name="Google Shape;9933;p38"/>
          <p:cNvSpPr/>
          <p:nvPr/>
        </p:nvSpPr>
        <p:spPr>
          <a:xfrm>
            <a:off x="7710613" y="4102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8"/>
          <p:cNvSpPr/>
          <p:nvPr/>
        </p:nvSpPr>
        <p:spPr>
          <a:xfrm>
            <a:off x="6462175" y="324300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38"/>
          <p:cNvSpPr/>
          <p:nvPr/>
        </p:nvSpPr>
        <p:spPr>
          <a:xfrm>
            <a:off x="2125440" y="1727032"/>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38"/>
          <p:cNvSpPr/>
          <p:nvPr/>
        </p:nvSpPr>
        <p:spPr>
          <a:xfrm flipH="1">
            <a:off x="1348666" y="1370069"/>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38"/>
          <p:cNvSpPr/>
          <p:nvPr/>
        </p:nvSpPr>
        <p:spPr>
          <a:xfrm>
            <a:off x="1535465" y="785032"/>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8"/>
          <p:cNvSpPr/>
          <p:nvPr/>
        </p:nvSpPr>
        <p:spPr>
          <a:xfrm>
            <a:off x="7070800"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872;p34">
            <a:extLst>
              <a:ext uri="{FF2B5EF4-FFF2-40B4-BE49-F238E27FC236}">
                <a16:creationId xmlns:a16="http://schemas.microsoft.com/office/drawing/2014/main" id="{AEDEF231-26F6-23F8-CF87-6ABB77879ED8}"/>
              </a:ext>
            </a:extLst>
          </p:cNvPr>
          <p:cNvSpPr txBox="1">
            <a:spLocks noGrp="1"/>
          </p:cNvSpPr>
          <p:nvPr>
            <p:ph type="title"/>
          </p:nvPr>
        </p:nvSpPr>
        <p:spPr>
          <a:xfrm>
            <a:off x="3646194" y="1742374"/>
            <a:ext cx="4493262" cy="2109244"/>
          </a:xfrm>
          <a:prstGeom prst="rect">
            <a:avLst/>
          </a:prstGeom>
        </p:spPr>
        <p:txBody>
          <a:bodyPr spcFirstLastPara="1" wrap="square" lIns="91425" tIns="91425" rIns="91425" bIns="91425" anchor="ctr" anchorCtr="0">
            <a:noAutofit/>
          </a:bodyPr>
          <a:lstStyle/>
          <a:p>
            <a:pPr lvl="0" algn="ctr"/>
            <a:r>
              <a:rPr lang="en-US" dirty="0" err="1"/>
              <a:t>Nêu</a:t>
            </a:r>
            <a:r>
              <a:rPr lang="en-US" dirty="0"/>
              <a:t> </a:t>
            </a:r>
            <a:r>
              <a:rPr lang="en-US" dirty="0" err="1"/>
              <a:t>điều</a:t>
            </a:r>
            <a:r>
              <a:rPr lang="en-US" dirty="0"/>
              <a:t> </a:t>
            </a:r>
            <a:r>
              <a:rPr lang="en-US" dirty="0" err="1"/>
              <a:t>kiện</a:t>
            </a:r>
            <a:r>
              <a:rPr lang="en-US" dirty="0"/>
              <a:t> </a:t>
            </a:r>
            <a:r>
              <a:rPr lang="en-US" dirty="0" err="1"/>
              <a:t>xuất</a:t>
            </a:r>
            <a:r>
              <a:rPr lang="en-US" dirty="0"/>
              <a:t> </a:t>
            </a:r>
            <a:r>
              <a:rPr lang="en-US" dirty="0" err="1"/>
              <a:t>hiện</a:t>
            </a:r>
            <a:r>
              <a:rPr lang="en-US" dirty="0"/>
              <a:t> </a:t>
            </a:r>
            <a:r>
              <a:rPr lang="en-US" dirty="0" err="1"/>
              <a:t>dòng</a:t>
            </a:r>
            <a:r>
              <a:rPr lang="en-US" dirty="0"/>
              <a:t> </a:t>
            </a:r>
            <a:r>
              <a:rPr lang="en-US" dirty="0" err="1"/>
              <a:t>điện</a:t>
            </a:r>
            <a:r>
              <a:rPr lang="en-US" dirty="0"/>
              <a:t> </a:t>
            </a:r>
            <a:r>
              <a:rPr lang="en-US" dirty="0" err="1"/>
              <a:t>cảm</a:t>
            </a:r>
            <a:r>
              <a:rPr lang="en-US" dirty="0"/>
              <a:t> </a:t>
            </a:r>
            <a:r>
              <a:rPr lang="en-US" dirty="0" err="1"/>
              <a:t>ứng</a:t>
            </a:r>
            <a:r>
              <a:rPr lang="en-US" dirty="0"/>
              <a:t> </a:t>
            </a:r>
            <a:r>
              <a:rPr lang="en-US" dirty="0" err="1"/>
              <a:t>trong</a:t>
            </a:r>
            <a:r>
              <a:rPr lang="en-US" dirty="0"/>
              <a:t> </a:t>
            </a:r>
            <a:r>
              <a:rPr lang="en-US" dirty="0" err="1"/>
              <a:t>cuộn</a:t>
            </a:r>
            <a:r>
              <a:rPr lang="en-US" dirty="0"/>
              <a:t> </a:t>
            </a:r>
            <a:r>
              <a:rPr lang="en-US" dirty="0" err="1"/>
              <a:t>dây</a:t>
            </a:r>
            <a:r>
              <a:rPr lang="en-US" dirty="0"/>
              <a:t> </a:t>
            </a:r>
            <a:r>
              <a:rPr lang="en-US" dirty="0" err="1"/>
              <a:t>dẫn</a:t>
            </a:r>
            <a:r>
              <a:rPr lang="en-US" dirty="0"/>
              <a:t>. </a:t>
            </a:r>
            <a:endParaRPr dirty="0"/>
          </a:p>
        </p:txBody>
      </p:sp>
      <p:pic>
        <p:nvPicPr>
          <p:cNvPr id="9" name="Picture 8">
            <a:extLst>
              <a:ext uri="{FF2B5EF4-FFF2-40B4-BE49-F238E27FC236}">
                <a16:creationId xmlns:a16="http://schemas.microsoft.com/office/drawing/2014/main" id="{B68DF2DE-03C7-5CE2-7775-16174C000445}"/>
              </a:ext>
            </a:extLst>
          </p:cNvPr>
          <p:cNvPicPr>
            <a:picLocks noChangeAspect="1"/>
          </p:cNvPicPr>
          <p:nvPr/>
        </p:nvPicPr>
        <p:blipFill>
          <a:blip r:embed="rId3"/>
          <a:stretch>
            <a:fillRect/>
          </a:stretch>
        </p:blipFill>
        <p:spPr>
          <a:xfrm>
            <a:off x="876986" y="1892082"/>
            <a:ext cx="2918465" cy="2918465"/>
          </a:xfrm>
          <a:prstGeom prst="rect">
            <a:avLst/>
          </a:prstGeom>
        </p:spPr>
      </p:pic>
      <p:grpSp>
        <p:nvGrpSpPr>
          <p:cNvPr id="9887" name="Google Shape;10177;p49">
            <a:extLst>
              <a:ext uri="{FF2B5EF4-FFF2-40B4-BE49-F238E27FC236}">
                <a16:creationId xmlns:a16="http://schemas.microsoft.com/office/drawing/2014/main" id="{F688418D-37F4-ED91-E2AE-0E8F877C2571}"/>
              </a:ext>
            </a:extLst>
          </p:cNvPr>
          <p:cNvGrpSpPr/>
          <p:nvPr/>
        </p:nvGrpSpPr>
        <p:grpSpPr>
          <a:xfrm>
            <a:off x="5015937" y="334650"/>
            <a:ext cx="1519300" cy="812375"/>
            <a:chOff x="3754738" y="3337238"/>
            <a:chExt cx="1519300" cy="812375"/>
          </a:xfrm>
        </p:grpSpPr>
        <p:sp>
          <p:nvSpPr>
            <p:cNvPr id="9888" name="Google Shape;10178;p49">
              <a:extLst>
                <a:ext uri="{FF2B5EF4-FFF2-40B4-BE49-F238E27FC236}">
                  <a16:creationId xmlns:a16="http://schemas.microsoft.com/office/drawing/2014/main" id="{75A87EEC-8D0F-E166-C778-0CC5B04096C7}"/>
                </a:ext>
              </a:extLst>
            </p:cNvPr>
            <p:cNvSpPr/>
            <p:nvPr/>
          </p:nvSpPr>
          <p:spPr>
            <a:xfrm>
              <a:off x="4355288" y="3642388"/>
              <a:ext cx="277850" cy="132075"/>
            </a:xfrm>
            <a:custGeom>
              <a:avLst/>
              <a:gdLst/>
              <a:ahLst/>
              <a:cxnLst/>
              <a:rect l="l" t="t" r="r" b="b"/>
              <a:pathLst>
                <a:path w="11114" h="5283" extrusionOk="0">
                  <a:moveTo>
                    <a:pt x="2484" y="4735"/>
                  </a:moveTo>
                  <a:cubicBezTo>
                    <a:pt x="1" y="2973"/>
                    <a:pt x="3243" y="551"/>
                    <a:pt x="5550" y="235"/>
                  </a:cubicBezTo>
                  <a:cubicBezTo>
                    <a:pt x="7248" y="1"/>
                    <a:pt x="10174" y="119"/>
                    <a:pt x="10519" y="2025"/>
                  </a:cubicBezTo>
                  <a:cubicBezTo>
                    <a:pt x="11113" y="5282"/>
                    <a:pt x="7203" y="2421"/>
                    <a:pt x="6047" y="2763"/>
                  </a:cubicBezTo>
                  <a:cubicBezTo>
                    <a:pt x="4288" y="3281"/>
                    <a:pt x="3885" y="5038"/>
                    <a:pt x="2484" y="4735"/>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10179;p49">
              <a:extLst>
                <a:ext uri="{FF2B5EF4-FFF2-40B4-BE49-F238E27FC236}">
                  <a16:creationId xmlns:a16="http://schemas.microsoft.com/office/drawing/2014/main" id="{4383AEA7-5FD7-494E-BE07-93631B827A9D}"/>
                </a:ext>
              </a:extLst>
            </p:cNvPr>
            <p:cNvSpPr/>
            <p:nvPr/>
          </p:nvSpPr>
          <p:spPr>
            <a:xfrm>
              <a:off x="3754738" y="3470188"/>
              <a:ext cx="833850" cy="679425"/>
            </a:xfrm>
            <a:custGeom>
              <a:avLst/>
              <a:gdLst/>
              <a:ahLst/>
              <a:cxnLst/>
              <a:rect l="l" t="t" r="r" b="b"/>
              <a:pathLst>
                <a:path w="33354" h="27177" extrusionOk="0">
                  <a:moveTo>
                    <a:pt x="14368" y="3590"/>
                  </a:moveTo>
                  <a:cubicBezTo>
                    <a:pt x="0" y="6710"/>
                    <a:pt x="5130" y="27176"/>
                    <a:pt x="18282" y="24625"/>
                  </a:cubicBezTo>
                  <a:cubicBezTo>
                    <a:pt x="33353" y="21705"/>
                    <a:pt x="29020" y="0"/>
                    <a:pt x="14368" y="359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10180;p49">
              <a:extLst>
                <a:ext uri="{FF2B5EF4-FFF2-40B4-BE49-F238E27FC236}">
                  <a16:creationId xmlns:a16="http://schemas.microsoft.com/office/drawing/2014/main" id="{497A35F7-7D79-C243-34A9-F25C514FF95A}"/>
                </a:ext>
              </a:extLst>
            </p:cNvPr>
            <p:cNvSpPr/>
            <p:nvPr/>
          </p:nvSpPr>
          <p:spPr>
            <a:xfrm>
              <a:off x="3851013" y="3550813"/>
              <a:ext cx="642075" cy="523100"/>
            </a:xfrm>
            <a:custGeom>
              <a:avLst/>
              <a:gdLst/>
              <a:ahLst/>
              <a:cxnLst/>
              <a:rect l="l" t="t" r="r" b="b"/>
              <a:pathLst>
                <a:path w="25683" h="20924" extrusionOk="0">
                  <a:moveTo>
                    <a:pt x="11064" y="2762"/>
                  </a:moveTo>
                  <a:cubicBezTo>
                    <a:pt x="0" y="5166"/>
                    <a:pt x="3950" y="20924"/>
                    <a:pt x="14077" y="18960"/>
                  </a:cubicBezTo>
                  <a:cubicBezTo>
                    <a:pt x="25683" y="16711"/>
                    <a:pt x="22346" y="0"/>
                    <a:pt x="11064" y="27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10181;p49">
              <a:extLst>
                <a:ext uri="{FF2B5EF4-FFF2-40B4-BE49-F238E27FC236}">
                  <a16:creationId xmlns:a16="http://schemas.microsoft.com/office/drawing/2014/main" id="{3C2318B3-EBCE-3BE5-9942-EBD104444F60}"/>
                </a:ext>
              </a:extLst>
            </p:cNvPr>
            <p:cNvSpPr/>
            <p:nvPr/>
          </p:nvSpPr>
          <p:spPr>
            <a:xfrm>
              <a:off x="3944288" y="3599838"/>
              <a:ext cx="467175" cy="441575"/>
            </a:xfrm>
            <a:custGeom>
              <a:avLst/>
              <a:gdLst/>
              <a:ahLst/>
              <a:cxnLst/>
              <a:rect l="l" t="t" r="r" b="b"/>
              <a:pathLst>
                <a:path w="18687" h="17663" extrusionOk="0">
                  <a:moveTo>
                    <a:pt x="9772" y="997"/>
                  </a:moveTo>
                  <a:cubicBezTo>
                    <a:pt x="10756" y="997"/>
                    <a:pt x="11736" y="1165"/>
                    <a:pt x="12657" y="1555"/>
                  </a:cubicBezTo>
                  <a:cubicBezTo>
                    <a:pt x="14045" y="2147"/>
                    <a:pt x="15191" y="3207"/>
                    <a:pt x="15952" y="4501"/>
                  </a:cubicBezTo>
                  <a:cubicBezTo>
                    <a:pt x="17479" y="7096"/>
                    <a:pt x="17486" y="10507"/>
                    <a:pt x="15825" y="13041"/>
                  </a:cubicBezTo>
                  <a:cubicBezTo>
                    <a:pt x="14340" y="15308"/>
                    <a:pt x="11485" y="16679"/>
                    <a:pt x="8733" y="16679"/>
                  </a:cubicBezTo>
                  <a:cubicBezTo>
                    <a:pt x="7954" y="16679"/>
                    <a:pt x="7182" y="16569"/>
                    <a:pt x="6453" y="16338"/>
                  </a:cubicBezTo>
                  <a:cubicBezTo>
                    <a:pt x="3461" y="15394"/>
                    <a:pt x="1477" y="12422"/>
                    <a:pt x="1216" y="9369"/>
                  </a:cubicBezTo>
                  <a:cubicBezTo>
                    <a:pt x="925" y="5982"/>
                    <a:pt x="2760" y="2925"/>
                    <a:pt x="5968" y="1720"/>
                  </a:cubicBezTo>
                  <a:cubicBezTo>
                    <a:pt x="6450" y="1539"/>
                    <a:pt x="6945" y="1399"/>
                    <a:pt x="7445" y="1286"/>
                  </a:cubicBezTo>
                  <a:lnTo>
                    <a:pt x="7445" y="1286"/>
                  </a:lnTo>
                  <a:cubicBezTo>
                    <a:pt x="7452" y="1285"/>
                    <a:pt x="7459" y="1283"/>
                    <a:pt x="7466" y="1282"/>
                  </a:cubicBezTo>
                  <a:lnTo>
                    <a:pt x="7466" y="1282"/>
                  </a:lnTo>
                  <a:cubicBezTo>
                    <a:pt x="7466" y="1282"/>
                    <a:pt x="7466" y="1282"/>
                    <a:pt x="7466" y="1282"/>
                  </a:cubicBezTo>
                  <a:cubicBezTo>
                    <a:pt x="7472" y="1280"/>
                    <a:pt x="7479" y="1279"/>
                    <a:pt x="7485" y="1277"/>
                  </a:cubicBezTo>
                  <a:lnTo>
                    <a:pt x="7485" y="1277"/>
                  </a:lnTo>
                  <a:cubicBezTo>
                    <a:pt x="8234" y="1099"/>
                    <a:pt x="9004" y="997"/>
                    <a:pt x="9772" y="997"/>
                  </a:cubicBezTo>
                  <a:close/>
                  <a:moveTo>
                    <a:pt x="9704" y="1"/>
                  </a:moveTo>
                  <a:cubicBezTo>
                    <a:pt x="9414" y="1"/>
                    <a:pt x="9122" y="15"/>
                    <a:pt x="8827" y="45"/>
                  </a:cubicBezTo>
                  <a:cubicBezTo>
                    <a:pt x="8279" y="100"/>
                    <a:pt x="7736" y="192"/>
                    <a:pt x="7201" y="321"/>
                  </a:cubicBezTo>
                  <a:cubicBezTo>
                    <a:pt x="5235" y="759"/>
                    <a:pt x="3343" y="1703"/>
                    <a:pt x="2046" y="3279"/>
                  </a:cubicBezTo>
                  <a:cubicBezTo>
                    <a:pt x="921" y="4648"/>
                    <a:pt x="301" y="6340"/>
                    <a:pt x="200" y="8107"/>
                  </a:cubicBezTo>
                  <a:cubicBezTo>
                    <a:pt x="0" y="11560"/>
                    <a:pt x="1814" y="15194"/>
                    <a:pt x="4944" y="16789"/>
                  </a:cubicBezTo>
                  <a:cubicBezTo>
                    <a:pt x="6113" y="17384"/>
                    <a:pt x="7421" y="17663"/>
                    <a:pt x="8742" y="17663"/>
                  </a:cubicBezTo>
                  <a:cubicBezTo>
                    <a:pt x="11375" y="17663"/>
                    <a:pt x="14061" y="16559"/>
                    <a:pt x="15813" y="14661"/>
                  </a:cubicBezTo>
                  <a:cubicBezTo>
                    <a:pt x="18198" y="12080"/>
                    <a:pt x="18686" y="8206"/>
                    <a:pt x="17321" y="5015"/>
                  </a:cubicBezTo>
                  <a:cubicBezTo>
                    <a:pt x="15990" y="1898"/>
                    <a:pt x="13019" y="1"/>
                    <a:pt x="9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10182;p49">
              <a:extLst>
                <a:ext uri="{FF2B5EF4-FFF2-40B4-BE49-F238E27FC236}">
                  <a16:creationId xmlns:a16="http://schemas.microsoft.com/office/drawing/2014/main" id="{4CBA3EB3-15B8-1F57-BFA6-85C74A00EA0D}"/>
                </a:ext>
              </a:extLst>
            </p:cNvPr>
            <p:cNvSpPr/>
            <p:nvPr/>
          </p:nvSpPr>
          <p:spPr>
            <a:xfrm>
              <a:off x="4077563" y="3697213"/>
              <a:ext cx="181275" cy="256150"/>
            </a:xfrm>
            <a:custGeom>
              <a:avLst/>
              <a:gdLst/>
              <a:ahLst/>
              <a:cxnLst/>
              <a:rect l="l" t="t" r="r" b="b"/>
              <a:pathLst>
                <a:path w="7251" h="10246" extrusionOk="0">
                  <a:moveTo>
                    <a:pt x="6571" y="0"/>
                  </a:moveTo>
                  <a:cubicBezTo>
                    <a:pt x="6421" y="0"/>
                    <a:pt x="6273" y="73"/>
                    <a:pt x="6178" y="247"/>
                  </a:cubicBezTo>
                  <a:cubicBezTo>
                    <a:pt x="4421" y="3481"/>
                    <a:pt x="2198" y="6401"/>
                    <a:pt x="239" y="9510"/>
                  </a:cubicBezTo>
                  <a:cubicBezTo>
                    <a:pt x="0" y="9889"/>
                    <a:pt x="344" y="10245"/>
                    <a:pt x="691" y="10245"/>
                  </a:cubicBezTo>
                  <a:cubicBezTo>
                    <a:pt x="843" y="10245"/>
                    <a:pt x="995" y="10177"/>
                    <a:pt x="1099" y="10012"/>
                  </a:cubicBezTo>
                  <a:cubicBezTo>
                    <a:pt x="3058" y="6905"/>
                    <a:pt x="5280" y="3985"/>
                    <a:pt x="7040"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10183;p49">
              <a:extLst>
                <a:ext uri="{FF2B5EF4-FFF2-40B4-BE49-F238E27FC236}">
                  <a16:creationId xmlns:a16="http://schemas.microsoft.com/office/drawing/2014/main" id="{19744A9D-4C34-22C3-CA2B-A3D99D044ED3}"/>
                </a:ext>
              </a:extLst>
            </p:cNvPr>
            <p:cNvSpPr/>
            <p:nvPr/>
          </p:nvSpPr>
          <p:spPr>
            <a:xfrm>
              <a:off x="4033813" y="3687463"/>
              <a:ext cx="133400" cy="175275"/>
            </a:xfrm>
            <a:custGeom>
              <a:avLst/>
              <a:gdLst/>
              <a:ahLst/>
              <a:cxnLst/>
              <a:rect l="l" t="t" r="r" b="b"/>
              <a:pathLst>
                <a:path w="5336" h="7011" extrusionOk="0">
                  <a:moveTo>
                    <a:pt x="4641" y="1"/>
                  </a:moveTo>
                  <a:cubicBezTo>
                    <a:pt x="4489" y="1"/>
                    <a:pt x="4337" y="68"/>
                    <a:pt x="4231" y="231"/>
                  </a:cubicBezTo>
                  <a:cubicBezTo>
                    <a:pt x="2910" y="2264"/>
                    <a:pt x="1587" y="4303"/>
                    <a:pt x="161" y="6262"/>
                  </a:cubicBezTo>
                  <a:cubicBezTo>
                    <a:pt x="0" y="6479"/>
                    <a:pt x="123" y="6816"/>
                    <a:pt x="340" y="6943"/>
                  </a:cubicBezTo>
                  <a:cubicBezTo>
                    <a:pt x="419" y="6990"/>
                    <a:pt x="501" y="7011"/>
                    <a:pt x="581" y="7011"/>
                  </a:cubicBezTo>
                  <a:cubicBezTo>
                    <a:pt x="751" y="7011"/>
                    <a:pt x="912" y="6913"/>
                    <a:pt x="1020" y="6764"/>
                  </a:cubicBezTo>
                  <a:cubicBezTo>
                    <a:pt x="2448" y="4807"/>
                    <a:pt x="3771" y="2765"/>
                    <a:pt x="5090" y="734"/>
                  </a:cubicBezTo>
                  <a:cubicBezTo>
                    <a:pt x="5336" y="358"/>
                    <a:pt x="4991" y="1"/>
                    <a:pt x="4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10184;p49">
              <a:extLst>
                <a:ext uri="{FF2B5EF4-FFF2-40B4-BE49-F238E27FC236}">
                  <a16:creationId xmlns:a16="http://schemas.microsoft.com/office/drawing/2014/main" id="{B12FC71F-39AE-4FED-4144-9A4E6D2FCBBA}"/>
                </a:ext>
              </a:extLst>
            </p:cNvPr>
            <p:cNvSpPr/>
            <p:nvPr/>
          </p:nvSpPr>
          <p:spPr>
            <a:xfrm>
              <a:off x="4166388" y="3774563"/>
              <a:ext cx="145175" cy="186525"/>
            </a:xfrm>
            <a:custGeom>
              <a:avLst/>
              <a:gdLst/>
              <a:ahLst/>
              <a:cxnLst/>
              <a:rect l="l" t="t" r="r" b="b"/>
              <a:pathLst>
                <a:path w="5807" h="7461" extrusionOk="0">
                  <a:moveTo>
                    <a:pt x="5121" y="0"/>
                  </a:moveTo>
                  <a:cubicBezTo>
                    <a:pt x="4971" y="0"/>
                    <a:pt x="4821" y="70"/>
                    <a:pt x="4721" y="240"/>
                  </a:cubicBezTo>
                  <a:cubicBezTo>
                    <a:pt x="3390" y="2513"/>
                    <a:pt x="1641" y="4499"/>
                    <a:pt x="238" y="6724"/>
                  </a:cubicBezTo>
                  <a:cubicBezTo>
                    <a:pt x="0" y="7102"/>
                    <a:pt x="346" y="7460"/>
                    <a:pt x="693" y="7460"/>
                  </a:cubicBezTo>
                  <a:cubicBezTo>
                    <a:pt x="844" y="7460"/>
                    <a:pt x="996" y="7392"/>
                    <a:pt x="1100" y="7228"/>
                  </a:cubicBezTo>
                  <a:cubicBezTo>
                    <a:pt x="2501" y="5003"/>
                    <a:pt x="4249" y="3014"/>
                    <a:pt x="5581" y="743"/>
                  </a:cubicBezTo>
                  <a:cubicBezTo>
                    <a:pt x="5807" y="359"/>
                    <a:pt x="5462" y="0"/>
                    <a:pt x="5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10185;p49">
              <a:extLst>
                <a:ext uri="{FF2B5EF4-FFF2-40B4-BE49-F238E27FC236}">
                  <a16:creationId xmlns:a16="http://schemas.microsoft.com/office/drawing/2014/main" id="{1524B725-6AC4-CD8D-4899-14516C526B1C}"/>
                </a:ext>
              </a:extLst>
            </p:cNvPr>
            <p:cNvSpPr/>
            <p:nvPr/>
          </p:nvSpPr>
          <p:spPr>
            <a:xfrm>
              <a:off x="4440188" y="3337238"/>
              <a:ext cx="833850" cy="679375"/>
            </a:xfrm>
            <a:custGeom>
              <a:avLst/>
              <a:gdLst/>
              <a:ahLst/>
              <a:cxnLst/>
              <a:rect l="l" t="t" r="r" b="b"/>
              <a:pathLst>
                <a:path w="33354" h="27175" extrusionOk="0">
                  <a:moveTo>
                    <a:pt x="14368" y="3591"/>
                  </a:moveTo>
                  <a:cubicBezTo>
                    <a:pt x="1" y="6711"/>
                    <a:pt x="5130" y="27175"/>
                    <a:pt x="18280" y="24626"/>
                  </a:cubicBezTo>
                  <a:cubicBezTo>
                    <a:pt x="33354" y="21706"/>
                    <a:pt x="29018" y="1"/>
                    <a:pt x="14368" y="359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10186;p49">
              <a:extLst>
                <a:ext uri="{FF2B5EF4-FFF2-40B4-BE49-F238E27FC236}">
                  <a16:creationId xmlns:a16="http://schemas.microsoft.com/office/drawing/2014/main" id="{8A469A24-51C5-2F1D-21F1-2C2EB108D790}"/>
                </a:ext>
              </a:extLst>
            </p:cNvPr>
            <p:cNvSpPr/>
            <p:nvPr/>
          </p:nvSpPr>
          <p:spPr>
            <a:xfrm>
              <a:off x="4536463" y="3417838"/>
              <a:ext cx="642100" cy="523150"/>
            </a:xfrm>
            <a:custGeom>
              <a:avLst/>
              <a:gdLst/>
              <a:ahLst/>
              <a:cxnLst/>
              <a:rect l="l" t="t" r="r" b="b"/>
              <a:pathLst>
                <a:path w="25684" h="20926" extrusionOk="0">
                  <a:moveTo>
                    <a:pt x="11065" y="2764"/>
                  </a:moveTo>
                  <a:cubicBezTo>
                    <a:pt x="1" y="5168"/>
                    <a:pt x="3951" y="20926"/>
                    <a:pt x="14077" y="18962"/>
                  </a:cubicBezTo>
                  <a:cubicBezTo>
                    <a:pt x="25683" y="16712"/>
                    <a:pt x="22346" y="0"/>
                    <a:pt x="11065" y="27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10187;p49">
              <a:extLst>
                <a:ext uri="{FF2B5EF4-FFF2-40B4-BE49-F238E27FC236}">
                  <a16:creationId xmlns:a16="http://schemas.microsoft.com/office/drawing/2014/main" id="{113977DC-0656-5C06-870C-8E7CC16C608F}"/>
                </a:ext>
              </a:extLst>
            </p:cNvPr>
            <p:cNvSpPr/>
            <p:nvPr/>
          </p:nvSpPr>
          <p:spPr>
            <a:xfrm>
              <a:off x="4629738" y="3466863"/>
              <a:ext cx="467175" cy="441600"/>
            </a:xfrm>
            <a:custGeom>
              <a:avLst/>
              <a:gdLst/>
              <a:ahLst/>
              <a:cxnLst/>
              <a:rect l="l" t="t" r="r" b="b"/>
              <a:pathLst>
                <a:path w="18687" h="17664" extrusionOk="0">
                  <a:moveTo>
                    <a:pt x="9774" y="998"/>
                  </a:moveTo>
                  <a:cubicBezTo>
                    <a:pt x="10758" y="998"/>
                    <a:pt x="11736" y="1166"/>
                    <a:pt x="12655" y="1557"/>
                  </a:cubicBezTo>
                  <a:cubicBezTo>
                    <a:pt x="14046" y="2147"/>
                    <a:pt x="15190" y="3207"/>
                    <a:pt x="15952" y="4502"/>
                  </a:cubicBezTo>
                  <a:cubicBezTo>
                    <a:pt x="17480" y="7098"/>
                    <a:pt x="17486" y="10508"/>
                    <a:pt x="15826" y="13043"/>
                  </a:cubicBezTo>
                  <a:cubicBezTo>
                    <a:pt x="14340" y="15309"/>
                    <a:pt x="11484" y="16679"/>
                    <a:pt x="8731" y="16679"/>
                  </a:cubicBezTo>
                  <a:cubicBezTo>
                    <a:pt x="7952" y="16679"/>
                    <a:pt x="7182" y="16570"/>
                    <a:pt x="6453" y="16340"/>
                  </a:cubicBezTo>
                  <a:cubicBezTo>
                    <a:pt x="3462" y="15396"/>
                    <a:pt x="1477" y="12423"/>
                    <a:pt x="1216" y="9371"/>
                  </a:cubicBezTo>
                  <a:cubicBezTo>
                    <a:pt x="925" y="5983"/>
                    <a:pt x="2760" y="2927"/>
                    <a:pt x="5969" y="1722"/>
                  </a:cubicBezTo>
                  <a:cubicBezTo>
                    <a:pt x="6450" y="1540"/>
                    <a:pt x="6945" y="1400"/>
                    <a:pt x="7449" y="1287"/>
                  </a:cubicBezTo>
                  <a:lnTo>
                    <a:pt x="7449" y="1287"/>
                  </a:lnTo>
                  <a:cubicBezTo>
                    <a:pt x="7455" y="1286"/>
                    <a:pt x="7461" y="1285"/>
                    <a:pt x="7467" y="1283"/>
                  </a:cubicBezTo>
                  <a:lnTo>
                    <a:pt x="7467" y="1283"/>
                  </a:lnTo>
                  <a:cubicBezTo>
                    <a:pt x="7467" y="1283"/>
                    <a:pt x="7467" y="1283"/>
                    <a:pt x="7467" y="1283"/>
                  </a:cubicBezTo>
                  <a:cubicBezTo>
                    <a:pt x="7473" y="1282"/>
                    <a:pt x="7479" y="1280"/>
                    <a:pt x="7485" y="1279"/>
                  </a:cubicBezTo>
                  <a:lnTo>
                    <a:pt x="7485" y="1279"/>
                  </a:lnTo>
                  <a:cubicBezTo>
                    <a:pt x="8234" y="1101"/>
                    <a:pt x="9006" y="998"/>
                    <a:pt x="9774" y="998"/>
                  </a:cubicBezTo>
                  <a:close/>
                  <a:moveTo>
                    <a:pt x="9705" y="1"/>
                  </a:moveTo>
                  <a:cubicBezTo>
                    <a:pt x="9415" y="1"/>
                    <a:pt x="9122" y="15"/>
                    <a:pt x="8828" y="45"/>
                  </a:cubicBezTo>
                  <a:cubicBezTo>
                    <a:pt x="8278" y="101"/>
                    <a:pt x="7736" y="194"/>
                    <a:pt x="7201" y="323"/>
                  </a:cubicBezTo>
                  <a:cubicBezTo>
                    <a:pt x="5236" y="761"/>
                    <a:pt x="3342" y="1705"/>
                    <a:pt x="2046" y="3280"/>
                  </a:cubicBezTo>
                  <a:cubicBezTo>
                    <a:pt x="919" y="4650"/>
                    <a:pt x="302" y="6341"/>
                    <a:pt x="201" y="8109"/>
                  </a:cubicBezTo>
                  <a:cubicBezTo>
                    <a:pt x="1" y="11562"/>
                    <a:pt x="1814" y="15196"/>
                    <a:pt x="4945" y="16791"/>
                  </a:cubicBezTo>
                  <a:cubicBezTo>
                    <a:pt x="6113" y="17386"/>
                    <a:pt x="7420" y="17664"/>
                    <a:pt x="8742" y="17664"/>
                  </a:cubicBezTo>
                  <a:cubicBezTo>
                    <a:pt x="11374" y="17664"/>
                    <a:pt x="14061" y="16561"/>
                    <a:pt x="15813" y="14663"/>
                  </a:cubicBezTo>
                  <a:cubicBezTo>
                    <a:pt x="18198" y="12082"/>
                    <a:pt x="18687" y="8208"/>
                    <a:pt x="17322" y="5016"/>
                  </a:cubicBezTo>
                  <a:cubicBezTo>
                    <a:pt x="15989" y="1897"/>
                    <a:pt x="13019" y="1"/>
                    <a:pt x="9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10188;p49">
              <a:extLst>
                <a:ext uri="{FF2B5EF4-FFF2-40B4-BE49-F238E27FC236}">
                  <a16:creationId xmlns:a16="http://schemas.microsoft.com/office/drawing/2014/main" id="{9F1FCBCF-E513-AB54-9D6E-93D98FE2ACFD}"/>
                </a:ext>
              </a:extLst>
            </p:cNvPr>
            <p:cNvSpPr/>
            <p:nvPr/>
          </p:nvSpPr>
          <p:spPr>
            <a:xfrm>
              <a:off x="4763013" y="3564288"/>
              <a:ext cx="181275" cy="256125"/>
            </a:xfrm>
            <a:custGeom>
              <a:avLst/>
              <a:gdLst/>
              <a:ahLst/>
              <a:cxnLst/>
              <a:rect l="l" t="t" r="r" b="b"/>
              <a:pathLst>
                <a:path w="7251" h="10245" extrusionOk="0">
                  <a:moveTo>
                    <a:pt x="6571" y="0"/>
                  </a:moveTo>
                  <a:cubicBezTo>
                    <a:pt x="6422" y="0"/>
                    <a:pt x="6274" y="72"/>
                    <a:pt x="6178" y="247"/>
                  </a:cubicBezTo>
                  <a:cubicBezTo>
                    <a:pt x="4421" y="3481"/>
                    <a:pt x="2199" y="6401"/>
                    <a:pt x="238" y="9508"/>
                  </a:cubicBezTo>
                  <a:cubicBezTo>
                    <a:pt x="0" y="9888"/>
                    <a:pt x="345" y="10245"/>
                    <a:pt x="691" y="10245"/>
                  </a:cubicBezTo>
                  <a:cubicBezTo>
                    <a:pt x="843" y="10245"/>
                    <a:pt x="995" y="10176"/>
                    <a:pt x="1099" y="10012"/>
                  </a:cubicBezTo>
                  <a:cubicBezTo>
                    <a:pt x="3058" y="6904"/>
                    <a:pt x="5281" y="3984"/>
                    <a:pt x="7038"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10189;p49">
              <a:extLst>
                <a:ext uri="{FF2B5EF4-FFF2-40B4-BE49-F238E27FC236}">
                  <a16:creationId xmlns:a16="http://schemas.microsoft.com/office/drawing/2014/main" id="{B08C131B-66C8-253B-2CC7-341F2A609D3A}"/>
                </a:ext>
              </a:extLst>
            </p:cNvPr>
            <p:cNvSpPr/>
            <p:nvPr/>
          </p:nvSpPr>
          <p:spPr>
            <a:xfrm>
              <a:off x="4719263" y="3554538"/>
              <a:ext cx="133400" cy="175275"/>
            </a:xfrm>
            <a:custGeom>
              <a:avLst/>
              <a:gdLst/>
              <a:ahLst/>
              <a:cxnLst/>
              <a:rect l="l" t="t" r="r" b="b"/>
              <a:pathLst>
                <a:path w="5336" h="7011" extrusionOk="0">
                  <a:moveTo>
                    <a:pt x="4642" y="1"/>
                  </a:moveTo>
                  <a:cubicBezTo>
                    <a:pt x="4490" y="1"/>
                    <a:pt x="4337" y="68"/>
                    <a:pt x="4231" y="231"/>
                  </a:cubicBezTo>
                  <a:cubicBezTo>
                    <a:pt x="2910" y="2264"/>
                    <a:pt x="1587" y="4303"/>
                    <a:pt x="161" y="6262"/>
                  </a:cubicBezTo>
                  <a:cubicBezTo>
                    <a:pt x="1" y="6479"/>
                    <a:pt x="123" y="6816"/>
                    <a:pt x="338" y="6942"/>
                  </a:cubicBezTo>
                  <a:cubicBezTo>
                    <a:pt x="418" y="6989"/>
                    <a:pt x="500" y="7010"/>
                    <a:pt x="580" y="7010"/>
                  </a:cubicBezTo>
                  <a:cubicBezTo>
                    <a:pt x="751" y="7010"/>
                    <a:pt x="911" y="6913"/>
                    <a:pt x="1021" y="6763"/>
                  </a:cubicBezTo>
                  <a:cubicBezTo>
                    <a:pt x="2449" y="4806"/>
                    <a:pt x="3772" y="2765"/>
                    <a:pt x="5091" y="734"/>
                  </a:cubicBezTo>
                  <a:cubicBezTo>
                    <a:pt x="5336" y="358"/>
                    <a:pt x="4991" y="1"/>
                    <a:pt x="4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10190;p49">
              <a:extLst>
                <a:ext uri="{FF2B5EF4-FFF2-40B4-BE49-F238E27FC236}">
                  <a16:creationId xmlns:a16="http://schemas.microsoft.com/office/drawing/2014/main" id="{A122D2A0-9023-12F5-3C99-8573A855915B}"/>
                </a:ext>
              </a:extLst>
            </p:cNvPr>
            <p:cNvSpPr/>
            <p:nvPr/>
          </p:nvSpPr>
          <p:spPr>
            <a:xfrm>
              <a:off x="4851838" y="3641638"/>
              <a:ext cx="145200" cy="186525"/>
            </a:xfrm>
            <a:custGeom>
              <a:avLst/>
              <a:gdLst/>
              <a:ahLst/>
              <a:cxnLst/>
              <a:rect l="l" t="t" r="r" b="b"/>
              <a:pathLst>
                <a:path w="5808" h="7461" extrusionOk="0">
                  <a:moveTo>
                    <a:pt x="5122" y="0"/>
                  </a:moveTo>
                  <a:cubicBezTo>
                    <a:pt x="4971" y="0"/>
                    <a:pt x="4821" y="70"/>
                    <a:pt x="4721" y="239"/>
                  </a:cubicBezTo>
                  <a:cubicBezTo>
                    <a:pt x="3390" y="2513"/>
                    <a:pt x="1642" y="4499"/>
                    <a:pt x="238" y="6724"/>
                  </a:cubicBezTo>
                  <a:cubicBezTo>
                    <a:pt x="1" y="7102"/>
                    <a:pt x="346" y="7460"/>
                    <a:pt x="693" y="7460"/>
                  </a:cubicBezTo>
                  <a:cubicBezTo>
                    <a:pt x="845" y="7460"/>
                    <a:pt x="996" y="7392"/>
                    <a:pt x="1100" y="7227"/>
                  </a:cubicBezTo>
                  <a:cubicBezTo>
                    <a:pt x="2501" y="5003"/>
                    <a:pt x="4250" y="3014"/>
                    <a:pt x="5581" y="743"/>
                  </a:cubicBezTo>
                  <a:cubicBezTo>
                    <a:pt x="5807" y="359"/>
                    <a:pt x="5463" y="0"/>
                    <a:pt x="5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87860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8CB1E417-B2E2-07A8-D9EE-AC57B44B4EF8}"/>
              </a:ext>
            </a:extLst>
          </p:cNvPr>
          <p:cNvSpPr/>
          <p:nvPr/>
        </p:nvSpPr>
        <p:spPr>
          <a:xfrm>
            <a:off x="970720" y="354934"/>
            <a:ext cx="4799216" cy="397641"/>
          </a:xfrm>
          <a:prstGeom prst="roundRect">
            <a:avLst/>
          </a:prstGeom>
          <a:noFill/>
          <a:ln w="12700">
            <a:solidFill>
              <a:srgbClr val="C740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9834;p32">
            <a:extLst>
              <a:ext uri="{FF2B5EF4-FFF2-40B4-BE49-F238E27FC236}">
                <a16:creationId xmlns:a16="http://schemas.microsoft.com/office/drawing/2014/main" id="{F516EF27-D0F3-D059-EB75-205E4960E592}"/>
              </a:ext>
            </a:extLst>
          </p:cNvPr>
          <p:cNvSpPr txBox="1">
            <a:spLocks/>
          </p:cNvSpPr>
          <p:nvPr/>
        </p:nvSpPr>
        <p:spPr>
          <a:xfrm>
            <a:off x="1192623" y="381913"/>
            <a:ext cx="4648196"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5051"/>
                </a:solidFill>
              </a:rPr>
              <a:t>II. </a:t>
            </a:r>
            <a:r>
              <a:rPr lang="en-US" sz="2000" dirty="0" err="1">
                <a:solidFill>
                  <a:srgbClr val="005051"/>
                </a:solidFill>
              </a:rPr>
              <a:t>Điều</a:t>
            </a:r>
            <a:r>
              <a:rPr lang="en-US" sz="2000" dirty="0">
                <a:solidFill>
                  <a:srgbClr val="005051"/>
                </a:solidFill>
              </a:rPr>
              <a:t> </a:t>
            </a:r>
            <a:r>
              <a:rPr lang="en-US" sz="2000" dirty="0" err="1">
                <a:solidFill>
                  <a:srgbClr val="005051"/>
                </a:solidFill>
              </a:rPr>
              <a:t>kiện</a:t>
            </a:r>
            <a:r>
              <a:rPr lang="en-US" sz="2000" dirty="0">
                <a:solidFill>
                  <a:srgbClr val="005051"/>
                </a:solidFill>
              </a:rPr>
              <a:t> </a:t>
            </a:r>
            <a:r>
              <a:rPr lang="en-US" sz="2000" dirty="0" err="1">
                <a:solidFill>
                  <a:srgbClr val="005051"/>
                </a:solidFill>
              </a:rPr>
              <a:t>xuất</a:t>
            </a:r>
            <a:r>
              <a:rPr lang="en-US" sz="2000" dirty="0">
                <a:solidFill>
                  <a:srgbClr val="005051"/>
                </a:solidFill>
              </a:rPr>
              <a:t> </a:t>
            </a:r>
            <a:r>
              <a:rPr lang="en-US" sz="2000" dirty="0" err="1">
                <a:solidFill>
                  <a:srgbClr val="005051"/>
                </a:solidFill>
              </a:rPr>
              <a:t>hiện</a:t>
            </a:r>
            <a:r>
              <a:rPr lang="en-US" sz="2000" dirty="0">
                <a:solidFill>
                  <a:srgbClr val="005051"/>
                </a:solidFill>
              </a:rPr>
              <a:t> </a:t>
            </a:r>
            <a:r>
              <a:rPr lang="en-US" sz="2000" dirty="0" err="1">
                <a:solidFill>
                  <a:srgbClr val="005051"/>
                </a:solidFill>
              </a:rPr>
              <a:t>dòng</a:t>
            </a:r>
            <a:r>
              <a:rPr lang="en-US" sz="2000" dirty="0">
                <a:solidFill>
                  <a:srgbClr val="005051"/>
                </a:solidFill>
              </a:rPr>
              <a:t> </a:t>
            </a:r>
            <a:r>
              <a:rPr lang="en-US" sz="2000" dirty="0" err="1">
                <a:solidFill>
                  <a:srgbClr val="005051"/>
                </a:solidFill>
              </a:rPr>
              <a:t>điện</a:t>
            </a:r>
            <a:r>
              <a:rPr lang="en-US" sz="2000" dirty="0">
                <a:solidFill>
                  <a:srgbClr val="005051"/>
                </a:solidFill>
              </a:rPr>
              <a:t> </a:t>
            </a:r>
            <a:r>
              <a:rPr lang="en-US" sz="2000" dirty="0" err="1">
                <a:solidFill>
                  <a:srgbClr val="005051"/>
                </a:solidFill>
              </a:rPr>
              <a:t>cảm</a:t>
            </a:r>
            <a:r>
              <a:rPr lang="en-US" sz="2000" dirty="0">
                <a:solidFill>
                  <a:srgbClr val="005051"/>
                </a:solidFill>
              </a:rPr>
              <a:t> </a:t>
            </a:r>
            <a:r>
              <a:rPr lang="en-US" sz="2000" dirty="0" err="1">
                <a:solidFill>
                  <a:srgbClr val="005051"/>
                </a:solidFill>
              </a:rPr>
              <a:t>ứng</a:t>
            </a:r>
            <a:endParaRPr lang="en-US" sz="2000" dirty="0">
              <a:solidFill>
                <a:srgbClr val="005051"/>
              </a:solidFill>
            </a:endParaRPr>
          </a:p>
        </p:txBody>
      </p:sp>
      <p:grpSp>
        <p:nvGrpSpPr>
          <p:cNvPr id="5" name="Group 4">
            <a:extLst>
              <a:ext uri="{FF2B5EF4-FFF2-40B4-BE49-F238E27FC236}">
                <a16:creationId xmlns:a16="http://schemas.microsoft.com/office/drawing/2014/main" id="{62920D69-08C4-8A00-4457-F6B899BDEE50}"/>
              </a:ext>
            </a:extLst>
          </p:cNvPr>
          <p:cNvGrpSpPr/>
          <p:nvPr/>
        </p:nvGrpSpPr>
        <p:grpSpPr>
          <a:xfrm>
            <a:off x="766575" y="333319"/>
            <a:ext cx="410095" cy="410095"/>
            <a:chOff x="5416778" y="1695152"/>
            <a:chExt cx="1559320" cy="1559320"/>
          </a:xfrm>
        </p:grpSpPr>
        <p:sp>
          <p:nvSpPr>
            <p:cNvPr id="6" name="Oval 5">
              <a:extLst>
                <a:ext uri="{FF2B5EF4-FFF2-40B4-BE49-F238E27FC236}">
                  <a16:creationId xmlns:a16="http://schemas.microsoft.com/office/drawing/2014/main" id="{54912308-DE10-B870-EC50-E991989B0C4A}"/>
                </a:ext>
              </a:extLst>
            </p:cNvPr>
            <p:cNvSpPr/>
            <p:nvPr/>
          </p:nvSpPr>
          <p:spPr>
            <a:xfrm>
              <a:off x="5416778" y="1695152"/>
              <a:ext cx="1559320" cy="1559320"/>
            </a:xfrm>
            <a:prstGeom prst="ellipse">
              <a:avLst/>
            </a:prstGeom>
            <a:solidFill>
              <a:srgbClr val="FFFFFF"/>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806BC08-FB39-0D2D-BEA4-94AC367EEC59}"/>
                </a:ext>
              </a:extLst>
            </p:cNvPr>
            <p:cNvPicPr>
              <a:picLocks noChangeAspect="1"/>
            </p:cNvPicPr>
            <p:nvPr/>
          </p:nvPicPr>
          <p:blipFill>
            <a:blip r:embed="rId4"/>
            <a:stretch>
              <a:fillRect/>
            </a:stretch>
          </p:blipFill>
          <p:spPr>
            <a:xfrm>
              <a:off x="5477437" y="1777339"/>
              <a:ext cx="1395036" cy="1395036"/>
            </a:xfrm>
            <a:prstGeom prst="rect">
              <a:avLst/>
            </a:prstGeom>
          </p:spPr>
        </p:pic>
      </p:grpSp>
      <p:sp>
        <p:nvSpPr>
          <p:cNvPr id="16" name="Google Shape;9834;p32">
            <a:extLst>
              <a:ext uri="{FF2B5EF4-FFF2-40B4-BE49-F238E27FC236}">
                <a16:creationId xmlns:a16="http://schemas.microsoft.com/office/drawing/2014/main" id="{819298A8-09D0-7125-CF4D-A73C02A1050D}"/>
              </a:ext>
            </a:extLst>
          </p:cNvPr>
          <p:cNvSpPr txBox="1">
            <a:spLocks/>
          </p:cNvSpPr>
          <p:nvPr/>
        </p:nvSpPr>
        <p:spPr>
          <a:xfrm>
            <a:off x="1283398" y="3742156"/>
            <a:ext cx="7142272" cy="629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lvl="0" algn="l">
              <a:buClr>
                <a:srgbClr val="005051"/>
              </a:buClr>
              <a:defRPr/>
            </a:pPr>
            <a:r>
              <a:rPr lang="vi-VN" sz="2000" b="1"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Trong cuộn dây dẫn, dòng điện cảm ứng xuất hiện khi có sự biến đổi số đường sức từ xuyên qua tiết diện của cuộn dây dẫn.</a:t>
            </a:r>
            <a:r>
              <a:rPr lang="en-US" sz="2000" b="1" dirty="0">
                <a:solidFill>
                  <a:srgbClr val="222828"/>
                </a:solidFill>
                <a:latin typeface="Calibri" panose="020F0502020204030204" pitchFamily="34" charset="0"/>
                <a:ea typeface="Fira Sans Condensed Black" panose="020B0A03050000020004" pitchFamily="34" charset="0"/>
                <a:cs typeface="Calibri" panose="020F0502020204030204" pitchFamily="34" charset="0"/>
              </a:rPr>
              <a:t> </a:t>
            </a:r>
            <a:endParaRPr kumimoji="0" lang="en-US" sz="2000" b="1" i="0" u="none" strike="noStrike" kern="0" cap="none" spc="0" normalizeH="0" baseline="0" noProof="0" dirty="0">
              <a:ln>
                <a:noFill/>
              </a:ln>
              <a:solidFill>
                <a:srgbClr val="222828"/>
              </a:solidFill>
              <a:effectLst/>
              <a:uLnTx/>
              <a:uFillTx/>
              <a:latin typeface="Calibri" panose="020F0502020204030204" pitchFamily="34" charset="0"/>
              <a:ea typeface="Fira Sans Condensed Black" panose="020B0A03050000020004" pitchFamily="34" charset="0"/>
              <a:cs typeface="Calibri" panose="020F0502020204030204" pitchFamily="34" charset="0"/>
              <a:sym typeface="Gantari ExtraBold"/>
            </a:endParaRPr>
          </a:p>
        </p:txBody>
      </p:sp>
      <p:pic>
        <p:nvPicPr>
          <p:cNvPr id="8" name="Hình ảnh 3">
            <a:extLst>
              <a:ext uri="{FF2B5EF4-FFF2-40B4-BE49-F238E27FC236}">
                <a16:creationId xmlns:a16="http://schemas.microsoft.com/office/drawing/2014/main" id="{0B6FC0F4-660B-EF98-292F-207F9FB956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48962" y="877186"/>
            <a:ext cx="6046075" cy="2617260"/>
          </a:xfrm>
          <a:prstGeom prst="rect">
            <a:avLst/>
          </a:prstGeom>
        </p:spPr>
      </p:pic>
      <p:pic>
        <p:nvPicPr>
          <p:cNvPr id="10" name="Picture 9">
            <a:extLst>
              <a:ext uri="{FF2B5EF4-FFF2-40B4-BE49-F238E27FC236}">
                <a16:creationId xmlns:a16="http://schemas.microsoft.com/office/drawing/2014/main" id="{FA5AEE81-08CF-45FD-E20C-D617C4BF002A}"/>
              </a:ext>
            </a:extLst>
          </p:cNvPr>
          <p:cNvPicPr>
            <a:picLocks noChangeAspect="1"/>
          </p:cNvPicPr>
          <p:nvPr/>
        </p:nvPicPr>
        <p:blipFill>
          <a:blip r:embed="rId6"/>
          <a:stretch>
            <a:fillRect/>
          </a:stretch>
        </p:blipFill>
        <p:spPr>
          <a:xfrm>
            <a:off x="965972" y="3772334"/>
            <a:ext cx="317426" cy="317426"/>
          </a:xfrm>
          <a:prstGeom prst="rect">
            <a:avLst/>
          </a:prstGeom>
        </p:spPr>
      </p:pic>
    </p:spTree>
    <p:extLst>
      <p:ext uri="{BB962C8B-B14F-4D97-AF65-F5344CB8AC3E}">
        <p14:creationId xmlns:p14="http://schemas.microsoft.com/office/powerpoint/2010/main" val="1910479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p:tgtEl>
                                          <p:spTgt spid="8"/>
                                        </p:tgtEl>
                                        <p:attrNameLst>
                                          <p:attrName>ppt_y</p:attrName>
                                        </p:attrNameLst>
                                      </p:cBhvr>
                                      <p:tavLst>
                                        <p:tav tm="0">
                                          <p:val>
                                            <p:strVal val="#ppt_y+#ppt_h*1.125000"/>
                                          </p:val>
                                        </p:tav>
                                        <p:tav tm="100000">
                                          <p:val>
                                            <p:strVal val="#ppt_y"/>
                                          </p:val>
                                        </p:tav>
                                      </p:tavLst>
                                    </p:anim>
                                    <p:animEffect transition="in" filter="wipe(up)">
                                      <p:cBhvr>
                                        <p:cTn id="8" dur="125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22" presetClass="entr" presetSubtype="1" fill="hold" grpId="0" nodeType="afterEffect">
                                  <p:stCondLst>
                                    <p:cond delay="0"/>
                                  </p:stCondLst>
                                  <p:iterate type="lt">
                                    <p:tmPct val="3000"/>
                                  </p:iterate>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grpSp>
        <p:nvGrpSpPr>
          <p:cNvPr id="9929" name="Google Shape;9929;p38"/>
          <p:cNvGrpSpPr/>
          <p:nvPr/>
        </p:nvGrpSpPr>
        <p:grpSpPr>
          <a:xfrm rot="-2700000">
            <a:off x="7131993" y="4261583"/>
            <a:ext cx="2270043" cy="183536"/>
            <a:chOff x="5419725" y="2413000"/>
            <a:chExt cx="2169725" cy="175425"/>
          </a:xfrm>
        </p:grpSpPr>
        <p:sp>
          <p:nvSpPr>
            <p:cNvPr id="9930" name="Google Shape;9930;p38"/>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38"/>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38"/>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3" name="Google Shape;9933;p38"/>
          <p:cNvSpPr/>
          <p:nvPr/>
        </p:nvSpPr>
        <p:spPr>
          <a:xfrm>
            <a:off x="7710613" y="4102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38"/>
          <p:cNvSpPr/>
          <p:nvPr/>
        </p:nvSpPr>
        <p:spPr>
          <a:xfrm>
            <a:off x="7963575" y="2967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8"/>
          <p:cNvSpPr/>
          <p:nvPr/>
        </p:nvSpPr>
        <p:spPr>
          <a:xfrm>
            <a:off x="2612066" y="1220476"/>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38"/>
          <p:cNvSpPr/>
          <p:nvPr/>
        </p:nvSpPr>
        <p:spPr>
          <a:xfrm>
            <a:off x="2125440" y="1727032"/>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38"/>
          <p:cNvSpPr/>
          <p:nvPr/>
        </p:nvSpPr>
        <p:spPr>
          <a:xfrm flipH="1">
            <a:off x="1348666" y="1370069"/>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38"/>
          <p:cNvSpPr/>
          <p:nvPr/>
        </p:nvSpPr>
        <p:spPr>
          <a:xfrm>
            <a:off x="1535465" y="785032"/>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38"/>
          <p:cNvSpPr/>
          <p:nvPr/>
        </p:nvSpPr>
        <p:spPr>
          <a:xfrm>
            <a:off x="7945400" y="58715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8"/>
          <p:cNvSpPr/>
          <p:nvPr/>
        </p:nvSpPr>
        <p:spPr>
          <a:xfrm>
            <a:off x="7070800"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872;p34">
            <a:extLst>
              <a:ext uri="{FF2B5EF4-FFF2-40B4-BE49-F238E27FC236}">
                <a16:creationId xmlns:a16="http://schemas.microsoft.com/office/drawing/2014/main" id="{AEDEF231-26F6-23F8-CF87-6ABB77879ED8}"/>
              </a:ext>
            </a:extLst>
          </p:cNvPr>
          <p:cNvSpPr txBox="1">
            <a:spLocks noGrp="1"/>
          </p:cNvSpPr>
          <p:nvPr>
            <p:ph type="title"/>
          </p:nvPr>
        </p:nvSpPr>
        <p:spPr>
          <a:xfrm>
            <a:off x="3334875" y="1584666"/>
            <a:ext cx="4434500" cy="21092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t>Tìm một phương án khác để làm thay đổi số đường sức từ xuyên qua tiết diện cuộn dây dẫn kín. Từ đó, thực hiện thí nghiệm để kiểm chứng về điều kiện xuất hiện dòng điện cảm ứng.</a:t>
            </a:r>
            <a:endParaRPr sz="2800" dirty="0"/>
          </a:p>
        </p:txBody>
      </p:sp>
      <p:pic>
        <p:nvPicPr>
          <p:cNvPr id="9" name="Picture 8">
            <a:extLst>
              <a:ext uri="{FF2B5EF4-FFF2-40B4-BE49-F238E27FC236}">
                <a16:creationId xmlns:a16="http://schemas.microsoft.com/office/drawing/2014/main" id="{B68DF2DE-03C7-5CE2-7775-16174C000445}"/>
              </a:ext>
            </a:extLst>
          </p:cNvPr>
          <p:cNvPicPr>
            <a:picLocks noChangeAspect="1"/>
          </p:cNvPicPr>
          <p:nvPr/>
        </p:nvPicPr>
        <p:blipFill>
          <a:blip r:embed="rId3"/>
          <a:stretch>
            <a:fillRect/>
          </a:stretch>
        </p:blipFill>
        <p:spPr>
          <a:xfrm>
            <a:off x="823179" y="1925882"/>
            <a:ext cx="2651074" cy="2651074"/>
          </a:xfrm>
          <a:prstGeom prst="rect">
            <a:avLst/>
          </a:prstGeom>
        </p:spPr>
      </p:pic>
      <p:grpSp>
        <p:nvGrpSpPr>
          <p:cNvPr id="9887" name="Google Shape;10177;p49">
            <a:extLst>
              <a:ext uri="{FF2B5EF4-FFF2-40B4-BE49-F238E27FC236}">
                <a16:creationId xmlns:a16="http://schemas.microsoft.com/office/drawing/2014/main" id="{F688418D-37F4-ED91-E2AE-0E8F877C2571}"/>
              </a:ext>
            </a:extLst>
          </p:cNvPr>
          <p:cNvGrpSpPr/>
          <p:nvPr/>
        </p:nvGrpSpPr>
        <p:grpSpPr>
          <a:xfrm>
            <a:off x="2635545" y="499871"/>
            <a:ext cx="1519300" cy="812375"/>
            <a:chOff x="3754738" y="3337238"/>
            <a:chExt cx="1519300" cy="812375"/>
          </a:xfrm>
        </p:grpSpPr>
        <p:sp>
          <p:nvSpPr>
            <p:cNvPr id="9888" name="Google Shape;10178;p49">
              <a:extLst>
                <a:ext uri="{FF2B5EF4-FFF2-40B4-BE49-F238E27FC236}">
                  <a16:creationId xmlns:a16="http://schemas.microsoft.com/office/drawing/2014/main" id="{75A87EEC-8D0F-E166-C778-0CC5B04096C7}"/>
                </a:ext>
              </a:extLst>
            </p:cNvPr>
            <p:cNvSpPr/>
            <p:nvPr/>
          </p:nvSpPr>
          <p:spPr>
            <a:xfrm>
              <a:off x="4355288" y="3642388"/>
              <a:ext cx="277850" cy="132075"/>
            </a:xfrm>
            <a:custGeom>
              <a:avLst/>
              <a:gdLst/>
              <a:ahLst/>
              <a:cxnLst/>
              <a:rect l="l" t="t" r="r" b="b"/>
              <a:pathLst>
                <a:path w="11114" h="5283" extrusionOk="0">
                  <a:moveTo>
                    <a:pt x="2484" y="4735"/>
                  </a:moveTo>
                  <a:cubicBezTo>
                    <a:pt x="1" y="2973"/>
                    <a:pt x="3243" y="551"/>
                    <a:pt x="5550" y="235"/>
                  </a:cubicBezTo>
                  <a:cubicBezTo>
                    <a:pt x="7248" y="1"/>
                    <a:pt x="10174" y="119"/>
                    <a:pt x="10519" y="2025"/>
                  </a:cubicBezTo>
                  <a:cubicBezTo>
                    <a:pt x="11113" y="5282"/>
                    <a:pt x="7203" y="2421"/>
                    <a:pt x="6047" y="2763"/>
                  </a:cubicBezTo>
                  <a:cubicBezTo>
                    <a:pt x="4288" y="3281"/>
                    <a:pt x="3885" y="5038"/>
                    <a:pt x="2484" y="4735"/>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10179;p49">
              <a:extLst>
                <a:ext uri="{FF2B5EF4-FFF2-40B4-BE49-F238E27FC236}">
                  <a16:creationId xmlns:a16="http://schemas.microsoft.com/office/drawing/2014/main" id="{4383AEA7-5FD7-494E-BE07-93631B827A9D}"/>
                </a:ext>
              </a:extLst>
            </p:cNvPr>
            <p:cNvSpPr/>
            <p:nvPr/>
          </p:nvSpPr>
          <p:spPr>
            <a:xfrm>
              <a:off x="3754738" y="3470188"/>
              <a:ext cx="833850" cy="679425"/>
            </a:xfrm>
            <a:custGeom>
              <a:avLst/>
              <a:gdLst/>
              <a:ahLst/>
              <a:cxnLst/>
              <a:rect l="l" t="t" r="r" b="b"/>
              <a:pathLst>
                <a:path w="33354" h="27177" extrusionOk="0">
                  <a:moveTo>
                    <a:pt x="14368" y="3590"/>
                  </a:moveTo>
                  <a:cubicBezTo>
                    <a:pt x="0" y="6710"/>
                    <a:pt x="5130" y="27176"/>
                    <a:pt x="18282" y="24625"/>
                  </a:cubicBezTo>
                  <a:cubicBezTo>
                    <a:pt x="33353" y="21705"/>
                    <a:pt x="29020" y="0"/>
                    <a:pt x="14368" y="359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10180;p49">
              <a:extLst>
                <a:ext uri="{FF2B5EF4-FFF2-40B4-BE49-F238E27FC236}">
                  <a16:creationId xmlns:a16="http://schemas.microsoft.com/office/drawing/2014/main" id="{497A35F7-7D79-C243-34A9-F25C514FF95A}"/>
                </a:ext>
              </a:extLst>
            </p:cNvPr>
            <p:cNvSpPr/>
            <p:nvPr/>
          </p:nvSpPr>
          <p:spPr>
            <a:xfrm>
              <a:off x="3851013" y="3550813"/>
              <a:ext cx="642075" cy="523100"/>
            </a:xfrm>
            <a:custGeom>
              <a:avLst/>
              <a:gdLst/>
              <a:ahLst/>
              <a:cxnLst/>
              <a:rect l="l" t="t" r="r" b="b"/>
              <a:pathLst>
                <a:path w="25683" h="20924" extrusionOk="0">
                  <a:moveTo>
                    <a:pt x="11064" y="2762"/>
                  </a:moveTo>
                  <a:cubicBezTo>
                    <a:pt x="0" y="5166"/>
                    <a:pt x="3950" y="20924"/>
                    <a:pt x="14077" y="18960"/>
                  </a:cubicBezTo>
                  <a:cubicBezTo>
                    <a:pt x="25683" y="16711"/>
                    <a:pt x="22346" y="0"/>
                    <a:pt x="11064" y="27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10181;p49">
              <a:extLst>
                <a:ext uri="{FF2B5EF4-FFF2-40B4-BE49-F238E27FC236}">
                  <a16:creationId xmlns:a16="http://schemas.microsoft.com/office/drawing/2014/main" id="{3C2318B3-EBCE-3BE5-9942-EBD104444F60}"/>
                </a:ext>
              </a:extLst>
            </p:cNvPr>
            <p:cNvSpPr/>
            <p:nvPr/>
          </p:nvSpPr>
          <p:spPr>
            <a:xfrm>
              <a:off x="3944288" y="3599838"/>
              <a:ext cx="467175" cy="441575"/>
            </a:xfrm>
            <a:custGeom>
              <a:avLst/>
              <a:gdLst/>
              <a:ahLst/>
              <a:cxnLst/>
              <a:rect l="l" t="t" r="r" b="b"/>
              <a:pathLst>
                <a:path w="18687" h="17663" extrusionOk="0">
                  <a:moveTo>
                    <a:pt x="9772" y="997"/>
                  </a:moveTo>
                  <a:cubicBezTo>
                    <a:pt x="10756" y="997"/>
                    <a:pt x="11736" y="1165"/>
                    <a:pt x="12657" y="1555"/>
                  </a:cubicBezTo>
                  <a:cubicBezTo>
                    <a:pt x="14045" y="2147"/>
                    <a:pt x="15191" y="3207"/>
                    <a:pt x="15952" y="4501"/>
                  </a:cubicBezTo>
                  <a:cubicBezTo>
                    <a:pt x="17479" y="7096"/>
                    <a:pt x="17486" y="10507"/>
                    <a:pt x="15825" y="13041"/>
                  </a:cubicBezTo>
                  <a:cubicBezTo>
                    <a:pt x="14340" y="15308"/>
                    <a:pt x="11485" y="16679"/>
                    <a:pt x="8733" y="16679"/>
                  </a:cubicBezTo>
                  <a:cubicBezTo>
                    <a:pt x="7954" y="16679"/>
                    <a:pt x="7182" y="16569"/>
                    <a:pt x="6453" y="16338"/>
                  </a:cubicBezTo>
                  <a:cubicBezTo>
                    <a:pt x="3461" y="15394"/>
                    <a:pt x="1477" y="12422"/>
                    <a:pt x="1216" y="9369"/>
                  </a:cubicBezTo>
                  <a:cubicBezTo>
                    <a:pt x="925" y="5982"/>
                    <a:pt x="2760" y="2925"/>
                    <a:pt x="5968" y="1720"/>
                  </a:cubicBezTo>
                  <a:cubicBezTo>
                    <a:pt x="6450" y="1539"/>
                    <a:pt x="6945" y="1399"/>
                    <a:pt x="7445" y="1286"/>
                  </a:cubicBezTo>
                  <a:lnTo>
                    <a:pt x="7445" y="1286"/>
                  </a:lnTo>
                  <a:cubicBezTo>
                    <a:pt x="7452" y="1285"/>
                    <a:pt x="7459" y="1283"/>
                    <a:pt x="7466" y="1282"/>
                  </a:cubicBezTo>
                  <a:lnTo>
                    <a:pt x="7466" y="1282"/>
                  </a:lnTo>
                  <a:cubicBezTo>
                    <a:pt x="7466" y="1282"/>
                    <a:pt x="7466" y="1282"/>
                    <a:pt x="7466" y="1282"/>
                  </a:cubicBezTo>
                  <a:cubicBezTo>
                    <a:pt x="7472" y="1280"/>
                    <a:pt x="7479" y="1279"/>
                    <a:pt x="7485" y="1277"/>
                  </a:cubicBezTo>
                  <a:lnTo>
                    <a:pt x="7485" y="1277"/>
                  </a:lnTo>
                  <a:cubicBezTo>
                    <a:pt x="8234" y="1099"/>
                    <a:pt x="9004" y="997"/>
                    <a:pt x="9772" y="997"/>
                  </a:cubicBezTo>
                  <a:close/>
                  <a:moveTo>
                    <a:pt x="9704" y="1"/>
                  </a:moveTo>
                  <a:cubicBezTo>
                    <a:pt x="9414" y="1"/>
                    <a:pt x="9122" y="15"/>
                    <a:pt x="8827" y="45"/>
                  </a:cubicBezTo>
                  <a:cubicBezTo>
                    <a:pt x="8279" y="100"/>
                    <a:pt x="7736" y="192"/>
                    <a:pt x="7201" y="321"/>
                  </a:cubicBezTo>
                  <a:cubicBezTo>
                    <a:pt x="5235" y="759"/>
                    <a:pt x="3343" y="1703"/>
                    <a:pt x="2046" y="3279"/>
                  </a:cubicBezTo>
                  <a:cubicBezTo>
                    <a:pt x="921" y="4648"/>
                    <a:pt x="301" y="6340"/>
                    <a:pt x="200" y="8107"/>
                  </a:cubicBezTo>
                  <a:cubicBezTo>
                    <a:pt x="0" y="11560"/>
                    <a:pt x="1814" y="15194"/>
                    <a:pt x="4944" y="16789"/>
                  </a:cubicBezTo>
                  <a:cubicBezTo>
                    <a:pt x="6113" y="17384"/>
                    <a:pt x="7421" y="17663"/>
                    <a:pt x="8742" y="17663"/>
                  </a:cubicBezTo>
                  <a:cubicBezTo>
                    <a:pt x="11375" y="17663"/>
                    <a:pt x="14061" y="16559"/>
                    <a:pt x="15813" y="14661"/>
                  </a:cubicBezTo>
                  <a:cubicBezTo>
                    <a:pt x="18198" y="12080"/>
                    <a:pt x="18686" y="8206"/>
                    <a:pt x="17321" y="5015"/>
                  </a:cubicBezTo>
                  <a:cubicBezTo>
                    <a:pt x="15990" y="1898"/>
                    <a:pt x="13019" y="1"/>
                    <a:pt x="9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10182;p49">
              <a:extLst>
                <a:ext uri="{FF2B5EF4-FFF2-40B4-BE49-F238E27FC236}">
                  <a16:creationId xmlns:a16="http://schemas.microsoft.com/office/drawing/2014/main" id="{4CBA3EB3-15B8-1F57-BFA6-85C74A00EA0D}"/>
                </a:ext>
              </a:extLst>
            </p:cNvPr>
            <p:cNvSpPr/>
            <p:nvPr/>
          </p:nvSpPr>
          <p:spPr>
            <a:xfrm>
              <a:off x="4077563" y="3697213"/>
              <a:ext cx="181275" cy="256150"/>
            </a:xfrm>
            <a:custGeom>
              <a:avLst/>
              <a:gdLst/>
              <a:ahLst/>
              <a:cxnLst/>
              <a:rect l="l" t="t" r="r" b="b"/>
              <a:pathLst>
                <a:path w="7251" h="10246" extrusionOk="0">
                  <a:moveTo>
                    <a:pt x="6571" y="0"/>
                  </a:moveTo>
                  <a:cubicBezTo>
                    <a:pt x="6421" y="0"/>
                    <a:pt x="6273" y="73"/>
                    <a:pt x="6178" y="247"/>
                  </a:cubicBezTo>
                  <a:cubicBezTo>
                    <a:pt x="4421" y="3481"/>
                    <a:pt x="2198" y="6401"/>
                    <a:pt x="239" y="9510"/>
                  </a:cubicBezTo>
                  <a:cubicBezTo>
                    <a:pt x="0" y="9889"/>
                    <a:pt x="344" y="10245"/>
                    <a:pt x="691" y="10245"/>
                  </a:cubicBezTo>
                  <a:cubicBezTo>
                    <a:pt x="843" y="10245"/>
                    <a:pt x="995" y="10177"/>
                    <a:pt x="1099" y="10012"/>
                  </a:cubicBezTo>
                  <a:cubicBezTo>
                    <a:pt x="3058" y="6905"/>
                    <a:pt x="5280" y="3985"/>
                    <a:pt x="7040"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10183;p49">
              <a:extLst>
                <a:ext uri="{FF2B5EF4-FFF2-40B4-BE49-F238E27FC236}">
                  <a16:creationId xmlns:a16="http://schemas.microsoft.com/office/drawing/2014/main" id="{19744A9D-4C34-22C3-CA2B-A3D99D044ED3}"/>
                </a:ext>
              </a:extLst>
            </p:cNvPr>
            <p:cNvSpPr/>
            <p:nvPr/>
          </p:nvSpPr>
          <p:spPr>
            <a:xfrm>
              <a:off x="4033813" y="3687463"/>
              <a:ext cx="133400" cy="175275"/>
            </a:xfrm>
            <a:custGeom>
              <a:avLst/>
              <a:gdLst/>
              <a:ahLst/>
              <a:cxnLst/>
              <a:rect l="l" t="t" r="r" b="b"/>
              <a:pathLst>
                <a:path w="5336" h="7011" extrusionOk="0">
                  <a:moveTo>
                    <a:pt x="4641" y="1"/>
                  </a:moveTo>
                  <a:cubicBezTo>
                    <a:pt x="4489" y="1"/>
                    <a:pt x="4337" y="68"/>
                    <a:pt x="4231" y="231"/>
                  </a:cubicBezTo>
                  <a:cubicBezTo>
                    <a:pt x="2910" y="2264"/>
                    <a:pt x="1587" y="4303"/>
                    <a:pt x="161" y="6262"/>
                  </a:cubicBezTo>
                  <a:cubicBezTo>
                    <a:pt x="0" y="6479"/>
                    <a:pt x="123" y="6816"/>
                    <a:pt x="340" y="6943"/>
                  </a:cubicBezTo>
                  <a:cubicBezTo>
                    <a:pt x="419" y="6990"/>
                    <a:pt x="501" y="7011"/>
                    <a:pt x="581" y="7011"/>
                  </a:cubicBezTo>
                  <a:cubicBezTo>
                    <a:pt x="751" y="7011"/>
                    <a:pt x="912" y="6913"/>
                    <a:pt x="1020" y="6764"/>
                  </a:cubicBezTo>
                  <a:cubicBezTo>
                    <a:pt x="2448" y="4807"/>
                    <a:pt x="3771" y="2765"/>
                    <a:pt x="5090" y="734"/>
                  </a:cubicBezTo>
                  <a:cubicBezTo>
                    <a:pt x="5336" y="358"/>
                    <a:pt x="4991" y="1"/>
                    <a:pt x="4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10184;p49">
              <a:extLst>
                <a:ext uri="{FF2B5EF4-FFF2-40B4-BE49-F238E27FC236}">
                  <a16:creationId xmlns:a16="http://schemas.microsoft.com/office/drawing/2014/main" id="{B12FC71F-39AE-4FED-4144-9A4E6D2FCBBA}"/>
                </a:ext>
              </a:extLst>
            </p:cNvPr>
            <p:cNvSpPr/>
            <p:nvPr/>
          </p:nvSpPr>
          <p:spPr>
            <a:xfrm>
              <a:off x="4166388" y="3774563"/>
              <a:ext cx="145175" cy="186525"/>
            </a:xfrm>
            <a:custGeom>
              <a:avLst/>
              <a:gdLst/>
              <a:ahLst/>
              <a:cxnLst/>
              <a:rect l="l" t="t" r="r" b="b"/>
              <a:pathLst>
                <a:path w="5807" h="7461" extrusionOk="0">
                  <a:moveTo>
                    <a:pt x="5121" y="0"/>
                  </a:moveTo>
                  <a:cubicBezTo>
                    <a:pt x="4971" y="0"/>
                    <a:pt x="4821" y="70"/>
                    <a:pt x="4721" y="240"/>
                  </a:cubicBezTo>
                  <a:cubicBezTo>
                    <a:pt x="3390" y="2513"/>
                    <a:pt x="1641" y="4499"/>
                    <a:pt x="238" y="6724"/>
                  </a:cubicBezTo>
                  <a:cubicBezTo>
                    <a:pt x="0" y="7102"/>
                    <a:pt x="346" y="7460"/>
                    <a:pt x="693" y="7460"/>
                  </a:cubicBezTo>
                  <a:cubicBezTo>
                    <a:pt x="844" y="7460"/>
                    <a:pt x="996" y="7392"/>
                    <a:pt x="1100" y="7228"/>
                  </a:cubicBezTo>
                  <a:cubicBezTo>
                    <a:pt x="2501" y="5003"/>
                    <a:pt x="4249" y="3014"/>
                    <a:pt x="5581" y="743"/>
                  </a:cubicBezTo>
                  <a:cubicBezTo>
                    <a:pt x="5807" y="359"/>
                    <a:pt x="5462" y="0"/>
                    <a:pt x="5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10185;p49">
              <a:extLst>
                <a:ext uri="{FF2B5EF4-FFF2-40B4-BE49-F238E27FC236}">
                  <a16:creationId xmlns:a16="http://schemas.microsoft.com/office/drawing/2014/main" id="{1524B725-6AC4-CD8D-4899-14516C526B1C}"/>
                </a:ext>
              </a:extLst>
            </p:cNvPr>
            <p:cNvSpPr/>
            <p:nvPr/>
          </p:nvSpPr>
          <p:spPr>
            <a:xfrm>
              <a:off x="4440188" y="3337238"/>
              <a:ext cx="833850" cy="679375"/>
            </a:xfrm>
            <a:custGeom>
              <a:avLst/>
              <a:gdLst/>
              <a:ahLst/>
              <a:cxnLst/>
              <a:rect l="l" t="t" r="r" b="b"/>
              <a:pathLst>
                <a:path w="33354" h="27175" extrusionOk="0">
                  <a:moveTo>
                    <a:pt x="14368" y="3591"/>
                  </a:moveTo>
                  <a:cubicBezTo>
                    <a:pt x="1" y="6711"/>
                    <a:pt x="5130" y="27175"/>
                    <a:pt x="18280" y="24626"/>
                  </a:cubicBezTo>
                  <a:cubicBezTo>
                    <a:pt x="33354" y="21706"/>
                    <a:pt x="29018" y="1"/>
                    <a:pt x="14368" y="359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10186;p49">
              <a:extLst>
                <a:ext uri="{FF2B5EF4-FFF2-40B4-BE49-F238E27FC236}">
                  <a16:creationId xmlns:a16="http://schemas.microsoft.com/office/drawing/2014/main" id="{8A469A24-51C5-2F1D-21F1-2C2EB108D790}"/>
                </a:ext>
              </a:extLst>
            </p:cNvPr>
            <p:cNvSpPr/>
            <p:nvPr/>
          </p:nvSpPr>
          <p:spPr>
            <a:xfrm>
              <a:off x="4536463" y="3417838"/>
              <a:ext cx="642100" cy="523150"/>
            </a:xfrm>
            <a:custGeom>
              <a:avLst/>
              <a:gdLst/>
              <a:ahLst/>
              <a:cxnLst/>
              <a:rect l="l" t="t" r="r" b="b"/>
              <a:pathLst>
                <a:path w="25684" h="20926" extrusionOk="0">
                  <a:moveTo>
                    <a:pt x="11065" y="2764"/>
                  </a:moveTo>
                  <a:cubicBezTo>
                    <a:pt x="1" y="5168"/>
                    <a:pt x="3951" y="20926"/>
                    <a:pt x="14077" y="18962"/>
                  </a:cubicBezTo>
                  <a:cubicBezTo>
                    <a:pt x="25683" y="16712"/>
                    <a:pt x="22346" y="0"/>
                    <a:pt x="11065" y="27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10187;p49">
              <a:extLst>
                <a:ext uri="{FF2B5EF4-FFF2-40B4-BE49-F238E27FC236}">
                  <a16:creationId xmlns:a16="http://schemas.microsoft.com/office/drawing/2014/main" id="{113977DC-0656-5C06-870C-8E7CC16C608F}"/>
                </a:ext>
              </a:extLst>
            </p:cNvPr>
            <p:cNvSpPr/>
            <p:nvPr/>
          </p:nvSpPr>
          <p:spPr>
            <a:xfrm>
              <a:off x="4629738" y="3466863"/>
              <a:ext cx="467175" cy="441600"/>
            </a:xfrm>
            <a:custGeom>
              <a:avLst/>
              <a:gdLst/>
              <a:ahLst/>
              <a:cxnLst/>
              <a:rect l="l" t="t" r="r" b="b"/>
              <a:pathLst>
                <a:path w="18687" h="17664" extrusionOk="0">
                  <a:moveTo>
                    <a:pt x="9774" y="998"/>
                  </a:moveTo>
                  <a:cubicBezTo>
                    <a:pt x="10758" y="998"/>
                    <a:pt x="11736" y="1166"/>
                    <a:pt x="12655" y="1557"/>
                  </a:cubicBezTo>
                  <a:cubicBezTo>
                    <a:pt x="14046" y="2147"/>
                    <a:pt x="15190" y="3207"/>
                    <a:pt x="15952" y="4502"/>
                  </a:cubicBezTo>
                  <a:cubicBezTo>
                    <a:pt x="17480" y="7098"/>
                    <a:pt x="17486" y="10508"/>
                    <a:pt x="15826" y="13043"/>
                  </a:cubicBezTo>
                  <a:cubicBezTo>
                    <a:pt x="14340" y="15309"/>
                    <a:pt x="11484" y="16679"/>
                    <a:pt x="8731" y="16679"/>
                  </a:cubicBezTo>
                  <a:cubicBezTo>
                    <a:pt x="7952" y="16679"/>
                    <a:pt x="7182" y="16570"/>
                    <a:pt x="6453" y="16340"/>
                  </a:cubicBezTo>
                  <a:cubicBezTo>
                    <a:pt x="3462" y="15396"/>
                    <a:pt x="1477" y="12423"/>
                    <a:pt x="1216" y="9371"/>
                  </a:cubicBezTo>
                  <a:cubicBezTo>
                    <a:pt x="925" y="5983"/>
                    <a:pt x="2760" y="2927"/>
                    <a:pt x="5969" y="1722"/>
                  </a:cubicBezTo>
                  <a:cubicBezTo>
                    <a:pt x="6450" y="1540"/>
                    <a:pt x="6945" y="1400"/>
                    <a:pt x="7449" y="1287"/>
                  </a:cubicBezTo>
                  <a:lnTo>
                    <a:pt x="7449" y="1287"/>
                  </a:lnTo>
                  <a:cubicBezTo>
                    <a:pt x="7455" y="1286"/>
                    <a:pt x="7461" y="1285"/>
                    <a:pt x="7467" y="1283"/>
                  </a:cubicBezTo>
                  <a:lnTo>
                    <a:pt x="7467" y="1283"/>
                  </a:lnTo>
                  <a:cubicBezTo>
                    <a:pt x="7467" y="1283"/>
                    <a:pt x="7467" y="1283"/>
                    <a:pt x="7467" y="1283"/>
                  </a:cubicBezTo>
                  <a:cubicBezTo>
                    <a:pt x="7473" y="1282"/>
                    <a:pt x="7479" y="1280"/>
                    <a:pt x="7485" y="1279"/>
                  </a:cubicBezTo>
                  <a:lnTo>
                    <a:pt x="7485" y="1279"/>
                  </a:lnTo>
                  <a:cubicBezTo>
                    <a:pt x="8234" y="1101"/>
                    <a:pt x="9006" y="998"/>
                    <a:pt x="9774" y="998"/>
                  </a:cubicBezTo>
                  <a:close/>
                  <a:moveTo>
                    <a:pt x="9705" y="1"/>
                  </a:moveTo>
                  <a:cubicBezTo>
                    <a:pt x="9415" y="1"/>
                    <a:pt x="9122" y="15"/>
                    <a:pt x="8828" y="45"/>
                  </a:cubicBezTo>
                  <a:cubicBezTo>
                    <a:pt x="8278" y="101"/>
                    <a:pt x="7736" y="194"/>
                    <a:pt x="7201" y="323"/>
                  </a:cubicBezTo>
                  <a:cubicBezTo>
                    <a:pt x="5236" y="761"/>
                    <a:pt x="3342" y="1705"/>
                    <a:pt x="2046" y="3280"/>
                  </a:cubicBezTo>
                  <a:cubicBezTo>
                    <a:pt x="919" y="4650"/>
                    <a:pt x="302" y="6341"/>
                    <a:pt x="201" y="8109"/>
                  </a:cubicBezTo>
                  <a:cubicBezTo>
                    <a:pt x="1" y="11562"/>
                    <a:pt x="1814" y="15196"/>
                    <a:pt x="4945" y="16791"/>
                  </a:cubicBezTo>
                  <a:cubicBezTo>
                    <a:pt x="6113" y="17386"/>
                    <a:pt x="7420" y="17664"/>
                    <a:pt x="8742" y="17664"/>
                  </a:cubicBezTo>
                  <a:cubicBezTo>
                    <a:pt x="11374" y="17664"/>
                    <a:pt x="14061" y="16561"/>
                    <a:pt x="15813" y="14663"/>
                  </a:cubicBezTo>
                  <a:cubicBezTo>
                    <a:pt x="18198" y="12082"/>
                    <a:pt x="18687" y="8208"/>
                    <a:pt x="17322" y="5016"/>
                  </a:cubicBezTo>
                  <a:cubicBezTo>
                    <a:pt x="15989" y="1897"/>
                    <a:pt x="13019" y="1"/>
                    <a:pt x="9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10188;p49">
              <a:extLst>
                <a:ext uri="{FF2B5EF4-FFF2-40B4-BE49-F238E27FC236}">
                  <a16:creationId xmlns:a16="http://schemas.microsoft.com/office/drawing/2014/main" id="{9F1FCBCF-E513-AB54-9D6E-93D98FE2ACFD}"/>
                </a:ext>
              </a:extLst>
            </p:cNvPr>
            <p:cNvSpPr/>
            <p:nvPr/>
          </p:nvSpPr>
          <p:spPr>
            <a:xfrm>
              <a:off x="4763013" y="3564288"/>
              <a:ext cx="181275" cy="256125"/>
            </a:xfrm>
            <a:custGeom>
              <a:avLst/>
              <a:gdLst/>
              <a:ahLst/>
              <a:cxnLst/>
              <a:rect l="l" t="t" r="r" b="b"/>
              <a:pathLst>
                <a:path w="7251" h="10245" extrusionOk="0">
                  <a:moveTo>
                    <a:pt x="6571" y="0"/>
                  </a:moveTo>
                  <a:cubicBezTo>
                    <a:pt x="6422" y="0"/>
                    <a:pt x="6274" y="72"/>
                    <a:pt x="6178" y="247"/>
                  </a:cubicBezTo>
                  <a:cubicBezTo>
                    <a:pt x="4421" y="3481"/>
                    <a:pt x="2199" y="6401"/>
                    <a:pt x="238" y="9508"/>
                  </a:cubicBezTo>
                  <a:cubicBezTo>
                    <a:pt x="0" y="9888"/>
                    <a:pt x="345" y="10245"/>
                    <a:pt x="691" y="10245"/>
                  </a:cubicBezTo>
                  <a:cubicBezTo>
                    <a:pt x="843" y="10245"/>
                    <a:pt x="995" y="10176"/>
                    <a:pt x="1099" y="10012"/>
                  </a:cubicBezTo>
                  <a:cubicBezTo>
                    <a:pt x="3058" y="6904"/>
                    <a:pt x="5281" y="3984"/>
                    <a:pt x="7038"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10189;p49">
              <a:extLst>
                <a:ext uri="{FF2B5EF4-FFF2-40B4-BE49-F238E27FC236}">
                  <a16:creationId xmlns:a16="http://schemas.microsoft.com/office/drawing/2014/main" id="{B08C131B-66C8-253B-2CC7-341F2A609D3A}"/>
                </a:ext>
              </a:extLst>
            </p:cNvPr>
            <p:cNvSpPr/>
            <p:nvPr/>
          </p:nvSpPr>
          <p:spPr>
            <a:xfrm>
              <a:off x="4719263" y="3554538"/>
              <a:ext cx="133400" cy="175275"/>
            </a:xfrm>
            <a:custGeom>
              <a:avLst/>
              <a:gdLst/>
              <a:ahLst/>
              <a:cxnLst/>
              <a:rect l="l" t="t" r="r" b="b"/>
              <a:pathLst>
                <a:path w="5336" h="7011" extrusionOk="0">
                  <a:moveTo>
                    <a:pt x="4642" y="1"/>
                  </a:moveTo>
                  <a:cubicBezTo>
                    <a:pt x="4490" y="1"/>
                    <a:pt x="4337" y="68"/>
                    <a:pt x="4231" y="231"/>
                  </a:cubicBezTo>
                  <a:cubicBezTo>
                    <a:pt x="2910" y="2264"/>
                    <a:pt x="1587" y="4303"/>
                    <a:pt x="161" y="6262"/>
                  </a:cubicBezTo>
                  <a:cubicBezTo>
                    <a:pt x="1" y="6479"/>
                    <a:pt x="123" y="6816"/>
                    <a:pt x="338" y="6942"/>
                  </a:cubicBezTo>
                  <a:cubicBezTo>
                    <a:pt x="418" y="6989"/>
                    <a:pt x="500" y="7010"/>
                    <a:pt x="580" y="7010"/>
                  </a:cubicBezTo>
                  <a:cubicBezTo>
                    <a:pt x="751" y="7010"/>
                    <a:pt x="911" y="6913"/>
                    <a:pt x="1021" y="6763"/>
                  </a:cubicBezTo>
                  <a:cubicBezTo>
                    <a:pt x="2449" y="4806"/>
                    <a:pt x="3772" y="2765"/>
                    <a:pt x="5091" y="734"/>
                  </a:cubicBezTo>
                  <a:cubicBezTo>
                    <a:pt x="5336" y="358"/>
                    <a:pt x="4991" y="1"/>
                    <a:pt x="4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10190;p49">
              <a:extLst>
                <a:ext uri="{FF2B5EF4-FFF2-40B4-BE49-F238E27FC236}">
                  <a16:creationId xmlns:a16="http://schemas.microsoft.com/office/drawing/2014/main" id="{A122D2A0-9023-12F5-3C99-8573A855915B}"/>
                </a:ext>
              </a:extLst>
            </p:cNvPr>
            <p:cNvSpPr/>
            <p:nvPr/>
          </p:nvSpPr>
          <p:spPr>
            <a:xfrm>
              <a:off x="4851838" y="3641638"/>
              <a:ext cx="145200" cy="186525"/>
            </a:xfrm>
            <a:custGeom>
              <a:avLst/>
              <a:gdLst/>
              <a:ahLst/>
              <a:cxnLst/>
              <a:rect l="l" t="t" r="r" b="b"/>
              <a:pathLst>
                <a:path w="5808" h="7461" extrusionOk="0">
                  <a:moveTo>
                    <a:pt x="5122" y="0"/>
                  </a:moveTo>
                  <a:cubicBezTo>
                    <a:pt x="4971" y="0"/>
                    <a:pt x="4821" y="70"/>
                    <a:pt x="4721" y="239"/>
                  </a:cubicBezTo>
                  <a:cubicBezTo>
                    <a:pt x="3390" y="2513"/>
                    <a:pt x="1642" y="4499"/>
                    <a:pt x="238" y="6724"/>
                  </a:cubicBezTo>
                  <a:cubicBezTo>
                    <a:pt x="1" y="7102"/>
                    <a:pt x="346" y="7460"/>
                    <a:pt x="693" y="7460"/>
                  </a:cubicBezTo>
                  <a:cubicBezTo>
                    <a:pt x="845" y="7460"/>
                    <a:pt x="996" y="7392"/>
                    <a:pt x="1100" y="7227"/>
                  </a:cubicBezTo>
                  <a:cubicBezTo>
                    <a:pt x="2501" y="5003"/>
                    <a:pt x="4250" y="3014"/>
                    <a:pt x="5581" y="743"/>
                  </a:cubicBezTo>
                  <a:cubicBezTo>
                    <a:pt x="5807" y="359"/>
                    <a:pt x="5463" y="0"/>
                    <a:pt x="5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07148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871"/>
        <p:cNvGrpSpPr/>
        <p:nvPr/>
      </p:nvGrpSpPr>
      <p:grpSpPr>
        <a:xfrm>
          <a:off x="0" y="0"/>
          <a:ext cx="0" cy="0"/>
          <a:chOff x="0" y="0"/>
          <a:chExt cx="0" cy="0"/>
        </a:xfrm>
      </p:grpSpPr>
      <p:sp>
        <p:nvSpPr>
          <p:cNvPr id="9875" name="Google Shape;9875;p34"/>
          <p:cNvSpPr/>
          <p:nvPr/>
        </p:nvSpPr>
        <p:spPr>
          <a:xfrm>
            <a:off x="7488175" y="99611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6" name="Google Shape;9876;p34"/>
          <p:cNvSpPr/>
          <p:nvPr/>
        </p:nvSpPr>
        <p:spPr>
          <a:xfrm>
            <a:off x="7759050" y="1833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7" name="Google Shape;9877;p34"/>
          <p:cNvSpPr/>
          <p:nvPr/>
        </p:nvSpPr>
        <p:spPr>
          <a:xfrm>
            <a:off x="6972450" y="158742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874" name="Picture 9873">
            <a:extLst>
              <a:ext uri="{FF2B5EF4-FFF2-40B4-BE49-F238E27FC236}">
                <a16:creationId xmlns:a16="http://schemas.microsoft.com/office/drawing/2014/main" id="{F6AB4A60-137C-C4AC-BD0D-3A20C05743CD}"/>
              </a:ext>
            </a:extLst>
          </p:cNvPr>
          <p:cNvPicPr>
            <a:picLocks noChangeAspect="1"/>
          </p:cNvPicPr>
          <p:nvPr/>
        </p:nvPicPr>
        <p:blipFill>
          <a:blip r:embed="rId3"/>
          <a:stretch>
            <a:fillRect/>
          </a:stretch>
        </p:blipFill>
        <p:spPr>
          <a:xfrm>
            <a:off x="6532554" y="2677597"/>
            <a:ext cx="2115731" cy="2115731"/>
          </a:xfrm>
          <a:prstGeom prst="rect">
            <a:avLst/>
          </a:prstGeom>
        </p:spPr>
      </p:pic>
      <p:grpSp>
        <p:nvGrpSpPr>
          <p:cNvPr id="9880" name="Google Shape;10163;p49">
            <a:extLst>
              <a:ext uri="{FF2B5EF4-FFF2-40B4-BE49-F238E27FC236}">
                <a16:creationId xmlns:a16="http://schemas.microsoft.com/office/drawing/2014/main" id="{FD7F0B93-3A1F-9A66-A296-61F35209CACD}"/>
              </a:ext>
            </a:extLst>
          </p:cNvPr>
          <p:cNvGrpSpPr/>
          <p:nvPr/>
        </p:nvGrpSpPr>
        <p:grpSpPr>
          <a:xfrm flipH="1">
            <a:off x="599587" y="4007177"/>
            <a:ext cx="596950" cy="787025"/>
            <a:chOff x="5055688" y="2345363"/>
            <a:chExt cx="596950" cy="787025"/>
          </a:xfrm>
        </p:grpSpPr>
        <p:sp>
          <p:nvSpPr>
            <p:cNvPr id="9881" name="Google Shape;10164;p49">
              <a:extLst>
                <a:ext uri="{FF2B5EF4-FFF2-40B4-BE49-F238E27FC236}">
                  <a16:creationId xmlns:a16="http://schemas.microsoft.com/office/drawing/2014/main" id="{740CFAD9-642F-B355-E99E-F644DF25BEC0}"/>
                </a:ext>
              </a:extLst>
            </p:cNvPr>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10165;p49">
              <a:extLst>
                <a:ext uri="{FF2B5EF4-FFF2-40B4-BE49-F238E27FC236}">
                  <a16:creationId xmlns:a16="http://schemas.microsoft.com/office/drawing/2014/main" id="{D8364A9F-5AB6-C846-FC23-54EB3757B027}"/>
                </a:ext>
              </a:extLst>
            </p:cNvPr>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10166;p49">
              <a:extLst>
                <a:ext uri="{FF2B5EF4-FFF2-40B4-BE49-F238E27FC236}">
                  <a16:creationId xmlns:a16="http://schemas.microsoft.com/office/drawing/2014/main" id="{D7EC61B0-51FF-9432-B9CB-DCBBB0EF346A}"/>
                </a:ext>
              </a:extLst>
            </p:cNvPr>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 name="Google Shape;10116;p49">
            <a:extLst>
              <a:ext uri="{FF2B5EF4-FFF2-40B4-BE49-F238E27FC236}">
                <a16:creationId xmlns:a16="http://schemas.microsoft.com/office/drawing/2014/main" id="{545A4C84-A60A-3FDF-C023-74CFA8DF463B}"/>
              </a:ext>
            </a:extLst>
          </p:cNvPr>
          <p:cNvGrpSpPr/>
          <p:nvPr/>
        </p:nvGrpSpPr>
        <p:grpSpPr>
          <a:xfrm>
            <a:off x="615212" y="113401"/>
            <a:ext cx="794786" cy="882712"/>
            <a:chOff x="1850625" y="2395250"/>
            <a:chExt cx="1520850" cy="1689100"/>
          </a:xfrm>
        </p:grpSpPr>
        <p:sp>
          <p:nvSpPr>
            <p:cNvPr id="4" name="Google Shape;10117;p49">
              <a:extLst>
                <a:ext uri="{FF2B5EF4-FFF2-40B4-BE49-F238E27FC236}">
                  <a16:creationId xmlns:a16="http://schemas.microsoft.com/office/drawing/2014/main" id="{1C18A71C-55E2-BFE8-9742-0C0B1B6F10C6}"/>
                </a:ext>
              </a:extLst>
            </p:cNvPr>
            <p:cNvSpPr/>
            <p:nvPr/>
          </p:nvSpPr>
          <p:spPr>
            <a:xfrm>
              <a:off x="1859125" y="2395250"/>
              <a:ext cx="1512350" cy="1689100"/>
            </a:xfrm>
            <a:custGeom>
              <a:avLst/>
              <a:gdLst/>
              <a:ahLst/>
              <a:cxnLst/>
              <a:rect l="l" t="t" r="r" b="b"/>
              <a:pathLst>
                <a:path w="60494" h="67564" extrusionOk="0">
                  <a:moveTo>
                    <a:pt x="27015" y="1"/>
                  </a:moveTo>
                  <a:cubicBezTo>
                    <a:pt x="26228" y="1625"/>
                    <a:pt x="1814" y="46076"/>
                    <a:pt x="0" y="49022"/>
                  </a:cubicBezTo>
                  <a:cubicBezTo>
                    <a:pt x="525" y="49325"/>
                    <a:pt x="32478" y="66753"/>
                    <a:pt x="33942" y="67564"/>
                  </a:cubicBezTo>
                  <a:cubicBezTo>
                    <a:pt x="34333" y="66977"/>
                    <a:pt x="59686" y="20421"/>
                    <a:pt x="60493" y="19117"/>
                  </a:cubicBezTo>
                  <a:cubicBezTo>
                    <a:pt x="59284" y="18447"/>
                    <a:pt x="28160" y="752"/>
                    <a:pt x="27361" y="245"/>
                  </a:cubicBezTo>
                  <a:cubicBezTo>
                    <a:pt x="27246" y="172"/>
                    <a:pt x="27130" y="88"/>
                    <a:pt x="270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0118;p49">
              <a:extLst>
                <a:ext uri="{FF2B5EF4-FFF2-40B4-BE49-F238E27FC236}">
                  <a16:creationId xmlns:a16="http://schemas.microsoft.com/office/drawing/2014/main" id="{A91EE3B7-D5F1-CB5E-9221-9BCB95A82317}"/>
                </a:ext>
              </a:extLst>
            </p:cNvPr>
            <p:cNvSpPr/>
            <p:nvPr/>
          </p:nvSpPr>
          <p:spPr>
            <a:xfrm>
              <a:off x="2342575" y="3255450"/>
              <a:ext cx="454075" cy="256850"/>
            </a:xfrm>
            <a:custGeom>
              <a:avLst/>
              <a:gdLst/>
              <a:ahLst/>
              <a:cxnLst/>
              <a:rect l="l" t="t" r="r" b="b"/>
              <a:pathLst>
                <a:path w="18163" h="10274" extrusionOk="0">
                  <a:moveTo>
                    <a:pt x="348" y="0"/>
                  </a:moveTo>
                  <a:cubicBezTo>
                    <a:pt x="232" y="0"/>
                    <a:pt x="131" y="47"/>
                    <a:pt x="82" y="137"/>
                  </a:cubicBezTo>
                  <a:cubicBezTo>
                    <a:pt x="1" y="288"/>
                    <a:pt x="98" y="501"/>
                    <a:pt x="303" y="614"/>
                  </a:cubicBezTo>
                  <a:lnTo>
                    <a:pt x="17556" y="10205"/>
                  </a:lnTo>
                  <a:cubicBezTo>
                    <a:pt x="17640" y="10251"/>
                    <a:pt x="17729" y="10274"/>
                    <a:pt x="17810" y="10274"/>
                  </a:cubicBezTo>
                  <a:cubicBezTo>
                    <a:pt x="17927" y="10274"/>
                    <a:pt x="18029" y="10227"/>
                    <a:pt x="18079" y="10139"/>
                  </a:cubicBezTo>
                  <a:cubicBezTo>
                    <a:pt x="18163" y="9990"/>
                    <a:pt x="18065" y="9777"/>
                    <a:pt x="17862" y="9664"/>
                  </a:cubicBezTo>
                  <a:lnTo>
                    <a:pt x="599" y="69"/>
                  </a:lnTo>
                  <a:cubicBezTo>
                    <a:pt x="517" y="23"/>
                    <a:pt x="429" y="0"/>
                    <a:pt x="3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0119;p49">
              <a:extLst>
                <a:ext uri="{FF2B5EF4-FFF2-40B4-BE49-F238E27FC236}">
                  <a16:creationId xmlns:a16="http://schemas.microsoft.com/office/drawing/2014/main" id="{8F38EEDC-2D48-0DF4-4DF8-F1A414441F2C}"/>
                </a:ext>
              </a:extLst>
            </p:cNvPr>
            <p:cNvSpPr/>
            <p:nvPr/>
          </p:nvSpPr>
          <p:spPr>
            <a:xfrm>
              <a:off x="2304325" y="3324300"/>
              <a:ext cx="454050" cy="256850"/>
            </a:xfrm>
            <a:custGeom>
              <a:avLst/>
              <a:gdLst/>
              <a:ahLst/>
              <a:cxnLst/>
              <a:rect l="l" t="t" r="r" b="b"/>
              <a:pathLst>
                <a:path w="18162" h="10274" extrusionOk="0">
                  <a:moveTo>
                    <a:pt x="347" y="0"/>
                  </a:moveTo>
                  <a:cubicBezTo>
                    <a:pt x="231" y="0"/>
                    <a:pt x="130" y="47"/>
                    <a:pt x="82" y="136"/>
                  </a:cubicBezTo>
                  <a:cubicBezTo>
                    <a:pt x="0" y="287"/>
                    <a:pt x="97" y="500"/>
                    <a:pt x="302" y="614"/>
                  </a:cubicBezTo>
                  <a:lnTo>
                    <a:pt x="17557" y="10204"/>
                  </a:lnTo>
                  <a:cubicBezTo>
                    <a:pt x="17640" y="10251"/>
                    <a:pt x="17728" y="10273"/>
                    <a:pt x="17809" y="10273"/>
                  </a:cubicBezTo>
                  <a:cubicBezTo>
                    <a:pt x="17926" y="10273"/>
                    <a:pt x="18028" y="10227"/>
                    <a:pt x="18078" y="10139"/>
                  </a:cubicBezTo>
                  <a:cubicBezTo>
                    <a:pt x="18162" y="9990"/>
                    <a:pt x="18064" y="9777"/>
                    <a:pt x="17861" y="9664"/>
                  </a:cubicBezTo>
                  <a:lnTo>
                    <a:pt x="598" y="69"/>
                  </a:lnTo>
                  <a:cubicBezTo>
                    <a:pt x="516" y="22"/>
                    <a:pt x="428" y="0"/>
                    <a:pt x="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0120;p49">
              <a:extLst>
                <a:ext uri="{FF2B5EF4-FFF2-40B4-BE49-F238E27FC236}">
                  <a16:creationId xmlns:a16="http://schemas.microsoft.com/office/drawing/2014/main" id="{F96D601B-0F00-58AF-A891-BF938614C82A}"/>
                </a:ext>
              </a:extLst>
            </p:cNvPr>
            <p:cNvSpPr/>
            <p:nvPr/>
          </p:nvSpPr>
          <p:spPr>
            <a:xfrm>
              <a:off x="2266050" y="3393150"/>
              <a:ext cx="454050" cy="256825"/>
            </a:xfrm>
            <a:custGeom>
              <a:avLst/>
              <a:gdLst/>
              <a:ahLst/>
              <a:cxnLst/>
              <a:rect l="l" t="t" r="r" b="b"/>
              <a:pathLst>
                <a:path w="18162" h="10273" extrusionOk="0">
                  <a:moveTo>
                    <a:pt x="349" y="0"/>
                  </a:moveTo>
                  <a:cubicBezTo>
                    <a:pt x="232" y="0"/>
                    <a:pt x="130" y="47"/>
                    <a:pt x="82" y="136"/>
                  </a:cubicBezTo>
                  <a:cubicBezTo>
                    <a:pt x="0" y="287"/>
                    <a:pt x="98" y="500"/>
                    <a:pt x="302" y="613"/>
                  </a:cubicBezTo>
                  <a:lnTo>
                    <a:pt x="17557" y="10204"/>
                  </a:lnTo>
                  <a:cubicBezTo>
                    <a:pt x="17641" y="10250"/>
                    <a:pt x="17729" y="10273"/>
                    <a:pt x="17810" y="10273"/>
                  </a:cubicBezTo>
                  <a:cubicBezTo>
                    <a:pt x="17927" y="10273"/>
                    <a:pt x="18029" y="10226"/>
                    <a:pt x="18078" y="10138"/>
                  </a:cubicBezTo>
                  <a:cubicBezTo>
                    <a:pt x="18162" y="9989"/>
                    <a:pt x="18064" y="9776"/>
                    <a:pt x="17862" y="9663"/>
                  </a:cubicBezTo>
                  <a:lnTo>
                    <a:pt x="601" y="68"/>
                  </a:lnTo>
                  <a:cubicBezTo>
                    <a:pt x="517" y="22"/>
                    <a:pt x="430"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121;p49">
              <a:extLst>
                <a:ext uri="{FF2B5EF4-FFF2-40B4-BE49-F238E27FC236}">
                  <a16:creationId xmlns:a16="http://schemas.microsoft.com/office/drawing/2014/main" id="{F7C482E8-6A14-9087-F419-AA9DDBC7494E}"/>
                </a:ext>
              </a:extLst>
            </p:cNvPr>
            <p:cNvSpPr/>
            <p:nvPr/>
          </p:nvSpPr>
          <p:spPr>
            <a:xfrm>
              <a:off x="2227775" y="3462025"/>
              <a:ext cx="454050" cy="256800"/>
            </a:xfrm>
            <a:custGeom>
              <a:avLst/>
              <a:gdLst/>
              <a:ahLst/>
              <a:cxnLst/>
              <a:rect l="l" t="t" r="r" b="b"/>
              <a:pathLst>
                <a:path w="18162" h="10272" extrusionOk="0">
                  <a:moveTo>
                    <a:pt x="349" y="0"/>
                  </a:moveTo>
                  <a:cubicBezTo>
                    <a:pt x="232" y="0"/>
                    <a:pt x="131" y="47"/>
                    <a:pt x="82" y="136"/>
                  </a:cubicBezTo>
                  <a:cubicBezTo>
                    <a:pt x="0" y="286"/>
                    <a:pt x="100" y="500"/>
                    <a:pt x="303" y="614"/>
                  </a:cubicBezTo>
                  <a:lnTo>
                    <a:pt x="17558" y="10202"/>
                  </a:lnTo>
                  <a:cubicBezTo>
                    <a:pt x="17641" y="10249"/>
                    <a:pt x="17729" y="10271"/>
                    <a:pt x="17810" y="10271"/>
                  </a:cubicBezTo>
                  <a:cubicBezTo>
                    <a:pt x="17927" y="10271"/>
                    <a:pt x="18029" y="10225"/>
                    <a:pt x="18078" y="10137"/>
                  </a:cubicBezTo>
                  <a:cubicBezTo>
                    <a:pt x="18162" y="9988"/>
                    <a:pt x="18066" y="9775"/>
                    <a:pt x="17862" y="9662"/>
                  </a:cubicBezTo>
                  <a:lnTo>
                    <a:pt x="601" y="69"/>
                  </a:lnTo>
                  <a:cubicBezTo>
                    <a:pt x="517" y="23"/>
                    <a:pt x="429"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0122;p49">
              <a:extLst>
                <a:ext uri="{FF2B5EF4-FFF2-40B4-BE49-F238E27FC236}">
                  <a16:creationId xmlns:a16="http://schemas.microsoft.com/office/drawing/2014/main" id="{9C06CDBC-391A-5C1D-8273-6409A4BB24E6}"/>
                </a:ext>
              </a:extLst>
            </p:cNvPr>
            <p:cNvSpPr/>
            <p:nvPr/>
          </p:nvSpPr>
          <p:spPr>
            <a:xfrm>
              <a:off x="1859125" y="2395250"/>
              <a:ext cx="718325" cy="1248050"/>
            </a:xfrm>
            <a:custGeom>
              <a:avLst/>
              <a:gdLst/>
              <a:ahLst/>
              <a:cxnLst/>
              <a:rect l="l" t="t" r="r" b="b"/>
              <a:pathLst>
                <a:path w="28733" h="49922" extrusionOk="0">
                  <a:moveTo>
                    <a:pt x="27015" y="1"/>
                  </a:moveTo>
                  <a:cubicBezTo>
                    <a:pt x="26228" y="1625"/>
                    <a:pt x="1814" y="46076"/>
                    <a:pt x="0" y="49022"/>
                  </a:cubicBezTo>
                  <a:cubicBezTo>
                    <a:pt x="84" y="49070"/>
                    <a:pt x="148" y="49098"/>
                    <a:pt x="1653" y="49921"/>
                  </a:cubicBezTo>
                  <a:cubicBezTo>
                    <a:pt x="7128" y="40746"/>
                    <a:pt x="25037" y="7854"/>
                    <a:pt x="28733" y="1057"/>
                  </a:cubicBezTo>
                  <a:cubicBezTo>
                    <a:pt x="27429" y="309"/>
                    <a:pt x="27480" y="321"/>
                    <a:pt x="27361" y="245"/>
                  </a:cubicBezTo>
                  <a:cubicBezTo>
                    <a:pt x="27246" y="172"/>
                    <a:pt x="27130" y="88"/>
                    <a:pt x="270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123;p49">
              <a:extLst>
                <a:ext uri="{FF2B5EF4-FFF2-40B4-BE49-F238E27FC236}">
                  <a16:creationId xmlns:a16="http://schemas.microsoft.com/office/drawing/2014/main" id="{6B07381D-E416-B602-5891-ADA4636278B7}"/>
                </a:ext>
              </a:extLst>
            </p:cNvPr>
            <p:cNvSpPr/>
            <p:nvPr/>
          </p:nvSpPr>
          <p:spPr>
            <a:xfrm>
              <a:off x="2546575" y="2483300"/>
              <a:ext cx="40725" cy="36325"/>
            </a:xfrm>
            <a:custGeom>
              <a:avLst/>
              <a:gdLst/>
              <a:ahLst/>
              <a:cxnLst/>
              <a:rect l="l" t="t" r="r" b="b"/>
              <a:pathLst>
                <a:path w="1629" h="1453" extrusionOk="0">
                  <a:moveTo>
                    <a:pt x="869" y="0"/>
                  </a:moveTo>
                  <a:cubicBezTo>
                    <a:pt x="614" y="0"/>
                    <a:pt x="366" y="153"/>
                    <a:pt x="215" y="423"/>
                  </a:cubicBezTo>
                  <a:cubicBezTo>
                    <a:pt x="0" y="809"/>
                    <a:pt x="50" y="1163"/>
                    <a:pt x="398" y="1356"/>
                  </a:cubicBezTo>
                  <a:cubicBezTo>
                    <a:pt x="514" y="1420"/>
                    <a:pt x="643" y="1453"/>
                    <a:pt x="770" y="1453"/>
                  </a:cubicBezTo>
                  <a:cubicBezTo>
                    <a:pt x="1023" y="1453"/>
                    <a:pt x="1272"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0124;p49">
              <a:extLst>
                <a:ext uri="{FF2B5EF4-FFF2-40B4-BE49-F238E27FC236}">
                  <a16:creationId xmlns:a16="http://schemas.microsoft.com/office/drawing/2014/main" id="{AE8177AB-92BC-68D7-D21B-F456FF14F69A}"/>
                </a:ext>
              </a:extLst>
            </p:cNvPr>
            <p:cNvSpPr/>
            <p:nvPr/>
          </p:nvSpPr>
          <p:spPr>
            <a:xfrm>
              <a:off x="2442975" y="2439750"/>
              <a:ext cx="134775" cy="71450"/>
            </a:xfrm>
            <a:custGeom>
              <a:avLst/>
              <a:gdLst/>
              <a:ahLst/>
              <a:cxnLst/>
              <a:rect l="l" t="t" r="r" b="b"/>
              <a:pathLst>
                <a:path w="5391" h="2858" extrusionOk="0">
                  <a:moveTo>
                    <a:pt x="822" y="1"/>
                  </a:moveTo>
                  <a:cubicBezTo>
                    <a:pt x="700" y="1"/>
                    <a:pt x="563" y="21"/>
                    <a:pt x="393" y="90"/>
                  </a:cubicBezTo>
                  <a:cubicBezTo>
                    <a:pt x="313" y="125"/>
                    <a:pt x="220" y="193"/>
                    <a:pt x="144" y="287"/>
                  </a:cubicBezTo>
                  <a:cubicBezTo>
                    <a:pt x="71" y="384"/>
                    <a:pt x="23" y="509"/>
                    <a:pt x="17" y="615"/>
                  </a:cubicBezTo>
                  <a:cubicBezTo>
                    <a:pt x="1" y="829"/>
                    <a:pt x="65" y="966"/>
                    <a:pt x="118" y="1082"/>
                  </a:cubicBezTo>
                  <a:cubicBezTo>
                    <a:pt x="234" y="1306"/>
                    <a:pt x="371" y="1448"/>
                    <a:pt x="510" y="1587"/>
                  </a:cubicBezTo>
                  <a:cubicBezTo>
                    <a:pt x="790" y="1853"/>
                    <a:pt x="1090" y="2056"/>
                    <a:pt x="1397" y="2239"/>
                  </a:cubicBezTo>
                  <a:cubicBezTo>
                    <a:pt x="1410" y="2246"/>
                    <a:pt x="1425" y="2250"/>
                    <a:pt x="1441" y="2250"/>
                  </a:cubicBezTo>
                  <a:cubicBezTo>
                    <a:pt x="1532" y="2250"/>
                    <a:pt x="1662" y="2137"/>
                    <a:pt x="1756" y="1968"/>
                  </a:cubicBezTo>
                  <a:cubicBezTo>
                    <a:pt x="1866" y="1768"/>
                    <a:pt x="1894" y="1569"/>
                    <a:pt x="1816" y="1525"/>
                  </a:cubicBezTo>
                  <a:cubicBezTo>
                    <a:pt x="1548" y="1366"/>
                    <a:pt x="1289" y="1187"/>
                    <a:pt x="1084" y="990"/>
                  </a:cubicBezTo>
                  <a:cubicBezTo>
                    <a:pt x="1035" y="943"/>
                    <a:pt x="985" y="891"/>
                    <a:pt x="945" y="841"/>
                  </a:cubicBezTo>
                  <a:lnTo>
                    <a:pt x="945" y="841"/>
                  </a:lnTo>
                  <a:cubicBezTo>
                    <a:pt x="963" y="843"/>
                    <a:pt x="979" y="841"/>
                    <a:pt x="999" y="845"/>
                  </a:cubicBezTo>
                  <a:cubicBezTo>
                    <a:pt x="1130" y="867"/>
                    <a:pt x="1273" y="907"/>
                    <a:pt x="1415" y="957"/>
                  </a:cubicBezTo>
                  <a:cubicBezTo>
                    <a:pt x="1705" y="1064"/>
                    <a:pt x="2013" y="1195"/>
                    <a:pt x="2307" y="1326"/>
                  </a:cubicBezTo>
                  <a:cubicBezTo>
                    <a:pt x="3490" y="1877"/>
                    <a:pt x="3757" y="2086"/>
                    <a:pt x="4828" y="2843"/>
                  </a:cubicBezTo>
                  <a:cubicBezTo>
                    <a:pt x="4841" y="2853"/>
                    <a:pt x="4858" y="2857"/>
                    <a:pt x="4876" y="2857"/>
                  </a:cubicBezTo>
                  <a:cubicBezTo>
                    <a:pt x="4962" y="2857"/>
                    <a:pt x="5095" y="2759"/>
                    <a:pt x="5210" y="2609"/>
                  </a:cubicBezTo>
                  <a:cubicBezTo>
                    <a:pt x="5347" y="2426"/>
                    <a:pt x="5391" y="2229"/>
                    <a:pt x="5311" y="2171"/>
                  </a:cubicBezTo>
                  <a:cubicBezTo>
                    <a:pt x="4196" y="1382"/>
                    <a:pt x="3904" y="1159"/>
                    <a:pt x="2653" y="577"/>
                  </a:cubicBezTo>
                  <a:cubicBezTo>
                    <a:pt x="2337" y="434"/>
                    <a:pt x="2029" y="300"/>
                    <a:pt x="1689" y="175"/>
                  </a:cubicBezTo>
                  <a:cubicBezTo>
                    <a:pt x="1514" y="116"/>
                    <a:pt x="1333" y="62"/>
                    <a:pt x="1132" y="30"/>
                  </a:cubicBezTo>
                  <a:cubicBezTo>
                    <a:pt x="1034" y="19"/>
                    <a:pt x="935" y="1"/>
                    <a:pt x="8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0125;p49">
              <a:extLst>
                <a:ext uri="{FF2B5EF4-FFF2-40B4-BE49-F238E27FC236}">
                  <a16:creationId xmlns:a16="http://schemas.microsoft.com/office/drawing/2014/main" id="{D8BB865A-ECA5-5476-76C3-4CC3A2E3C244}"/>
                </a:ext>
              </a:extLst>
            </p:cNvPr>
            <p:cNvSpPr/>
            <p:nvPr/>
          </p:nvSpPr>
          <p:spPr>
            <a:xfrm>
              <a:off x="2443425" y="2450700"/>
              <a:ext cx="127325" cy="60500"/>
            </a:xfrm>
            <a:custGeom>
              <a:avLst/>
              <a:gdLst/>
              <a:ahLst/>
              <a:cxnLst/>
              <a:rect l="l" t="t" r="r" b="b"/>
              <a:pathLst>
                <a:path w="5093" h="2420" extrusionOk="0">
                  <a:moveTo>
                    <a:pt x="760" y="1"/>
                  </a:moveTo>
                  <a:cubicBezTo>
                    <a:pt x="412" y="1"/>
                    <a:pt x="160" y="108"/>
                    <a:pt x="1" y="258"/>
                  </a:cubicBezTo>
                  <a:cubicBezTo>
                    <a:pt x="5" y="427"/>
                    <a:pt x="55" y="546"/>
                    <a:pt x="100" y="644"/>
                  </a:cubicBezTo>
                  <a:cubicBezTo>
                    <a:pt x="216" y="868"/>
                    <a:pt x="353" y="1010"/>
                    <a:pt x="492" y="1149"/>
                  </a:cubicBezTo>
                  <a:cubicBezTo>
                    <a:pt x="772" y="1417"/>
                    <a:pt x="1072" y="1618"/>
                    <a:pt x="1379" y="1801"/>
                  </a:cubicBezTo>
                  <a:cubicBezTo>
                    <a:pt x="1392" y="1809"/>
                    <a:pt x="1407" y="1812"/>
                    <a:pt x="1423" y="1812"/>
                  </a:cubicBezTo>
                  <a:cubicBezTo>
                    <a:pt x="1482" y="1812"/>
                    <a:pt x="1559" y="1763"/>
                    <a:pt x="1629" y="1682"/>
                  </a:cubicBezTo>
                  <a:cubicBezTo>
                    <a:pt x="452" y="827"/>
                    <a:pt x="542" y="680"/>
                    <a:pt x="548" y="528"/>
                  </a:cubicBezTo>
                  <a:cubicBezTo>
                    <a:pt x="553" y="421"/>
                    <a:pt x="747" y="404"/>
                    <a:pt x="874" y="404"/>
                  </a:cubicBezTo>
                  <a:cubicBezTo>
                    <a:pt x="895" y="404"/>
                    <a:pt x="913" y="405"/>
                    <a:pt x="929" y="405"/>
                  </a:cubicBezTo>
                  <a:cubicBezTo>
                    <a:pt x="929" y="405"/>
                    <a:pt x="927" y="403"/>
                    <a:pt x="927" y="403"/>
                  </a:cubicBezTo>
                  <a:lnTo>
                    <a:pt x="927" y="403"/>
                  </a:lnTo>
                  <a:cubicBezTo>
                    <a:pt x="947" y="405"/>
                    <a:pt x="961" y="405"/>
                    <a:pt x="981" y="409"/>
                  </a:cubicBezTo>
                  <a:cubicBezTo>
                    <a:pt x="1112" y="429"/>
                    <a:pt x="1255" y="471"/>
                    <a:pt x="1397" y="521"/>
                  </a:cubicBezTo>
                  <a:cubicBezTo>
                    <a:pt x="1687" y="626"/>
                    <a:pt x="1995" y="757"/>
                    <a:pt x="2289" y="890"/>
                  </a:cubicBezTo>
                  <a:cubicBezTo>
                    <a:pt x="3472" y="1441"/>
                    <a:pt x="3739" y="1648"/>
                    <a:pt x="4810" y="2405"/>
                  </a:cubicBezTo>
                  <a:cubicBezTo>
                    <a:pt x="4823" y="2415"/>
                    <a:pt x="4840" y="2419"/>
                    <a:pt x="4858" y="2419"/>
                  </a:cubicBezTo>
                  <a:cubicBezTo>
                    <a:pt x="4920" y="2419"/>
                    <a:pt x="5006" y="2369"/>
                    <a:pt x="5090" y="2286"/>
                  </a:cubicBezTo>
                  <a:lnTo>
                    <a:pt x="5092" y="2286"/>
                  </a:lnTo>
                  <a:cubicBezTo>
                    <a:pt x="3474" y="938"/>
                    <a:pt x="2385" y="403"/>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0126;p49">
              <a:extLst>
                <a:ext uri="{FF2B5EF4-FFF2-40B4-BE49-F238E27FC236}">
                  <a16:creationId xmlns:a16="http://schemas.microsoft.com/office/drawing/2014/main" id="{F8C10FDF-D4A8-7C3A-6A2C-039F9FBCB6F2}"/>
                </a:ext>
              </a:extLst>
            </p:cNvPr>
            <p:cNvSpPr/>
            <p:nvPr/>
          </p:nvSpPr>
          <p:spPr>
            <a:xfrm>
              <a:off x="2498900" y="2573950"/>
              <a:ext cx="40725" cy="36325"/>
            </a:xfrm>
            <a:custGeom>
              <a:avLst/>
              <a:gdLst/>
              <a:ahLst/>
              <a:cxnLst/>
              <a:rect l="l" t="t" r="r" b="b"/>
              <a:pathLst>
                <a:path w="1629" h="1453" extrusionOk="0">
                  <a:moveTo>
                    <a:pt x="870" y="1"/>
                  </a:moveTo>
                  <a:cubicBezTo>
                    <a:pt x="615" y="1"/>
                    <a:pt x="366" y="153"/>
                    <a:pt x="215" y="424"/>
                  </a:cubicBezTo>
                  <a:cubicBezTo>
                    <a:pt x="1" y="807"/>
                    <a:pt x="50" y="1163"/>
                    <a:pt x="398" y="1356"/>
                  </a:cubicBezTo>
                  <a:cubicBezTo>
                    <a:pt x="515" y="1421"/>
                    <a:pt x="643" y="1453"/>
                    <a:pt x="770" y="1453"/>
                  </a:cubicBezTo>
                  <a:cubicBezTo>
                    <a:pt x="1024" y="1453"/>
                    <a:pt x="1273" y="1325"/>
                    <a:pt x="1414" y="1070"/>
                  </a:cubicBezTo>
                  <a:cubicBezTo>
                    <a:pt x="1629" y="684"/>
                    <a:pt x="1539" y="279"/>
                    <a:pt x="1191"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0127;p49">
              <a:extLst>
                <a:ext uri="{FF2B5EF4-FFF2-40B4-BE49-F238E27FC236}">
                  <a16:creationId xmlns:a16="http://schemas.microsoft.com/office/drawing/2014/main" id="{0046E931-5ACE-7B14-A428-E82D2861703E}"/>
                </a:ext>
              </a:extLst>
            </p:cNvPr>
            <p:cNvSpPr/>
            <p:nvPr/>
          </p:nvSpPr>
          <p:spPr>
            <a:xfrm>
              <a:off x="2395325" y="2530425"/>
              <a:ext cx="134775" cy="71425"/>
            </a:xfrm>
            <a:custGeom>
              <a:avLst/>
              <a:gdLst/>
              <a:ahLst/>
              <a:cxnLst/>
              <a:rect l="l" t="t" r="r" b="b"/>
              <a:pathLst>
                <a:path w="5391" h="2857" extrusionOk="0">
                  <a:moveTo>
                    <a:pt x="823" y="0"/>
                  </a:moveTo>
                  <a:cubicBezTo>
                    <a:pt x="702" y="0"/>
                    <a:pt x="564" y="20"/>
                    <a:pt x="392" y="89"/>
                  </a:cubicBezTo>
                  <a:cubicBezTo>
                    <a:pt x="312" y="125"/>
                    <a:pt x="217" y="192"/>
                    <a:pt x="143" y="286"/>
                  </a:cubicBezTo>
                  <a:cubicBezTo>
                    <a:pt x="70" y="383"/>
                    <a:pt x="22" y="509"/>
                    <a:pt x="16" y="612"/>
                  </a:cubicBezTo>
                  <a:cubicBezTo>
                    <a:pt x="0" y="829"/>
                    <a:pt x="64" y="966"/>
                    <a:pt x="118" y="1079"/>
                  </a:cubicBezTo>
                  <a:cubicBezTo>
                    <a:pt x="233" y="1306"/>
                    <a:pt x="370" y="1447"/>
                    <a:pt x="509" y="1584"/>
                  </a:cubicBezTo>
                  <a:cubicBezTo>
                    <a:pt x="790" y="1853"/>
                    <a:pt x="1090" y="2055"/>
                    <a:pt x="1396" y="2238"/>
                  </a:cubicBezTo>
                  <a:cubicBezTo>
                    <a:pt x="1409" y="2246"/>
                    <a:pt x="1424" y="2249"/>
                    <a:pt x="1440" y="2249"/>
                  </a:cubicBezTo>
                  <a:cubicBezTo>
                    <a:pt x="1531" y="2249"/>
                    <a:pt x="1661" y="2136"/>
                    <a:pt x="1756" y="1966"/>
                  </a:cubicBezTo>
                  <a:cubicBezTo>
                    <a:pt x="1865" y="1767"/>
                    <a:pt x="1893" y="1568"/>
                    <a:pt x="1816" y="1524"/>
                  </a:cubicBezTo>
                  <a:cubicBezTo>
                    <a:pt x="1547" y="1365"/>
                    <a:pt x="1289" y="1187"/>
                    <a:pt x="1084" y="990"/>
                  </a:cubicBezTo>
                  <a:cubicBezTo>
                    <a:pt x="1034" y="942"/>
                    <a:pt x="984" y="888"/>
                    <a:pt x="945" y="839"/>
                  </a:cubicBezTo>
                  <a:lnTo>
                    <a:pt x="945" y="839"/>
                  </a:lnTo>
                  <a:cubicBezTo>
                    <a:pt x="963" y="843"/>
                    <a:pt x="979" y="841"/>
                    <a:pt x="998" y="845"/>
                  </a:cubicBezTo>
                  <a:cubicBezTo>
                    <a:pt x="1130" y="866"/>
                    <a:pt x="1273" y="906"/>
                    <a:pt x="1414" y="956"/>
                  </a:cubicBezTo>
                  <a:cubicBezTo>
                    <a:pt x="1704" y="1061"/>
                    <a:pt x="2012" y="1192"/>
                    <a:pt x="2307" y="1326"/>
                  </a:cubicBezTo>
                  <a:cubicBezTo>
                    <a:pt x="3490" y="1876"/>
                    <a:pt x="3756" y="2083"/>
                    <a:pt x="4828" y="2843"/>
                  </a:cubicBezTo>
                  <a:cubicBezTo>
                    <a:pt x="4841" y="2852"/>
                    <a:pt x="4857" y="2857"/>
                    <a:pt x="4875" y="2857"/>
                  </a:cubicBezTo>
                  <a:cubicBezTo>
                    <a:pt x="4961" y="2857"/>
                    <a:pt x="5095" y="2759"/>
                    <a:pt x="5209" y="2608"/>
                  </a:cubicBezTo>
                  <a:cubicBezTo>
                    <a:pt x="5346" y="2425"/>
                    <a:pt x="5390" y="2226"/>
                    <a:pt x="5311" y="2171"/>
                  </a:cubicBezTo>
                  <a:cubicBezTo>
                    <a:pt x="4193" y="1381"/>
                    <a:pt x="3903" y="1157"/>
                    <a:pt x="2653" y="574"/>
                  </a:cubicBezTo>
                  <a:cubicBezTo>
                    <a:pt x="2336" y="431"/>
                    <a:pt x="2026" y="300"/>
                    <a:pt x="1686" y="175"/>
                  </a:cubicBezTo>
                  <a:cubicBezTo>
                    <a:pt x="1513" y="115"/>
                    <a:pt x="1332" y="61"/>
                    <a:pt x="1132" y="27"/>
                  </a:cubicBezTo>
                  <a:cubicBezTo>
                    <a:pt x="1034" y="17"/>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0128;p49">
              <a:extLst>
                <a:ext uri="{FF2B5EF4-FFF2-40B4-BE49-F238E27FC236}">
                  <a16:creationId xmlns:a16="http://schemas.microsoft.com/office/drawing/2014/main" id="{E894B7ED-4D1B-F9E9-8932-1B2C2BB6CAC1}"/>
                </a:ext>
              </a:extLst>
            </p:cNvPr>
            <p:cNvSpPr/>
            <p:nvPr/>
          </p:nvSpPr>
          <p:spPr>
            <a:xfrm>
              <a:off x="2395775" y="2541375"/>
              <a:ext cx="127250" cy="60475"/>
            </a:xfrm>
            <a:custGeom>
              <a:avLst/>
              <a:gdLst/>
              <a:ahLst/>
              <a:cxnLst/>
              <a:rect l="l" t="t" r="r" b="b"/>
              <a:pathLst>
                <a:path w="5090" h="2419" extrusionOk="0">
                  <a:moveTo>
                    <a:pt x="759" y="0"/>
                  </a:moveTo>
                  <a:cubicBezTo>
                    <a:pt x="411" y="0"/>
                    <a:pt x="159" y="108"/>
                    <a:pt x="0" y="257"/>
                  </a:cubicBezTo>
                  <a:cubicBezTo>
                    <a:pt x="2" y="426"/>
                    <a:pt x="54" y="544"/>
                    <a:pt x="100" y="643"/>
                  </a:cubicBezTo>
                  <a:cubicBezTo>
                    <a:pt x="215" y="868"/>
                    <a:pt x="352" y="1009"/>
                    <a:pt x="491" y="1148"/>
                  </a:cubicBezTo>
                  <a:cubicBezTo>
                    <a:pt x="772" y="1415"/>
                    <a:pt x="1072" y="1617"/>
                    <a:pt x="1378" y="1800"/>
                  </a:cubicBezTo>
                  <a:cubicBezTo>
                    <a:pt x="1391" y="1808"/>
                    <a:pt x="1406" y="1811"/>
                    <a:pt x="1421" y="1811"/>
                  </a:cubicBezTo>
                  <a:cubicBezTo>
                    <a:pt x="1481" y="1811"/>
                    <a:pt x="1558" y="1761"/>
                    <a:pt x="1629" y="1681"/>
                  </a:cubicBezTo>
                  <a:cubicBezTo>
                    <a:pt x="450" y="826"/>
                    <a:pt x="539" y="677"/>
                    <a:pt x="547" y="528"/>
                  </a:cubicBezTo>
                  <a:cubicBezTo>
                    <a:pt x="550" y="420"/>
                    <a:pt x="746" y="404"/>
                    <a:pt x="873" y="404"/>
                  </a:cubicBezTo>
                  <a:cubicBezTo>
                    <a:pt x="894" y="404"/>
                    <a:pt x="913" y="404"/>
                    <a:pt x="929" y="405"/>
                  </a:cubicBezTo>
                  <a:cubicBezTo>
                    <a:pt x="929" y="403"/>
                    <a:pt x="928" y="403"/>
                    <a:pt x="927" y="403"/>
                  </a:cubicBezTo>
                  <a:lnTo>
                    <a:pt x="927" y="403"/>
                  </a:lnTo>
                  <a:cubicBezTo>
                    <a:pt x="945" y="405"/>
                    <a:pt x="961" y="403"/>
                    <a:pt x="980" y="407"/>
                  </a:cubicBezTo>
                  <a:cubicBezTo>
                    <a:pt x="1112" y="428"/>
                    <a:pt x="1255" y="468"/>
                    <a:pt x="1396" y="518"/>
                  </a:cubicBezTo>
                  <a:cubicBezTo>
                    <a:pt x="1686" y="625"/>
                    <a:pt x="1994" y="756"/>
                    <a:pt x="2289" y="888"/>
                  </a:cubicBezTo>
                  <a:cubicBezTo>
                    <a:pt x="3472" y="1438"/>
                    <a:pt x="3738" y="1645"/>
                    <a:pt x="4810" y="2405"/>
                  </a:cubicBezTo>
                  <a:cubicBezTo>
                    <a:pt x="4823" y="2414"/>
                    <a:pt x="4839" y="2419"/>
                    <a:pt x="4857" y="2419"/>
                  </a:cubicBezTo>
                  <a:cubicBezTo>
                    <a:pt x="4919" y="2419"/>
                    <a:pt x="5006" y="2368"/>
                    <a:pt x="5090" y="2283"/>
                  </a:cubicBezTo>
                  <a:cubicBezTo>
                    <a:pt x="3472" y="935"/>
                    <a:pt x="2384" y="403"/>
                    <a:pt x="1426" y="110"/>
                  </a:cubicBezTo>
                  <a:cubicBezTo>
                    <a:pt x="1174" y="33"/>
                    <a:pt x="952" y="0"/>
                    <a:pt x="7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0129;p49">
              <a:extLst>
                <a:ext uri="{FF2B5EF4-FFF2-40B4-BE49-F238E27FC236}">
                  <a16:creationId xmlns:a16="http://schemas.microsoft.com/office/drawing/2014/main" id="{496EB4A8-ACB2-B3FF-0889-FD9ADD4F2F6B}"/>
                </a:ext>
              </a:extLst>
            </p:cNvPr>
            <p:cNvSpPr/>
            <p:nvPr/>
          </p:nvSpPr>
          <p:spPr>
            <a:xfrm>
              <a:off x="2449150" y="2663475"/>
              <a:ext cx="40725" cy="36325"/>
            </a:xfrm>
            <a:custGeom>
              <a:avLst/>
              <a:gdLst/>
              <a:ahLst/>
              <a:cxnLst/>
              <a:rect l="l" t="t" r="r" b="b"/>
              <a:pathLst>
                <a:path w="1629" h="1453" extrusionOk="0">
                  <a:moveTo>
                    <a:pt x="870" y="0"/>
                  </a:moveTo>
                  <a:cubicBezTo>
                    <a:pt x="615" y="0"/>
                    <a:pt x="366" y="152"/>
                    <a:pt x="215" y="421"/>
                  </a:cubicBezTo>
                  <a:cubicBezTo>
                    <a:pt x="0" y="807"/>
                    <a:pt x="50" y="1163"/>
                    <a:pt x="398" y="1356"/>
                  </a:cubicBezTo>
                  <a:cubicBezTo>
                    <a:pt x="514" y="1420"/>
                    <a:pt x="643" y="1452"/>
                    <a:pt x="770" y="1452"/>
                  </a:cubicBezTo>
                  <a:cubicBezTo>
                    <a:pt x="1023" y="1452"/>
                    <a:pt x="1272" y="1324"/>
                    <a:pt x="1414" y="1067"/>
                  </a:cubicBezTo>
                  <a:cubicBezTo>
                    <a:pt x="1629" y="684"/>
                    <a:pt x="1539" y="278"/>
                    <a:pt x="1191" y="85"/>
                  </a:cubicBezTo>
                  <a:cubicBezTo>
                    <a:pt x="1088" y="28"/>
                    <a:pt x="979"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0130;p49">
              <a:extLst>
                <a:ext uri="{FF2B5EF4-FFF2-40B4-BE49-F238E27FC236}">
                  <a16:creationId xmlns:a16="http://schemas.microsoft.com/office/drawing/2014/main" id="{99DB2A5E-34AE-35E0-014F-FD31A3171C26}"/>
                </a:ext>
              </a:extLst>
            </p:cNvPr>
            <p:cNvSpPr/>
            <p:nvPr/>
          </p:nvSpPr>
          <p:spPr>
            <a:xfrm>
              <a:off x="2345575" y="2619900"/>
              <a:ext cx="134775" cy="71475"/>
            </a:xfrm>
            <a:custGeom>
              <a:avLst/>
              <a:gdLst/>
              <a:ahLst/>
              <a:cxnLst/>
              <a:rect l="l" t="t" r="r" b="b"/>
              <a:pathLst>
                <a:path w="5391" h="2859" extrusionOk="0">
                  <a:moveTo>
                    <a:pt x="823" y="0"/>
                  </a:moveTo>
                  <a:cubicBezTo>
                    <a:pt x="701" y="0"/>
                    <a:pt x="563" y="21"/>
                    <a:pt x="392" y="91"/>
                  </a:cubicBezTo>
                  <a:cubicBezTo>
                    <a:pt x="312" y="126"/>
                    <a:pt x="219" y="192"/>
                    <a:pt x="143" y="286"/>
                  </a:cubicBezTo>
                  <a:cubicBezTo>
                    <a:pt x="70" y="385"/>
                    <a:pt x="22" y="510"/>
                    <a:pt x="16" y="614"/>
                  </a:cubicBezTo>
                  <a:cubicBezTo>
                    <a:pt x="0" y="830"/>
                    <a:pt x="64" y="967"/>
                    <a:pt x="118" y="1081"/>
                  </a:cubicBezTo>
                  <a:cubicBezTo>
                    <a:pt x="233" y="1305"/>
                    <a:pt x="370" y="1447"/>
                    <a:pt x="509" y="1586"/>
                  </a:cubicBezTo>
                  <a:cubicBezTo>
                    <a:pt x="790" y="1854"/>
                    <a:pt x="1090" y="2055"/>
                    <a:pt x="1396" y="2238"/>
                  </a:cubicBezTo>
                  <a:cubicBezTo>
                    <a:pt x="1410" y="2246"/>
                    <a:pt x="1426" y="2250"/>
                    <a:pt x="1443" y="2250"/>
                  </a:cubicBezTo>
                  <a:cubicBezTo>
                    <a:pt x="1534" y="2250"/>
                    <a:pt x="1663" y="2137"/>
                    <a:pt x="1756" y="1968"/>
                  </a:cubicBezTo>
                  <a:cubicBezTo>
                    <a:pt x="1865" y="1767"/>
                    <a:pt x="1893" y="1570"/>
                    <a:pt x="1817" y="1526"/>
                  </a:cubicBezTo>
                  <a:cubicBezTo>
                    <a:pt x="1547" y="1367"/>
                    <a:pt x="1289" y="1188"/>
                    <a:pt x="1084" y="991"/>
                  </a:cubicBezTo>
                  <a:cubicBezTo>
                    <a:pt x="1034" y="944"/>
                    <a:pt x="984" y="890"/>
                    <a:pt x="945" y="840"/>
                  </a:cubicBezTo>
                  <a:lnTo>
                    <a:pt x="945" y="840"/>
                  </a:lnTo>
                  <a:cubicBezTo>
                    <a:pt x="964" y="842"/>
                    <a:pt x="978" y="842"/>
                    <a:pt x="998" y="846"/>
                  </a:cubicBezTo>
                  <a:cubicBezTo>
                    <a:pt x="1129" y="868"/>
                    <a:pt x="1273" y="908"/>
                    <a:pt x="1414" y="958"/>
                  </a:cubicBezTo>
                  <a:cubicBezTo>
                    <a:pt x="1704" y="1063"/>
                    <a:pt x="2012" y="1194"/>
                    <a:pt x="2306" y="1327"/>
                  </a:cubicBezTo>
                  <a:cubicBezTo>
                    <a:pt x="3489" y="1878"/>
                    <a:pt x="3756" y="2085"/>
                    <a:pt x="4827" y="2844"/>
                  </a:cubicBezTo>
                  <a:cubicBezTo>
                    <a:pt x="4841" y="2854"/>
                    <a:pt x="4857" y="2858"/>
                    <a:pt x="4875" y="2858"/>
                  </a:cubicBezTo>
                  <a:cubicBezTo>
                    <a:pt x="4961" y="2858"/>
                    <a:pt x="5094" y="2759"/>
                    <a:pt x="5209" y="2610"/>
                  </a:cubicBezTo>
                  <a:cubicBezTo>
                    <a:pt x="5346" y="2427"/>
                    <a:pt x="5390" y="2228"/>
                    <a:pt x="5311" y="2172"/>
                  </a:cubicBezTo>
                  <a:cubicBezTo>
                    <a:pt x="4195" y="1381"/>
                    <a:pt x="3903" y="1158"/>
                    <a:pt x="2652" y="576"/>
                  </a:cubicBezTo>
                  <a:cubicBezTo>
                    <a:pt x="2336" y="433"/>
                    <a:pt x="2028" y="299"/>
                    <a:pt x="1688" y="176"/>
                  </a:cubicBezTo>
                  <a:cubicBezTo>
                    <a:pt x="1513" y="117"/>
                    <a:pt x="1332" y="63"/>
                    <a:pt x="1133" y="29"/>
                  </a:cubicBezTo>
                  <a:cubicBezTo>
                    <a:pt x="1035" y="18"/>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131;p49">
              <a:extLst>
                <a:ext uri="{FF2B5EF4-FFF2-40B4-BE49-F238E27FC236}">
                  <a16:creationId xmlns:a16="http://schemas.microsoft.com/office/drawing/2014/main" id="{D699206F-16F2-6F24-FE86-5F23F9DCCBA3}"/>
                </a:ext>
              </a:extLst>
            </p:cNvPr>
            <p:cNvSpPr/>
            <p:nvPr/>
          </p:nvSpPr>
          <p:spPr>
            <a:xfrm>
              <a:off x="2346025" y="2630875"/>
              <a:ext cx="127300" cy="60500"/>
            </a:xfrm>
            <a:custGeom>
              <a:avLst/>
              <a:gdLst/>
              <a:ahLst/>
              <a:cxnLst/>
              <a:rect l="l" t="t" r="r" b="b"/>
              <a:pathLst>
                <a:path w="5092" h="2420" extrusionOk="0">
                  <a:moveTo>
                    <a:pt x="762" y="0"/>
                  </a:moveTo>
                  <a:cubicBezTo>
                    <a:pt x="413" y="0"/>
                    <a:pt x="160" y="108"/>
                    <a:pt x="0" y="258"/>
                  </a:cubicBezTo>
                  <a:cubicBezTo>
                    <a:pt x="4" y="425"/>
                    <a:pt x="54" y="544"/>
                    <a:pt x="100" y="642"/>
                  </a:cubicBezTo>
                  <a:cubicBezTo>
                    <a:pt x="215" y="866"/>
                    <a:pt x="354" y="1008"/>
                    <a:pt x="491" y="1147"/>
                  </a:cubicBezTo>
                  <a:cubicBezTo>
                    <a:pt x="772" y="1415"/>
                    <a:pt x="1072" y="1616"/>
                    <a:pt x="1378" y="1799"/>
                  </a:cubicBezTo>
                  <a:cubicBezTo>
                    <a:pt x="1391" y="1807"/>
                    <a:pt x="1407" y="1810"/>
                    <a:pt x="1423" y="1810"/>
                  </a:cubicBezTo>
                  <a:cubicBezTo>
                    <a:pt x="1483" y="1810"/>
                    <a:pt x="1558" y="1761"/>
                    <a:pt x="1630" y="1680"/>
                  </a:cubicBezTo>
                  <a:cubicBezTo>
                    <a:pt x="451" y="825"/>
                    <a:pt x="541" y="678"/>
                    <a:pt x="547" y="526"/>
                  </a:cubicBezTo>
                  <a:cubicBezTo>
                    <a:pt x="552" y="423"/>
                    <a:pt x="739" y="404"/>
                    <a:pt x="865" y="404"/>
                  </a:cubicBezTo>
                  <a:cubicBezTo>
                    <a:pt x="889" y="404"/>
                    <a:pt x="911" y="404"/>
                    <a:pt x="929" y="405"/>
                  </a:cubicBezTo>
                  <a:cubicBezTo>
                    <a:pt x="929" y="403"/>
                    <a:pt x="927" y="403"/>
                    <a:pt x="927" y="401"/>
                  </a:cubicBezTo>
                  <a:lnTo>
                    <a:pt x="927" y="401"/>
                  </a:lnTo>
                  <a:cubicBezTo>
                    <a:pt x="946" y="405"/>
                    <a:pt x="960" y="403"/>
                    <a:pt x="980" y="407"/>
                  </a:cubicBezTo>
                  <a:cubicBezTo>
                    <a:pt x="1111" y="429"/>
                    <a:pt x="1255" y="469"/>
                    <a:pt x="1398" y="519"/>
                  </a:cubicBezTo>
                  <a:cubicBezTo>
                    <a:pt x="1686" y="624"/>
                    <a:pt x="1994" y="755"/>
                    <a:pt x="2288" y="888"/>
                  </a:cubicBezTo>
                  <a:cubicBezTo>
                    <a:pt x="3471" y="1439"/>
                    <a:pt x="3738" y="1646"/>
                    <a:pt x="4809" y="2405"/>
                  </a:cubicBezTo>
                  <a:cubicBezTo>
                    <a:pt x="4823" y="2415"/>
                    <a:pt x="4839" y="2419"/>
                    <a:pt x="4857" y="2419"/>
                  </a:cubicBezTo>
                  <a:cubicBezTo>
                    <a:pt x="4919" y="2419"/>
                    <a:pt x="5006" y="2368"/>
                    <a:pt x="5090" y="2284"/>
                  </a:cubicBezTo>
                  <a:lnTo>
                    <a:pt x="5092" y="2284"/>
                  </a:lnTo>
                  <a:cubicBezTo>
                    <a:pt x="3473" y="936"/>
                    <a:pt x="2384" y="403"/>
                    <a:pt x="1426" y="109"/>
                  </a:cubicBezTo>
                  <a:cubicBezTo>
                    <a:pt x="1175" y="33"/>
                    <a:pt x="954" y="0"/>
                    <a:pt x="7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0132;p49">
              <a:extLst>
                <a:ext uri="{FF2B5EF4-FFF2-40B4-BE49-F238E27FC236}">
                  <a16:creationId xmlns:a16="http://schemas.microsoft.com/office/drawing/2014/main" id="{6309405D-B5FA-B884-00FA-45809B9C5016}"/>
                </a:ext>
              </a:extLst>
            </p:cNvPr>
            <p:cNvSpPr/>
            <p:nvPr/>
          </p:nvSpPr>
          <p:spPr>
            <a:xfrm>
              <a:off x="2401875" y="2754325"/>
              <a:ext cx="40750" cy="36325"/>
            </a:xfrm>
            <a:custGeom>
              <a:avLst/>
              <a:gdLst/>
              <a:ahLst/>
              <a:cxnLst/>
              <a:rect l="l" t="t" r="r" b="b"/>
              <a:pathLst>
                <a:path w="1630" h="1453" extrusionOk="0">
                  <a:moveTo>
                    <a:pt x="870" y="1"/>
                  </a:moveTo>
                  <a:cubicBezTo>
                    <a:pt x="614" y="1"/>
                    <a:pt x="365" y="153"/>
                    <a:pt x="215" y="424"/>
                  </a:cubicBezTo>
                  <a:cubicBezTo>
                    <a:pt x="1" y="807"/>
                    <a:pt x="50" y="1163"/>
                    <a:pt x="398" y="1356"/>
                  </a:cubicBezTo>
                  <a:cubicBezTo>
                    <a:pt x="514" y="1421"/>
                    <a:pt x="642" y="1453"/>
                    <a:pt x="769" y="1453"/>
                  </a:cubicBezTo>
                  <a:cubicBezTo>
                    <a:pt x="1023" y="1453"/>
                    <a:pt x="1273" y="1325"/>
                    <a:pt x="1414" y="1068"/>
                  </a:cubicBezTo>
                  <a:cubicBezTo>
                    <a:pt x="1629" y="684"/>
                    <a:pt x="1538" y="279"/>
                    <a:pt x="1192"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133;p49">
              <a:extLst>
                <a:ext uri="{FF2B5EF4-FFF2-40B4-BE49-F238E27FC236}">
                  <a16:creationId xmlns:a16="http://schemas.microsoft.com/office/drawing/2014/main" id="{5726EA61-E99B-4EC1-B478-03D6AA0122BA}"/>
                </a:ext>
              </a:extLst>
            </p:cNvPr>
            <p:cNvSpPr/>
            <p:nvPr/>
          </p:nvSpPr>
          <p:spPr>
            <a:xfrm>
              <a:off x="2298300" y="2710775"/>
              <a:ext cx="134775" cy="71450"/>
            </a:xfrm>
            <a:custGeom>
              <a:avLst/>
              <a:gdLst/>
              <a:ahLst/>
              <a:cxnLst/>
              <a:rect l="l" t="t" r="r" b="b"/>
              <a:pathLst>
                <a:path w="5391" h="2858" extrusionOk="0">
                  <a:moveTo>
                    <a:pt x="821" y="0"/>
                  </a:moveTo>
                  <a:cubicBezTo>
                    <a:pt x="700" y="0"/>
                    <a:pt x="563" y="20"/>
                    <a:pt x="392" y="90"/>
                  </a:cubicBezTo>
                  <a:cubicBezTo>
                    <a:pt x="313" y="124"/>
                    <a:pt x="217" y="191"/>
                    <a:pt x="144" y="285"/>
                  </a:cubicBezTo>
                  <a:cubicBezTo>
                    <a:pt x="70" y="384"/>
                    <a:pt x="22" y="510"/>
                    <a:pt x="16" y="613"/>
                  </a:cubicBezTo>
                  <a:cubicBezTo>
                    <a:pt x="1" y="830"/>
                    <a:pt x="64" y="967"/>
                    <a:pt x="118" y="1080"/>
                  </a:cubicBezTo>
                  <a:cubicBezTo>
                    <a:pt x="233" y="1305"/>
                    <a:pt x="370" y="1446"/>
                    <a:pt x="509" y="1585"/>
                  </a:cubicBezTo>
                  <a:cubicBezTo>
                    <a:pt x="790" y="1854"/>
                    <a:pt x="1090" y="2054"/>
                    <a:pt x="1396" y="2237"/>
                  </a:cubicBezTo>
                  <a:cubicBezTo>
                    <a:pt x="1410" y="2245"/>
                    <a:pt x="1425" y="2249"/>
                    <a:pt x="1442" y="2249"/>
                  </a:cubicBezTo>
                  <a:cubicBezTo>
                    <a:pt x="1533" y="2249"/>
                    <a:pt x="1662" y="2136"/>
                    <a:pt x="1756" y="1967"/>
                  </a:cubicBezTo>
                  <a:cubicBezTo>
                    <a:pt x="1865" y="1766"/>
                    <a:pt x="1893" y="1569"/>
                    <a:pt x="1816" y="1525"/>
                  </a:cubicBezTo>
                  <a:cubicBezTo>
                    <a:pt x="1547" y="1366"/>
                    <a:pt x="1289" y="1187"/>
                    <a:pt x="1084" y="991"/>
                  </a:cubicBezTo>
                  <a:cubicBezTo>
                    <a:pt x="1034" y="941"/>
                    <a:pt x="985" y="889"/>
                    <a:pt x="945" y="840"/>
                  </a:cubicBezTo>
                  <a:lnTo>
                    <a:pt x="945" y="840"/>
                  </a:lnTo>
                  <a:cubicBezTo>
                    <a:pt x="963" y="842"/>
                    <a:pt x="979" y="842"/>
                    <a:pt x="999" y="846"/>
                  </a:cubicBezTo>
                  <a:cubicBezTo>
                    <a:pt x="1130" y="867"/>
                    <a:pt x="1273" y="907"/>
                    <a:pt x="1414" y="957"/>
                  </a:cubicBezTo>
                  <a:cubicBezTo>
                    <a:pt x="1704" y="1062"/>
                    <a:pt x="2012" y="1193"/>
                    <a:pt x="2307" y="1327"/>
                  </a:cubicBezTo>
                  <a:cubicBezTo>
                    <a:pt x="3490" y="1877"/>
                    <a:pt x="3756" y="2084"/>
                    <a:pt x="4828" y="2844"/>
                  </a:cubicBezTo>
                  <a:cubicBezTo>
                    <a:pt x="4841" y="2853"/>
                    <a:pt x="4857" y="2857"/>
                    <a:pt x="4875" y="2857"/>
                  </a:cubicBezTo>
                  <a:cubicBezTo>
                    <a:pt x="4961" y="2857"/>
                    <a:pt x="5095" y="2758"/>
                    <a:pt x="5209" y="2609"/>
                  </a:cubicBezTo>
                  <a:cubicBezTo>
                    <a:pt x="5347" y="2426"/>
                    <a:pt x="5390" y="2227"/>
                    <a:pt x="5311" y="2172"/>
                  </a:cubicBezTo>
                  <a:cubicBezTo>
                    <a:pt x="4195" y="1380"/>
                    <a:pt x="3903" y="1158"/>
                    <a:pt x="2653" y="575"/>
                  </a:cubicBezTo>
                  <a:cubicBezTo>
                    <a:pt x="2337" y="432"/>
                    <a:pt x="2026" y="299"/>
                    <a:pt x="1686" y="176"/>
                  </a:cubicBezTo>
                  <a:cubicBezTo>
                    <a:pt x="1513" y="116"/>
                    <a:pt x="1333" y="62"/>
                    <a:pt x="1132" y="28"/>
                  </a:cubicBezTo>
                  <a:cubicBezTo>
                    <a:pt x="1034" y="18"/>
                    <a:pt x="935"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134;p49">
              <a:extLst>
                <a:ext uri="{FF2B5EF4-FFF2-40B4-BE49-F238E27FC236}">
                  <a16:creationId xmlns:a16="http://schemas.microsoft.com/office/drawing/2014/main" id="{DD4ADCB8-4399-658A-DA34-498A28DACDCD}"/>
                </a:ext>
              </a:extLst>
            </p:cNvPr>
            <p:cNvSpPr/>
            <p:nvPr/>
          </p:nvSpPr>
          <p:spPr>
            <a:xfrm>
              <a:off x="2298700" y="2721725"/>
              <a:ext cx="127325" cy="60500"/>
            </a:xfrm>
            <a:custGeom>
              <a:avLst/>
              <a:gdLst/>
              <a:ahLst/>
              <a:cxnLst/>
              <a:rect l="l" t="t" r="r" b="b"/>
              <a:pathLst>
                <a:path w="5093" h="2420" extrusionOk="0">
                  <a:moveTo>
                    <a:pt x="930" y="403"/>
                  </a:moveTo>
                  <a:cubicBezTo>
                    <a:pt x="930" y="404"/>
                    <a:pt x="930" y="404"/>
                    <a:pt x="931" y="404"/>
                  </a:cubicBezTo>
                  <a:cubicBezTo>
                    <a:pt x="930" y="404"/>
                    <a:pt x="930" y="404"/>
                    <a:pt x="930" y="403"/>
                  </a:cubicBezTo>
                  <a:close/>
                  <a:moveTo>
                    <a:pt x="764" y="0"/>
                  </a:moveTo>
                  <a:cubicBezTo>
                    <a:pt x="415" y="0"/>
                    <a:pt x="161" y="108"/>
                    <a:pt x="0" y="258"/>
                  </a:cubicBezTo>
                  <a:cubicBezTo>
                    <a:pt x="4" y="425"/>
                    <a:pt x="54" y="545"/>
                    <a:pt x="102" y="642"/>
                  </a:cubicBezTo>
                  <a:cubicBezTo>
                    <a:pt x="217" y="867"/>
                    <a:pt x="354" y="1008"/>
                    <a:pt x="493" y="1147"/>
                  </a:cubicBezTo>
                  <a:cubicBezTo>
                    <a:pt x="774" y="1416"/>
                    <a:pt x="1074" y="1616"/>
                    <a:pt x="1380" y="1799"/>
                  </a:cubicBezTo>
                  <a:cubicBezTo>
                    <a:pt x="1393" y="1807"/>
                    <a:pt x="1408" y="1811"/>
                    <a:pt x="1424" y="1811"/>
                  </a:cubicBezTo>
                  <a:cubicBezTo>
                    <a:pt x="1483" y="1811"/>
                    <a:pt x="1559" y="1761"/>
                    <a:pt x="1631" y="1680"/>
                  </a:cubicBezTo>
                  <a:cubicBezTo>
                    <a:pt x="452" y="825"/>
                    <a:pt x="541" y="678"/>
                    <a:pt x="549" y="527"/>
                  </a:cubicBezTo>
                  <a:cubicBezTo>
                    <a:pt x="553" y="420"/>
                    <a:pt x="753" y="403"/>
                    <a:pt x="880" y="403"/>
                  </a:cubicBezTo>
                  <a:cubicBezTo>
                    <a:pt x="898" y="403"/>
                    <a:pt x="915" y="403"/>
                    <a:pt x="930" y="403"/>
                  </a:cubicBezTo>
                  <a:lnTo>
                    <a:pt x="930" y="403"/>
                  </a:lnTo>
                  <a:cubicBezTo>
                    <a:pt x="929" y="403"/>
                    <a:pt x="929" y="403"/>
                    <a:pt x="929" y="402"/>
                  </a:cubicBezTo>
                  <a:lnTo>
                    <a:pt x="929" y="402"/>
                  </a:lnTo>
                  <a:cubicBezTo>
                    <a:pt x="947" y="404"/>
                    <a:pt x="963" y="404"/>
                    <a:pt x="983" y="408"/>
                  </a:cubicBezTo>
                  <a:cubicBezTo>
                    <a:pt x="1114" y="429"/>
                    <a:pt x="1257" y="469"/>
                    <a:pt x="1398" y="519"/>
                  </a:cubicBezTo>
                  <a:cubicBezTo>
                    <a:pt x="1688" y="624"/>
                    <a:pt x="1996" y="755"/>
                    <a:pt x="2291" y="889"/>
                  </a:cubicBezTo>
                  <a:cubicBezTo>
                    <a:pt x="3474" y="1439"/>
                    <a:pt x="3740" y="1646"/>
                    <a:pt x="4812" y="2406"/>
                  </a:cubicBezTo>
                  <a:cubicBezTo>
                    <a:pt x="4825" y="2415"/>
                    <a:pt x="4841" y="2420"/>
                    <a:pt x="4859" y="2420"/>
                  </a:cubicBezTo>
                  <a:cubicBezTo>
                    <a:pt x="4921" y="2420"/>
                    <a:pt x="5006" y="2369"/>
                    <a:pt x="5092" y="2284"/>
                  </a:cubicBezTo>
                  <a:cubicBezTo>
                    <a:pt x="3474" y="936"/>
                    <a:pt x="2384" y="404"/>
                    <a:pt x="1428" y="109"/>
                  </a:cubicBezTo>
                  <a:cubicBezTo>
                    <a:pt x="1177" y="33"/>
                    <a:pt x="956" y="0"/>
                    <a:pt x="7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135;p49">
              <a:extLst>
                <a:ext uri="{FF2B5EF4-FFF2-40B4-BE49-F238E27FC236}">
                  <a16:creationId xmlns:a16="http://schemas.microsoft.com/office/drawing/2014/main" id="{897F18A6-5164-550C-C1CC-E998F50DEF50}"/>
                </a:ext>
              </a:extLst>
            </p:cNvPr>
            <p:cNvSpPr/>
            <p:nvPr/>
          </p:nvSpPr>
          <p:spPr>
            <a:xfrm>
              <a:off x="2352125" y="2843800"/>
              <a:ext cx="40725" cy="36325"/>
            </a:xfrm>
            <a:custGeom>
              <a:avLst/>
              <a:gdLst/>
              <a:ahLst/>
              <a:cxnLst/>
              <a:rect l="l" t="t" r="r" b="b"/>
              <a:pathLst>
                <a:path w="1629" h="1453" extrusionOk="0">
                  <a:moveTo>
                    <a:pt x="872" y="1"/>
                  </a:moveTo>
                  <a:cubicBezTo>
                    <a:pt x="616" y="1"/>
                    <a:pt x="366" y="154"/>
                    <a:pt x="215" y="423"/>
                  </a:cubicBezTo>
                  <a:cubicBezTo>
                    <a:pt x="1" y="809"/>
                    <a:pt x="52" y="1163"/>
                    <a:pt x="398" y="1356"/>
                  </a:cubicBezTo>
                  <a:cubicBezTo>
                    <a:pt x="515" y="1420"/>
                    <a:pt x="644" y="1453"/>
                    <a:pt x="772" y="1453"/>
                  </a:cubicBezTo>
                  <a:cubicBezTo>
                    <a:pt x="1024" y="1453"/>
                    <a:pt x="1273" y="1326"/>
                    <a:pt x="1414" y="1069"/>
                  </a:cubicBezTo>
                  <a:cubicBezTo>
                    <a:pt x="1629" y="684"/>
                    <a:pt x="1539" y="278"/>
                    <a:pt x="1192" y="85"/>
                  </a:cubicBezTo>
                  <a:cubicBezTo>
                    <a:pt x="1089" y="28"/>
                    <a:pt x="980" y="1"/>
                    <a:pt x="8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0136;p49">
              <a:extLst>
                <a:ext uri="{FF2B5EF4-FFF2-40B4-BE49-F238E27FC236}">
                  <a16:creationId xmlns:a16="http://schemas.microsoft.com/office/drawing/2014/main" id="{6B7C6660-D47D-442A-8831-29B2F6EEE645}"/>
                </a:ext>
              </a:extLst>
            </p:cNvPr>
            <p:cNvSpPr/>
            <p:nvPr/>
          </p:nvSpPr>
          <p:spPr>
            <a:xfrm>
              <a:off x="2248550" y="2800250"/>
              <a:ext cx="134775" cy="71450"/>
            </a:xfrm>
            <a:custGeom>
              <a:avLst/>
              <a:gdLst/>
              <a:ahLst/>
              <a:cxnLst/>
              <a:rect l="l" t="t" r="r" b="b"/>
              <a:pathLst>
                <a:path w="5391" h="2858" extrusionOk="0">
                  <a:moveTo>
                    <a:pt x="821" y="1"/>
                  </a:moveTo>
                  <a:cubicBezTo>
                    <a:pt x="700" y="1"/>
                    <a:pt x="562" y="21"/>
                    <a:pt x="392" y="90"/>
                  </a:cubicBezTo>
                  <a:cubicBezTo>
                    <a:pt x="313" y="125"/>
                    <a:pt x="219" y="193"/>
                    <a:pt x="144" y="287"/>
                  </a:cubicBezTo>
                  <a:cubicBezTo>
                    <a:pt x="70" y="384"/>
                    <a:pt x="22" y="509"/>
                    <a:pt x="16" y="615"/>
                  </a:cubicBezTo>
                  <a:cubicBezTo>
                    <a:pt x="0" y="829"/>
                    <a:pt x="64" y="968"/>
                    <a:pt x="118" y="1082"/>
                  </a:cubicBezTo>
                  <a:cubicBezTo>
                    <a:pt x="233" y="1306"/>
                    <a:pt x="370" y="1448"/>
                    <a:pt x="509" y="1587"/>
                  </a:cubicBezTo>
                  <a:cubicBezTo>
                    <a:pt x="790" y="1853"/>
                    <a:pt x="1090" y="2056"/>
                    <a:pt x="1396" y="2239"/>
                  </a:cubicBezTo>
                  <a:cubicBezTo>
                    <a:pt x="1409" y="2246"/>
                    <a:pt x="1424" y="2250"/>
                    <a:pt x="1440" y="2250"/>
                  </a:cubicBezTo>
                  <a:cubicBezTo>
                    <a:pt x="1531" y="2250"/>
                    <a:pt x="1661" y="2137"/>
                    <a:pt x="1756" y="1968"/>
                  </a:cubicBezTo>
                  <a:cubicBezTo>
                    <a:pt x="1865" y="1768"/>
                    <a:pt x="1893" y="1569"/>
                    <a:pt x="1816" y="1525"/>
                  </a:cubicBezTo>
                  <a:cubicBezTo>
                    <a:pt x="1547" y="1366"/>
                    <a:pt x="1289" y="1187"/>
                    <a:pt x="1084" y="990"/>
                  </a:cubicBezTo>
                  <a:cubicBezTo>
                    <a:pt x="1034" y="943"/>
                    <a:pt x="985" y="891"/>
                    <a:pt x="945" y="841"/>
                  </a:cubicBezTo>
                  <a:lnTo>
                    <a:pt x="945" y="841"/>
                  </a:lnTo>
                  <a:cubicBezTo>
                    <a:pt x="965" y="843"/>
                    <a:pt x="979" y="841"/>
                    <a:pt x="998" y="845"/>
                  </a:cubicBezTo>
                  <a:cubicBezTo>
                    <a:pt x="1130" y="867"/>
                    <a:pt x="1273" y="909"/>
                    <a:pt x="1414" y="957"/>
                  </a:cubicBezTo>
                  <a:cubicBezTo>
                    <a:pt x="1704" y="1064"/>
                    <a:pt x="2012" y="1195"/>
                    <a:pt x="2307" y="1328"/>
                  </a:cubicBezTo>
                  <a:cubicBezTo>
                    <a:pt x="3490" y="1877"/>
                    <a:pt x="3756" y="2086"/>
                    <a:pt x="4828" y="2843"/>
                  </a:cubicBezTo>
                  <a:cubicBezTo>
                    <a:pt x="4841" y="2853"/>
                    <a:pt x="4857" y="2857"/>
                    <a:pt x="4876" y="2857"/>
                  </a:cubicBezTo>
                  <a:cubicBezTo>
                    <a:pt x="4962" y="2857"/>
                    <a:pt x="5096" y="2759"/>
                    <a:pt x="5209" y="2609"/>
                  </a:cubicBezTo>
                  <a:cubicBezTo>
                    <a:pt x="5346" y="2426"/>
                    <a:pt x="5390" y="2229"/>
                    <a:pt x="5311" y="2171"/>
                  </a:cubicBezTo>
                  <a:cubicBezTo>
                    <a:pt x="4195" y="1382"/>
                    <a:pt x="3903" y="1159"/>
                    <a:pt x="2653" y="577"/>
                  </a:cubicBezTo>
                  <a:cubicBezTo>
                    <a:pt x="2336" y="434"/>
                    <a:pt x="2028" y="300"/>
                    <a:pt x="1688" y="175"/>
                  </a:cubicBezTo>
                  <a:cubicBezTo>
                    <a:pt x="1513" y="116"/>
                    <a:pt x="1332" y="62"/>
                    <a:pt x="1132" y="30"/>
                  </a:cubicBezTo>
                  <a:cubicBezTo>
                    <a:pt x="1034"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0137;p49">
              <a:extLst>
                <a:ext uri="{FF2B5EF4-FFF2-40B4-BE49-F238E27FC236}">
                  <a16:creationId xmlns:a16="http://schemas.microsoft.com/office/drawing/2014/main" id="{645F58CE-15A5-390C-F4F8-0BA8A5B1467A}"/>
                </a:ext>
              </a:extLst>
            </p:cNvPr>
            <p:cNvSpPr/>
            <p:nvPr/>
          </p:nvSpPr>
          <p:spPr>
            <a:xfrm>
              <a:off x="2249000" y="2811200"/>
              <a:ext cx="127300" cy="60525"/>
            </a:xfrm>
            <a:custGeom>
              <a:avLst/>
              <a:gdLst/>
              <a:ahLst/>
              <a:cxnLst/>
              <a:rect l="l" t="t" r="r" b="b"/>
              <a:pathLst>
                <a:path w="5092" h="2421" extrusionOk="0">
                  <a:moveTo>
                    <a:pt x="759" y="1"/>
                  </a:moveTo>
                  <a:cubicBezTo>
                    <a:pt x="411" y="1"/>
                    <a:pt x="159" y="108"/>
                    <a:pt x="0" y="258"/>
                  </a:cubicBezTo>
                  <a:cubicBezTo>
                    <a:pt x="4" y="427"/>
                    <a:pt x="54" y="546"/>
                    <a:pt x="100" y="644"/>
                  </a:cubicBezTo>
                  <a:cubicBezTo>
                    <a:pt x="215" y="868"/>
                    <a:pt x="352" y="1010"/>
                    <a:pt x="491" y="1149"/>
                  </a:cubicBezTo>
                  <a:cubicBezTo>
                    <a:pt x="772" y="1417"/>
                    <a:pt x="1072" y="1618"/>
                    <a:pt x="1378" y="1801"/>
                  </a:cubicBezTo>
                  <a:cubicBezTo>
                    <a:pt x="1391" y="1808"/>
                    <a:pt x="1406" y="1812"/>
                    <a:pt x="1422" y="1812"/>
                  </a:cubicBezTo>
                  <a:cubicBezTo>
                    <a:pt x="1481" y="1812"/>
                    <a:pt x="1558" y="1762"/>
                    <a:pt x="1629" y="1682"/>
                  </a:cubicBezTo>
                  <a:cubicBezTo>
                    <a:pt x="452" y="827"/>
                    <a:pt x="541" y="678"/>
                    <a:pt x="547" y="528"/>
                  </a:cubicBezTo>
                  <a:cubicBezTo>
                    <a:pt x="552" y="421"/>
                    <a:pt x="747" y="404"/>
                    <a:pt x="873" y="404"/>
                  </a:cubicBezTo>
                  <a:cubicBezTo>
                    <a:pt x="894" y="404"/>
                    <a:pt x="913" y="405"/>
                    <a:pt x="929" y="405"/>
                  </a:cubicBezTo>
                  <a:cubicBezTo>
                    <a:pt x="929" y="405"/>
                    <a:pt x="927" y="403"/>
                    <a:pt x="927" y="403"/>
                  </a:cubicBezTo>
                  <a:lnTo>
                    <a:pt x="927" y="403"/>
                  </a:lnTo>
                  <a:cubicBezTo>
                    <a:pt x="947" y="405"/>
                    <a:pt x="961" y="405"/>
                    <a:pt x="980" y="407"/>
                  </a:cubicBezTo>
                  <a:cubicBezTo>
                    <a:pt x="1112" y="429"/>
                    <a:pt x="1255" y="471"/>
                    <a:pt x="1396" y="520"/>
                  </a:cubicBezTo>
                  <a:cubicBezTo>
                    <a:pt x="1686" y="626"/>
                    <a:pt x="1994" y="757"/>
                    <a:pt x="2289" y="890"/>
                  </a:cubicBezTo>
                  <a:cubicBezTo>
                    <a:pt x="3472" y="1441"/>
                    <a:pt x="3738" y="1648"/>
                    <a:pt x="4810" y="2407"/>
                  </a:cubicBezTo>
                  <a:cubicBezTo>
                    <a:pt x="4822" y="2416"/>
                    <a:pt x="4838" y="2420"/>
                    <a:pt x="4856" y="2420"/>
                  </a:cubicBezTo>
                  <a:cubicBezTo>
                    <a:pt x="4918" y="2420"/>
                    <a:pt x="5005" y="2369"/>
                    <a:pt x="5090" y="2286"/>
                  </a:cubicBezTo>
                  <a:lnTo>
                    <a:pt x="5092" y="2286"/>
                  </a:lnTo>
                  <a:cubicBezTo>
                    <a:pt x="3474"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0138;p49">
              <a:extLst>
                <a:ext uri="{FF2B5EF4-FFF2-40B4-BE49-F238E27FC236}">
                  <a16:creationId xmlns:a16="http://schemas.microsoft.com/office/drawing/2014/main" id="{F39A4519-CAB8-9C3F-7702-6F4648D4C2BF}"/>
                </a:ext>
              </a:extLst>
            </p:cNvPr>
            <p:cNvSpPr/>
            <p:nvPr/>
          </p:nvSpPr>
          <p:spPr>
            <a:xfrm>
              <a:off x="2302425" y="2933325"/>
              <a:ext cx="40675" cy="36325"/>
            </a:xfrm>
            <a:custGeom>
              <a:avLst/>
              <a:gdLst/>
              <a:ahLst/>
              <a:cxnLst/>
              <a:rect l="l" t="t" r="r" b="b"/>
              <a:pathLst>
                <a:path w="1627" h="1453" extrusionOk="0">
                  <a:moveTo>
                    <a:pt x="869" y="0"/>
                  </a:moveTo>
                  <a:cubicBezTo>
                    <a:pt x="614" y="0"/>
                    <a:pt x="364" y="152"/>
                    <a:pt x="213" y="423"/>
                  </a:cubicBezTo>
                  <a:cubicBezTo>
                    <a:pt x="1" y="807"/>
                    <a:pt x="50" y="1163"/>
                    <a:pt x="396" y="1355"/>
                  </a:cubicBezTo>
                  <a:cubicBezTo>
                    <a:pt x="513" y="1420"/>
                    <a:pt x="641" y="1452"/>
                    <a:pt x="768" y="1452"/>
                  </a:cubicBezTo>
                  <a:cubicBezTo>
                    <a:pt x="1022" y="1452"/>
                    <a:pt x="1271" y="1324"/>
                    <a:pt x="1414" y="1069"/>
                  </a:cubicBezTo>
                  <a:cubicBezTo>
                    <a:pt x="1627" y="683"/>
                    <a:pt x="1537" y="278"/>
                    <a:pt x="1189" y="85"/>
                  </a:cubicBezTo>
                  <a:cubicBezTo>
                    <a:pt x="1086" y="27"/>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0139;p49">
              <a:extLst>
                <a:ext uri="{FF2B5EF4-FFF2-40B4-BE49-F238E27FC236}">
                  <a16:creationId xmlns:a16="http://schemas.microsoft.com/office/drawing/2014/main" id="{0F611D82-A3FB-8F57-9356-B9C27EFB1CC7}"/>
                </a:ext>
              </a:extLst>
            </p:cNvPr>
            <p:cNvSpPr/>
            <p:nvPr/>
          </p:nvSpPr>
          <p:spPr>
            <a:xfrm>
              <a:off x="2198800" y="2889750"/>
              <a:ext cx="134775" cy="71450"/>
            </a:xfrm>
            <a:custGeom>
              <a:avLst/>
              <a:gdLst/>
              <a:ahLst/>
              <a:cxnLst/>
              <a:rect l="l" t="t" r="r" b="b"/>
              <a:pathLst>
                <a:path w="5391" h="2858" extrusionOk="0">
                  <a:moveTo>
                    <a:pt x="821" y="1"/>
                  </a:moveTo>
                  <a:cubicBezTo>
                    <a:pt x="700" y="1"/>
                    <a:pt x="563" y="21"/>
                    <a:pt x="394" y="90"/>
                  </a:cubicBezTo>
                  <a:cubicBezTo>
                    <a:pt x="312" y="126"/>
                    <a:pt x="219" y="194"/>
                    <a:pt x="143" y="287"/>
                  </a:cubicBezTo>
                  <a:cubicBezTo>
                    <a:pt x="70" y="385"/>
                    <a:pt x="24" y="510"/>
                    <a:pt x="16" y="613"/>
                  </a:cubicBezTo>
                  <a:cubicBezTo>
                    <a:pt x="0" y="830"/>
                    <a:pt x="64" y="967"/>
                    <a:pt x="118" y="1080"/>
                  </a:cubicBezTo>
                  <a:cubicBezTo>
                    <a:pt x="233" y="1305"/>
                    <a:pt x="372" y="1448"/>
                    <a:pt x="509" y="1585"/>
                  </a:cubicBezTo>
                  <a:cubicBezTo>
                    <a:pt x="790" y="1854"/>
                    <a:pt x="1090" y="2057"/>
                    <a:pt x="1396" y="2239"/>
                  </a:cubicBezTo>
                  <a:cubicBezTo>
                    <a:pt x="1409" y="2247"/>
                    <a:pt x="1425" y="2251"/>
                    <a:pt x="1441" y="2251"/>
                  </a:cubicBezTo>
                  <a:cubicBezTo>
                    <a:pt x="1533" y="2251"/>
                    <a:pt x="1663" y="2138"/>
                    <a:pt x="1756" y="1967"/>
                  </a:cubicBezTo>
                  <a:cubicBezTo>
                    <a:pt x="1865" y="1768"/>
                    <a:pt x="1893" y="1569"/>
                    <a:pt x="1817" y="1526"/>
                  </a:cubicBezTo>
                  <a:cubicBezTo>
                    <a:pt x="1547" y="1367"/>
                    <a:pt x="1291" y="1188"/>
                    <a:pt x="1086" y="991"/>
                  </a:cubicBezTo>
                  <a:cubicBezTo>
                    <a:pt x="1034" y="943"/>
                    <a:pt x="986" y="890"/>
                    <a:pt x="945" y="840"/>
                  </a:cubicBezTo>
                  <a:lnTo>
                    <a:pt x="945" y="840"/>
                  </a:lnTo>
                  <a:cubicBezTo>
                    <a:pt x="965" y="844"/>
                    <a:pt x="978" y="842"/>
                    <a:pt x="998" y="846"/>
                  </a:cubicBezTo>
                  <a:cubicBezTo>
                    <a:pt x="1130" y="868"/>
                    <a:pt x="1273" y="907"/>
                    <a:pt x="1416" y="957"/>
                  </a:cubicBezTo>
                  <a:cubicBezTo>
                    <a:pt x="1706" y="1063"/>
                    <a:pt x="2014" y="1194"/>
                    <a:pt x="2307" y="1327"/>
                  </a:cubicBezTo>
                  <a:cubicBezTo>
                    <a:pt x="3489" y="1878"/>
                    <a:pt x="3756" y="2084"/>
                    <a:pt x="4829" y="2844"/>
                  </a:cubicBezTo>
                  <a:cubicBezTo>
                    <a:pt x="4842" y="2853"/>
                    <a:pt x="4858" y="2858"/>
                    <a:pt x="4877" y="2858"/>
                  </a:cubicBezTo>
                  <a:cubicBezTo>
                    <a:pt x="4962" y="2858"/>
                    <a:pt x="5096" y="2760"/>
                    <a:pt x="5209" y="2609"/>
                  </a:cubicBezTo>
                  <a:cubicBezTo>
                    <a:pt x="5346" y="2426"/>
                    <a:pt x="5390" y="2228"/>
                    <a:pt x="5311" y="2172"/>
                  </a:cubicBezTo>
                  <a:lnTo>
                    <a:pt x="5313" y="2172"/>
                  </a:lnTo>
                  <a:cubicBezTo>
                    <a:pt x="4195" y="1383"/>
                    <a:pt x="3903" y="1158"/>
                    <a:pt x="2654" y="575"/>
                  </a:cubicBezTo>
                  <a:cubicBezTo>
                    <a:pt x="2336" y="432"/>
                    <a:pt x="2028" y="301"/>
                    <a:pt x="1688" y="176"/>
                  </a:cubicBezTo>
                  <a:cubicBezTo>
                    <a:pt x="1513" y="116"/>
                    <a:pt x="1332" y="62"/>
                    <a:pt x="1134" y="29"/>
                  </a:cubicBezTo>
                  <a:cubicBezTo>
                    <a:pt x="1034" y="18"/>
                    <a:pt x="935"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140;p49">
              <a:extLst>
                <a:ext uri="{FF2B5EF4-FFF2-40B4-BE49-F238E27FC236}">
                  <a16:creationId xmlns:a16="http://schemas.microsoft.com/office/drawing/2014/main" id="{6DB272B1-1928-3FFB-C6D0-4614E696F02C}"/>
                </a:ext>
              </a:extLst>
            </p:cNvPr>
            <p:cNvSpPr/>
            <p:nvPr/>
          </p:nvSpPr>
          <p:spPr>
            <a:xfrm>
              <a:off x="2199250" y="2900725"/>
              <a:ext cx="127300" cy="60500"/>
            </a:xfrm>
            <a:custGeom>
              <a:avLst/>
              <a:gdLst/>
              <a:ahLst/>
              <a:cxnLst/>
              <a:rect l="l" t="t" r="r" b="b"/>
              <a:pathLst>
                <a:path w="5092" h="2420" extrusionOk="0">
                  <a:moveTo>
                    <a:pt x="760" y="0"/>
                  </a:moveTo>
                  <a:cubicBezTo>
                    <a:pt x="412" y="0"/>
                    <a:pt x="160" y="108"/>
                    <a:pt x="0" y="258"/>
                  </a:cubicBezTo>
                  <a:cubicBezTo>
                    <a:pt x="4" y="425"/>
                    <a:pt x="54" y="544"/>
                    <a:pt x="100" y="641"/>
                  </a:cubicBezTo>
                  <a:cubicBezTo>
                    <a:pt x="215" y="868"/>
                    <a:pt x="354" y="1009"/>
                    <a:pt x="491" y="1146"/>
                  </a:cubicBezTo>
                  <a:cubicBezTo>
                    <a:pt x="772" y="1415"/>
                    <a:pt x="1072" y="1618"/>
                    <a:pt x="1378" y="1800"/>
                  </a:cubicBezTo>
                  <a:cubicBezTo>
                    <a:pt x="1391" y="1808"/>
                    <a:pt x="1406" y="1812"/>
                    <a:pt x="1422" y="1812"/>
                  </a:cubicBezTo>
                  <a:cubicBezTo>
                    <a:pt x="1482" y="1812"/>
                    <a:pt x="1558" y="1761"/>
                    <a:pt x="1630" y="1681"/>
                  </a:cubicBezTo>
                  <a:cubicBezTo>
                    <a:pt x="451" y="824"/>
                    <a:pt x="541" y="677"/>
                    <a:pt x="547" y="528"/>
                  </a:cubicBezTo>
                  <a:cubicBezTo>
                    <a:pt x="552" y="420"/>
                    <a:pt x="748" y="404"/>
                    <a:pt x="874" y="404"/>
                  </a:cubicBezTo>
                  <a:cubicBezTo>
                    <a:pt x="894" y="404"/>
                    <a:pt x="913" y="404"/>
                    <a:pt x="929" y="405"/>
                  </a:cubicBezTo>
                  <a:cubicBezTo>
                    <a:pt x="929" y="404"/>
                    <a:pt x="929" y="403"/>
                    <a:pt x="928" y="403"/>
                  </a:cubicBezTo>
                  <a:lnTo>
                    <a:pt x="928" y="403"/>
                  </a:lnTo>
                  <a:cubicBezTo>
                    <a:pt x="947" y="405"/>
                    <a:pt x="961" y="403"/>
                    <a:pt x="980" y="407"/>
                  </a:cubicBezTo>
                  <a:cubicBezTo>
                    <a:pt x="1112" y="429"/>
                    <a:pt x="1255" y="468"/>
                    <a:pt x="1398" y="518"/>
                  </a:cubicBezTo>
                  <a:cubicBezTo>
                    <a:pt x="1688" y="626"/>
                    <a:pt x="1996" y="755"/>
                    <a:pt x="2289" y="888"/>
                  </a:cubicBezTo>
                  <a:cubicBezTo>
                    <a:pt x="3471" y="1439"/>
                    <a:pt x="3740" y="1645"/>
                    <a:pt x="4811" y="2405"/>
                  </a:cubicBezTo>
                  <a:cubicBezTo>
                    <a:pt x="4825" y="2414"/>
                    <a:pt x="4841" y="2419"/>
                    <a:pt x="4859" y="2419"/>
                  </a:cubicBezTo>
                  <a:cubicBezTo>
                    <a:pt x="4920" y="2419"/>
                    <a:pt x="5006" y="2368"/>
                    <a:pt x="5092" y="2284"/>
                  </a:cubicBezTo>
                  <a:cubicBezTo>
                    <a:pt x="3473" y="936"/>
                    <a:pt x="2384" y="403"/>
                    <a:pt x="1426" y="111"/>
                  </a:cubicBezTo>
                  <a:cubicBezTo>
                    <a:pt x="1174" y="33"/>
                    <a:pt x="952"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0141;p49">
              <a:extLst>
                <a:ext uri="{FF2B5EF4-FFF2-40B4-BE49-F238E27FC236}">
                  <a16:creationId xmlns:a16="http://schemas.microsoft.com/office/drawing/2014/main" id="{5A799878-B3BF-B463-5368-7BE91EF1CE5D}"/>
                </a:ext>
              </a:extLst>
            </p:cNvPr>
            <p:cNvSpPr/>
            <p:nvPr/>
          </p:nvSpPr>
          <p:spPr>
            <a:xfrm>
              <a:off x="2252675" y="3022800"/>
              <a:ext cx="40675" cy="36325"/>
            </a:xfrm>
            <a:custGeom>
              <a:avLst/>
              <a:gdLst/>
              <a:ahLst/>
              <a:cxnLst/>
              <a:rect l="l" t="t" r="r" b="b"/>
              <a:pathLst>
                <a:path w="1627" h="1453" extrusionOk="0">
                  <a:moveTo>
                    <a:pt x="870" y="0"/>
                  </a:moveTo>
                  <a:cubicBezTo>
                    <a:pt x="614" y="0"/>
                    <a:pt x="364" y="153"/>
                    <a:pt x="213" y="423"/>
                  </a:cubicBezTo>
                  <a:cubicBezTo>
                    <a:pt x="0" y="808"/>
                    <a:pt x="50" y="1162"/>
                    <a:pt x="396" y="1355"/>
                  </a:cubicBezTo>
                  <a:cubicBezTo>
                    <a:pt x="513" y="1420"/>
                    <a:pt x="642" y="1452"/>
                    <a:pt x="769" y="1452"/>
                  </a:cubicBezTo>
                  <a:cubicBezTo>
                    <a:pt x="1022" y="1452"/>
                    <a:pt x="1271" y="1325"/>
                    <a:pt x="1414" y="1069"/>
                  </a:cubicBezTo>
                  <a:cubicBezTo>
                    <a:pt x="1627" y="685"/>
                    <a:pt x="1537" y="277"/>
                    <a:pt x="1189" y="85"/>
                  </a:cubicBezTo>
                  <a:cubicBezTo>
                    <a:pt x="1087" y="27"/>
                    <a:pt x="978"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142;p49">
              <a:extLst>
                <a:ext uri="{FF2B5EF4-FFF2-40B4-BE49-F238E27FC236}">
                  <a16:creationId xmlns:a16="http://schemas.microsoft.com/office/drawing/2014/main" id="{FC7DA60E-D703-F220-9E28-66837C44B62B}"/>
                </a:ext>
              </a:extLst>
            </p:cNvPr>
            <p:cNvSpPr/>
            <p:nvPr/>
          </p:nvSpPr>
          <p:spPr>
            <a:xfrm>
              <a:off x="2149100" y="2979250"/>
              <a:ext cx="134750" cy="71475"/>
            </a:xfrm>
            <a:custGeom>
              <a:avLst/>
              <a:gdLst/>
              <a:ahLst/>
              <a:cxnLst/>
              <a:rect l="l" t="t" r="r" b="b"/>
              <a:pathLst>
                <a:path w="5390" h="2859" extrusionOk="0">
                  <a:moveTo>
                    <a:pt x="819" y="0"/>
                  </a:moveTo>
                  <a:cubicBezTo>
                    <a:pt x="698" y="0"/>
                    <a:pt x="561" y="20"/>
                    <a:pt x="392" y="89"/>
                  </a:cubicBezTo>
                  <a:cubicBezTo>
                    <a:pt x="310" y="125"/>
                    <a:pt x="217" y="192"/>
                    <a:pt x="141" y="286"/>
                  </a:cubicBezTo>
                  <a:cubicBezTo>
                    <a:pt x="70" y="383"/>
                    <a:pt x="22" y="510"/>
                    <a:pt x="16" y="614"/>
                  </a:cubicBezTo>
                  <a:cubicBezTo>
                    <a:pt x="0" y="831"/>
                    <a:pt x="62" y="968"/>
                    <a:pt x="115" y="1081"/>
                  </a:cubicBezTo>
                  <a:cubicBezTo>
                    <a:pt x="231" y="1306"/>
                    <a:pt x="370" y="1447"/>
                    <a:pt x="509" y="1586"/>
                  </a:cubicBezTo>
                  <a:cubicBezTo>
                    <a:pt x="787" y="1854"/>
                    <a:pt x="1088" y="2055"/>
                    <a:pt x="1396" y="2238"/>
                  </a:cubicBezTo>
                  <a:cubicBezTo>
                    <a:pt x="1409" y="2246"/>
                    <a:pt x="1425" y="2250"/>
                    <a:pt x="1442" y="2250"/>
                  </a:cubicBezTo>
                  <a:cubicBezTo>
                    <a:pt x="1532" y="2250"/>
                    <a:pt x="1661" y="2137"/>
                    <a:pt x="1754" y="1968"/>
                  </a:cubicBezTo>
                  <a:cubicBezTo>
                    <a:pt x="1865" y="1767"/>
                    <a:pt x="1891" y="1570"/>
                    <a:pt x="1815" y="1526"/>
                  </a:cubicBezTo>
                  <a:cubicBezTo>
                    <a:pt x="1547" y="1365"/>
                    <a:pt x="1288" y="1188"/>
                    <a:pt x="1084" y="992"/>
                  </a:cubicBezTo>
                  <a:cubicBezTo>
                    <a:pt x="1032" y="942"/>
                    <a:pt x="984" y="890"/>
                    <a:pt x="944" y="840"/>
                  </a:cubicBezTo>
                  <a:lnTo>
                    <a:pt x="944" y="840"/>
                  </a:lnTo>
                  <a:cubicBezTo>
                    <a:pt x="962" y="842"/>
                    <a:pt x="978" y="842"/>
                    <a:pt x="998" y="846"/>
                  </a:cubicBezTo>
                  <a:cubicBezTo>
                    <a:pt x="1129" y="866"/>
                    <a:pt x="1271" y="908"/>
                    <a:pt x="1414" y="958"/>
                  </a:cubicBezTo>
                  <a:cubicBezTo>
                    <a:pt x="1704" y="1063"/>
                    <a:pt x="2012" y="1194"/>
                    <a:pt x="2306" y="1328"/>
                  </a:cubicBezTo>
                  <a:cubicBezTo>
                    <a:pt x="3487" y="1878"/>
                    <a:pt x="3756" y="2085"/>
                    <a:pt x="4827" y="2845"/>
                  </a:cubicBezTo>
                  <a:cubicBezTo>
                    <a:pt x="4841" y="2854"/>
                    <a:pt x="4857" y="2858"/>
                    <a:pt x="4875" y="2858"/>
                  </a:cubicBezTo>
                  <a:cubicBezTo>
                    <a:pt x="4960" y="2858"/>
                    <a:pt x="5094" y="2759"/>
                    <a:pt x="5207" y="2608"/>
                  </a:cubicBezTo>
                  <a:cubicBezTo>
                    <a:pt x="5344" y="2427"/>
                    <a:pt x="5390" y="2228"/>
                    <a:pt x="5310" y="2173"/>
                  </a:cubicBezTo>
                  <a:cubicBezTo>
                    <a:pt x="4193" y="1381"/>
                    <a:pt x="3901" y="1159"/>
                    <a:pt x="2652" y="576"/>
                  </a:cubicBezTo>
                  <a:cubicBezTo>
                    <a:pt x="2334" y="433"/>
                    <a:pt x="2026" y="300"/>
                    <a:pt x="1686" y="176"/>
                  </a:cubicBezTo>
                  <a:cubicBezTo>
                    <a:pt x="1511" y="115"/>
                    <a:pt x="1332" y="63"/>
                    <a:pt x="1131" y="29"/>
                  </a:cubicBezTo>
                  <a:cubicBezTo>
                    <a:pt x="1032" y="18"/>
                    <a:pt x="933" y="0"/>
                    <a:pt x="8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143;p49">
              <a:extLst>
                <a:ext uri="{FF2B5EF4-FFF2-40B4-BE49-F238E27FC236}">
                  <a16:creationId xmlns:a16="http://schemas.microsoft.com/office/drawing/2014/main" id="{EEB95B2B-1F48-E6E4-9FB5-C9DA5085D4E4}"/>
                </a:ext>
              </a:extLst>
            </p:cNvPr>
            <p:cNvSpPr/>
            <p:nvPr/>
          </p:nvSpPr>
          <p:spPr>
            <a:xfrm>
              <a:off x="2149500" y="2990225"/>
              <a:ext cx="127300" cy="60500"/>
            </a:xfrm>
            <a:custGeom>
              <a:avLst/>
              <a:gdLst/>
              <a:ahLst/>
              <a:cxnLst/>
              <a:rect l="l" t="t" r="r" b="b"/>
              <a:pathLst>
                <a:path w="5092" h="2420" extrusionOk="0">
                  <a:moveTo>
                    <a:pt x="929" y="403"/>
                  </a:moveTo>
                  <a:cubicBezTo>
                    <a:pt x="930" y="403"/>
                    <a:pt x="930" y="403"/>
                    <a:pt x="930" y="403"/>
                  </a:cubicBezTo>
                  <a:cubicBezTo>
                    <a:pt x="930" y="403"/>
                    <a:pt x="930" y="403"/>
                    <a:pt x="929" y="403"/>
                  </a:cubicBezTo>
                  <a:close/>
                  <a:moveTo>
                    <a:pt x="763" y="0"/>
                  </a:moveTo>
                  <a:cubicBezTo>
                    <a:pt x="413" y="0"/>
                    <a:pt x="160" y="108"/>
                    <a:pt x="0" y="258"/>
                  </a:cubicBezTo>
                  <a:cubicBezTo>
                    <a:pt x="4" y="425"/>
                    <a:pt x="54" y="545"/>
                    <a:pt x="99" y="642"/>
                  </a:cubicBezTo>
                  <a:cubicBezTo>
                    <a:pt x="217" y="867"/>
                    <a:pt x="354" y="1008"/>
                    <a:pt x="493" y="1147"/>
                  </a:cubicBezTo>
                  <a:cubicBezTo>
                    <a:pt x="773" y="1415"/>
                    <a:pt x="1072" y="1616"/>
                    <a:pt x="1380" y="1799"/>
                  </a:cubicBezTo>
                  <a:cubicBezTo>
                    <a:pt x="1393" y="1807"/>
                    <a:pt x="1408" y="1810"/>
                    <a:pt x="1424" y="1810"/>
                  </a:cubicBezTo>
                  <a:cubicBezTo>
                    <a:pt x="1483" y="1810"/>
                    <a:pt x="1558" y="1761"/>
                    <a:pt x="1630" y="1680"/>
                  </a:cubicBezTo>
                  <a:cubicBezTo>
                    <a:pt x="451" y="825"/>
                    <a:pt x="541" y="678"/>
                    <a:pt x="547" y="527"/>
                  </a:cubicBezTo>
                  <a:cubicBezTo>
                    <a:pt x="552" y="420"/>
                    <a:pt x="753" y="403"/>
                    <a:pt x="879" y="403"/>
                  </a:cubicBezTo>
                  <a:cubicBezTo>
                    <a:pt x="898" y="403"/>
                    <a:pt x="915" y="403"/>
                    <a:pt x="929" y="403"/>
                  </a:cubicBezTo>
                  <a:lnTo>
                    <a:pt x="929" y="403"/>
                  </a:lnTo>
                  <a:cubicBezTo>
                    <a:pt x="928" y="403"/>
                    <a:pt x="928" y="403"/>
                    <a:pt x="928" y="401"/>
                  </a:cubicBezTo>
                  <a:lnTo>
                    <a:pt x="928" y="401"/>
                  </a:lnTo>
                  <a:cubicBezTo>
                    <a:pt x="946" y="403"/>
                    <a:pt x="962" y="403"/>
                    <a:pt x="982" y="407"/>
                  </a:cubicBezTo>
                  <a:cubicBezTo>
                    <a:pt x="1113" y="429"/>
                    <a:pt x="1255" y="469"/>
                    <a:pt x="1398" y="519"/>
                  </a:cubicBezTo>
                  <a:cubicBezTo>
                    <a:pt x="1688" y="624"/>
                    <a:pt x="1996" y="755"/>
                    <a:pt x="2290" y="889"/>
                  </a:cubicBezTo>
                  <a:cubicBezTo>
                    <a:pt x="3471" y="1439"/>
                    <a:pt x="3740" y="1646"/>
                    <a:pt x="4811" y="2406"/>
                  </a:cubicBezTo>
                  <a:cubicBezTo>
                    <a:pt x="4825" y="2415"/>
                    <a:pt x="4841" y="2420"/>
                    <a:pt x="4859" y="2420"/>
                  </a:cubicBezTo>
                  <a:cubicBezTo>
                    <a:pt x="4920" y="2420"/>
                    <a:pt x="5006" y="2368"/>
                    <a:pt x="5092" y="2284"/>
                  </a:cubicBezTo>
                  <a:cubicBezTo>
                    <a:pt x="3473" y="936"/>
                    <a:pt x="2384" y="403"/>
                    <a:pt x="1428" y="109"/>
                  </a:cubicBezTo>
                  <a:cubicBezTo>
                    <a:pt x="1176" y="33"/>
                    <a:pt x="955" y="0"/>
                    <a:pt x="7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144;p49">
              <a:extLst>
                <a:ext uri="{FF2B5EF4-FFF2-40B4-BE49-F238E27FC236}">
                  <a16:creationId xmlns:a16="http://schemas.microsoft.com/office/drawing/2014/main" id="{BDDB4D43-5915-075F-FD0C-708A6EF2F5C3}"/>
                </a:ext>
              </a:extLst>
            </p:cNvPr>
            <p:cNvSpPr/>
            <p:nvPr/>
          </p:nvSpPr>
          <p:spPr>
            <a:xfrm>
              <a:off x="2202925" y="3112300"/>
              <a:ext cx="40725" cy="36325"/>
            </a:xfrm>
            <a:custGeom>
              <a:avLst/>
              <a:gdLst/>
              <a:ahLst/>
              <a:cxnLst/>
              <a:rect l="l" t="t" r="r" b="b"/>
              <a:pathLst>
                <a:path w="1629" h="1453" extrusionOk="0">
                  <a:moveTo>
                    <a:pt x="869" y="0"/>
                  </a:moveTo>
                  <a:cubicBezTo>
                    <a:pt x="614" y="0"/>
                    <a:pt x="364" y="153"/>
                    <a:pt x="215" y="423"/>
                  </a:cubicBezTo>
                  <a:cubicBezTo>
                    <a:pt x="0" y="809"/>
                    <a:pt x="50" y="1163"/>
                    <a:pt x="398" y="1356"/>
                  </a:cubicBezTo>
                  <a:cubicBezTo>
                    <a:pt x="514" y="1420"/>
                    <a:pt x="642" y="1452"/>
                    <a:pt x="769" y="1452"/>
                  </a:cubicBezTo>
                  <a:cubicBezTo>
                    <a:pt x="1021" y="1452"/>
                    <a:pt x="1271"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10145;p49">
              <a:extLst>
                <a:ext uri="{FF2B5EF4-FFF2-40B4-BE49-F238E27FC236}">
                  <a16:creationId xmlns:a16="http://schemas.microsoft.com/office/drawing/2014/main" id="{8F4D19F6-9C76-0492-9B19-F9CF7660DE88}"/>
                </a:ext>
              </a:extLst>
            </p:cNvPr>
            <p:cNvSpPr/>
            <p:nvPr/>
          </p:nvSpPr>
          <p:spPr>
            <a:xfrm>
              <a:off x="2099350" y="3068750"/>
              <a:ext cx="134750" cy="71450"/>
            </a:xfrm>
            <a:custGeom>
              <a:avLst/>
              <a:gdLst/>
              <a:ahLst/>
              <a:cxnLst/>
              <a:rect l="l" t="t" r="r" b="b"/>
              <a:pathLst>
                <a:path w="5390" h="2858" extrusionOk="0">
                  <a:moveTo>
                    <a:pt x="821" y="1"/>
                  </a:moveTo>
                  <a:cubicBezTo>
                    <a:pt x="700" y="1"/>
                    <a:pt x="562" y="21"/>
                    <a:pt x="392" y="90"/>
                  </a:cubicBezTo>
                  <a:cubicBezTo>
                    <a:pt x="312" y="125"/>
                    <a:pt x="217" y="193"/>
                    <a:pt x="143" y="286"/>
                  </a:cubicBezTo>
                  <a:cubicBezTo>
                    <a:pt x="70" y="384"/>
                    <a:pt x="22" y="509"/>
                    <a:pt x="16" y="614"/>
                  </a:cubicBezTo>
                  <a:cubicBezTo>
                    <a:pt x="0" y="829"/>
                    <a:pt x="64" y="968"/>
                    <a:pt x="115" y="1082"/>
                  </a:cubicBezTo>
                  <a:cubicBezTo>
                    <a:pt x="233" y="1306"/>
                    <a:pt x="370" y="1448"/>
                    <a:pt x="509" y="1587"/>
                  </a:cubicBezTo>
                  <a:cubicBezTo>
                    <a:pt x="789" y="1853"/>
                    <a:pt x="1090" y="2056"/>
                    <a:pt x="1396" y="2239"/>
                  </a:cubicBezTo>
                  <a:cubicBezTo>
                    <a:pt x="1409" y="2246"/>
                    <a:pt x="1424" y="2250"/>
                    <a:pt x="1440" y="2250"/>
                  </a:cubicBezTo>
                  <a:cubicBezTo>
                    <a:pt x="1531" y="2250"/>
                    <a:pt x="1661" y="2137"/>
                    <a:pt x="1756" y="1968"/>
                  </a:cubicBezTo>
                  <a:cubicBezTo>
                    <a:pt x="1865" y="1768"/>
                    <a:pt x="1893" y="1569"/>
                    <a:pt x="1815" y="1525"/>
                  </a:cubicBezTo>
                  <a:cubicBezTo>
                    <a:pt x="1547" y="1366"/>
                    <a:pt x="1288" y="1187"/>
                    <a:pt x="1084" y="990"/>
                  </a:cubicBezTo>
                  <a:cubicBezTo>
                    <a:pt x="1034" y="943"/>
                    <a:pt x="984" y="891"/>
                    <a:pt x="944" y="841"/>
                  </a:cubicBezTo>
                  <a:lnTo>
                    <a:pt x="944" y="841"/>
                  </a:lnTo>
                  <a:cubicBezTo>
                    <a:pt x="962" y="843"/>
                    <a:pt x="978" y="841"/>
                    <a:pt x="998" y="845"/>
                  </a:cubicBezTo>
                  <a:cubicBezTo>
                    <a:pt x="1129" y="867"/>
                    <a:pt x="1272" y="909"/>
                    <a:pt x="1414" y="956"/>
                  </a:cubicBezTo>
                  <a:cubicBezTo>
                    <a:pt x="1704" y="1064"/>
                    <a:pt x="2012" y="1195"/>
                    <a:pt x="2306" y="1326"/>
                  </a:cubicBezTo>
                  <a:cubicBezTo>
                    <a:pt x="3489" y="1877"/>
                    <a:pt x="3756" y="2084"/>
                    <a:pt x="4827" y="2843"/>
                  </a:cubicBezTo>
                  <a:cubicBezTo>
                    <a:pt x="4841" y="2853"/>
                    <a:pt x="4857" y="2857"/>
                    <a:pt x="4875" y="2857"/>
                  </a:cubicBezTo>
                  <a:cubicBezTo>
                    <a:pt x="4961" y="2857"/>
                    <a:pt x="5094" y="2759"/>
                    <a:pt x="5209" y="2609"/>
                  </a:cubicBezTo>
                  <a:cubicBezTo>
                    <a:pt x="5346" y="2426"/>
                    <a:pt x="5390" y="2229"/>
                    <a:pt x="5310" y="2171"/>
                  </a:cubicBezTo>
                  <a:cubicBezTo>
                    <a:pt x="4193" y="1382"/>
                    <a:pt x="3903" y="1159"/>
                    <a:pt x="2652" y="577"/>
                  </a:cubicBezTo>
                  <a:cubicBezTo>
                    <a:pt x="2336" y="434"/>
                    <a:pt x="2026" y="300"/>
                    <a:pt x="1686" y="175"/>
                  </a:cubicBezTo>
                  <a:cubicBezTo>
                    <a:pt x="1513" y="115"/>
                    <a:pt x="1332" y="62"/>
                    <a:pt x="1131" y="30"/>
                  </a:cubicBezTo>
                  <a:cubicBezTo>
                    <a:pt x="1033"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10146;p49">
              <a:extLst>
                <a:ext uri="{FF2B5EF4-FFF2-40B4-BE49-F238E27FC236}">
                  <a16:creationId xmlns:a16="http://schemas.microsoft.com/office/drawing/2014/main" id="{84D35817-6B1C-0EEC-5F81-4C3D72984D5B}"/>
                </a:ext>
              </a:extLst>
            </p:cNvPr>
            <p:cNvSpPr/>
            <p:nvPr/>
          </p:nvSpPr>
          <p:spPr>
            <a:xfrm>
              <a:off x="2099725" y="3079700"/>
              <a:ext cx="127325" cy="60500"/>
            </a:xfrm>
            <a:custGeom>
              <a:avLst/>
              <a:gdLst/>
              <a:ahLst/>
              <a:cxnLst/>
              <a:rect l="l" t="t" r="r" b="b"/>
              <a:pathLst>
                <a:path w="5093" h="2420" extrusionOk="0">
                  <a:moveTo>
                    <a:pt x="762" y="1"/>
                  </a:moveTo>
                  <a:cubicBezTo>
                    <a:pt x="414" y="1"/>
                    <a:pt x="161" y="108"/>
                    <a:pt x="1" y="258"/>
                  </a:cubicBezTo>
                  <a:cubicBezTo>
                    <a:pt x="5" y="427"/>
                    <a:pt x="55" y="544"/>
                    <a:pt x="102" y="644"/>
                  </a:cubicBezTo>
                  <a:cubicBezTo>
                    <a:pt x="218" y="868"/>
                    <a:pt x="355" y="1010"/>
                    <a:pt x="494" y="1149"/>
                  </a:cubicBezTo>
                  <a:cubicBezTo>
                    <a:pt x="774" y="1415"/>
                    <a:pt x="1075" y="1618"/>
                    <a:pt x="1381" y="1801"/>
                  </a:cubicBezTo>
                  <a:cubicBezTo>
                    <a:pt x="1394" y="1808"/>
                    <a:pt x="1408" y="1812"/>
                    <a:pt x="1424" y="1812"/>
                  </a:cubicBezTo>
                  <a:cubicBezTo>
                    <a:pt x="1483" y="1812"/>
                    <a:pt x="1559" y="1762"/>
                    <a:pt x="1631" y="1682"/>
                  </a:cubicBezTo>
                  <a:cubicBezTo>
                    <a:pt x="452" y="827"/>
                    <a:pt x="542" y="677"/>
                    <a:pt x="550" y="528"/>
                  </a:cubicBezTo>
                  <a:cubicBezTo>
                    <a:pt x="553" y="421"/>
                    <a:pt x="749" y="404"/>
                    <a:pt x="876" y="404"/>
                  </a:cubicBezTo>
                  <a:cubicBezTo>
                    <a:pt x="897" y="404"/>
                    <a:pt x="915" y="405"/>
                    <a:pt x="931" y="405"/>
                  </a:cubicBezTo>
                  <a:cubicBezTo>
                    <a:pt x="931" y="405"/>
                    <a:pt x="929" y="403"/>
                    <a:pt x="929" y="403"/>
                  </a:cubicBezTo>
                  <a:lnTo>
                    <a:pt x="929" y="403"/>
                  </a:lnTo>
                  <a:cubicBezTo>
                    <a:pt x="947" y="405"/>
                    <a:pt x="963" y="403"/>
                    <a:pt x="983" y="407"/>
                  </a:cubicBezTo>
                  <a:cubicBezTo>
                    <a:pt x="1114" y="429"/>
                    <a:pt x="1257" y="471"/>
                    <a:pt x="1399" y="518"/>
                  </a:cubicBezTo>
                  <a:cubicBezTo>
                    <a:pt x="1689" y="626"/>
                    <a:pt x="1997" y="757"/>
                    <a:pt x="2291" y="888"/>
                  </a:cubicBezTo>
                  <a:cubicBezTo>
                    <a:pt x="3474" y="1439"/>
                    <a:pt x="3741" y="1646"/>
                    <a:pt x="4812" y="2405"/>
                  </a:cubicBezTo>
                  <a:cubicBezTo>
                    <a:pt x="4825" y="2415"/>
                    <a:pt x="4842" y="2419"/>
                    <a:pt x="4860" y="2419"/>
                  </a:cubicBezTo>
                  <a:cubicBezTo>
                    <a:pt x="4921" y="2419"/>
                    <a:pt x="5007" y="2368"/>
                    <a:pt x="5093" y="2284"/>
                  </a:cubicBezTo>
                  <a:cubicBezTo>
                    <a:pt x="3474" y="936"/>
                    <a:pt x="2385" y="403"/>
                    <a:pt x="1428" y="111"/>
                  </a:cubicBezTo>
                  <a:cubicBezTo>
                    <a:pt x="1177" y="34"/>
                    <a:pt x="955" y="1"/>
                    <a:pt x="7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10147;p49">
              <a:extLst>
                <a:ext uri="{FF2B5EF4-FFF2-40B4-BE49-F238E27FC236}">
                  <a16:creationId xmlns:a16="http://schemas.microsoft.com/office/drawing/2014/main" id="{43406748-C2AC-521E-6F9A-6D6C09CEC67B}"/>
                </a:ext>
              </a:extLst>
            </p:cNvPr>
            <p:cNvSpPr/>
            <p:nvPr/>
          </p:nvSpPr>
          <p:spPr>
            <a:xfrm>
              <a:off x="2153175" y="3201800"/>
              <a:ext cx="40725" cy="36325"/>
            </a:xfrm>
            <a:custGeom>
              <a:avLst/>
              <a:gdLst/>
              <a:ahLst/>
              <a:cxnLst/>
              <a:rect l="l" t="t" r="r" b="b"/>
              <a:pathLst>
                <a:path w="1629" h="1453" extrusionOk="0">
                  <a:moveTo>
                    <a:pt x="869" y="1"/>
                  </a:moveTo>
                  <a:cubicBezTo>
                    <a:pt x="614" y="1"/>
                    <a:pt x="366" y="153"/>
                    <a:pt x="215" y="424"/>
                  </a:cubicBezTo>
                  <a:cubicBezTo>
                    <a:pt x="0" y="808"/>
                    <a:pt x="50" y="1163"/>
                    <a:pt x="398" y="1356"/>
                  </a:cubicBezTo>
                  <a:cubicBezTo>
                    <a:pt x="514" y="1421"/>
                    <a:pt x="642" y="1453"/>
                    <a:pt x="769" y="1453"/>
                  </a:cubicBezTo>
                  <a:cubicBezTo>
                    <a:pt x="1023" y="1453"/>
                    <a:pt x="1272" y="1325"/>
                    <a:pt x="1414" y="1068"/>
                  </a:cubicBezTo>
                  <a:cubicBezTo>
                    <a:pt x="1628" y="684"/>
                    <a:pt x="1537" y="279"/>
                    <a:pt x="1191" y="86"/>
                  </a:cubicBezTo>
                  <a:cubicBezTo>
                    <a:pt x="1087"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10148;p49">
              <a:extLst>
                <a:ext uri="{FF2B5EF4-FFF2-40B4-BE49-F238E27FC236}">
                  <a16:creationId xmlns:a16="http://schemas.microsoft.com/office/drawing/2014/main" id="{C510BA28-0D94-2ED3-F1DE-17F8EADF86D0}"/>
                </a:ext>
              </a:extLst>
            </p:cNvPr>
            <p:cNvSpPr/>
            <p:nvPr/>
          </p:nvSpPr>
          <p:spPr>
            <a:xfrm>
              <a:off x="2049575" y="3158275"/>
              <a:ext cx="134775" cy="71425"/>
            </a:xfrm>
            <a:custGeom>
              <a:avLst/>
              <a:gdLst/>
              <a:ahLst/>
              <a:cxnLst/>
              <a:rect l="l" t="t" r="r" b="b"/>
              <a:pathLst>
                <a:path w="5391" h="2857" extrusionOk="0">
                  <a:moveTo>
                    <a:pt x="824" y="0"/>
                  </a:moveTo>
                  <a:cubicBezTo>
                    <a:pt x="702" y="0"/>
                    <a:pt x="564" y="20"/>
                    <a:pt x="393" y="89"/>
                  </a:cubicBezTo>
                  <a:cubicBezTo>
                    <a:pt x="313" y="125"/>
                    <a:pt x="220" y="193"/>
                    <a:pt x="144" y="286"/>
                  </a:cubicBezTo>
                  <a:cubicBezTo>
                    <a:pt x="70" y="383"/>
                    <a:pt x="23" y="509"/>
                    <a:pt x="17" y="612"/>
                  </a:cubicBezTo>
                  <a:cubicBezTo>
                    <a:pt x="1" y="829"/>
                    <a:pt x="65" y="966"/>
                    <a:pt x="118" y="1079"/>
                  </a:cubicBezTo>
                  <a:cubicBezTo>
                    <a:pt x="234" y="1306"/>
                    <a:pt x="371" y="1447"/>
                    <a:pt x="510" y="1584"/>
                  </a:cubicBezTo>
                  <a:cubicBezTo>
                    <a:pt x="790" y="1853"/>
                    <a:pt x="1090" y="2056"/>
                    <a:pt x="1397" y="2238"/>
                  </a:cubicBezTo>
                  <a:cubicBezTo>
                    <a:pt x="1410" y="2246"/>
                    <a:pt x="1425" y="2250"/>
                    <a:pt x="1441" y="2250"/>
                  </a:cubicBezTo>
                  <a:cubicBezTo>
                    <a:pt x="1532" y="2250"/>
                    <a:pt x="1662" y="2136"/>
                    <a:pt x="1756" y="1966"/>
                  </a:cubicBezTo>
                  <a:cubicBezTo>
                    <a:pt x="1866" y="1767"/>
                    <a:pt x="1894" y="1568"/>
                    <a:pt x="1816" y="1525"/>
                  </a:cubicBezTo>
                  <a:cubicBezTo>
                    <a:pt x="1548" y="1366"/>
                    <a:pt x="1289" y="1187"/>
                    <a:pt x="1084" y="990"/>
                  </a:cubicBezTo>
                  <a:cubicBezTo>
                    <a:pt x="1035" y="942"/>
                    <a:pt x="985" y="888"/>
                    <a:pt x="945" y="839"/>
                  </a:cubicBezTo>
                  <a:lnTo>
                    <a:pt x="945" y="839"/>
                  </a:lnTo>
                  <a:cubicBezTo>
                    <a:pt x="963" y="843"/>
                    <a:pt x="979" y="841"/>
                    <a:pt x="999" y="845"/>
                  </a:cubicBezTo>
                  <a:cubicBezTo>
                    <a:pt x="1130" y="867"/>
                    <a:pt x="1273" y="906"/>
                    <a:pt x="1414" y="956"/>
                  </a:cubicBezTo>
                  <a:cubicBezTo>
                    <a:pt x="1705" y="1061"/>
                    <a:pt x="2013" y="1193"/>
                    <a:pt x="2307" y="1326"/>
                  </a:cubicBezTo>
                  <a:cubicBezTo>
                    <a:pt x="3490" y="1877"/>
                    <a:pt x="3756" y="2083"/>
                    <a:pt x="4828" y="2843"/>
                  </a:cubicBezTo>
                  <a:cubicBezTo>
                    <a:pt x="4841" y="2852"/>
                    <a:pt x="4858" y="2857"/>
                    <a:pt x="4876" y="2857"/>
                  </a:cubicBezTo>
                  <a:cubicBezTo>
                    <a:pt x="4962" y="2857"/>
                    <a:pt x="5095" y="2759"/>
                    <a:pt x="5210" y="2608"/>
                  </a:cubicBezTo>
                  <a:cubicBezTo>
                    <a:pt x="5347" y="2425"/>
                    <a:pt x="5391" y="2227"/>
                    <a:pt x="5311" y="2171"/>
                  </a:cubicBezTo>
                  <a:cubicBezTo>
                    <a:pt x="4196" y="1382"/>
                    <a:pt x="3904" y="1157"/>
                    <a:pt x="2653" y="574"/>
                  </a:cubicBezTo>
                  <a:cubicBezTo>
                    <a:pt x="2337" y="431"/>
                    <a:pt x="2029" y="298"/>
                    <a:pt x="1689" y="175"/>
                  </a:cubicBezTo>
                  <a:cubicBezTo>
                    <a:pt x="1514" y="115"/>
                    <a:pt x="1333" y="61"/>
                    <a:pt x="1132" y="28"/>
                  </a:cubicBezTo>
                  <a:cubicBezTo>
                    <a:pt x="1035" y="17"/>
                    <a:pt x="936" y="0"/>
                    <a:pt x="8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10149;p49">
              <a:extLst>
                <a:ext uri="{FF2B5EF4-FFF2-40B4-BE49-F238E27FC236}">
                  <a16:creationId xmlns:a16="http://schemas.microsoft.com/office/drawing/2014/main" id="{3FD075DF-69C6-6A14-4DE7-77B2D3192FBF}"/>
                </a:ext>
              </a:extLst>
            </p:cNvPr>
            <p:cNvSpPr/>
            <p:nvPr/>
          </p:nvSpPr>
          <p:spPr>
            <a:xfrm>
              <a:off x="2050025" y="3169225"/>
              <a:ext cx="127325" cy="60475"/>
            </a:xfrm>
            <a:custGeom>
              <a:avLst/>
              <a:gdLst/>
              <a:ahLst/>
              <a:cxnLst/>
              <a:rect l="l" t="t" r="r" b="b"/>
              <a:pathLst>
                <a:path w="5093" h="2419" extrusionOk="0">
                  <a:moveTo>
                    <a:pt x="760" y="0"/>
                  </a:moveTo>
                  <a:cubicBezTo>
                    <a:pt x="412" y="0"/>
                    <a:pt x="159" y="108"/>
                    <a:pt x="1" y="258"/>
                  </a:cubicBezTo>
                  <a:cubicBezTo>
                    <a:pt x="5" y="425"/>
                    <a:pt x="54" y="544"/>
                    <a:pt x="100" y="641"/>
                  </a:cubicBezTo>
                  <a:cubicBezTo>
                    <a:pt x="216" y="866"/>
                    <a:pt x="353" y="1009"/>
                    <a:pt x="492" y="1146"/>
                  </a:cubicBezTo>
                  <a:cubicBezTo>
                    <a:pt x="772" y="1415"/>
                    <a:pt x="1072" y="1616"/>
                    <a:pt x="1379" y="1798"/>
                  </a:cubicBezTo>
                  <a:cubicBezTo>
                    <a:pt x="1392" y="1806"/>
                    <a:pt x="1407" y="1810"/>
                    <a:pt x="1423" y="1810"/>
                  </a:cubicBezTo>
                  <a:cubicBezTo>
                    <a:pt x="1482" y="1810"/>
                    <a:pt x="1559" y="1760"/>
                    <a:pt x="1629" y="1679"/>
                  </a:cubicBezTo>
                  <a:cubicBezTo>
                    <a:pt x="452" y="824"/>
                    <a:pt x="542" y="677"/>
                    <a:pt x="548" y="526"/>
                  </a:cubicBezTo>
                  <a:cubicBezTo>
                    <a:pt x="553" y="422"/>
                    <a:pt x="739" y="403"/>
                    <a:pt x="865" y="403"/>
                  </a:cubicBezTo>
                  <a:cubicBezTo>
                    <a:pt x="889" y="403"/>
                    <a:pt x="911" y="404"/>
                    <a:pt x="929" y="405"/>
                  </a:cubicBezTo>
                  <a:cubicBezTo>
                    <a:pt x="929" y="403"/>
                    <a:pt x="927" y="403"/>
                    <a:pt x="927" y="401"/>
                  </a:cubicBezTo>
                  <a:lnTo>
                    <a:pt x="927" y="401"/>
                  </a:lnTo>
                  <a:cubicBezTo>
                    <a:pt x="947" y="405"/>
                    <a:pt x="961" y="403"/>
                    <a:pt x="981" y="407"/>
                  </a:cubicBezTo>
                  <a:cubicBezTo>
                    <a:pt x="1112" y="429"/>
                    <a:pt x="1255" y="468"/>
                    <a:pt x="1396" y="518"/>
                  </a:cubicBezTo>
                  <a:cubicBezTo>
                    <a:pt x="1687" y="623"/>
                    <a:pt x="1995" y="755"/>
                    <a:pt x="2289" y="888"/>
                  </a:cubicBezTo>
                  <a:cubicBezTo>
                    <a:pt x="3472" y="1439"/>
                    <a:pt x="3738" y="1645"/>
                    <a:pt x="4810" y="2405"/>
                  </a:cubicBezTo>
                  <a:cubicBezTo>
                    <a:pt x="4823" y="2414"/>
                    <a:pt x="4840" y="2419"/>
                    <a:pt x="4858" y="2419"/>
                  </a:cubicBezTo>
                  <a:cubicBezTo>
                    <a:pt x="4920" y="2419"/>
                    <a:pt x="5006" y="2368"/>
                    <a:pt x="5090" y="2284"/>
                  </a:cubicBezTo>
                  <a:lnTo>
                    <a:pt x="5092" y="2284"/>
                  </a:lnTo>
                  <a:cubicBezTo>
                    <a:pt x="3474" y="936"/>
                    <a:pt x="2385" y="403"/>
                    <a:pt x="1426" y="111"/>
                  </a:cubicBezTo>
                  <a:cubicBezTo>
                    <a:pt x="1175" y="33"/>
                    <a:pt x="953"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10150;p49">
              <a:extLst>
                <a:ext uri="{FF2B5EF4-FFF2-40B4-BE49-F238E27FC236}">
                  <a16:creationId xmlns:a16="http://schemas.microsoft.com/office/drawing/2014/main" id="{4C513646-4DC3-9631-18CD-2B36A4996815}"/>
                </a:ext>
              </a:extLst>
            </p:cNvPr>
            <p:cNvSpPr/>
            <p:nvPr/>
          </p:nvSpPr>
          <p:spPr>
            <a:xfrm>
              <a:off x="2103475" y="3291275"/>
              <a:ext cx="40675" cy="36350"/>
            </a:xfrm>
            <a:custGeom>
              <a:avLst/>
              <a:gdLst/>
              <a:ahLst/>
              <a:cxnLst/>
              <a:rect l="l" t="t" r="r" b="b"/>
              <a:pathLst>
                <a:path w="1627" h="1454" extrusionOk="0">
                  <a:moveTo>
                    <a:pt x="869" y="1"/>
                  </a:moveTo>
                  <a:cubicBezTo>
                    <a:pt x="614" y="1"/>
                    <a:pt x="364" y="154"/>
                    <a:pt x="213" y="424"/>
                  </a:cubicBezTo>
                  <a:cubicBezTo>
                    <a:pt x="0" y="809"/>
                    <a:pt x="50" y="1163"/>
                    <a:pt x="396" y="1356"/>
                  </a:cubicBezTo>
                  <a:cubicBezTo>
                    <a:pt x="512" y="1421"/>
                    <a:pt x="641" y="1453"/>
                    <a:pt x="769" y="1453"/>
                  </a:cubicBezTo>
                  <a:cubicBezTo>
                    <a:pt x="1022" y="1453"/>
                    <a:pt x="1271" y="1326"/>
                    <a:pt x="1414" y="1070"/>
                  </a:cubicBezTo>
                  <a:lnTo>
                    <a:pt x="1412" y="1070"/>
                  </a:lnTo>
                  <a:cubicBezTo>
                    <a:pt x="1626" y="684"/>
                    <a:pt x="1537" y="278"/>
                    <a:pt x="1189" y="86"/>
                  </a:cubicBezTo>
                  <a:cubicBezTo>
                    <a:pt x="1086" y="28"/>
                    <a:pt x="977"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10151;p49">
              <a:extLst>
                <a:ext uri="{FF2B5EF4-FFF2-40B4-BE49-F238E27FC236}">
                  <a16:creationId xmlns:a16="http://schemas.microsoft.com/office/drawing/2014/main" id="{FA3A7F1A-097F-1041-637F-0324D16F68B7}"/>
                </a:ext>
              </a:extLst>
            </p:cNvPr>
            <p:cNvSpPr/>
            <p:nvPr/>
          </p:nvSpPr>
          <p:spPr>
            <a:xfrm>
              <a:off x="1999825" y="3247750"/>
              <a:ext cx="134775" cy="71425"/>
            </a:xfrm>
            <a:custGeom>
              <a:avLst/>
              <a:gdLst/>
              <a:ahLst/>
              <a:cxnLst/>
              <a:rect l="l" t="t" r="r" b="b"/>
              <a:pathLst>
                <a:path w="5391" h="2857" extrusionOk="0">
                  <a:moveTo>
                    <a:pt x="822" y="0"/>
                  </a:moveTo>
                  <a:cubicBezTo>
                    <a:pt x="701" y="0"/>
                    <a:pt x="564" y="20"/>
                    <a:pt x="394" y="89"/>
                  </a:cubicBezTo>
                  <a:cubicBezTo>
                    <a:pt x="313" y="125"/>
                    <a:pt x="219" y="192"/>
                    <a:pt x="144" y="286"/>
                  </a:cubicBezTo>
                  <a:cubicBezTo>
                    <a:pt x="70" y="383"/>
                    <a:pt x="25" y="510"/>
                    <a:pt x="17" y="614"/>
                  </a:cubicBezTo>
                  <a:cubicBezTo>
                    <a:pt x="1" y="828"/>
                    <a:pt x="64" y="968"/>
                    <a:pt x="118" y="1081"/>
                  </a:cubicBezTo>
                  <a:cubicBezTo>
                    <a:pt x="233" y="1306"/>
                    <a:pt x="373" y="1447"/>
                    <a:pt x="510" y="1586"/>
                  </a:cubicBezTo>
                  <a:cubicBezTo>
                    <a:pt x="790" y="1854"/>
                    <a:pt x="1090" y="2055"/>
                    <a:pt x="1396" y="2238"/>
                  </a:cubicBezTo>
                  <a:cubicBezTo>
                    <a:pt x="1410" y="2246"/>
                    <a:pt x="1426" y="2250"/>
                    <a:pt x="1443" y="2250"/>
                  </a:cubicBezTo>
                  <a:cubicBezTo>
                    <a:pt x="1535" y="2250"/>
                    <a:pt x="1664" y="2137"/>
                    <a:pt x="1756" y="1968"/>
                  </a:cubicBezTo>
                  <a:cubicBezTo>
                    <a:pt x="1866" y="1767"/>
                    <a:pt x="1893" y="1570"/>
                    <a:pt x="1818" y="1524"/>
                  </a:cubicBezTo>
                  <a:cubicBezTo>
                    <a:pt x="1548" y="1365"/>
                    <a:pt x="1291" y="1188"/>
                    <a:pt x="1086" y="992"/>
                  </a:cubicBezTo>
                  <a:cubicBezTo>
                    <a:pt x="1035" y="942"/>
                    <a:pt x="987" y="890"/>
                    <a:pt x="945" y="840"/>
                  </a:cubicBezTo>
                  <a:lnTo>
                    <a:pt x="945" y="840"/>
                  </a:lnTo>
                  <a:cubicBezTo>
                    <a:pt x="965" y="842"/>
                    <a:pt x="979" y="842"/>
                    <a:pt x="999" y="844"/>
                  </a:cubicBezTo>
                  <a:cubicBezTo>
                    <a:pt x="1130" y="866"/>
                    <a:pt x="1273" y="908"/>
                    <a:pt x="1416" y="958"/>
                  </a:cubicBezTo>
                  <a:cubicBezTo>
                    <a:pt x="1707" y="1063"/>
                    <a:pt x="2013" y="1194"/>
                    <a:pt x="2307" y="1328"/>
                  </a:cubicBezTo>
                  <a:cubicBezTo>
                    <a:pt x="3490" y="1878"/>
                    <a:pt x="3756" y="2085"/>
                    <a:pt x="4830" y="2842"/>
                  </a:cubicBezTo>
                  <a:cubicBezTo>
                    <a:pt x="4843" y="2852"/>
                    <a:pt x="4859" y="2856"/>
                    <a:pt x="4877" y="2856"/>
                  </a:cubicBezTo>
                  <a:cubicBezTo>
                    <a:pt x="4962" y="2856"/>
                    <a:pt x="5097" y="2758"/>
                    <a:pt x="5210" y="2608"/>
                  </a:cubicBezTo>
                  <a:cubicBezTo>
                    <a:pt x="5347" y="2425"/>
                    <a:pt x="5391" y="2228"/>
                    <a:pt x="5311" y="2170"/>
                  </a:cubicBezTo>
                  <a:lnTo>
                    <a:pt x="5313" y="2170"/>
                  </a:lnTo>
                  <a:cubicBezTo>
                    <a:pt x="4196" y="1381"/>
                    <a:pt x="3903" y="1159"/>
                    <a:pt x="2655" y="576"/>
                  </a:cubicBezTo>
                  <a:cubicBezTo>
                    <a:pt x="2337" y="433"/>
                    <a:pt x="2029" y="300"/>
                    <a:pt x="1689" y="174"/>
                  </a:cubicBezTo>
                  <a:cubicBezTo>
                    <a:pt x="1514" y="115"/>
                    <a:pt x="1333" y="61"/>
                    <a:pt x="1134" y="29"/>
                  </a:cubicBezTo>
                  <a:cubicBezTo>
                    <a:pt x="1035" y="18"/>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10152;p49">
              <a:extLst>
                <a:ext uri="{FF2B5EF4-FFF2-40B4-BE49-F238E27FC236}">
                  <a16:creationId xmlns:a16="http://schemas.microsoft.com/office/drawing/2014/main" id="{C46B0F3D-8F4D-7EB1-EEF4-ED740667AB7D}"/>
                </a:ext>
              </a:extLst>
            </p:cNvPr>
            <p:cNvSpPr/>
            <p:nvPr/>
          </p:nvSpPr>
          <p:spPr>
            <a:xfrm>
              <a:off x="2000275" y="3258675"/>
              <a:ext cx="127325" cy="60525"/>
            </a:xfrm>
            <a:custGeom>
              <a:avLst/>
              <a:gdLst/>
              <a:ahLst/>
              <a:cxnLst/>
              <a:rect l="l" t="t" r="r" b="b"/>
              <a:pathLst>
                <a:path w="5093" h="2421" extrusionOk="0">
                  <a:moveTo>
                    <a:pt x="760" y="1"/>
                  </a:moveTo>
                  <a:cubicBezTo>
                    <a:pt x="413" y="1"/>
                    <a:pt x="161" y="109"/>
                    <a:pt x="1" y="258"/>
                  </a:cubicBezTo>
                  <a:cubicBezTo>
                    <a:pt x="5" y="427"/>
                    <a:pt x="54" y="547"/>
                    <a:pt x="100" y="644"/>
                  </a:cubicBezTo>
                  <a:cubicBezTo>
                    <a:pt x="215" y="869"/>
                    <a:pt x="355" y="1010"/>
                    <a:pt x="492" y="1149"/>
                  </a:cubicBezTo>
                  <a:cubicBezTo>
                    <a:pt x="772" y="1417"/>
                    <a:pt x="1072" y="1618"/>
                    <a:pt x="1378" y="1801"/>
                  </a:cubicBezTo>
                  <a:cubicBezTo>
                    <a:pt x="1392" y="1809"/>
                    <a:pt x="1407" y="1812"/>
                    <a:pt x="1424" y="1812"/>
                  </a:cubicBezTo>
                  <a:cubicBezTo>
                    <a:pt x="1483" y="1812"/>
                    <a:pt x="1559" y="1763"/>
                    <a:pt x="1631" y="1682"/>
                  </a:cubicBezTo>
                  <a:cubicBezTo>
                    <a:pt x="452" y="827"/>
                    <a:pt x="541" y="680"/>
                    <a:pt x="547" y="529"/>
                  </a:cubicBezTo>
                  <a:cubicBezTo>
                    <a:pt x="553" y="421"/>
                    <a:pt x="749" y="404"/>
                    <a:pt x="874" y="404"/>
                  </a:cubicBezTo>
                  <a:cubicBezTo>
                    <a:pt x="895" y="404"/>
                    <a:pt x="914" y="405"/>
                    <a:pt x="929" y="405"/>
                  </a:cubicBezTo>
                  <a:cubicBezTo>
                    <a:pt x="929" y="405"/>
                    <a:pt x="927" y="403"/>
                    <a:pt x="927" y="403"/>
                  </a:cubicBezTo>
                  <a:lnTo>
                    <a:pt x="927" y="403"/>
                  </a:lnTo>
                  <a:cubicBezTo>
                    <a:pt x="947" y="405"/>
                    <a:pt x="961" y="405"/>
                    <a:pt x="981" y="409"/>
                  </a:cubicBezTo>
                  <a:cubicBezTo>
                    <a:pt x="1112" y="429"/>
                    <a:pt x="1255" y="471"/>
                    <a:pt x="1398" y="521"/>
                  </a:cubicBezTo>
                  <a:cubicBezTo>
                    <a:pt x="1687" y="626"/>
                    <a:pt x="1995" y="757"/>
                    <a:pt x="2289" y="891"/>
                  </a:cubicBezTo>
                  <a:cubicBezTo>
                    <a:pt x="3472" y="1441"/>
                    <a:pt x="3738" y="1648"/>
                    <a:pt x="4812" y="2407"/>
                  </a:cubicBezTo>
                  <a:cubicBezTo>
                    <a:pt x="4825" y="2416"/>
                    <a:pt x="4840" y="2421"/>
                    <a:pt x="4858" y="2421"/>
                  </a:cubicBezTo>
                  <a:cubicBezTo>
                    <a:pt x="4919" y="2421"/>
                    <a:pt x="5006" y="2370"/>
                    <a:pt x="5092" y="2286"/>
                  </a:cubicBezTo>
                  <a:cubicBezTo>
                    <a:pt x="3474" y="938"/>
                    <a:pt x="2384" y="405"/>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10153;p49">
              <a:extLst>
                <a:ext uri="{FF2B5EF4-FFF2-40B4-BE49-F238E27FC236}">
                  <a16:creationId xmlns:a16="http://schemas.microsoft.com/office/drawing/2014/main" id="{515018ED-1591-9984-0A4D-95E206A5A5A5}"/>
                </a:ext>
              </a:extLst>
            </p:cNvPr>
            <p:cNvSpPr/>
            <p:nvPr/>
          </p:nvSpPr>
          <p:spPr>
            <a:xfrm>
              <a:off x="2053700" y="3380800"/>
              <a:ext cx="40700" cy="36325"/>
            </a:xfrm>
            <a:custGeom>
              <a:avLst/>
              <a:gdLst/>
              <a:ahLst/>
              <a:cxnLst/>
              <a:rect l="l" t="t" r="r" b="b"/>
              <a:pathLst>
                <a:path w="1628" h="1453" extrusionOk="0">
                  <a:moveTo>
                    <a:pt x="869" y="0"/>
                  </a:moveTo>
                  <a:cubicBezTo>
                    <a:pt x="614" y="0"/>
                    <a:pt x="364" y="152"/>
                    <a:pt x="214" y="423"/>
                  </a:cubicBezTo>
                  <a:cubicBezTo>
                    <a:pt x="1" y="807"/>
                    <a:pt x="51" y="1163"/>
                    <a:pt x="397" y="1356"/>
                  </a:cubicBezTo>
                  <a:cubicBezTo>
                    <a:pt x="513" y="1420"/>
                    <a:pt x="641" y="1452"/>
                    <a:pt x="769" y="1452"/>
                  </a:cubicBezTo>
                  <a:cubicBezTo>
                    <a:pt x="1022" y="1452"/>
                    <a:pt x="1272" y="1325"/>
                    <a:pt x="1414" y="1069"/>
                  </a:cubicBezTo>
                  <a:cubicBezTo>
                    <a:pt x="1627" y="684"/>
                    <a:pt x="1538" y="278"/>
                    <a:pt x="1190" y="85"/>
                  </a:cubicBezTo>
                  <a:cubicBezTo>
                    <a:pt x="1087" y="28"/>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10154;p49">
              <a:extLst>
                <a:ext uri="{FF2B5EF4-FFF2-40B4-BE49-F238E27FC236}">
                  <a16:creationId xmlns:a16="http://schemas.microsoft.com/office/drawing/2014/main" id="{AD00DE6F-3F3B-597F-85EB-8A89F1CDFCEE}"/>
                </a:ext>
              </a:extLst>
            </p:cNvPr>
            <p:cNvSpPr/>
            <p:nvPr/>
          </p:nvSpPr>
          <p:spPr>
            <a:xfrm>
              <a:off x="1950125" y="3337250"/>
              <a:ext cx="134725" cy="71450"/>
            </a:xfrm>
            <a:custGeom>
              <a:avLst/>
              <a:gdLst/>
              <a:ahLst/>
              <a:cxnLst/>
              <a:rect l="l" t="t" r="r" b="b"/>
              <a:pathLst>
                <a:path w="5389" h="2858" extrusionOk="0">
                  <a:moveTo>
                    <a:pt x="822" y="0"/>
                  </a:moveTo>
                  <a:cubicBezTo>
                    <a:pt x="701" y="0"/>
                    <a:pt x="563" y="20"/>
                    <a:pt x="392" y="90"/>
                  </a:cubicBezTo>
                  <a:cubicBezTo>
                    <a:pt x="311" y="125"/>
                    <a:pt x="217" y="193"/>
                    <a:pt x="142" y="286"/>
                  </a:cubicBezTo>
                  <a:cubicBezTo>
                    <a:pt x="70" y="384"/>
                    <a:pt x="23" y="509"/>
                    <a:pt x="17" y="614"/>
                  </a:cubicBezTo>
                  <a:cubicBezTo>
                    <a:pt x="1" y="829"/>
                    <a:pt x="62" y="966"/>
                    <a:pt x="116" y="1080"/>
                  </a:cubicBezTo>
                  <a:cubicBezTo>
                    <a:pt x="231" y="1306"/>
                    <a:pt x="370" y="1447"/>
                    <a:pt x="510" y="1587"/>
                  </a:cubicBezTo>
                  <a:cubicBezTo>
                    <a:pt x="788" y="1853"/>
                    <a:pt x="1088" y="2056"/>
                    <a:pt x="1396" y="2239"/>
                  </a:cubicBezTo>
                  <a:cubicBezTo>
                    <a:pt x="1410" y="2246"/>
                    <a:pt x="1425" y="2250"/>
                    <a:pt x="1441" y="2250"/>
                  </a:cubicBezTo>
                  <a:cubicBezTo>
                    <a:pt x="1531" y="2250"/>
                    <a:pt x="1661" y="2137"/>
                    <a:pt x="1754" y="1966"/>
                  </a:cubicBezTo>
                  <a:cubicBezTo>
                    <a:pt x="1866" y="1768"/>
                    <a:pt x="1891" y="1569"/>
                    <a:pt x="1816" y="1525"/>
                  </a:cubicBezTo>
                  <a:cubicBezTo>
                    <a:pt x="1547" y="1366"/>
                    <a:pt x="1289" y="1187"/>
                    <a:pt x="1084" y="990"/>
                  </a:cubicBezTo>
                  <a:cubicBezTo>
                    <a:pt x="1032" y="942"/>
                    <a:pt x="985" y="891"/>
                    <a:pt x="943" y="841"/>
                  </a:cubicBezTo>
                  <a:lnTo>
                    <a:pt x="943" y="841"/>
                  </a:lnTo>
                  <a:cubicBezTo>
                    <a:pt x="963" y="843"/>
                    <a:pt x="979" y="841"/>
                    <a:pt x="999" y="845"/>
                  </a:cubicBezTo>
                  <a:cubicBezTo>
                    <a:pt x="1128" y="867"/>
                    <a:pt x="1271" y="907"/>
                    <a:pt x="1414" y="956"/>
                  </a:cubicBezTo>
                  <a:cubicBezTo>
                    <a:pt x="1704" y="1064"/>
                    <a:pt x="2013" y="1195"/>
                    <a:pt x="2307" y="1326"/>
                  </a:cubicBezTo>
                  <a:cubicBezTo>
                    <a:pt x="3488" y="1877"/>
                    <a:pt x="3756" y="2084"/>
                    <a:pt x="4828" y="2843"/>
                  </a:cubicBezTo>
                  <a:cubicBezTo>
                    <a:pt x="4841" y="2853"/>
                    <a:pt x="4857" y="2857"/>
                    <a:pt x="4875" y="2857"/>
                  </a:cubicBezTo>
                  <a:cubicBezTo>
                    <a:pt x="4960" y="2857"/>
                    <a:pt x="5095" y="2759"/>
                    <a:pt x="5208" y="2609"/>
                  </a:cubicBezTo>
                  <a:cubicBezTo>
                    <a:pt x="5345" y="2426"/>
                    <a:pt x="5388" y="2227"/>
                    <a:pt x="5309" y="2171"/>
                  </a:cubicBezTo>
                  <a:lnTo>
                    <a:pt x="5311" y="2171"/>
                  </a:lnTo>
                  <a:cubicBezTo>
                    <a:pt x="4194" y="1382"/>
                    <a:pt x="3901" y="1157"/>
                    <a:pt x="2653" y="575"/>
                  </a:cubicBezTo>
                  <a:cubicBezTo>
                    <a:pt x="2335" y="432"/>
                    <a:pt x="2027" y="300"/>
                    <a:pt x="1687" y="175"/>
                  </a:cubicBezTo>
                  <a:cubicBezTo>
                    <a:pt x="1512" y="115"/>
                    <a:pt x="1333" y="62"/>
                    <a:pt x="1132" y="28"/>
                  </a:cubicBezTo>
                  <a:cubicBezTo>
                    <a:pt x="1034" y="17"/>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10155;p49">
              <a:extLst>
                <a:ext uri="{FF2B5EF4-FFF2-40B4-BE49-F238E27FC236}">
                  <a16:creationId xmlns:a16="http://schemas.microsoft.com/office/drawing/2014/main" id="{F8AB0202-CE53-FC5D-A6B8-88F9C66DEB5C}"/>
                </a:ext>
              </a:extLst>
            </p:cNvPr>
            <p:cNvSpPr/>
            <p:nvPr/>
          </p:nvSpPr>
          <p:spPr>
            <a:xfrm>
              <a:off x="1950525" y="3348200"/>
              <a:ext cx="127325" cy="60500"/>
            </a:xfrm>
            <a:custGeom>
              <a:avLst/>
              <a:gdLst/>
              <a:ahLst/>
              <a:cxnLst/>
              <a:rect l="l" t="t" r="r" b="b"/>
              <a:pathLst>
                <a:path w="5093" h="2420" extrusionOk="0">
                  <a:moveTo>
                    <a:pt x="760" y="1"/>
                  </a:moveTo>
                  <a:cubicBezTo>
                    <a:pt x="413" y="1"/>
                    <a:pt x="160" y="108"/>
                    <a:pt x="1" y="258"/>
                  </a:cubicBezTo>
                  <a:cubicBezTo>
                    <a:pt x="5" y="425"/>
                    <a:pt x="54" y="544"/>
                    <a:pt x="100" y="642"/>
                  </a:cubicBezTo>
                  <a:cubicBezTo>
                    <a:pt x="215" y="868"/>
                    <a:pt x="354" y="1009"/>
                    <a:pt x="494" y="1149"/>
                  </a:cubicBezTo>
                  <a:cubicBezTo>
                    <a:pt x="772" y="1415"/>
                    <a:pt x="1072" y="1618"/>
                    <a:pt x="1380" y="1801"/>
                  </a:cubicBezTo>
                  <a:cubicBezTo>
                    <a:pt x="1393" y="1808"/>
                    <a:pt x="1408" y="1812"/>
                    <a:pt x="1424" y="1812"/>
                  </a:cubicBezTo>
                  <a:cubicBezTo>
                    <a:pt x="1483" y="1812"/>
                    <a:pt x="1559" y="1762"/>
                    <a:pt x="1631" y="1681"/>
                  </a:cubicBezTo>
                  <a:cubicBezTo>
                    <a:pt x="452" y="827"/>
                    <a:pt x="541" y="677"/>
                    <a:pt x="547" y="528"/>
                  </a:cubicBezTo>
                  <a:cubicBezTo>
                    <a:pt x="552" y="421"/>
                    <a:pt x="749" y="404"/>
                    <a:pt x="874" y="404"/>
                  </a:cubicBezTo>
                  <a:cubicBezTo>
                    <a:pt x="895" y="404"/>
                    <a:pt x="913" y="404"/>
                    <a:pt x="929" y="405"/>
                  </a:cubicBezTo>
                  <a:cubicBezTo>
                    <a:pt x="929" y="404"/>
                    <a:pt x="929" y="403"/>
                    <a:pt x="929" y="403"/>
                  </a:cubicBezTo>
                  <a:lnTo>
                    <a:pt x="929" y="403"/>
                  </a:lnTo>
                  <a:cubicBezTo>
                    <a:pt x="948" y="405"/>
                    <a:pt x="963" y="403"/>
                    <a:pt x="983" y="407"/>
                  </a:cubicBezTo>
                  <a:cubicBezTo>
                    <a:pt x="1112" y="429"/>
                    <a:pt x="1255" y="469"/>
                    <a:pt x="1398" y="518"/>
                  </a:cubicBezTo>
                  <a:cubicBezTo>
                    <a:pt x="1688" y="626"/>
                    <a:pt x="1997" y="757"/>
                    <a:pt x="2291" y="888"/>
                  </a:cubicBezTo>
                  <a:cubicBezTo>
                    <a:pt x="3472" y="1439"/>
                    <a:pt x="3740" y="1646"/>
                    <a:pt x="4812" y="2405"/>
                  </a:cubicBezTo>
                  <a:cubicBezTo>
                    <a:pt x="4825" y="2415"/>
                    <a:pt x="4841" y="2419"/>
                    <a:pt x="4859" y="2419"/>
                  </a:cubicBezTo>
                  <a:cubicBezTo>
                    <a:pt x="4921" y="2419"/>
                    <a:pt x="5006" y="2368"/>
                    <a:pt x="5092" y="2284"/>
                  </a:cubicBezTo>
                  <a:cubicBezTo>
                    <a:pt x="3474" y="936"/>
                    <a:pt x="2384" y="403"/>
                    <a:pt x="1426" y="111"/>
                  </a:cubicBezTo>
                  <a:cubicBezTo>
                    <a:pt x="1174"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10156;p49">
              <a:extLst>
                <a:ext uri="{FF2B5EF4-FFF2-40B4-BE49-F238E27FC236}">
                  <a16:creationId xmlns:a16="http://schemas.microsoft.com/office/drawing/2014/main" id="{382ACBE1-15CA-2311-DFBF-5A540A4E4086}"/>
                </a:ext>
              </a:extLst>
            </p:cNvPr>
            <p:cNvSpPr/>
            <p:nvPr/>
          </p:nvSpPr>
          <p:spPr>
            <a:xfrm>
              <a:off x="2003950" y="3470300"/>
              <a:ext cx="40750" cy="36325"/>
            </a:xfrm>
            <a:custGeom>
              <a:avLst/>
              <a:gdLst/>
              <a:ahLst/>
              <a:cxnLst/>
              <a:rect l="l" t="t" r="r" b="b"/>
              <a:pathLst>
                <a:path w="1630" h="1453" extrusionOk="0">
                  <a:moveTo>
                    <a:pt x="869" y="1"/>
                  </a:moveTo>
                  <a:cubicBezTo>
                    <a:pt x="614" y="1"/>
                    <a:pt x="365" y="153"/>
                    <a:pt x="216" y="422"/>
                  </a:cubicBezTo>
                  <a:cubicBezTo>
                    <a:pt x="1" y="808"/>
                    <a:pt x="50" y="1161"/>
                    <a:pt x="398" y="1356"/>
                  </a:cubicBezTo>
                  <a:cubicBezTo>
                    <a:pt x="514" y="1421"/>
                    <a:pt x="642" y="1453"/>
                    <a:pt x="769" y="1453"/>
                  </a:cubicBezTo>
                  <a:cubicBezTo>
                    <a:pt x="1022" y="1453"/>
                    <a:pt x="1271" y="1325"/>
                    <a:pt x="1414" y="1068"/>
                  </a:cubicBezTo>
                  <a:cubicBezTo>
                    <a:pt x="1629" y="684"/>
                    <a:pt x="1538" y="279"/>
                    <a:pt x="1192" y="86"/>
                  </a:cubicBezTo>
                  <a:cubicBezTo>
                    <a:pt x="1088"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10157;p49">
              <a:extLst>
                <a:ext uri="{FF2B5EF4-FFF2-40B4-BE49-F238E27FC236}">
                  <a16:creationId xmlns:a16="http://schemas.microsoft.com/office/drawing/2014/main" id="{053504B8-9BA7-D413-F66C-DEF60C5E9B68}"/>
                </a:ext>
              </a:extLst>
            </p:cNvPr>
            <p:cNvSpPr/>
            <p:nvPr/>
          </p:nvSpPr>
          <p:spPr>
            <a:xfrm>
              <a:off x="1900375" y="3426725"/>
              <a:ext cx="134775" cy="71475"/>
            </a:xfrm>
            <a:custGeom>
              <a:avLst/>
              <a:gdLst/>
              <a:ahLst/>
              <a:cxnLst/>
              <a:rect l="l" t="t" r="r" b="b"/>
              <a:pathLst>
                <a:path w="5391" h="2859" extrusionOk="0">
                  <a:moveTo>
                    <a:pt x="823" y="1"/>
                  </a:moveTo>
                  <a:cubicBezTo>
                    <a:pt x="702" y="1"/>
                    <a:pt x="564" y="21"/>
                    <a:pt x="392" y="91"/>
                  </a:cubicBezTo>
                  <a:cubicBezTo>
                    <a:pt x="313" y="127"/>
                    <a:pt x="217" y="193"/>
                    <a:pt x="144" y="286"/>
                  </a:cubicBezTo>
                  <a:cubicBezTo>
                    <a:pt x="70" y="385"/>
                    <a:pt x="22" y="511"/>
                    <a:pt x="16" y="614"/>
                  </a:cubicBezTo>
                  <a:cubicBezTo>
                    <a:pt x="1" y="831"/>
                    <a:pt x="64" y="968"/>
                    <a:pt x="116" y="1081"/>
                  </a:cubicBezTo>
                  <a:cubicBezTo>
                    <a:pt x="233" y="1306"/>
                    <a:pt x="370" y="1447"/>
                    <a:pt x="509" y="1586"/>
                  </a:cubicBezTo>
                  <a:cubicBezTo>
                    <a:pt x="790" y="1855"/>
                    <a:pt x="1088" y="2055"/>
                    <a:pt x="1396" y="2238"/>
                  </a:cubicBezTo>
                  <a:cubicBezTo>
                    <a:pt x="1410" y="2246"/>
                    <a:pt x="1425" y="2250"/>
                    <a:pt x="1442" y="2250"/>
                  </a:cubicBezTo>
                  <a:cubicBezTo>
                    <a:pt x="1533" y="2250"/>
                    <a:pt x="1662" y="2137"/>
                    <a:pt x="1756" y="1968"/>
                  </a:cubicBezTo>
                  <a:cubicBezTo>
                    <a:pt x="1865" y="1767"/>
                    <a:pt x="1893" y="1570"/>
                    <a:pt x="1816" y="1527"/>
                  </a:cubicBezTo>
                  <a:cubicBezTo>
                    <a:pt x="1547" y="1368"/>
                    <a:pt x="1289" y="1189"/>
                    <a:pt x="1084" y="992"/>
                  </a:cubicBezTo>
                  <a:cubicBezTo>
                    <a:pt x="1034" y="942"/>
                    <a:pt x="985" y="890"/>
                    <a:pt x="945" y="841"/>
                  </a:cubicBezTo>
                  <a:lnTo>
                    <a:pt x="945" y="841"/>
                  </a:lnTo>
                  <a:cubicBezTo>
                    <a:pt x="963" y="843"/>
                    <a:pt x="979" y="843"/>
                    <a:pt x="999" y="847"/>
                  </a:cubicBezTo>
                  <a:cubicBezTo>
                    <a:pt x="1130" y="869"/>
                    <a:pt x="1273" y="908"/>
                    <a:pt x="1414" y="958"/>
                  </a:cubicBezTo>
                  <a:cubicBezTo>
                    <a:pt x="1704" y="1063"/>
                    <a:pt x="2013" y="1195"/>
                    <a:pt x="2307" y="1328"/>
                  </a:cubicBezTo>
                  <a:cubicBezTo>
                    <a:pt x="3490" y="1879"/>
                    <a:pt x="3756" y="2085"/>
                    <a:pt x="4828" y="2845"/>
                  </a:cubicBezTo>
                  <a:cubicBezTo>
                    <a:pt x="4841" y="2854"/>
                    <a:pt x="4857" y="2859"/>
                    <a:pt x="4875" y="2859"/>
                  </a:cubicBezTo>
                  <a:cubicBezTo>
                    <a:pt x="4961" y="2859"/>
                    <a:pt x="5095" y="2759"/>
                    <a:pt x="5209" y="2610"/>
                  </a:cubicBezTo>
                  <a:cubicBezTo>
                    <a:pt x="5347" y="2427"/>
                    <a:pt x="5390" y="2228"/>
                    <a:pt x="5311" y="2173"/>
                  </a:cubicBezTo>
                  <a:cubicBezTo>
                    <a:pt x="4193" y="1381"/>
                    <a:pt x="3903" y="1159"/>
                    <a:pt x="2653" y="576"/>
                  </a:cubicBezTo>
                  <a:cubicBezTo>
                    <a:pt x="2337" y="433"/>
                    <a:pt x="2026" y="300"/>
                    <a:pt x="1686" y="177"/>
                  </a:cubicBezTo>
                  <a:cubicBezTo>
                    <a:pt x="1513" y="115"/>
                    <a:pt x="1333" y="63"/>
                    <a:pt x="1132" y="30"/>
                  </a:cubicBezTo>
                  <a:cubicBezTo>
                    <a:pt x="1034" y="18"/>
                    <a:pt x="936" y="1"/>
                    <a:pt x="8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10158;p49">
              <a:extLst>
                <a:ext uri="{FF2B5EF4-FFF2-40B4-BE49-F238E27FC236}">
                  <a16:creationId xmlns:a16="http://schemas.microsoft.com/office/drawing/2014/main" id="{ED56C149-0D90-8BBA-187F-EF9D2C23CCD2}"/>
                </a:ext>
              </a:extLst>
            </p:cNvPr>
            <p:cNvSpPr/>
            <p:nvPr/>
          </p:nvSpPr>
          <p:spPr>
            <a:xfrm>
              <a:off x="1900775" y="3437700"/>
              <a:ext cx="127325" cy="60500"/>
            </a:xfrm>
            <a:custGeom>
              <a:avLst/>
              <a:gdLst/>
              <a:ahLst/>
              <a:cxnLst/>
              <a:rect l="l" t="t" r="r" b="b"/>
              <a:pathLst>
                <a:path w="5093" h="2420" extrusionOk="0">
                  <a:moveTo>
                    <a:pt x="930" y="404"/>
                  </a:moveTo>
                  <a:cubicBezTo>
                    <a:pt x="930" y="404"/>
                    <a:pt x="930" y="404"/>
                    <a:pt x="931" y="404"/>
                  </a:cubicBezTo>
                  <a:cubicBezTo>
                    <a:pt x="930" y="404"/>
                    <a:pt x="930" y="404"/>
                    <a:pt x="930" y="404"/>
                  </a:cubicBezTo>
                  <a:close/>
                  <a:moveTo>
                    <a:pt x="763" y="1"/>
                  </a:moveTo>
                  <a:cubicBezTo>
                    <a:pt x="414" y="1"/>
                    <a:pt x="161" y="109"/>
                    <a:pt x="0" y="259"/>
                  </a:cubicBezTo>
                  <a:cubicBezTo>
                    <a:pt x="4" y="426"/>
                    <a:pt x="54" y="545"/>
                    <a:pt x="100" y="642"/>
                  </a:cubicBezTo>
                  <a:cubicBezTo>
                    <a:pt x="217" y="867"/>
                    <a:pt x="354" y="1008"/>
                    <a:pt x="493" y="1147"/>
                  </a:cubicBezTo>
                  <a:cubicBezTo>
                    <a:pt x="774" y="1416"/>
                    <a:pt x="1072" y="1616"/>
                    <a:pt x="1380" y="1799"/>
                  </a:cubicBezTo>
                  <a:cubicBezTo>
                    <a:pt x="1393" y="1807"/>
                    <a:pt x="1408" y="1811"/>
                    <a:pt x="1424" y="1811"/>
                  </a:cubicBezTo>
                  <a:cubicBezTo>
                    <a:pt x="1483" y="1811"/>
                    <a:pt x="1559" y="1761"/>
                    <a:pt x="1631" y="1680"/>
                  </a:cubicBezTo>
                  <a:cubicBezTo>
                    <a:pt x="452" y="825"/>
                    <a:pt x="541" y="678"/>
                    <a:pt x="547" y="527"/>
                  </a:cubicBezTo>
                  <a:cubicBezTo>
                    <a:pt x="552" y="420"/>
                    <a:pt x="753" y="403"/>
                    <a:pt x="880" y="403"/>
                  </a:cubicBezTo>
                  <a:cubicBezTo>
                    <a:pt x="898" y="403"/>
                    <a:pt x="915" y="403"/>
                    <a:pt x="930" y="404"/>
                  </a:cubicBezTo>
                  <a:lnTo>
                    <a:pt x="930" y="404"/>
                  </a:lnTo>
                  <a:cubicBezTo>
                    <a:pt x="929" y="404"/>
                    <a:pt x="929" y="403"/>
                    <a:pt x="929" y="402"/>
                  </a:cubicBezTo>
                  <a:lnTo>
                    <a:pt x="929" y="402"/>
                  </a:lnTo>
                  <a:cubicBezTo>
                    <a:pt x="947" y="404"/>
                    <a:pt x="963" y="404"/>
                    <a:pt x="983" y="408"/>
                  </a:cubicBezTo>
                  <a:cubicBezTo>
                    <a:pt x="1114" y="430"/>
                    <a:pt x="1255" y="469"/>
                    <a:pt x="1398" y="519"/>
                  </a:cubicBezTo>
                  <a:cubicBezTo>
                    <a:pt x="1688" y="624"/>
                    <a:pt x="1997" y="756"/>
                    <a:pt x="2291" y="889"/>
                  </a:cubicBezTo>
                  <a:cubicBezTo>
                    <a:pt x="3474" y="1440"/>
                    <a:pt x="3740" y="1646"/>
                    <a:pt x="4812" y="2406"/>
                  </a:cubicBezTo>
                  <a:cubicBezTo>
                    <a:pt x="4825" y="2415"/>
                    <a:pt x="4841" y="2420"/>
                    <a:pt x="4859" y="2420"/>
                  </a:cubicBezTo>
                  <a:cubicBezTo>
                    <a:pt x="4921" y="2420"/>
                    <a:pt x="5006" y="2369"/>
                    <a:pt x="5092" y="2284"/>
                  </a:cubicBezTo>
                  <a:cubicBezTo>
                    <a:pt x="3474" y="937"/>
                    <a:pt x="2384" y="404"/>
                    <a:pt x="1428" y="109"/>
                  </a:cubicBezTo>
                  <a:cubicBezTo>
                    <a:pt x="1177" y="33"/>
                    <a:pt x="955" y="1"/>
                    <a:pt x="7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10159;p49">
              <a:extLst>
                <a:ext uri="{FF2B5EF4-FFF2-40B4-BE49-F238E27FC236}">
                  <a16:creationId xmlns:a16="http://schemas.microsoft.com/office/drawing/2014/main" id="{BBC5C048-5B0C-51CC-FC7F-92CEBE33F72B}"/>
                </a:ext>
              </a:extLst>
            </p:cNvPr>
            <p:cNvSpPr/>
            <p:nvPr/>
          </p:nvSpPr>
          <p:spPr>
            <a:xfrm>
              <a:off x="1954200" y="3559775"/>
              <a:ext cx="40725" cy="36325"/>
            </a:xfrm>
            <a:custGeom>
              <a:avLst/>
              <a:gdLst/>
              <a:ahLst/>
              <a:cxnLst/>
              <a:rect l="l" t="t" r="r" b="b"/>
              <a:pathLst>
                <a:path w="1629" h="1453" extrusionOk="0">
                  <a:moveTo>
                    <a:pt x="870" y="1"/>
                  </a:moveTo>
                  <a:cubicBezTo>
                    <a:pt x="615" y="1"/>
                    <a:pt x="366" y="153"/>
                    <a:pt x="215" y="423"/>
                  </a:cubicBezTo>
                  <a:cubicBezTo>
                    <a:pt x="1" y="809"/>
                    <a:pt x="50" y="1163"/>
                    <a:pt x="398" y="1356"/>
                  </a:cubicBezTo>
                  <a:cubicBezTo>
                    <a:pt x="515" y="1420"/>
                    <a:pt x="643" y="1453"/>
                    <a:pt x="770" y="1453"/>
                  </a:cubicBezTo>
                  <a:cubicBezTo>
                    <a:pt x="1024" y="1453"/>
                    <a:pt x="1273" y="1325"/>
                    <a:pt x="1414" y="1070"/>
                  </a:cubicBezTo>
                  <a:cubicBezTo>
                    <a:pt x="1629" y="684"/>
                    <a:pt x="1538" y="278"/>
                    <a:pt x="1192" y="85"/>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10160;p49">
              <a:extLst>
                <a:ext uri="{FF2B5EF4-FFF2-40B4-BE49-F238E27FC236}">
                  <a16:creationId xmlns:a16="http://schemas.microsoft.com/office/drawing/2014/main" id="{2C48EB1B-F1E5-59E5-CA0A-1B77597725DB}"/>
                </a:ext>
              </a:extLst>
            </p:cNvPr>
            <p:cNvSpPr/>
            <p:nvPr/>
          </p:nvSpPr>
          <p:spPr>
            <a:xfrm>
              <a:off x="1850625" y="3516250"/>
              <a:ext cx="134775" cy="71425"/>
            </a:xfrm>
            <a:custGeom>
              <a:avLst/>
              <a:gdLst/>
              <a:ahLst/>
              <a:cxnLst/>
              <a:rect l="l" t="t" r="r" b="b"/>
              <a:pathLst>
                <a:path w="5391" h="2857" extrusionOk="0">
                  <a:moveTo>
                    <a:pt x="821" y="0"/>
                  </a:moveTo>
                  <a:cubicBezTo>
                    <a:pt x="700" y="0"/>
                    <a:pt x="562" y="20"/>
                    <a:pt x="392" y="89"/>
                  </a:cubicBezTo>
                  <a:cubicBezTo>
                    <a:pt x="313" y="125"/>
                    <a:pt x="217" y="192"/>
                    <a:pt x="144" y="286"/>
                  </a:cubicBezTo>
                  <a:cubicBezTo>
                    <a:pt x="70" y="383"/>
                    <a:pt x="22" y="508"/>
                    <a:pt x="16" y="614"/>
                  </a:cubicBezTo>
                  <a:cubicBezTo>
                    <a:pt x="0" y="828"/>
                    <a:pt x="64" y="966"/>
                    <a:pt x="118" y="1081"/>
                  </a:cubicBezTo>
                  <a:cubicBezTo>
                    <a:pt x="233" y="1306"/>
                    <a:pt x="370" y="1447"/>
                    <a:pt x="509" y="1586"/>
                  </a:cubicBezTo>
                  <a:cubicBezTo>
                    <a:pt x="790" y="1852"/>
                    <a:pt x="1090" y="2055"/>
                    <a:pt x="1396" y="2238"/>
                  </a:cubicBezTo>
                  <a:cubicBezTo>
                    <a:pt x="1409" y="2246"/>
                    <a:pt x="1424" y="2249"/>
                    <a:pt x="1441" y="2249"/>
                  </a:cubicBezTo>
                  <a:cubicBezTo>
                    <a:pt x="1531" y="2249"/>
                    <a:pt x="1661" y="2136"/>
                    <a:pt x="1756" y="1968"/>
                  </a:cubicBezTo>
                  <a:cubicBezTo>
                    <a:pt x="1865" y="1767"/>
                    <a:pt x="1893" y="1568"/>
                    <a:pt x="1816" y="1524"/>
                  </a:cubicBezTo>
                  <a:cubicBezTo>
                    <a:pt x="1547" y="1365"/>
                    <a:pt x="1289" y="1186"/>
                    <a:pt x="1084" y="989"/>
                  </a:cubicBezTo>
                  <a:cubicBezTo>
                    <a:pt x="1034" y="942"/>
                    <a:pt x="985" y="890"/>
                    <a:pt x="945" y="840"/>
                  </a:cubicBezTo>
                  <a:lnTo>
                    <a:pt x="945" y="840"/>
                  </a:lnTo>
                  <a:cubicBezTo>
                    <a:pt x="965" y="842"/>
                    <a:pt x="979" y="840"/>
                    <a:pt x="998" y="844"/>
                  </a:cubicBezTo>
                  <a:cubicBezTo>
                    <a:pt x="1130" y="866"/>
                    <a:pt x="1273" y="906"/>
                    <a:pt x="1414" y="956"/>
                  </a:cubicBezTo>
                  <a:cubicBezTo>
                    <a:pt x="1704" y="1063"/>
                    <a:pt x="2012" y="1194"/>
                    <a:pt x="2307" y="1325"/>
                  </a:cubicBezTo>
                  <a:cubicBezTo>
                    <a:pt x="3490" y="1876"/>
                    <a:pt x="3756" y="2085"/>
                    <a:pt x="4828" y="2842"/>
                  </a:cubicBezTo>
                  <a:cubicBezTo>
                    <a:pt x="4841" y="2852"/>
                    <a:pt x="4857" y="2856"/>
                    <a:pt x="4876" y="2856"/>
                  </a:cubicBezTo>
                  <a:cubicBezTo>
                    <a:pt x="4962" y="2856"/>
                    <a:pt x="5096" y="2758"/>
                    <a:pt x="5209" y="2608"/>
                  </a:cubicBezTo>
                  <a:cubicBezTo>
                    <a:pt x="5346" y="2425"/>
                    <a:pt x="5390" y="2228"/>
                    <a:pt x="5311" y="2170"/>
                  </a:cubicBezTo>
                  <a:cubicBezTo>
                    <a:pt x="4195" y="1381"/>
                    <a:pt x="3903" y="1158"/>
                    <a:pt x="2653" y="574"/>
                  </a:cubicBezTo>
                  <a:cubicBezTo>
                    <a:pt x="2336" y="433"/>
                    <a:pt x="2026" y="300"/>
                    <a:pt x="1688" y="174"/>
                  </a:cubicBezTo>
                  <a:cubicBezTo>
                    <a:pt x="1513" y="115"/>
                    <a:pt x="1332" y="61"/>
                    <a:pt x="1132" y="29"/>
                  </a:cubicBezTo>
                  <a:cubicBezTo>
                    <a:pt x="1034" y="18"/>
                    <a:pt x="934"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10161;p49">
              <a:extLst>
                <a:ext uri="{FF2B5EF4-FFF2-40B4-BE49-F238E27FC236}">
                  <a16:creationId xmlns:a16="http://schemas.microsoft.com/office/drawing/2014/main" id="{B5E64780-CFAC-5EDB-90AE-7F0091C3E7C1}"/>
                </a:ext>
              </a:extLst>
            </p:cNvPr>
            <p:cNvSpPr/>
            <p:nvPr/>
          </p:nvSpPr>
          <p:spPr>
            <a:xfrm>
              <a:off x="1851075" y="3527175"/>
              <a:ext cx="127250" cy="60500"/>
            </a:xfrm>
            <a:custGeom>
              <a:avLst/>
              <a:gdLst/>
              <a:ahLst/>
              <a:cxnLst/>
              <a:rect l="l" t="t" r="r" b="b"/>
              <a:pathLst>
                <a:path w="5090" h="2420" extrusionOk="0">
                  <a:moveTo>
                    <a:pt x="759" y="1"/>
                  </a:moveTo>
                  <a:cubicBezTo>
                    <a:pt x="411" y="1"/>
                    <a:pt x="159" y="109"/>
                    <a:pt x="0" y="258"/>
                  </a:cubicBezTo>
                  <a:cubicBezTo>
                    <a:pt x="2" y="427"/>
                    <a:pt x="54" y="545"/>
                    <a:pt x="100" y="644"/>
                  </a:cubicBezTo>
                  <a:cubicBezTo>
                    <a:pt x="215" y="869"/>
                    <a:pt x="352" y="1010"/>
                    <a:pt x="491" y="1149"/>
                  </a:cubicBezTo>
                  <a:cubicBezTo>
                    <a:pt x="772" y="1415"/>
                    <a:pt x="1072" y="1618"/>
                    <a:pt x="1378" y="1801"/>
                  </a:cubicBezTo>
                  <a:cubicBezTo>
                    <a:pt x="1391" y="1809"/>
                    <a:pt x="1406" y="1812"/>
                    <a:pt x="1422" y="1812"/>
                  </a:cubicBezTo>
                  <a:cubicBezTo>
                    <a:pt x="1481" y="1812"/>
                    <a:pt x="1558" y="1762"/>
                    <a:pt x="1629" y="1682"/>
                  </a:cubicBezTo>
                  <a:cubicBezTo>
                    <a:pt x="450" y="827"/>
                    <a:pt x="539" y="678"/>
                    <a:pt x="547" y="529"/>
                  </a:cubicBezTo>
                  <a:cubicBezTo>
                    <a:pt x="550" y="421"/>
                    <a:pt x="746" y="404"/>
                    <a:pt x="873" y="404"/>
                  </a:cubicBezTo>
                  <a:cubicBezTo>
                    <a:pt x="894" y="404"/>
                    <a:pt x="913" y="405"/>
                    <a:pt x="929" y="405"/>
                  </a:cubicBezTo>
                  <a:cubicBezTo>
                    <a:pt x="929" y="405"/>
                    <a:pt x="927" y="403"/>
                    <a:pt x="927" y="403"/>
                  </a:cubicBezTo>
                  <a:lnTo>
                    <a:pt x="927" y="403"/>
                  </a:lnTo>
                  <a:cubicBezTo>
                    <a:pt x="945" y="405"/>
                    <a:pt x="961" y="405"/>
                    <a:pt x="980" y="407"/>
                  </a:cubicBezTo>
                  <a:cubicBezTo>
                    <a:pt x="1112" y="429"/>
                    <a:pt x="1255" y="471"/>
                    <a:pt x="1396" y="521"/>
                  </a:cubicBezTo>
                  <a:cubicBezTo>
                    <a:pt x="1686" y="626"/>
                    <a:pt x="1994" y="757"/>
                    <a:pt x="2289" y="890"/>
                  </a:cubicBezTo>
                  <a:cubicBezTo>
                    <a:pt x="3472" y="1441"/>
                    <a:pt x="3738" y="1648"/>
                    <a:pt x="4810" y="2405"/>
                  </a:cubicBezTo>
                  <a:cubicBezTo>
                    <a:pt x="4823" y="2415"/>
                    <a:pt x="4839" y="2420"/>
                    <a:pt x="4857" y="2420"/>
                  </a:cubicBezTo>
                  <a:cubicBezTo>
                    <a:pt x="4919" y="2420"/>
                    <a:pt x="5004" y="2369"/>
                    <a:pt x="5090" y="2286"/>
                  </a:cubicBezTo>
                  <a:lnTo>
                    <a:pt x="5090" y="2284"/>
                  </a:lnTo>
                  <a:cubicBezTo>
                    <a:pt x="3472"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10162;p49">
              <a:extLst>
                <a:ext uri="{FF2B5EF4-FFF2-40B4-BE49-F238E27FC236}">
                  <a16:creationId xmlns:a16="http://schemas.microsoft.com/office/drawing/2014/main" id="{6F86B425-086D-0D60-2167-EFA6BCF2CCAF}"/>
                </a:ext>
              </a:extLst>
            </p:cNvPr>
            <p:cNvSpPr/>
            <p:nvPr/>
          </p:nvSpPr>
          <p:spPr>
            <a:xfrm>
              <a:off x="2373350" y="2866150"/>
              <a:ext cx="998125" cy="1218200"/>
            </a:xfrm>
            <a:custGeom>
              <a:avLst/>
              <a:gdLst/>
              <a:ahLst/>
              <a:cxnLst/>
              <a:rect l="l" t="t" r="r" b="b"/>
              <a:pathLst>
                <a:path w="39925" h="48728" extrusionOk="0">
                  <a:moveTo>
                    <a:pt x="39429" y="0"/>
                  </a:moveTo>
                  <a:cubicBezTo>
                    <a:pt x="36972" y="4490"/>
                    <a:pt x="13864" y="46684"/>
                    <a:pt x="13285" y="47616"/>
                  </a:cubicBezTo>
                  <a:cubicBezTo>
                    <a:pt x="13285" y="47616"/>
                    <a:pt x="4740" y="43722"/>
                    <a:pt x="1" y="41421"/>
                  </a:cubicBezTo>
                  <a:lnTo>
                    <a:pt x="1" y="41421"/>
                  </a:lnTo>
                  <a:cubicBezTo>
                    <a:pt x="6776" y="45119"/>
                    <a:pt x="12758" y="48386"/>
                    <a:pt x="13373" y="48728"/>
                  </a:cubicBezTo>
                  <a:cubicBezTo>
                    <a:pt x="13764" y="48141"/>
                    <a:pt x="39117" y="1585"/>
                    <a:pt x="39924" y="281"/>
                  </a:cubicBezTo>
                  <a:cubicBezTo>
                    <a:pt x="39855" y="241"/>
                    <a:pt x="39684" y="146"/>
                    <a:pt x="394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72" name="Google Shape;9872;p34"/>
          <p:cNvSpPr txBox="1">
            <a:spLocks noGrp="1"/>
          </p:cNvSpPr>
          <p:nvPr>
            <p:ph type="title"/>
          </p:nvPr>
        </p:nvSpPr>
        <p:spPr>
          <a:xfrm>
            <a:off x="1196537" y="1669950"/>
            <a:ext cx="5658388" cy="18896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a:solidFill>
                  <a:schemeClr val="tx1"/>
                </a:solidFill>
                <a:latin typeface="Calibri" panose="020F0502020204030204" pitchFamily="34" charset="0"/>
                <a:cs typeface="Calibri" panose="020F0502020204030204" pitchFamily="34" charset="0"/>
              </a:rPr>
              <a:t>Tăng thêm số lượng nam châm, thay đổi hình dạng tiết diện (kéo, co tiết diện lại) để số đường sức từ xuyên qua tiết diện cuộn dây dẫn kín thay đổi, xuất hiện dòng điện cảm ứng.</a:t>
            </a:r>
            <a:endParaRPr sz="4400" dirty="0"/>
          </a:p>
        </p:txBody>
      </p:sp>
    </p:spTree>
    <p:extLst>
      <p:ext uri="{BB962C8B-B14F-4D97-AF65-F5344CB8AC3E}">
        <p14:creationId xmlns:p14="http://schemas.microsoft.com/office/powerpoint/2010/main" val="4251261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881"/>
        <p:cNvGrpSpPr/>
        <p:nvPr/>
      </p:nvGrpSpPr>
      <p:grpSpPr>
        <a:xfrm>
          <a:off x="0" y="0"/>
          <a:ext cx="0" cy="0"/>
          <a:chOff x="0" y="0"/>
          <a:chExt cx="0" cy="0"/>
        </a:xfrm>
      </p:grpSpPr>
      <p:sp>
        <p:nvSpPr>
          <p:cNvPr id="9882" name="Google Shape;9882;p35"/>
          <p:cNvSpPr/>
          <p:nvPr/>
        </p:nvSpPr>
        <p:spPr>
          <a:xfrm>
            <a:off x="1191150" y="1995000"/>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dirty="0">
              <a:solidFill>
                <a:schemeClr val="lt2"/>
              </a:solidFill>
              <a:latin typeface="Fira Sans Condensed Black" panose="020B0A03050000020004" pitchFamily="34" charset="0"/>
              <a:ea typeface="Gantari ExtraBold"/>
              <a:cs typeface="Gantari ExtraBold"/>
              <a:sym typeface="Gantari ExtraBold"/>
            </a:endParaRPr>
          </a:p>
        </p:txBody>
      </p:sp>
      <p:sp>
        <p:nvSpPr>
          <p:cNvPr id="9883" name="Google Shape;9883;p35"/>
          <p:cNvSpPr txBox="1">
            <a:spLocks noGrp="1"/>
          </p:cNvSpPr>
          <p:nvPr>
            <p:ph type="title"/>
          </p:nvPr>
        </p:nvSpPr>
        <p:spPr>
          <a:xfrm>
            <a:off x="1767900" y="1910290"/>
            <a:ext cx="6304335" cy="135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000" dirty="0"/>
              <a:t>NGUYÊN TẮC TẠO RA </a:t>
            </a:r>
            <a:br>
              <a:rPr lang="es" sz="4000" dirty="0"/>
            </a:br>
            <a:r>
              <a:rPr lang="es" sz="4000" dirty="0"/>
              <a:t>DÒNG ĐIỆN XOAY CHIỀU</a:t>
            </a:r>
            <a:endParaRPr sz="4000" dirty="0"/>
          </a:p>
        </p:txBody>
      </p:sp>
      <p:sp>
        <p:nvSpPr>
          <p:cNvPr id="9884" name="Google Shape;9884;p35"/>
          <p:cNvSpPr txBox="1">
            <a:spLocks noGrp="1"/>
          </p:cNvSpPr>
          <p:nvPr>
            <p:ph type="title" idx="2"/>
          </p:nvPr>
        </p:nvSpPr>
        <p:spPr>
          <a:xfrm>
            <a:off x="1191150" y="2150850"/>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7200" dirty="0"/>
              <a:t>III</a:t>
            </a:r>
            <a:endParaRPr sz="7200" dirty="0"/>
          </a:p>
        </p:txBody>
      </p:sp>
      <p:sp>
        <p:nvSpPr>
          <p:cNvPr id="9885" name="Google Shape;9885;p35"/>
          <p:cNvSpPr/>
          <p:nvPr/>
        </p:nvSpPr>
        <p:spPr>
          <a:xfrm>
            <a:off x="6749650" y="179137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35"/>
          <p:cNvSpPr/>
          <p:nvPr/>
        </p:nvSpPr>
        <p:spPr>
          <a:xfrm>
            <a:off x="1473000" y="4113650"/>
            <a:ext cx="117525" cy="110100"/>
          </a:xfrm>
          <a:custGeom>
            <a:avLst/>
            <a:gdLst/>
            <a:ahLst/>
            <a:cxnLst/>
            <a:rect l="l" t="t" r="r" b="b"/>
            <a:pathLst>
              <a:path w="4701" h="4404" extrusionOk="0">
                <a:moveTo>
                  <a:pt x="2857" y="1059"/>
                </a:moveTo>
                <a:cubicBezTo>
                  <a:pt x="2871" y="1059"/>
                  <a:pt x="2889" y="1066"/>
                  <a:pt x="2907" y="1075"/>
                </a:cubicBezTo>
                <a:lnTo>
                  <a:pt x="2907" y="1075"/>
                </a:lnTo>
                <a:cubicBezTo>
                  <a:pt x="2887" y="1068"/>
                  <a:pt x="2858" y="1059"/>
                  <a:pt x="2857" y="1059"/>
                </a:cubicBezTo>
                <a:close/>
                <a:moveTo>
                  <a:pt x="3421" y="1604"/>
                </a:moveTo>
                <a:cubicBezTo>
                  <a:pt x="3421" y="1622"/>
                  <a:pt x="3425" y="1637"/>
                  <a:pt x="3429" y="1646"/>
                </a:cubicBezTo>
                <a:lnTo>
                  <a:pt x="3429" y="1646"/>
                </a:lnTo>
                <a:cubicBezTo>
                  <a:pt x="3424" y="1631"/>
                  <a:pt x="3421" y="1617"/>
                  <a:pt x="3421" y="1604"/>
                </a:cubicBezTo>
                <a:lnTo>
                  <a:pt x="3421" y="1604"/>
                </a:lnTo>
                <a:cubicBezTo>
                  <a:pt x="3421" y="1604"/>
                  <a:pt x="3421" y="1604"/>
                  <a:pt x="3421" y="1604"/>
                </a:cubicBezTo>
                <a:close/>
                <a:moveTo>
                  <a:pt x="1746" y="3318"/>
                </a:moveTo>
                <a:lnTo>
                  <a:pt x="1746" y="3318"/>
                </a:lnTo>
                <a:cubicBezTo>
                  <a:pt x="1767" y="3326"/>
                  <a:pt x="1805" y="3338"/>
                  <a:pt x="1803" y="3338"/>
                </a:cubicBezTo>
                <a:cubicBezTo>
                  <a:pt x="1802" y="3338"/>
                  <a:pt x="1800" y="3339"/>
                  <a:pt x="1799" y="3339"/>
                </a:cubicBezTo>
                <a:cubicBezTo>
                  <a:pt x="1786" y="3339"/>
                  <a:pt x="1766" y="3330"/>
                  <a:pt x="1746" y="3318"/>
                </a:cubicBezTo>
                <a:close/>
                <a:moveTo>
                  <a:pt x="2463" y="3393"/>
                </a:moveTo>
                <a:cubicBezTo>
                  <a:pt x="2461" y="3393"/>
                  <a:pt x="2458" y="3393"/>
                  <a:pt x="2456" y="3393"/>
                </a:cubicBezTo>
                <a:lnTo>
                  <a:pt x="2456" y="3393"/>
                </a:lnTo>
                <a:cubicBezTo>
                  <a:pt x="2459" y="3393"/>
                  <a:pt x="2461" y="3393"/>
                  <a:pt x="2463" y="3393"/>
                </a:cubicBezTo>
                <a:close/>
                <a:moveTo>
                  <a:pt x="2389" y="989"/>
                </a:moveTo>
                <a:cubicBezTo>
                  <a:pt x="2440" y="989"/>
                  <a:pt x="2490" y="989"/>
                  <a:pt x="2541" y="993"/>
                </a:cubicBezTo>
                <a:cubicBezTo>
                  <a:pt x="2562" y="993"/>
                  <a:pt x="2582" y="997"/>
                  <a:pt x="2603" y="998"/>
                </a:cubicBezTo>
                <a:lnTo>
                  <a:pt x="2603" y="998"/>
                </a:lnTo>
                <a:cubicBezTo>
                  <a:pt x="2682" y="1018"/>
                  <a:pt x="2761" y="1029"/>
                  <a:pt x="2840" y="1054"/>
                </a:cubicBezTo>
                <a:cubicBezTo>
                  <a:pt x="2859" y="1061"/>
                  <a:pt x="2878" y="1069"/>
                  <a:pt x="2895" y="1076"/>
                </a:cubicBezTo>
                <a:cubicBezTo>
                  <a:pt x="2906" y="1079"/>
                  <a:pt x="2914" y="1081"/>
                  <a:pt x="2919" y="1082"/>
                </a:cubicBezTo>
                <a:lnTo>
                  <a:pt x="2919" y="1082"/>
                </a:lnTo>
                <a:cubicBezTo>
                  <a:pt x="2944" y="1096"/>
                  <a:pt x="2969" y="1113"/>
                  <a:pt x="2985" y="1122"/>
                </a:cubicBezTo>
                <a:cubicBezTo>
                  <a:pt x="3017" y="1141"/>
                  <a:pt x="3048" y="1162"/>
                  <a:pt x="3080" y="1181"/>
                </a:cubicBezTo>
                <a:cubicBezTo>
                  <a:pt x="3087" y="1185"/>
                  <a:pt x="3093" y="1189"/>
                  <a:pt x="3098" y="1192"/>
                </a:cubicBezTo>
                <a:lnTo>
                  <a:pt x="3098" y="1192"/>
                </a:lnTo>
                <a:cubicBezTo>
                  <a:pt x="3161" y="1249"/>
                  <a:pt x="3221" y="1304"/>
                  <a:pt x="3276" y="1366"/>
                </a:cubicBezTo>
                <a:cubicBezTo>
                  <a:pt x="3281" y="1373"/>
                  <a:pt x="3285" y="1379"/>
                  <a:pt x="3290" y="1385"/>
                </a:cubicBezTo>
                <a:lnTo>
                  <a:pt x="3290" y="1385"/>
                </a:lnTo>
                <a:cubicBezTo>
                  <a:pt x="3308" y="1414"/>
                  <a:pt x="3331" y="1442"/>
                  <a:pt x="3350" y="1474"/>
                </a:cubicBezTo>
                <a:cubicBezTo>
                  <a:pt x="3369" y="1505"/>
                  <a:pt x="3386" y="1537"/>
                  <a:pt x="3402" y="1568"/>
                </a:cubicBezTo>
                <a:cubicBezTo>
                  <a:pt x="3409" y="1579"/>
                  <a:pt x="3415" y="1591"/>
                  <a:pt x="3421" y="1604"/>
                </a:cubicBezTo>
                <a:lnTo>
                  <a:pt x="3421" y="1604"/>
                </a:lnTo>
                <a:cubicBezTo>
                  <a:pt x="3421" y="1603"/>
                  <a:pt x="3421" y="1601"/>
                  <a:pt x="3421" y="1600"/>
                </a:cubicBezTo>
                <a:lnTo>
                  <a:pt x="3421" y="1600"/>
                </a:lnTo>
                <a:cubicBezTo>
                  <a:pt x="3421" y="1601"/>
                  <a:pt x="3421" y="1603"/>
                  <a:pt x="3421" y="1604"/>
                </a:cubicBezTo>
                <a:lnTo>
                  <a:pt x="3421" y="1604"/>
                </a:lnTo>
                <a:cubicBezTo>
                  <a:pt x="3423" y="1608"/>
                  <a:pt x="3426" y="1613"/>
                  <a:pt x="3428" y="1617"/>
                </a:cubicBezTo>
                <a:cubicBezTo>
                  <a:pt x="3443" y="1647"/>
                  <a:pt x="3443" y="1660"/>
                  <a:pt x="3439" y="1660"/>
                </a:cubicBezTo>
                <a:cubicBezTo>
                  <a:pt x="3437" y="1660"/>
                  <a:pt x="3432" y="1655"/>
                  <a:pt x="3429" y="1646"/>
                </a:cubicBezTo>
                <a:lnTo>
                  <a:pt x="3429" y="1646"/>
                </a:lnTo>
                <a:cubicBezTo>
                  <a:pt x="3444" y="1699"/>
                  <a:pt x="3478" y="1760"/>
                  <a:pt x="3491" y="1802"/>
                </a:cubicBezTo>
                <a:cubicBezTo>
                  <a:pt x="3499" y="1838"/>
                  <a:pt x="3508" y="1874"/>
                  <a:pt x="3516" y="1910"/>
                </a:cubicBezTo>
                <a:cubicBezTo>
                  <a:pt x="3520" y="1933"/>
                  <a:pt x="3525" y="1954"/>
                  <a:pt x="3529" y="1977"/>
                </a:cubicBezTo>
                <a:cubicBezTo>
                  <a:pt x="3534" y="2005"/>
                  <a:pt x="3536" y="2015"/>
                  <a:pt x="3537" y="2015"/>
                </a:cubicBezTo>
                <a:cubicBezTo>
                  <a:pt x="3539" y="2015"/>
                  <a:pt x="3529" y="1942"/>
                  <a:pt x="3525" y="1939"/>
                </a:cubicBezTo>
                <a:lnTo>
                  <a:pt x="3525" y="1939"/>
                </a:lnTo>
                <a:cubicBezTo>
                  <a:pt x="3550" y="1954"/>
                  <a:pt x="3537" y="2142"/>
                  <a:pt x="3537" y="2173"/>
                </a:cubicBezTo>
                <a:cubicBezTo>
                  <a:pt x="3537" y="2215"/>
                  <a:pt x="3535" y="2257"/>
                  <a:pt x="3533" y="2297"/>
                </a:cubicBezTo>
                <a:cubicBezTo>
                  <a:pt x="3532" y="2309"/>
                  <a:pt x="3530" y="2321"/>
                  <a:pt x="3530" y="2332"/>
                </a:cubicBezTo>
                <a:lnTo>
                  <a:pt x="3530" y="2332"/>
                </a:lnTo>
                <a:cubicBezTo>
                  <a:pt x="3515" y="2405"/>
                  <a:pt x="3504" y="2475"/>
                  <a:pt x="3482" y="2546"/>
                </a:cubicBezTo>
                <a:cubicBezTo>
                  <a:pt x="3474" y="2582"/>
                  <a:pt x="3461" y="2618"/>
                  <a:pt x="3449" y="2651"/>
                </a:cubicBezTo>
                <a:cubicBezTo>
                  <a:pt x="3445" y="2664"/>
                  <a:pt x="3440" y="2676"/>
                  <a:pt x="3436" y="2687"/>
                </a:cubicBezTo>
                <a:lnTo>
                  <a:pt x="3436" y="2687"/>
                </a:lnTo>
                <a:cubicBezTo>
                  <a:pt x="3400" y="2753"/>
                  <a:pt x="3369" y="2818"/>
                  <a:pt x="3329" y="2881"/>
                </a:cubicBezTo>
                <a:cubicBezTo>
                  <a:pt x="3324" y="2889"/>
                  <a:pt x="3303" y="2918"/>
                  <a:pt x="3287" y="2941"/>
                </a:cubicBezTo>
                <a:lnTo>
                  <a:pt x="3287" y="2941"/>
                </a:lnTo>
                <a:cubicBezTo>
                  <a:pt x="3267" y="2964"/>
                  <a:pt x="3233" y="3004"/>
                  <a:pt x="3223" y="3014"/>
                </a:cubicBezTo>
                <a:cubicBezTo>
                  <a:pt x="3198" y="3041"/>
                  <a:pt x="3171" y="3068"/>
                  <a:pt x="3141" y="3094"/>
                </a:cubicBezTo>
                <a:cubicBezTo>
                  <a:pt x="3129" y="3108"/>
                  <a:pt x="3114" y="3119"/>
                  <a:pt x="3099" y="3134"/>
                </a:cubicBezTo>
                <a:cubicBezTo>
                  <a:pt x="3075" y="3155"/>
                  <a:pt x="3071" y="3163"/>
                  <a:pt x="3076" y="3163"/>
                </a:cubicBezTo>
                <a:cubicBezTo>
                  <a:pt x="3077" y="3163"/>
                  <a:pt x="3078" y="3163"/>
                  <a:pt x="3079" y="3162"/>
                </a:cubicBezTo>
                <a:lnTo>
                  <a:pt x="3079" y="3162"/>
                </a:lnTo>
                <a:cubicBezTo>
                  <a:pt x="3022" y="3203"/>
                  <a:pt x="2922" y="3245"/>
                  <a:pt x="2888" y="3262"/>
                </a:cubicBezTo>
                <a:cubicBezTo>
                  <a:pt x="2864" y="3275"/>
                  <a:pt x="2802" y="3297"/>
                  <a:pt x="2805" y="3297"/>
                </a:cubicBezTo>
                <a:cubicBezTo>
                  <a:pt x="2807" y="3297"/>
                  <a:pt x="2821" y="3292"/>
                  <a:pt x="2858" y="3281"/>
                </a:cubicBezTo>
                <a:lnTo>
                  <a:pt x="2858" y="3281"/>
                </a:lnTo>
                <a:cubicBezTo>
                  <a:pt x="2819" y="3294"/>
                  <a:pt x="2781" y="3309"/>
                  <a:pt x="2743" y="3323"/>
                </a:cubicBezTo>
                <a:cubicBezTo>
                  <a:pt x="2642" y="3355"/>
                  <a:pt x="2541" y="3376"/>
                  <a:pt x="2438" y="3395"/>
                </a:cubicBezTo>
                <a:cubicBezTo>
                  <a:pt x="2437" y="3395"/>
                  <a:pt x="2437" y="3395"/>
                  <a:pt x="2436" y="3395"/>
                </a:cubicBezTo>
                <a:lnTo>
                  <a:pt x="2436" y="3395"/>
                </a:lnTo>
                <a:cubicBezTo>
                  <a:pt x="2416" y="3397"/>
                  <a:pt x="2395" y="3400"/>
                  <a:pt x="2374" y="3401"/>
                </a:cubicBezTo>
                <a:cubicBezTo>
                  <a:pt x="2330" y="3406"/>
                  <a:pt x="2286" y="3406"/>
                  <a:pt x="2240" y="3408"/>
                </a:cubicBezTo>
                <a:cubicBezTo>
                  <a:pt x="2191" y="3408"/>
                  <a:pt x="2143" y="3406"/>
                  <a:pt x="2094" y="3403"/>
                </a:cubicBezTo>
                <a:cubicBezTo>
                  <a:pt x="2078" y="3402"/>
                  <a:pt x="2063" y="3400"/>
                  <a:pt x="2047" y="3399"/>
                </a:cubicBezTo>
                <a:lnTo>
                  <a:pt x="2047" y="3399"/>
                </a:lnTo>
                <a:cubicBezTo>
                  <a:pt x="1970" y="3377"/>
                  <a:pt x="1891" y="3367"/>
                  <a:pt x="1814" y="3340"/>
                </a:cubicBezTo>
                <a:cubicBezTo>
                  <a:pt x="1797" y="3334"/>
                  <a:pt x="1778" y="3325"/>
                  <a:pt x="1761" y="3321"/>
                </a:cubicBezTo>
                <a:cubicBezTo>
                  <a:pt x="1752" y="3318"/>
                  <a:pt x="1745" y="3316"/>
                  <a:pt x="1741" y="3315"/>
                </a:cubicBezTo>
                <a:lnTo>
                  <a:pt x="1741" y="3315"/>
                </a:lnTo>
                <a:cubicBezTo>
                  <a:pt x="1715" y="3301"/>
                  <a:pt x="1691" y="3283"/>
                  <a:pt x="1679" y="3277"/>
                </a:cubicBezTo>
                <a:cubicBezTo>
                  <a:pt x="1648" y="3260"/>
                  <a:pt x="1618" y="3241"/>
                  <a:pt x="1586" y="3220"/>
                </a:cubicBezTo>
                <a:cubicBezTo>
                  <a:pt x="1572" y="3210"/>
                  <a:pt x="1559" y="3199"/>
                  <a:pt x="1542" y="3191"/>
                </a:cubicBezTo>
                <a:cubicBezTo>
                  <a:pt x="1526" y="3180"/>
                  <a:pt x="1519" y="3175"/>
                  <a:pt x="1519" y="3175"/>
                </a:cubicBezTo>
                <a:lnTo>
                  <a:pt x="1519" y="3175"/>
                </a:lnTo>
                <a:cubicBezTo>
                  <a:pt x="1519" y="3175"/>
                  <a:pt x="1582" y="3218"/>
                  <a:pt x="1580" y="3218"/>
                </a:cubicBezTo>
                <a:cubicBezTo>
                  <a:pt x="1579" y="3218"/>
                  <a:pt x="1579" y="3218"/>
                  <a:pt x="1578" y="3218"/>
                </a:cubicBezTo>
                <a:cubicBezTo>
                  <a:pt x="1541" y="3218"/>
                  <a:pt x="1422" y="3070"/>
                  <a:pt x="1399" y="3045"/>
                </a:cubicBezTo>
                <a:cubicBezTo>
                  <a:pt x="1385" y="3030"/>
                  <a:pt x="1354" y="2977"/>
                  <a:pt x="1351" y="2977"/>
                </a:cubicBezTo>
                <a:cubicBezTo>
                  <a:pt x="1350" y="2977"/>
                  <a:pt x="1353" y="2985"/>
                  <a:pt x="1363" y="3005"/>
                </a:cubicBezTo>
                <a:cubicBezTo>
                  <a:pt x="1372" y="3024"/>
                  <a:pt x="1376" y="3032"/>
                  <a:pt x="1375" y="3032"/>
                </a:cubicBezTo>
                <a:cubicBezTo>
                  <a:pt x="1373" y="3032"/>
                  <a:pt x="1335" y="2962"/>
                  <a:pt x="1325" y="2946"/>
                </a:cubicBezTo>
                <a:cubicBezTo>
                  <a:pt x="1285" y="2881"/>
                  <a:pt x="1252" y="2814"/>
                  <a:pt x="1215" y="2747"/>
                </a:cubicBezTo>
                <a:lnTo>
                  <a:pt x="1215" y="2747"/>
                </a:lnTo>
                <a:cubicBezTo>
                  <a:pt x="1214" y="2744"/>
                  <a:pt x="1213" y="2740"/>
                  <a:pt x="1211" y="2736"/>
                </a:cubicBezTo>
                <a:cubicBezTo>
                  <a:pt x="1199" y="2702"/>
                  <a:pt x="1186" y="2668"/>
                  <a:pt x="1176" y="2634"/>
                </a:cubicBezTo>
                <a:cubicBezTo>
                  <a:pt x="1152" y="2559"/>
                  <a:pt x="1134" y="2481"/>
                  <a:pt x="1119" y="2403"/>
                </a:cubicBezTo>
                <a:cubicBezTo>
                  <a:pt x="1118" y="2401"/>
                  <a:pt x="1118" y="2399"/>
                  <a:pt x="1118" y="2397"/>
                </a:cubicBezTo>
                <a:lnTo>
                  <a:pt x="1118" y="2397"/>
                </a:lnTo>
                <a:cubicBezTo>
                  <a:pt x="1121" y="2365"/>
                  <a:pt x="1108" y="2315"/>
                  <a:pt x="1106" y="2283"/>
                </a:cubicBezTo>
                <a:cubicBezTo>
                  <a:pt x="1102" y="2203"/>
                  <a:pt x="1102" y="2123"/>
                  <a:pt x="1106" y="2042"/>
                </a:cubicBezTo>
                <a:cubicBezTo>
                  <a:pt x="1107" y="2033"/>
                  <a:pt x="1111" y="1998"/>
                  <a:pt x="1114" y="1970"/>
                </a:cubicBezTo>
                <a:lnTo>
                  <a:pt x="1114" y="1970"/>
                </a:lnTo>
                <a:cubicBezTo>
                  <a:pt x="1118" y="1946"/>
                  <a:pt x="1123" y="1911"/>
                  <a:pt x="1125" y="1899"/>
                </a:cubicBezTo>
                <a:cubicBezTo>
                  <a:pt x="1144" y="1813"/>
                  <a:pt x="1169" y="1731"/>
                  <a:pt x="1197" y="1646"/>
                </a:cubicBezTo>
                <a:cubicBezTo>
                  <a:pt x="1199" y="1641"/>
                  <a:pt x="1200" y="1636"/>
                  <a:pt x="1201" y="1632"/>
                </a:cubicBezTo>
                <a:lnTo>
                  <a:pt x="1201" y="1632"/>
                </a:lnTo>
                <a:cubicBezTo>
                  <a:pt x="1203" y="1629"/>
                  <a:pt x="1205" y="1625"/>
                  <a:pt x="1207" y="1621"/>
                </a:cubicBezTo>
                <a:cubicBezTo>
                  <a:pt x="1228" y="1583"/>
                  <a:pt x="1247" y="1545"/>
                  <a:pt x="1268" y="1507"/>
                </a:cubicBezTo>
                <a:cubicBezTo>
                  <a:pt x="1289" y="1469"/>
                  <a:pt x="1315" y="1434"/>
                  <a:pt x="1338" y="1398"/>
                </a:cubicBezTo>
                <a:cubicBezTo>
                  <a:pt x="1341" y="1393"/>
                  <a:pt x="1343" y="1390"/>
                  <a:pt x="1345" y="1386"/>
                </a:cubicBezTo>
                <a:lnTo>
                  <a:pt x="1345" y="1386"/>
                </a:lnTo>
                <a:cubicBezTo>
                  <a:pt x="1346" y="1386"/>
                  <a:pt x="1346" y="1386"/>
                  <a:pt x="1346" y="1385"/>
                </a:cubicBezTo>
                <a:cubicBezTo>
                  <a:pt x="1400" y="1328"/>
                  <a:pt x="1455" y="1276"/>
                  <a:pt x="1512" y="1222"/>
                </a:cubicBezTo>
                <a:lnTo>
                  <a:pt x="1512" y="1222"/>
                </a:lnTo>
                <a:cubicBezTo>
                  <a:pt x="1525" y="1213"/>
                  <a:pt x="1537" y="1203"/>
                  <a:pt x="1551" y="1194"/>
                </a:cubicBezTo>
                <a:cubicBezTo>
                  <a:pt x="1589" y="1170"/>
                  <a:pt x="1629" y="1147"/>
                  <a:pt x="1669" y="1126"/>
                </a:cubicBezTo>
                <a:cubicBezTo>
                  <a:pt x="1681" y="1119"/>
                  <a:pt x="1698" y="1113"/>
                  <a:pt x="1711" y="1105"/>
                </a:cubicBezTo>
                <a:lnTo>
                  <a:pt x="1711" y="1105"/>
                </a:lnTo>
                <a:cubicBezTo>
                  <a:pt x="1754" y="1092"/>
                  <a:pt x="1796" y="1075"/>
                  <a:pt x="1839" y="1063"/>
                </a:cubicBezTo>
                <a:cubicBezTo>
                  <a:pt x="1883" y="1050"/>
                  <a:pt x="1928" y="1042"/>
                  <a:pt x="1972" y="1031"/>
                </a:cubicBezTo>
                <a:cubicBezTo>
                  <a:pt x="1977" y="1030"/>
                  <a:pt x="1984" y="1028"/>
                  <a:pt x="1991" y="1026"/>
                </a:cubicBezTo>
                <a:lnTo>
                  <a:pt x="1991" y="1026"/>
                </a:lnTo>
                <a:cubicBezTo>
                  <a:pt x="2008" y="1025"/>
                  <a:pt x="2026" y="1024"/>
                  <a:pt x="2044" y="1023"/>
                </a:cubicBezTo>
                <a:cubicBezTo>
                  <a:pt x="2066" y="1021"/>
                  <a:pt x="2088" y="1018"/>
                  <a:pt x="2110" y="1014"/>
                </a:cubicBezTo>
                <a:lnTo>
                  <a:pt x="2110" y="1014"/>
                </a:lnTo>
                <a:cubicBezTo>
                  <a:pt x="2131" y="1012"/>
                  <a:pt x="2153" y="1010"/>
                  <a:pt x="2174" y="1006"/>
                </a:cubicBezTo>
                <a:cubicBezTo>
                  <a:pt x="2179" y="1005"/>
                  <a:pt x="2184" y="1004"/>
                  <a:pt x="2190" y="1003"/>
                </a:cubicBezTo>
                <a:lnTo>
                  <a:pt x="2190" y="1003"/>
                </a:lnTo>
                <a:cubicBezTo>
                  <a:pt x="2199" y="1002"/>
                  <a:pt x="2230" y="999"/>
                  <a:pt x="2246" y="998"/>
                </a:cubicBezTo>
                <a:cubicBezTo>
                  <a:pt x="2294" y="993"/>
                  <a:pt x="2341" y="991"/>
                  <a:pt x="2389" y="989"/>
                </a:cubicBezTo>
                <a:close/>
                <a:moveTo>
                  <a:pt x="2432" y="0"/>
                </a:moveTo>
                <a:cubicBezTo>
                  <a:pt x="2284" y="0"/>
                  <a:pt x="2135" y="12"/>
                  <a:pt x="1987" y="33"/>
                </a:cubicBezTo>
                <a:lnTo>
                  <a:pt x="1987" y="33"/>
                </a:lnTo>
                <a:cubicBezTo>
                  <a:pt x="1519" y="79"/>
                  <a:pt x="1082" y="246"/>
                  <a:pt x="740" y="578"/>
                </a:cubicBezTo>
                <a:cubicBezTo>
                  <a:pt x="443" y="863"/>
                  <a:pt x="236" y="1259"/>
                  <a:pt x="158" y="1661"/>
                </a:cubicBezTo>
                <a:cubicBezTo>
                  <a:pt x="0" y="2476"/>
                  <a:pt x="228" y="3406"/>
                  <a:pt x="895" y="3941"/>
                </a:cubicBezTo>
                <a:cubicBezTo>
                  <a:pt x="1282" y="4251"/>
                  <a:pt x="1776" y="4404"/>
                  <a:pt x="2272" y="4404"/>
                </a:cubicBezTo>
                <a:cubicBezTo>
                  <a:pt x="2762" y="4404"/>
                  <a:pt x="3253" y="4255"/>
                  <a:pt x="3645" y="3962"/>
                </a:cubicBezTo>
                <a:cubicBezTo>
                  <a:pt x="4395" y="3401"/>
                  <a:pt x="4700" y="2409"/>
                  <a:pt x="4443" y="1512"/>
                </a:cubicBezTo>
                <a:cubicBezTo>
                  <a:pt x="4304" y="1025"/>
                  <a:pt x="4005" y="604"/>
                  <a:pt x="3584" y="321"/>
                </a:cubicBezTo>
                <a:cubicBezTo>
                  <a:pt x="3238" y="89"/>
                  <a:pt x="2838" y="0"/>
                  <a:pt x="2432" y="0"/>
                </a:cubicBezTo>
                <a:close/>
              </a:path>
            </a:pathLst>
          </a:custGeom>
          <a:solidFill>
            <a:srgbClr val="48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35"/>
          <p:cNvSpPr/>
          <p:nvPr/>
        </p:nvSpPr>
        <p:spPr>
          <a:xfrm>
            <a:off x="6563840" y="39766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8" name="Google Shape;9888;p35"/>
          <p:cNvGrpSpPr/>
          <p:nvPr/>
        </p:nvGrpSpPr>
        <p:grpSpPr>
          <a:xfrm>
            <a:off x="6538223" y="163649"/>
            <a:ext cx="1356637" cy="1528669"/>
            <a:chOff x="6638425" y="262025"/>
            <a:chExt cx="1356637" cy="1528669"/>
          </a:xfrm>
        </p:grpSpPr>
        <p:sp>
          <p:nvSpPr>
            <p:cNvPr id="9889" name="Google Shape;9889;p35"/>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35"/>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35"/>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35"/>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13500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9865" name="Google Shape;9865;p33"/>
          <p:cNvSpPr/>
          <p:nvPr/>
        </p:nvSpPr>
        <p:spPr>
          <a:xfrm rot="-4499992">
            <a:off x="7514040" y="15989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7254018" y="24337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8471432" y="57343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34;p32">
            <a:extLst>
              <a:ext uri="{FF2B5EF4-FFF2-40B4-BE49-F238E27FC236}">
                <a16:creationId xmlns:a16="http://schemas.microsoft.com/office/drawing/2014/main" id="{AD6BAC58-6793-3F28-AAB9-52C77C653431}"/>
              </a:ext>
            </a:extLst>
          </p:cNvPr>
          <p:cNvSpPr txBox="1">
            <a:spLocks/>
          </p:cNvSpPr>
          <p:nvPr/>
        </p:nvSpPr>
        <p:spPr>
          <a:xfrm>
            <a:off x="1640052" y="1152811"/>
            <a:ext cx="6166884" cy="630728"/>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2000" dirty="0" err="1"/>
              <a:t>Thí</a:t>
            </a:r>
            <a:r>
              <a:rPr lang="en-US" sz="2000" dirty="0"/>
              <a:t> </a:t>
            </a:r>
            <a:r>
              <a:rPr lang="en-US" sz="2000" dirty="0" err="1"/>
              <a:t>Nghiệm</a:t>
            </a:r>
            <a:r>
              <a:rPr lang="en-US" sz="2000" dirty="0"/>
              <a:t>: </a:t>
            </a:r>
            <a:r>
              <a:rPr lang="en-US" sz="2000" b="1" dirty="0" err="1">
                <a:solidFill>
                  <a:schemeClr val="tx1"/>
                </a:solidFill>
                <a:latin typeface="Calibri" panose="020F0502020204030204" pitchFamily="34" charset="0"/>
                <a:cs typeface="Calibri" panose="020F0502020204030204" pitchFamily="34" charset="0"/>
              </a:rPr>
              <a:t>Thí</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nghiệm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cảm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ứng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điên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từ</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với</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nam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châm</a:t>
            </a:r>
            <a:r>
              <a:rPr lang="en-US" sz="2000" b="1" dirty="0">
                <a:solidFill>
                  <a:schemeClr val="tx1"/>
                </a:solidFill>
                <a:latin typeface="Calibri" panose="020F0502020204030204" pitchFamily="34" charset="0"/>
                <a:cs typeface="Calibri" panose="020F0502020204030204" pitchFamily="34" charset="0"/>
              </a:rPr>
              <a:t> quay</a:t>
            </a:r>
          </a:p>
        </p:txBody>
      </p:sp>
      <p:sp>
        <p:nvSpPr>
          <p:cNvPr id="26" name="Google Shape;9863;p33"/>
          <p:cNvSpPr/>
          <p:nvPr/>
        </p:nvSpPr>
        <p:spPr>
          <a:xfrm>
            <a:off x="8471432" y="401754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64;p33"/>
          <p:cNvSpPr/>
          <p:nvPr/>
        </p:nvSpPr>
        <p:spPr>
          <a:xfrm>
            <a:off x="7752320" y="437849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C7EEE2EC-CE12-4BAA-8FBD-8F41C3892178}"/>
              </a:ext>
            </a:extLst>
          </p:cNvPr>
          <p:cNvPicPr>
            <a:picLocks noChangeAspect="1"/>
          </p:cNvPicPr>
          <p:nvPr/>
        </p:nvPicPr>
        <p:blipFill>
          <a:blip r:embed="rId4"/>
          <a:stretch>
            <a:fillRect/>
          </a:stretch>
        </p:blipFill>
        <p:spPr>
          <a:xfrm>
            <a:off x="4039924" y="1996956"/>
            <a:ext cx="4106399" cy="2522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TextBox 36">
            <a:extLst>
              <a:ext uri="{FF2B5EF4-FFF2-40B4-BE49-F238E27FC236}">
                <a16:creationId xmlns:a16="http://schemas.microsoft.com/office/drawing/2014/main" id="{B9945D8D-23C5-489E-BFF6-9B487099D67B}"/>
              </a:ext>
            </a:extLst>
          </p:cNvPr>
          <p:cNvSpPr txBox="1"/>
          <p:nvPr/>
        </p:nvSpPr>
        <p:spPr>
          <a:xfrm>
            <a:off x="957930" y="2298359"/>
            <a:ext cx="3081994" cy="16064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buClr>
                <a:schemeClr val="lt2"/>
              </a:buClr>
              <a:buSzPts val="3300"/>
              <a:buFont typeface="Gantari ExtraBold"/>
              <a:buNone/>
              <a:defRPr sz="2800" b="1">
                <a:solidFill>
                  <a:schemeClr val="tx1"/>
                </a:solidFill>
                <a:latin typeface="Calibri" panose="020F0502020204030204" pitchFamily="34" charset="0"/>
                <a:ea typeface="Fira Sans Condensed Black" panose="020B0A03050000020004" pitchFamily="34" charset="0"/>
                <a:cs typeface="Calibri" panose="020F0502020204030204" pitchFamily="34" charset="0"/>
              </a:defRPr>
            </a:lvl1pPr>
            <a:lvl2pPr algn="ctr">
              <a:buClr>
                <a:schemeClr val="lt2"/>
              </a:buClr>
              <a:buSzPts val="3300"/>
              <a:buFont typeface="Gantari ExtraBold"/>
              <a:buNone/>
              <a:defRPr sz="3300">
                <a:solidFill>
                  <a:schemeClr val="lt2"/>
                </a:solidFill>
                <a:latin typeface="Gantari ExtraBold"/>
                <a:ea typeface="Gantari ExtraBold"/>
                <a:cs typeface="Gantari ExtraBold"/>
              </a:defRPr>
            </a:lvl2pPr>
            <a:lvl3pPr algn="ctr">
              <a:buClr>
                <a:schemeClr val="lt2"/>
              </a:buClr>
              <a:buSzPts val="3300"/>
              <a:buFont typeface="Gantari ExtraBold"/>
              <a:buNone/>
              <a:defRPr sz="3300">
                <a:solidFill>
                  <a:schemeClr val="lt2"/>
                </a:solidFill>
                <a:latin typeface="Gantari ExtraBold"/>
                <a:ea typeface="Gantari ExtraBold"/>
                <a:cs typeface="Gantari ExtraBold"/>
              </a:defRPr>
            </a:lvl3pPr>
            <a:lvl4pPr algn="ctr">
              <a:buClr>
                <a:schemeClr val="lt2"/>
              </a:buClr>
              <a:buSzPts val="3300"/>
              <a:buFont typeface="Gantari ExtraBold"/>
              <a:buNone/>
              <a:defRPr sz="3300">
                <a:solidFill>
                  <a:schemeClr val="lt2"/>
                </a:solidFill>
                <a:latin typeface="Gantari ExtraBold"/>
                <a:ea typeface="Gantari ExtraBold"/>
                <a:cs typeface="Gantari ExtraBold"/>
              </a:defRPr>
            </a:lvl4pPr>
            <a:lvl5pPr algn="ctr">
              <a:buClr>
                <a:schemeClr val="lt2"/>
              </a:buClr>
              <a:buSzPts val="3300"/>
              <a:buFont typeface="Gantari ExtraBold"/>
              <a:buNone/>
              <a:defRPr sz="3300">
                <a:solidFill>
                  <a:schemeClr val="lt2"/>
                </a:solidFill>
                <a:latin typeface="Gantari ExtraBold"/>
                <a:ea typeface="Gantari ExtraBold"/>
                <a:cs typeface="Gantari ExtraBold"/>
              </a:defRPr>
            </a:lvl5pPr>
            <a:lvl6pPr algn="ctr">
              <a:buClr>
                <a:schemeClr val="lt2"/>
              </a:buClr>
              <a:buSzPts val="3300"/>
              <a:buFont typeface="Gantari ExtraBold"/>
              <a:buNone/>
              <a:defRPr sz="3300">
                <a:solidFill>
                  <a:schemeClr val="lt2"/>
                </a:solidFill>
                <a:latin typeface="Gantari ExtraBold"/>
                <a:ea typeface="Gantari ExtraBold"/>
                <a:cs typeface="Gantari ExtraBold"/>
              </a:defRPr>
            </a:lvl6pPr>
            <a:lvl7pPr algn="ctr">
              <a:buClr>
                <a:schemeClr val="lt2"/>
              </a:buClr>
              <a:buSzPts val="3300"/>
              <a:buFont typeface="Gantari ExtraBold"/>
              <a:buNone/>
              <a:defRPr sz="3300">
                <a:solidFill>
                  <a:schemeClr val="lt2"/>
                </a:solidFill>
                <a:latin typeface="Gantari ExtraBold"/>
                <a:ea typeface="Gantari ExtraBold"/>
                <a:cs typeface="Gantari ExtraBold"/>
              </a:defRPr>
            </a:lvl7pPr>
            <a:lvl8pPr algn="ctr">
              <a:buClr>
                <a:schemeClr val="lt2"/>
              </a:buClr>
              <a:buSzPts val="3300"/>
              <a:buFont typeface="Gantari ExtraBold"/>
              <a:buNone/>
              <a:defRPr sz="3300">
                <a:solidFill>
                  <a:schemeClr val="lt2"/>
                </a:solidFill>
                <a:latin typeface="Gantari ExtraBold"/>
                <a:ea typeface="Gantari ExtraBold"/>
                <a:cs typeface="Gantari ExtraBold"/>
              </a:defRPr>
            </a:lvl8pPr>
            <a:lvl9pPr algn="ctr">
              <a:buClr>
                <a:schemeClr val="lt2"/>
              </a:buClr>
              <a:buSzPts val="3300"/>
              <a:buFont typeface="Gantari ExtraBold"/>
              <a:buNone/>
              <a:defRPr sz="3300">
                <a:solidFill>
                  <a:schemeClr val="lt2"/>
                </a:solidFill>
                <a:latin typeface="Gantari ExtraBold"/>
                <a:ea typeface="Gantari ExtraBold"/>
                <a:cs typeface="Gantari ExtraBold"/>
              </a:defRPr>
            </a:lvl9pPr>
          </a:lstStyle>
          <a:p>
            <a:r>
              <a:rPr lang="vi-VN" sz="2000" b="0" dirty="0"/>
              <a:t>Cuộn dây dẫn kín có hai</a:t>
            </a:r>
            <a:r>
              <a:rPr lang="en-US" sz="2000" b="0" dirty="0"/>
              <a:t> </a:t>
            </a:r>
            <a:r>
              <a:rPr lang="vi-VN" sz="2000" b="0" dirty="0"/>
              <a:t>đèn LED</a:t>
            </a:r>
            <a:r>
              <a:rPr lang="en-US" sz="2000" b="0" dirty="0"/>
              <a:t> (1)</a:t>
            </a:r>
          </a:p>
          <a:p>
            <a:endParaRPr lang="en-US" sz="2000" b="0" dirty="0"/>
          </a:p>
          <a:p>
            <a:r>
              <a:rPr lang="en-US" sz="2000" b="0" dirty="0"/>
              <a:t>T</a:t>
            </a:r>
            <a:r>
              <a:rPr lang="vi-VN" sz="2000" b="0" dirty="0"/>
              <a:t>hanh nam châm vĩnh cửu có trục quay ở giữa (2).</a:t>
            </a:r>
            <a:endParaRPr lang="en-US" sz="2000" b="0" dirty="0"/>
          </a:p>
        </p:txBody>
      </p:sp>
      <p:sp>
        <p:nvSpPr>
          <p:cNvPr id="38" name="Google Shape;9834;p32">
            <a:extLst>
              <a:ext uri="{FF2B5EF4-FFF2-40B4-BE49-F238E27FC236}">
                <a16:creationId xmlns:a16="http://schemas.microsoft.com/office/drawing/2014/main" id="{2881D593-8FC4-4026-936F-4479F301ECE7}"/>
              </a:ext>
            </a:extLst>
          </p:cNvPr>
          <p:cNvSpPr txBox="1">
            <a:spLocks/>
          </p:cNvSpPr>
          <p:nvPr/>
        </p:nvSpPr>
        <p:spPr>
          <a:xfrm>
            <a:off x="1067166" y="1934240"/>
            <a:ext cx="1465062" cy="355162"/>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2000" dirty="0" err="1">
                <a:solidFill>
                  <a:schemeClr val="tx1"/>
                </a:solidFill>
              </a:rPr>
              <a:t>Chuẩn</a:t>
            </a:r>
            <a:r>
              <a:rPr lang="en-US" sz="2000" dirty="0">
                <a:solidFill>
                  <a:schemeClr val="tx1"/>
                </a:solidFill>
              </a:rPr>
              <a:t> </a:t>
            </a:r>
            <a:r>
              <a:rPr lang="en-US" sz="2000" dirty="0" err="1">
                <a:solidFill>
                  <a:schemeClr val="tx1"/>
                </a:solidFill>
              </a:rPr>
              <a:t>bị</a:t>
            </a:r>
            <a:endParaRPr lang="en-US" sz="2000" dirty="0">
              <a:solidFill>
                <a:schemeClr val="tx1"/>
              </a:solidFill>
            </a:endParaRPr>
          </a:p>
        </p:txBody>
      </p:sp>
      <p:sp>
        <p:nvSpPr>
          <p:cNvPr id="2" name="Rectangle: Rounded Corners 1">
            <a:extLst>
              <a:ext uri="{FF2B5EF4-FFF2-40B4-BE49-F238E27FC236}">
                <a16:creationId xmlns:a16="http://schemas.microsoft.com/office/drawing/2014/main" id="{30E2C6B1-AA9C-B49B-607B-4B32052DED9E}"/>
              </a:ext>
            </a:extLst>
          </p:cNvPr>
          <p:cNvSpPr/>
          <p:nvPr/>
        </p:nvSpPr>
        <p:spPr>
          <a:xfrm>
            <a:off x="538217" y="265305"/>
            <a:ext cx="5100583" cy="394896"/>
          </a:xfrm>
          <a:prstGeom prst="roundRect">
            <a:avLst/>
          </a:prstGeom>
          <a:noFill/>
          <a:ln>
            <a:solidFill>
              <a:srgbClr val="C740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834;p32">
            <a:extLst>
              <a:ext uri="{FF2B5EF4-FFF2-40B4-BE49-F238E27FC236}">
                <a16:creationId xmlns:a16="http://schemas.microsoft.com/office/drawing/2014/main" id="{8A0E7F28-1BC5-E564-0590-C14AFEB54F51}"/>
              </a:ext>
            </a:extLst>
          </p:cNvPr>
          <p:cNvSpPr txBox="1">
            <a:spLocks/>
          </p:cNvSpPr>
          <p:nvPr/>
        </p:nvSpPr>
        <p:spPr>
          <a:xfrm>
            <a:off x="782491" y="298392"/>
            <a:ext cx="4970609"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2060"/>
                </a:solidFill>
              </a:rPr>
              <a:t>III. </a:t>
            </a:r>
            <a:r>
              <a:rPr lang="en-US" sz="2000" dirty="0" err="1">
                <a:solidFill>
                  <a:srgbClr val="002060"/>
                </a:solidFill>
              </a:rPr>
              <a:t>Nguyên</a:t>
            </a:r>
            <a:r>
              <a:rPr lang="en-US" sz="2000" dirty="0">
                <a:solidFill>
                  <a:srgbClr val="002060"/>
                </a:solidFill>
              </a:rPr>
              <a:t> </a:t>
            </a:r>
            <a:r>
              <a:rPr lang="en-US" sz="2000" dirty="0" err="1">
                <a:solidFill>
                  <a:srgbClr val="002060"/>
                </a:solidFill>
              </a:rPr>
              <a:t>Tắc</a:t>
            </a:r>
            <a:r>
              <a:rPr lang="en-US" sz="2000" dirty="0">
                <a:solidFill>
                  <a:srgbClr val="002060"/>
                </a:solidFill>
              </a:rPr>
              <a:t> </a:t>
            </a:r>
            <a:r>
              <a:rPr lang="en-US" sz="2000" dirty="0" err="1">
                <a:solidFill>
                  <a:srgbClr val="002060"/>
                </a:solidFill>
              </a:rPr>
              <a:t>Tạo</a:t>
            </a:r>
            <a:r>
              <a:rPr lang="en-US" sz="2000" dirty="0">
                <a:solidFill>
                  <a:srgbClr val="002060"/>
                </a:solidFill>
              </a:rPr>
              <a:t> Ra </a:t>
            </a:r>
            <a:r>
              <a:rPr lang="en-US" sz="2000" dirty="0" err="1">
                <a:solidFill>
                  <a:srgbClr val="002060"/>
                </a:solidFill>
              </a:rPr>
              <a:t>Dòng</a:t>
            </a:r>
            <a:r>
              <a:rPr lang="en-US" sz="2000" dirty="0">
                <a:solidFill>
                  <a:srgbClr val="002060"/>
                </a:solidFill>
              </a:rPr>
              <a:t> </a:t>
            </a:r>
            <a:r>
              <a:rPr lang="en-US" sz="2000" dirty="0" err="1">
                <a:solidFill>
                  <a:srgbClr val="002060"/>
                </a:solidFill>
              </a:rPr>
              <a:t>Điện</a:t>
            </a:r>
            <a:r>
              <a:rPr lang="en-US" sz="2000" dirty="0">
                <a:solidFill>
                  <a:srgbClr val="002060"/>
                </a:solidFill>
              </a:rPr>
              <a:t> </a:t>
            </a:r>
            <a:r>
              <a:rPr lang="en-US" sz="2000" dirty="0" err="1">
                <a:solidFill>
                  <a:srgbClr val="002060"/>
                </a:solidFill>
              </a:rPr>
              <a:t>Xoay</a:t>
            </a:r>
            <a:r>
              <a:rPr lang="en-US" sz="2000" dirty="0">
                <a:solidFill>
                  <a:srgbClr val="002060"/>
                </a:solidFill>
              </a:rPr>
              <a:t> </a:t>
            </a:r>
            <a:r>
              <a:rPr lang="en-US" sz="2000" dirty="0" err="1">
                <a:solidFill>
                  <a:srgbClr val="002060"/>
                </a:solidFill>
              </a:rPr>
              <a:t>Chiều</a:t>
            </a:r>
            <a:endParaRPr lang="en-US" sz="2000" dirty="0">
              <a:solidFill>
                <a:srgbClr val="002060"/>
              </a:solidFill>
            </a:endParaRPr>
          </a:p>
        </p:txBody>
      </p:sp>
      <p:grpSp>
        <p:nvGrpSpPr>
          <p:cNvPr id="6" name="Group 5">
            <a:extLst>
              <a:ext uri="{FF2B5EF4-FFF2-40B4-BE49-F238E27FC236}">
                <a16:creationId xmlns:a16="http://schemas.microsoft.com/office/drawing/2014/main" id="{BEA8E703-D92C-1D6F-EF7A-FF6BED93193E}"/>
              </a:ext>
            </a:extLst>
          </p:cNvPr>
          <p:cNvGrpSpPr/>
          <p:nvPr/>
        </p:nvGrpSpPr>
        <p:grpSpPr>
          <a:xfrm>
            <a:off x="418297" y="246039"/>
            <a:ext cx="401550" cy="401550"/>
            <a:chOff x="4021767" y="1930067"/>
            <a:chExt cx="1100464" cy="1100464"/>
          </a:xfrm>
        </p:grpSpPr>
        <p:sp>
          <p:nvSpPr>
            <p:cNvPr id="7" name="Oval 6">
              <a:extLst>
                <a:ext uri="{FF2B5EF4-FFF2-40B4-BE49-F238E27FC236}">
                  <a16:creationId xmlns:a16="http://schemas.microsoft.com/office/drawing/2014/main" id="{FE0B5FAD-13B9-8676-B8F0-5BB680D0B9FD}"/>
                </a:ext>
              </a:extLst>
            </p:cNvPr>
            <p:cNvSpPr/>
            <p:nvPr/>
          </p:nvSpPr>
          <p:spPr>
            <a:xfrm>
              <a:off x="4021767" y="1930067"/>
              <a:ext cx="1100464" cy="1100464"/>
            </a:xfrm>
            <a:prstGeom prst="ellipse">
              <a:avLst/>
            </a:prstGeom>
            <a:solidFill>
              <a:srgbClr val="FFFFFF"/>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D7FC731-530D-85F5-86A8-949E3FFE2614}"/>
                </a:ext>
              </a:extLst>
            </p:cNvPr>
            <p:cNvPicPr>
              <a:picLocks noChangeAspect="1"/>
            </p:cNvPicPr>
            <p:nvPr/>
          </p:nvPicPr>
          <p:blipFill>
            <a:blip r:embed="rId5"/>
            <a:stretch>
              <a:fillRect/>
            </a:stretch>
          </p:blipFill>
          <p:spPr>
            <a:xfrm>
              <a:off x="4064576" y="1988069"/>
              <a:ext cx="984523" cy="984523"/>
            </a:xfrm>
            <a:prstGeom prst="rect">
              <a:avLst/>
            </a:prstGeom>
          </p:spPr>
        </p:pic>
      </p:grpSp>
      <p:sp>
        <p:nvSpPr>
          <p:cNvPr id="17" name="Google Shape;9834;p32">
            <a:extLst>
              <a:ext uri="{FF2B5EF4-FFF2-40B4-BE49-F238E27FC236}">
                <a16:creationId xmlns:a16="http://schemas.microsoft.com/office/drawing/2014/main" id="{4F783D2F-356E-4C60-906F-0A14CD5F98ED}"/>
              </a:ext>
            </a:extLst>
          </p:cNvPr>
          <p:cNvSpPr txBox="1">
            <a:spLocks/>
          </p:cNvSpPr>
          <p:nvPr/>
        </p:nvSpPr>
        <p:spPr>
          <a:xfrm>
            <a:off x="888697" y="704542"/>
            <a:ext cx="3287063"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2060"/>
                </a:solidFill>
              </a:rPr>
              <a:t>1. </a:t>
            </a:r>
            <a:r>
              <a:rPr lang="en-US" sz="2000" dirty="0" err="1">
                <a:solidFill>
                  <a:srgbClr val="002060"/>
                </a:solidFill>
              </a:rPr>
              <a:t>Duy</a:t>
            </a:r>
            <a:r>
              <a:rPr lang="en-US" sz="2000" dirty="0">
                <a:solidFill>
                  <a:srgbClr val="002060"/>
                </a:solidFill>
              </a:rPr>
              <a:t> </a:t>
            </a:r>
            <a:r>
              <a:rPr lang="en-US" sz="2000" dirty="0" err="1">
                <a:solidFill>
                  <a:srgbClr val="002060"/>
                </a:solidFill>
              </a:rPr>
              <a:t>trì</a:t>
            </a:r>
            <a:r>
              <a:rPr lang="en-US" sz="2000" dirty="0">
                <a:solidFill>
                  <a:srgbClr val="002060"/>
                </a:solidFill>
              </a:rPr>
              <a:t> </a:t>
            </a:r>
            <a:r>
              <a:rPr lang="en-US" sz="2000" dirty="0" err="1">
                <a:solidFill>
                  <a:srgbClr val="002060"/>
                </a:solidFill>
              </a:rPr>
              <a:t>dòng</a:t>
            </a:r>
            <a:r>
              <a:rPr lang="en-US" sz="2000" dirty="0">
                <a:solidFill>
                  <a:srgbClr val="002060"/>
                </a:solidFill>
              </a:rPr>
              <a:t> </a:t>
            </a:r>
            <a:r>
              <a:rPr lang="en-US" sz="2000" dirty="0" err="1">
                <a:solidFill>
                  <a:srgbClr val="002060"/>
                </a:solidFill>
              </a:rPr>
              <a:t>điện</a:t>
            </a:r>
            <a:r>
              <a:rPr lang="en-US" sz="2000" dirty="0">
                <a:solidFill>
                  <a:srgbClr val="002060"/>
                </a:solidFill>
              </a:rPr>
              <a:t> </a:t>
            </a:r>
            <a:r>
              <a:rPr lang="en-US" sz="2000" dirty="0" err="1">
                <a:solidFill>
                  <a:srgbClr val="002060"/>
                </a:solidFill>
              </a:rPr>
              <a:t>cảm</a:t>
            </a:r>
            <a:r>
              <a:rPr lang="en-US" sz="2000" dirty="0">
                <a:solidFill>
                  <a:srgbClr val="002060"/>
                </a:solidFill>
              </a:rPr>
              <a:t> </a:t>
            </a:r>
            <a:r>
              <a:rPr lang="en-US" sz="2000" dirty="0" err="1">
                <a:solidFill>
                  <a:srgbClr val="002060"/>
                </a:solidFill>
              </a:rPr>
              <a:t>ứng</a:t>
            </a:r>
            <a:endParaRPr lang="en-US" sz="2000" dirty="0">
              <a:solidFill>
                <a:srgbClr val="002060"/>
              </a:solidFill>
            </a:endParaRPr>
          </a:p>
        </p:txBody>
      </p:sp>
    </p:spTree>
    <p:extLst>
      <p:ext uri="{BB962C8B-B14F-4D97-AF65-F5344CB8AC3E}">
        <p14:creationId xmlns:p14="http://schemas.microsoft.com/office/powerpoint/2010/main" val="2804835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randombar(horizontal)">
                                      <p:cBhvr>
                                        <p:cTn id="14" dur="500"/>
                                        <p:tgtEl>
                                          <p:spTgt spid="3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randombar(horizontal)">
                                      <p:cBhvr>
                                        <p:cTn id="17" dur="500"/>
                                        <p:tgtEl>
                                          <p:spTgt spid="37"/>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7" grpId="0"/>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9863" name="Google Shape;9863;p33"/>
          <p:cNvSpPr/>
          <p:nvPr/>
        </p:nvSpPr>
        <p:spPr>
          <a:xfrm>
            <a:off x="8471432" y="401754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33"/>
          <p:cNvSpPr/>
          <p:nvPr/>
        </p:nvSpPr>
        <p:spPr>
          <a:xfrm>
            <a:off x="7752320" y="437849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33"/>
          <p:cNvSpPr/>
          <p:nvPr/>
        </p:nvSpPr>
        <p:spPr>
          <a:xfrm rot="-4499992">
            <a:off x="7514040" y="15989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7254018" y="24337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8471432" y="57343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34;p32">
            <a:extLst>
              <a:ext uri="{FF2B5EF4-FFF2-40B4-BE49-F238E27FC236}">
                <a16:creationId xmlns:a16="http://schemas.microsoft.com/office/drawing/2014/main" id="{AD6BAC58-6793-3F28-AAB9-52C77C653431}"/>
              </a:ext>
            </a:extLst>
          </p:cNvPr>
          <p:cNvSpPr txBox="1">
            <a:spLocks/>
          </p:cNvSpPr>
          <p:nvPr/>
        </p:nvSpPr>
        <p:spPr>
          <a:xfrm>
            <a:off x="1766975" y="273321"/>
            <a:ext cx="5540061" cy="561875"/>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1800" dirty="0" err="1"/>
              <a:t>Thí</a:t>
            </a:r>
            <a:r>
              <a:rPr lang="en-US" sz="1800" dirty="0"/>
              <a:t> </a:t>
            </a:r>
            <a:r>
              <a:rPr lang="en-US" sz="1800" dirty="0" err="1"/>
              <a:t>Nghiệm</a:t>
            </a:r>
            <a:r>
              <a:rPr lang="en-US" sz="1800" dirty="0"/>
              <a:t> : </a:t>
            </a:r>
            <a:r>
              <a:rPr lang="en-US" sz="1800" b="1" dirty="0" err="1">
                <a:solidFill>
                  <a:schemeClr val="tx1"/>
                </a:solidFill>
                <a:latin typeface="Calibri" panose="020F0502020204030204" pitchFamily="34" charset="0"/>
                <a:cs typeface="Calibri" panose="020F0502020204030204" pitchFamily="34" charset="0"/>
              </a:rPr>
              <a:t>Thí</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nghiệm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cảm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ứng</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điên</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từ</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với</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nam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châm</a:t>
            </a:r>
            <a:r>
              <a:rPr lang="en-US" sz="1800" b="1" dirty="0">
                <a:solidFill>
                  <a:schemeClr val="tx1"/>
                </a:solidFill>
                <a:latin typeface="Calibri" panose="020F0502020204030204" pitchFamily="34" charset="0"/>
                <a:cs typeface="Calibri" panose="020F0502020204030204" pitchFamily="34" charset="0"/>
              </a:rPr>
              <a:t> quay</a:t>
            </a:r>
          </a:p>
        </p:txBody>
      </p:sp>
      <p:sp>
        <p:nvSpPr>
          <p:cNvPr id="9" name="Google Shape;9834;p32">
            <a:extLst>
              <a:ext uri="{FF2B5EF4-FFF2-40B4-BE49-F238E27FC236}">
                <a16:creationId xmlns:a16="http://schemas.microsoft.com/office/drawing/2014/main" id="{EA6BC4E2-7F6F-3671-64D5-CBFF504DEC12}"/>
              </a:ext>
            </a:extLst>
          </p:cNvPr>
          <p:cNvSpPr txBox="1">
            <a:spLocks/>
          </p:cNvSpPr>
          <p:nvPr/>
        </p:nvSpPr>
        <p:spPr>
          <a:xfrm>
            <a:off x="966405" y="3613487"/>
            <a:ext cx="4399622"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Bước</a:t>
            </a:r>
            <a:r>
              <a:rPr lang="en-US" sz="2000" dirty="0">
                <a:solidFill>
                  <a:srgbClr val="002060"/>
                </a:solidFill>
              </a:rPr>
              <a:t> 1: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Lắp</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dụng</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cụ</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như</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 </a:t>
            </a:r>
            <a:r>
              <a:rPr lang="en-US" sz="2000" b="1" dirty="0" err="1">
                <a:solidFill>
                  <a:schemeClr val="tx1"/>
                </a:solidFill>
                <a:latin typeface="Calibri" panose="020F0502020204030204" pitchFamily="34" charset="0"/>
                <a:ea typeface="Fira Sans Condensed Black" panose="020B0A03050000020004" pitchFamily="34" charset="0"/>
                <a:cs typeface="Calibri" panose="020F0502020204030204" pitchFamily="34" charset="0"/>
              </a:rPr>
              <a:t>hình</a:t>
            </a:r>
            <a:r>
              <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rPr>
              <a:t>.</a:t>
            </a:r>
          </a:p>
        </p:txBody>
      </p:sp>
      <p:sp>
        <p:nvSpPr>
          <p:cNvPr id="12" name="Google Shape;9834;p32">
            <a:extLst>
              <a:ext uri="{FF2B5EF4-FFF2-40B4-BE49-F238E27FC236}">
                <a16:creationId xmlns:a16="http://schemas.microsoft.com/office/drawing/2014/main" id="{8A0169B8-5293-71CD-1A0C-5A789B892DEF}"/>
              </a:ext>
            </a:extLst>
          </p:cNvPr>
          <p:cNvSpPr txBox="1">
            <a:spLocks/>
          </p:cNvSpPr>
          <p:nvPr/>
        </p:nvSpPr>
        <p:spPr>
          <a:xfrm>
            <a:off x="966405" y="4127644"/>
            <a:ext cx="6463638"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Bước</a:t>
            </a:r>
            <a:r>
              <a:rPr lang="en-US" sz="2000" dirty="0">
                <a:solidFill>
                  <a:srgbClr val="002060"/>
                </a:solidFill>
              </a:rPr>
              <a:t> 2: </a:t>
            </a:r>
            <a:r>
              <a:rPr lang="en-US" sz="2000" b="1" dirty="0">
                <a:solidFill>
                  <a:schemeClr val="tx1"/>
                </a:solidFill>
                <a:latin typeface="Calibri" panose="020F0502020204030204" pitchFamily="34" charset="0"/>
                <a:cs typeface="Calibri" panose="020F0502020204030204" pitchFamily="34" charset="0"/>
              </a:rPr>
              <a:t>Quan </a:t>
            </a:r>
            <a:r>
              <a:rPr lang="en-US" sz="2000" b="1" dirty="0" err="1">
                <a:solidFill>
                  <a:schemeClr val="tx1"/>
                </a:solidFill>
                <a:latin typeface="Calibri" panose="020F0502020204030204" pitchFamily="34" charset="0"/>
                <a:cs typeface="Calibri" panose="020F0502020204030204" pitchFamily="34" charset="0"/>
              </a:rPr>
              <a:t>sát</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sự</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sáng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của</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đèn</a:t>
            </a:r>
            <a:r>
              <a:rPr lang="en-US" sz="2000" b="1" dirty="0">
                <a:solidFill>
                  <a:schemeClr val="tx1"/>
                </a:solidFill>
                <a:latin typeface="Calibri" panose="020F0502020204030204" pitchFamily="34" charset="0"/>
                <a:cs typeface="Calibri" panose="020F0502020204030204" pitchFamily="34" charset="0"/>
              </a:rPr>
              <a:t> Led </a:t>
            </a:r>
            <a:r>
              <a:rPr lang="en-US" sz="2000" b="1" dirty="0" err="1">
                <a:solidFill>
                  <a:schemeClr val="tx1"/>
                </a:solidFill>
                <a:latin typeface="Calibri" panose="020F0502020204030204" pitchFamily="34" charset="0"/>
                <a:cs typeface="Calibri" panose="020F0502020204030204" pitchFamily="34" charset="0"/>
              </a:rPr>
              <a:t>khi</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nam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châm</a:t>
            </a:r>
            <a:r>
              <a:rPr lang="en-US" sz="2000" b="1" dirty="0">
                <a:solidFill>
                  <a:schemeClr val="tx1"/>
                </a:solidFill>
                <a:latin typeface="Calibri" panose="020F0502020204030204" pitchFamily="34" charset="0"/>
                <a:cs typeface="Calibri" panose="020F0502020204030204" pitchFamily="34" charset="0"/>
              </a:rPr>
              <a:t> quay. </a:t>
            </a:r>
            <a:r>
              <a:rPr lang="en-US" sz="2000" b="1" dirty="0" err="1">
                <a:solidFill>
                  <a:schemeClr val="tx1"/>
                </a:solidFill>
                <a:latin typeface="Calibri" panose="020F0502020204030204" pitchFamily="34" charset="0"/>
                <a:cs typeface="Calibri" panose="020F0502020204030204" pitchFamily="34" charset="0"/>
              </a:rPr>
              <a:t>Và</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ghi</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kết</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quả</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vào</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bảng</a:t>
            </a:r>
            <a:endPar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7511453B-A81C-4832-917A-E0371891CBB7}"/>
              </a:ext>
            </a:extLst>
          </p:cNvPr>
          <p:cNvPicPr>
            <a:picLocks noChangeAspect="1"/>
          </p:cNvPicPr>
          <p:nvPr/>
        </p:nvPicPr>
        <p:blipFill>
          <a:blip r:embed="rId4"/>
          <a:stretch>
            <a:fillRect/>
          </a:stretch>
        </p:blipFill>
        <p:spPr>
          <a:xfrm>
            <a:off x="2549404" y="865144"/>
            <a:ext cx="4297859" cy="2640497"/>
          </a:xfrm>
          <a:prstGeom prst="rect">
            <a:avLst/>
          </a:prstGeom>
        </p:spPr>
      </p:pic>
    </p:spTree>
    <p:extLst>
      <p:ext uri="{BB962C8B-B14F-4D97-AF65-F5344CB8AC3E}">
        <p14:creationId xmlns:p14="http://schemas.microsoft.com/office/powerpoint/2010/main" val="1286931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3000"/>
                                  </p:iterate>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9">
            <a:extLst>
              <a:ext uri="{FF2B5EF4-FFF2-40B4-BE49-F238E27FC236}">
                <a16:creationId xmlns:a16="http://schemas.microsoft.com/office/drawing/2014/main" id="{91D9AA69-C9BA-A345-C247-C5166C4A9457}"/>
              </a:ext>
            </a:extLst>
          </p:cNvPr>
          <p:cNvSpPr txBox="1">
            <a:spLocks noChangeArrowheads="1"/>
          </p:cNvSpPr>
          <p:nvPr/>
        </p:nvSpPr>
        <p:spPr bwMode="auto">
          <a:xfrm>
            <a:off x="1257300" y="628650"/>
            <a:ext cx="668655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2100" b="1" dirty="0">
                <a:latin typeface="Times New Roman" panose="02020603050405020304" pitchFamily="18" charset="0"/>
                <a:cs typeface="Times New Roman" panose="02020603050405020304" pitchFamily="18" charset="0"/>
              </a:rPr>
              <a:t>Ta </a:t>
            </a:r>
            <a:r>
              <a:rPr lang="en-US" altLang="en-US" sz="2100" b="1" dirty="0" err="1">
                <a:latin typeface="Times New Roman" panose="02020603050405020304" pitchFamily="18" charset="0"/>
                <a:cs typeface="Times New Roman" panose="02020603050405020304" pitchFamily="18" charset="0"/>
              </a:rPr>
              <a:t>làm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lại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thí</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nghiệm</a:t>
            </a:r>
            <a:r>
              <a:rPr lang="en-US" altLang="en-US" sz="2100" b="1" dirty="0">
                <a:latin typeface="Times New Roman" panose="02020603050405020304" pitchFamily="18" charset="0"/>
                <a:cs typeface="Times New Roman" panose="02020603050405020304" pitchFamily="18" charset="0"/>
              </a:rPr>
              <a:t> 1 (</a:t>
            </a:r>
            <a:r>
              <a:rPr lang="en-US" altLang="en-US" sz="2100" b="1" dirty="0" err="1">
                <a:latin typeface="Times New Roman" panose="02020603050405020304" pitchFamily="18" charset="0"/>
                <a:cs typeface="Times New Roman" panose="02020603050405020304" pitchFamily="18" charset="0"/>
              </a:rPr>
              <a:t>hình</a:t>
            </a:r>
            <a:r>
              <a:rPr lang="en-US" altLang="en-US" sz="2100" b="1" dirty="0">
                <a:latin typeface="Times New Roman" panose="02020603050405020304" pitchFamily="18" charset="0"/>
                <a:cs typeface="Times New Roman" panose="02020603050405020304" pitchFamily="18" charset="0"/>
              </a:rPr>
              <a:t> 31.2) </a:t>
            </a:r>
            <a:r>
              <a:rPr lang="en-US" altLang="en-US" sz="2100" b="1" dirty="0" err="1">
                <a:latin typeface="Times New Roman" panose="02020603050405020304" pitchFamily="18" charset="0"/>
                <a:cs typeface="Times New Roman" panose="02020603050405020304" pitchFamily="18" charset="0"/>
              </a:rPr>
              <a:t>nhưng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lần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này</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cho</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nam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châm</a:t>
            </a:r>
            <a:r>
              <a:rPr lang="en-US" altLang="en-US" sz="2100" b="1" dirty="0">
                <a:latin typeface="Times New Roman" panose="02020603050405020304" pitchFamily="18" charset="0"/>
                <a:cs typeface="Times New Roman" panose="02020603050405020304" pitchFamily="18" charset="0"/>
              </a:rPr>
              <a:t> quay </a:t>
            </a:r>
            <a:r>
              <a:rPr lang="en-US" altLang="en-US" sz="2100" b="1" dirty="0" err="1">
                <a:latin typeface="Times New Roman" panose="02020603050405020304" pitchFamily="18" charset="0"/>
                <a:cs typeface="Times New Roman" panose="02020603050405020304" pitchFamily="18" charset="0"/>
              </a:rPr>
              <a:t>quanh</a:t>
            </a:r>
            <a:r>
              <a:rPr lang="en-US" altLang="en-US" sz="2100" b="1" dirty="0">
                <a:latin typeface="Times New Roman" panose="02020603050405020304" pitchFamily="18" charset="0"/>
                <a:cs typeface="Times New Roman" panose="02020603050405020304" pitchFamily="18" charset="0"/>
              </a:rPr>
              <a:t> 1 </a:t>
            </a:r>
            <a:r>
              <a:rPr lang="en-US" altLang="en-US" sz="2100" b="1" dirty="0" err="1">
                <a:latin typeface="Times New Roman" panose="02020603050405020304" pitchFamily="18" charset="0"/>
                <a:cs typeface="Times New Roman" panose="02020603050405020304" pitchFamily="18" charset="0"/>
              </a:rPr>
              <a:t>trục</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thẳng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đứng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thì</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có</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hiện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tượng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gì</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xảy</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ra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trong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cuộn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dây</a:t>
            </a:r>
            <a:r>
              <a:rPr lang="en-US" altLang="en-US" sz="2100" b="1" dirty="0">
                <a:latin typeface="Times New Roman" panose="02020603050405020304" pitchFamily="18" charset="0"/>
                <a:cs typeface="Times New Roman" panose="02020603050405020304" pitchFamily="18" charset="0"/>
              </a:rPr>
              <a:t>?</a:t>
            </a:r>
          </a:p>
        </p:txBody>
      </p:sp>
      <p:grpSp>
        <p:nvGrpSpPr>
          <p:cNvPr id="10" name="Group 2">
            <a:extLst>
              <a:ext uri="{FF2B5EF4-FFF2-40B4-BE49-F238E27FC236}">
                <a16:creationId xmlns:a16="http://schemas.microsoft.com/office/drawing/2014/main" id="{032F2990-9B51-24DC-FFA6-B4413E928FE8}"/>
              </a:ext>
            </a:extLst>
          </p:cNvPr>
          <p:cNvGrpSpPr>
            <a:grpSpLocks/>
          </p:cNvGrpSpPr>
          <p:nvPr/>
        </p:nvGrpSpPr>
        <p:grpSpPr bwMode="auto">
          <a:xfrm>
            <a:off x="6507957" y="3429000"/>
            <a:ext cx="1321594" cy="282179"/>
            <a:chOff x="3125" y="779"/>
            <a:chExt cx="1110" cy="237"/>
          </a:xfrm>
        </p:grpSpPr>
        <p:sp>
          <p:nvSpPr>
            <p:cNvPr id="17528" name="Rectangle 3">
              <a:extLst>
                <a:ext uri="{FF2B5EF4-FFF2-40B4-BE49-F238E27FC236}">
                  <a16:creationId xmlns:a16="http://schemas.microsoft.com/office/drawing/2014/main" id="{9667F282-78B1-EB7C-BC34-3D13D74A0014}"/>
                </a:ext>
              </a:extLst>
            </p:cNvPr>
            <p:cNvSpPr>
              <a:spLocks noChangeArrowheads="1"/>
            </p:cNvSpPr>
            <p:nvPr/>
          </p:nvSpPr>
          <p:spPr bwMode="auto">
            <a:xfrm rot="10800000">
              <a:off x="3125" y="779"/>
              <a:ext cx="555" cy="235"/>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FFFF"/>
                  </a:solidFill>
                  <a:latin typeface=".VnTifani HeavyH" panose="020B7200000000000000" pitchFamily="34" charset="0"/>
                  <a:cs typeface="Times New Roman" panose="02020603050405020304" pitchFamily="18" charset="0"/>
                </a:rPr>
                <a:t>N</a:t>
              </a:r>
            </a:p>
          </p:txBody>
        </p:sp>
        <p:sp>
          <p:nvSpPr>
            <p:cNvPr id="17529" name="Rectangle 4">
              <a:extLst>
                <a:ext uri="{FF2B5EF4-FFF2-40B4-BE49-F238E27FC236}">
                  <a16:creationId xmlns:a16="http://schemas.microsoft.com/office/drawing/2014/main" id="{C5414153-CD1C-BF9C-82DA-10470DE22EB6}"/>
                </a:ext>
              </a:extLst>
            </p:cNvPr>
            <p:cNvSpPr>
              <a:spLocks noChangeArrowheads="1"/>
            </p:cNvSpPr>
            <p:nvPr/>
          </p:nvSpPr>
          <p:spPr bwMode="auto">
            <a:xfrm rot="10800000">
              <a:off x="3680" y="781"/>
              <a:ext cx="555" cy="235"/>
            </a:xfrm>
            <a:prstGeom prst="rect">
              <a:avLst/>
            </a:prstGeom>
            <a:solidFill>
              <a:srgbClr val="0000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FFFF"/>
                  </a:solidFill>
                  <a:latin typeface=".VnTifani HeavyH" panose="020B7200000000000000" pitchFamily="34" charset="0"/>
                  <a:cs typeface="Times New Roman" panose="02020603050405020304" pitchFamily="18" charset="0"/>
                </a:rPr>
                <a:t>S</a:t>
              </a:r>
            </a:p>
          </p:txBody>
        </p:sp>
      </p:grpSp>
      <p:sp>
        <p:nvSpPr>
          <p:cNvPr id="13" name="Oval 5">
            <a:extLst>
              <a:ext uri="{FF2B5EF4-FFF2-40B4-BE49-F238E27FC236}">
                <a16:creationId xmlns:a16="http://schemas.microsoft.com/office/drawing/2014/main" id="{EFCCA613-1E75-D38C-E3A0-56D21EFCD25F}"/>
              </a:ext>
            </a:extLst>
          </p:cNvPr>
          <p:cNvSpPr>
            <a:spLocks noChangeArrowheads="1"/>
          </p:cNvSpPr>
          <p:nvPr/>
        </p:nvSpPr>
        <p:spPr bwMode="auto">
          <a:xfrm rot="21141072">
            <a:off x="4100513" y="2451497"/>
            <a:ext cx="629841" cy="971550"/>
          </a:xfrm>
          <a:prstGeom prst="ellipse">
            <a:avLst/>
          </a:prstGeom>
          <a:gradFill rotWithShape="1">
            <a:gsLst>
              <a:gs pos="0">
                <a:srgbClr val="FF000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cs typeface="Times New Roman" panose="02020603050405020304" pitchFamily="18" charset="0"/>
            </a:endParaRPr>
          </a:p>
        </p:txBody>
      </p:sp>
      <p:sp>
        <p:nvSpPr>
          <p:cNvPr id="14" name="Oval 6">
            <a:extLst>
              <a:ext uri="{FF2B5EF4-FFF2-40B4-BE49-F238E27FC236}">
                <a16:creationId xmlns:a16="http://schemas.microsoft.com/office/drawing/2014/main" id="{5EB8AC83-EFFD-C321-6F4D-0A7445E40EEE}"/>
              </a:ext>
            </a:extLst>
          </p:cNvPr>
          <p:cNvSpPr>
            <a:spLocks noChangeArrowheads="1"/>
          </p:cNvSpPr>
          <p:nvPr/>
        </p:nvSpPr>
        <p:spPr bwMode="auto">
          <a:xfrm rot="21141072">
            <a:off x="4139803" y="2228850"/>
            <a:ext cx="919163" cy="1028700"/>
          </a:xfrm>
          <a:prstGeom prst="ellipse">
            <a:avLst/>
          </a:prstGeom>
          <a:gradFill rotWithShape="1">
            <a:gsLst>
              <a:gs pos="0">
                <a:srgbClr val="00FF00"/>
              </a:gs>
              <a:gs pos="100000">
                <a:srgbClr val="FFFFFF">
                  <a:alpha val="60001"/>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cs typeface="Times New Roman" panose="02020603050405020304" pitchFamily="18" charset="0"/>
            </a:endParaRPr>
          </a:p>
        </p:txBody>
      </p:sp>
      <p:grpSp>
        <p:nvGrpSpPr>
          <p:cNvPr id="17414" name="Group 7">
            <a:extLst>
              <a:ext uri="{FF2B5EF4-FFF2-40B4-BE49-F238E27FC236}">
                <a16:creationId xmlns:a16="http://schemas.microsoft.com/office/drawing/2014/main" id="{552A7D86-B301-2E44-D8B1-3290B49C0D61}"/>
              </a:ext>
            </a:extLst>
          </p:cNvPr>
          <p:cNvGrpSpPr>
            <a:grpSpLocks/>
          </p:cNvGrpSpPr>
          <p:nvPr/>
        </p:nvGrpSpPr>
        <p:grpSpPr bwMode="auto">
          <a:xfrm>
            <a:off x="3929063" y="2680097"/>
            <a:ext cx="2857500" cy="1846659"/>
            <a:chOff x="1008" y="1536"/>
            <a:chExt cx="2400" cy="1551"/>
          </a:xfrm>
        </p:grpSpPr>
        <p:sp>
          <p:nvSpPr>
            <p:cNvPr id="17424" name="AutoShape 8">
              <a:extLst>
                <a:ext uri="{FF2B5EF4-FFF2-40B4-BE49-F238E27FC236}">
                  <a16:creationId xmlns:a16="http://schemas.microsoft.com/office/drawing/2014/main" id="{77C4091F-F3AA-8FDD-A2FE-987C17188A84}"/>
                </a:ext>
              </a:extLst>
            </p:cNvPr>
            <p:cNvSpPr>
              <a:spLocks noChangeArrowheads="1"/>
            </p:cNvSpPr>
            <p:nvPr/>
          </p:nvSpPr>
          <p:spPr bwMode="auto">
            <a:xfrm>
              <a:off x="1008" y="2406"/>
              <a:ext cx="2400" cy="681"/>
            </a:xfrm>
            <a:prstGeom prst="parallelogram">
              <a:avLst>
                <a:gd name="adj" fmla="val 104340"/>
              </a:avLst>
            </a:prstGeom>
            <a:gradFill rotWithShape="1">
              <a:gsLst>
                <a:gs pos="0">
                  <a:srgbClr val="FFFFFF"/>
                </a:gs>
                <a:gs pos="100000">
                  <a:srgbClr val="00CC99"/>
                </a:gs>
              </a:gsLst>
              <a:lin ang="5400000" scaled="1"/>
            </a:gradFill>
            <a:ln w="571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cs typeface="Times New Roman" panose="02020603050405020304" pitchFamily="18" charset="0"/>
              </a:endParaRPr>
            </a:p>
          </p:txBody>
        </p:sp>
        <p:sp>
          <p:nvSpPr>
            <p:cNvPr id="17425" name="Oval 9">
              <a:extLst>
                <a:ext uri="{FF2B5EF4-FFF2-40B4-BE49-F238E27FC236}">
                  <a16:creationId xmlns:a16="http://schemas.microsoft.com/office/drawing/2014/main" id="{EF655A4C-7486-7FCA-52C8-0D82517E370D}"/>
                </a:ext>
              </a:extLst>
            </p:cNvPr>
            <p:cNvSpPr>
              <a:spLocks noChangeArrowheads="1"/>
            </p:cNvSpPr>
            <p:nvPr/>
          </p:nvSpPr>
          <p:spPr bwMode="auto">
            <a:xfrm rot="-779677">
              <a:off x="1536" y="1536"/>
              <a:ext cx="92" cy="240"/>
            </a:xfrm>
            <a:prstGeom prst="ellipse">
              <a:avLst/>
            </a:prstGeom>
            <a:solidFill>
              <a:srgbClr val="66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cs typeface="Times New Roman" panose="02020603050405020304" pitchFamily="18" charset="0"/>
              </a:endParaRPr>
            </a:p>
          </p:txBody>
        </p:sp>
        <p:sp>
          <p:nvSpPr>
            <p:cNvPr id="17426" name="Oval 10">
              <a:extLst>
                <a:ext uri="{FF2B5EF4-FFF2-40B4-BE49-F238E27FC236}">
                  <a16:creationId xmlns:a16="http://schemas.microsoft.com/office/drawing/2014/main" id="{BC2DE1F7-3176-0C55-296B-68EE7F783183}"/>
                </a:ext>
              </a:extLst>
            </p:cNvPr>
            <p:cNvSpPr>
              <a:spLocks noChangeArrowheads="1"/>
            </p:cNvSpPr>
            <p:nvPr/>
          </p:nvSpPr>
          <p:spPr bwMode="auto">
            <a:xfrm rot="-779677">
              <a:off x="1392" y="1680"/>
              <a:ext cx="92" cy="240"/>
            </a:xfrm>
            <a:prstGeom prst="ellipse">
              <a:avLst/>
            </a:pr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cs typeface="Times New Roman" panose="02020603050405020304" pitchFamily="18" charset="0"/>
              </a:endParaRPr>
            </a:p>
          </p:txBody>
        </p:sp>
        <p:sp>
          <p:nvSpPr>
            <p:cNvPr id="17427" name="Rectangle 11">
              <a:extLst>
                <a:ext uri="{FF2B5EF4-FFF2-40B4-BE49-F238E27FC236}">
                  <a16:creationId xmlns:a16="http://schemas.microsoft.com/office/drawing/2014/main" id="{CAB8D683-F8AB-1224-88F3-2AC2B65BF573}"/>
                </a:ext>
              </a:extLst>
            </p:cNvPr>
            <p:cNvSpPr>
              <a:spLocks noChangeArrowheads="1"/>
            </p:cNvSpPr>
            <p:nvPr/>
          </p:nvSpPr>
          <p:spPr bwMode="auto">
            <a:xfrm rot="-779677">
              <a:off x="1344" y="1824"/>
              <a:ext cx="216" cy="69"/>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cs typeface="Times New Roman" panose="02020603050405020304" pitchFamily="18" charset="0"/>
              </a:endParaRPr>
            </a:p>
          </p:txBody>
        </p:sp>
        <p:sp>
          <p:nvSpPr>
            <p:cNvPr id="17428" name="Rectangle 12">
              <a:extLst>
                <a:ext uri="{FF2B5EF4-FFF2-40B4-BE49-F238E27FC236}">
                  <a16:creationId xmlns:a16="http://schemas.microsoft.com/office/drawing/2014/main" id="{3901EAE6-9875-78D3-FC31-10A5DE73DACB}"/>
                </a:ext>
              </a:extLst>
            </p:cNvPr>
            <p:cNvSpPr>
              <a:spLocks noChangeArrowheads="1"/>
            </p:cNvSpPr>
            <p:nvPr/>
          </p:nvSpPr>
          <p:spPr bwMode="auto">
            <a:xfrm rot="-779677">
              <a:off x="1483" y="1698"/>
              <a:ext cx="216" cy="69"/>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cs typeface="Times New Roman" panose="02020603050405020304" pitchFamily="18" charset="0"/>
              </a:endParaRPr>
            </a:p>
          </p:txBody>
        </p:sp>
        <p:sp>
          <p:nvSpPr>
            <p:cNvPr id="17429" name="Freeform 13" descr="Small grid">
              <a:extLst>
                <a:ext uri="{FF2B5EF4-FFF2-40B4-BE49-F238E27FC236}">
                  <a16:creationId xmlns:a16="http://schemas.microsoft.com/office/drawing/2014/main" id="{827F0478-6A87-F6F7-36D0-9F5D71FC7150}"/>
                </a:ext>
              </a:extLst>
            </p:cNvPr>
            <p:cNvSpPr>
              <a:spLocks/>
            </p:cNvSpPr>
            <p:nvPr/>
          </p:nvSpPr>
          <p:spPr bwMode="auto">
            <a:xfrm>
              <a:off x="1374" y="1632"/>
              <a:ext cx="384" cy="1344"/>
            </a:xfrm>
            <a:custGeom>
              <a:avLst/>
              <a:gdLst>
                <a:gd name="T0" fmla="*/ 192 w 384"/>
                <a:gd name="T1" fmla="*/ 1152 h 1344"/>
                <a:gd name="T2" fmla="*/ 0 w 384"/>
                <a:gd name="T3" fmla="*/ 1344 h 1344"/>
                <a:gd name="T4" fmla="*/ 0 w 384"/>
                <a:gd name="T5" fmla="*/ 336 h 1344"/>
                <a:gd name="T6" fmla="*/ 384 w 384"/>
                <a:gd name="T7" fmla="*/ 0 h 1344"/>
                <a:gd name="T8" fmla="*/ 384 w 384"/>
                <a:gd name="T9" fmla="*/ 192 h 1344"/>
                <a:gd name="T10" fmla="*/ 144 w 384"/>
                <a:gd name="T11" fmla="*/ 420 h 1344"/>
                <a:gd name="T12" fmla="*/ 192 w 384"/>
                <a:gd name="T13" fmla="*/ 1152 h 13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 h="1344">
                  <a:moveTo>
                    <a:pt x="192" y="1152"/>
                  </a:moveTo>
                  <a:lnTo>
                    <a:pt x="0" y="1344"/>
                  </a:lnTo>
                  <a:lnTo>
                    <a:pt x="0" y="336"/>
                  </a:lnTo>
                  <a:lnTo>
                    <a:pt x="384" y="0"/>
                  </a:lnTo>
                  <a:lnTo>
                    <a:pt x="384" y="192"/>
                  </a:lnTo>
                  <a:lnTo>
                    <a:pt x="144" y="420"/>
                  </a:lnTo>
                  <a:lnTo>
                    <a:pt x="192" y="1152"/>
                  </a:lnTo>
                  <a:close/>
                </a:path>
              </a:pathLst>
            </a:custGeom>
            <a:pattFill prst="smGrid">
              <a:fgClr>
                <a:schemeClr val="bg1"/>
              </a:fgClr>
              <a:bgClr>
                <a:srgbClr val="525252"/>
              </a:bgClr>
            </a:pattFill>
            <a:ln w="19050" cmpd="sng">
              <a:solidFill>
                <a:schemeClr val="tx1"/>
              </a:solidFill>
              <a:round/>
              <a:headEnd/>
              <a:tailEnd/>
            </a:ln>
            <a:effectLst/>
            <a:extLst>
              <a:ext uri="{AF507438-7753-43E0-B8FC-AC1667EBCBE1}">
                <a14:hiddenEffects xmlns:a14="http://schemas.microsoft.com/office/drawing/2010/main">
                  <a:effectLst>
                    <a:outerShdw dist="12700" dir="16200000" algn="ctr" rotWithShape="0">
                      <a:schemeClr val="bg1">
                        <a:alpha val="50000"/>
                      </a:schemeClr>
                    </a:outerShdw>
                  </a:effectLst>
                </a14:hiddenEffects>
              </a:ext>
            </a:extLst>
          </p:spPr>
          <p:txBody>
            <a:bodyPr/>
            <a:lstStyle/>
            <a:p>
              <a:endParaRPr lang="en-US" sz="1050"/>
            </a:p>
          </p:txBody>
        </p:sp>
        <p:sp>
          <p:nvSpPr>
            <p:cNvPr id="17430" name="Freeform 14">
              <a:extLst>
                <a:ext uri="{FF2B5EF4-FFF2-40B4-BE49-F238E27FC236}">
                  <a16:creationId xmlns:a16="http://schemas.microsoft.com/office/drawing/2014/main" id="{540EF63E-47BB-7FF4-3099-AEAA2F33E94D}"/>
                </a:ext>
              </a:extLst>
            </p:cNvPr>
            <p:cNvSpPr>
              <a:spLocks/>
            </p:cNvSpPr>
            <p:nvPr/>
          </p:nvSpPr>
          <p:spPr bwMode="auto">
            <a:xfrm>
              <a:off x="1734" y="1827"/>
              <a:ext cx="1296" cy="720"/>
            </a:xfrm>
            <a:custGeom>
              <a:avLst/>
              <a:gdLst>
                <a:gd name="T0" fmla="*/ 0 w 1296"/>
                <a:gd name="T1" fmla="*/ 0 h 720"/>
                <a:gd name="T2" fmla="*/ 0 w 1296"/>
                <a:gd name="T3" fmla="*/ 720 h 720"/>
                <a:gd name="T4" fmla="*/ 1296 w 1296"/>
                <a:gd name="T5" fmla="*/ 720 h 720"/>
                <a:gd name="T6" fmla="*/ 1296 w 1296"/>
                <a:gd name="T7" fmla="*/ 0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525252"/>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31" name="Freeform 15">
              <a:extLst>
                <a:ext uri="{FF2B5EF4-FFF2-40B4-BE49-F238E27FC236}">
                  <a16:creationId xmlns:a16="http://schemas.microsoft.com/office/drawing/2014/main" id="{CBFD9FF5-D526-A4F3-4A57-4D89AE402CB2}"/>
                </a:ext>
              </a:extLst>
            </p:cNvPr>
            <p:cNvSpPr>
              <a:spLocks/>
            </p:cNvSpPr>
            <p:nvPr/>
          </p:nvSpPr>
          <p:spPr bwMode="auto">
            <a:xfrm>
              <a:off x="1452" y="2544"/>
              <a:ext cx="1650" cy="234"/>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0" h="234">
                  <a:moveTo>
                    <a:pt x="1650" y="0"/>
                  </a:moveTo>
                  <a:lnTo>
                    <a:pt x="258" y="0"/>
                  </a:lnTo>
                  <a:lnTo>
                    <a:pt x="0" y="234"/>
                  </a:lnTo>
                  <a:lnTo>
                    <a:pt x="1308" y="234"/>
                  </a:lnTo>
                  <a:lnTo>
                    <a:pt x="1590" y="0"/>
                  </a:lnTo>
                </a:path>
              </a:pathLst>
            </a:custGeom>
            <a:gradFill rotWithShape="1">
              <a:gsLst>
                <a:gs pos="0">
                  <a:srgbClr val="B2B2B2"/>
                </a:gs>
                <a:gs pos="100000">
                  <a:srgbClr val="525252"/>
                </a:gs>
              </a:gsLst>
              <a:lin ang="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32" name="Freeform 16">
              <a:extLst>
                <a:ext uri="{FF2B5EF4-FFF2-40B4-BE49-F238E27FC236}">
                  <a16:creationId xmlns:a16="http://schemas.microsoft.com/office/drawing/2014/main" id="{C78446C2-B654-63D5-27D7-86BCB583CC41}"/>
                </a:ext>
              </a:extLst>
            </p:cNvPr>
            <p:cNvSpPr>
              <a:spLocks/>
            </p:cNvSpPr>
            <p:nvPr/>
          </p:nvSpPr>
          <p:spPr bwMode="auto">
            <a:xfrm>
              <a:off x="1458" y="1827"/>
              <a:ext cx="1650" cy="234"/>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0" h="234">
                  <a:moveTo>
                    <a:pt x="1650" y="0"/>
                  </a:moveTo>
                  <a:lnTo>
                    <a:pt x="258" y="0"/>
                  </a:lnTo>
                  <a:lnTo>
                    <a:pt x="0" y="234"/>
                  </a:lnTo>
                  <a:lnTo>
                    <a:pt x="1308" y="234"/>
                  </a:lnTo>
                  <a:lnTo>
                    <a:pt x="1590" y="0"/>
                  </a:lnTo>
                </a:path>
              </a:pathLst>
            </a:custGeom>
            <a:solidFill>
              <a:srgbClr val="B2B2B2"/>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33" name="Freeform 17" descr="Small grid">
              <a:extLst>
                <a:ext uri="{FF2B5EF4-FFF2-40B4-BE49-F238E27FC236}">
                  <a16:creationId xmlns:a16="http://schemas.microsoft.com/office/drawing/2014/main" id="{8B271875-1835-E538-65AF-A2DFCD04C56E}"/>
                </a:ext>
              </a:extLst>
            </p:cNvPr>
            <p:cNvSpPr>
              <a:spLocks/>
            </p:cNvSpPr>
            <p:nvPr/>
          </p:nvSpPr>
          <p:spPr bwMode="auto">
            <a:xfrm>
              <a:off x="2739" y="1641"/>
              <a:ext cx="375" cy="1263"/>
            </a:xfrm>
            <a:custGeom>
              <a:avLst/>
              <a:gdLst>
                <a:gd name="T0" fmla="*/ 375 w 375"/>
                <a:gd name="T1" fmla="*/ 0 h 1263"/>
                <a:gd name="T2" fmla="*/ 369 w 375"/>
                <a:gd name="T3" fmla="*/ 936 h 1263"/>
                <a:gd name="T4" fmla="*/ 369 w 375"/>
                <a:gd name="T5" fmla="*/ 945 h 1263"/>
                <a:gd name="T6" fmla="*/ 0 w 375"/>
                <a:gd name="T7" fmla="*/ 1263 h 1263"/>
                <a:gd name="T8" fmla="*/ 9 w 375"/>
                <a:gd name="T9" fmla="*/ 1155 h 1263"/>
                <a:gd name="T10" fmla="*/ 297 w 375"/>
                <a:gd name="T11" fmla="*/ 915 h 1263"/>
                <a:gd name="T12" fmla="*/ 297 w 375"/>
                <a:gd name="T13" fmla="*/ 195 h 1263"/>
                <a:gd name="T14" fmla="*/ 9 w 375"/>
                <a:gd name="T15" fmla="*/ 435 h 1263"/>
                <a:gd name="T16" fmla="*/ 3 w 375"/>
                <a:gd name="T17" fmla="*/ 276 h 1263"/>
                <a:gd name="T18" fmla="*/ 375 w 375"/>
                <a:gd name="T19" fmla="*/ 0 h 1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5" h="1263">
                  <a:moveTo>
                    <a:pt x="375" y="0"/>
                  </a:moveTo>
                  <a:lnTo>
                    <a:pt x="369" y="936"/>
                  </a:lnTo>
                  <a:lnTo>
                    <a:pt x="369" y="945"/>
                  </a:lnTo>
                  <a:lnTo>
                    <a:pt x="0" y="1263"/>
                  </a:lnTo>
                  <a:lnTo>
                    <a:pt x="9" y="1155"/>
                  </a:lnTo>
                  <a:lnTo>
                    <a:pt x="297" y="915"/>
                  </a:lnTo>
                  <a:lnTo>
                    <a:pt x="297" y="195"/>
                  </a:lnTo>
                  <a:lnTo>
                    <a:pt x="9" y="435"/>
                  </a:lnTo>
                  <a:lnTo>
                    <a:pt x="3" y="276"/>
                  </a:lnTo>
                  <a:lnTo>
                    <a:pt x="375" y="0"/>
                  </a:lnTo>
                  <a:close/>
                </a:path>
              </a:pathLst>
            </a:custGeom>
            <a:pattFill prst="smGrid">
              <a:fgClr>
                <a:schemeClr val="bg2"/>
              </a:fgClr>
              <a:bgClr>
                <a:schemeClr val="bg1"/>
              </a:bgClr>
            </a:pattFill>
            <a:ln>
              <a:noFill/>
            </a:ln>
            <a:effectLst>
              <a:outerShdw dist="68392" dir="17508085"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en-US" sz="1050"/>
            </a:p>
          </p:txBody>
        </p:sp>
        <p:sp>
          <p:nvSpPr>
            <p:cNvPr id="17434" name="Line 18">
              <a:extLst>
                <a:ext uri="{FF2B5EF4-FFF2-40B4-BE49-F238E27FC236}">
                  <a16:creationId xmlns:a16="http://schemas.microsoft.com/office/drawing/2014/main" id="{6F57C305-1DDF-1649-B3ED-0E8DBD94796C}"/>
                </a:ext>
              </a:extLst>
            </p:cNvPr>
            <p:cNvSpPr>
              <a:spLocks noChangeShapeType="1"/>
            </p:cNvSpPr>
            <p:nvPr/>
          </p:nvSpPr>
          <p:spPr bwMode="auto">
            <a:xfrm>
              <a:off x="1650" y="1878"/>
              <a:ext cx="96"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35" name="Line 19">
              <a:extLst>
                <a:ext uri="{FF2B5EF4-FFF2-40B4-BE49-F238E27FC236}">
                  <a16:creationId xmlns:a16="http://schemas.microsoft.com/office/drawing/2014/main" id="{F1C45D63-4549-9E43-D0C3-8ABBD6F3B725}"/>
                </a:ext>
              </a:extLst>
            </p:cNvPr>
            <p:cNvSpPr>
              <a:spLocks noChangeShapeType="1"/>
            </p:cNvSpPr>
            <p:nvPr/>
          </p:nvSpPr>
          <p:spPr bwMode="auto">
            <a:xfrm flipV="1">
              <a:off x="1746" y="1830"/>
              <a:ext cx="48" cy="48"/>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36" name="Line 20">
              <a:extLst>
                <a:ext uri="{FF2B5EF4-FFF2-40B4-BE49-F238E27FC236}">
                  <a16:creationId xmlns:a16="http://schemas.microsoft.com/office/drawing/2014/main" id="{EE592C40-A0BB-FCC4-F233-DBE7CF495030}"/>
                </a:ext>
              </a:extLst>
            </p:cNvPr>
            <p:cNvSpPr>
              <a:spLocks noChangeShapeType="1"/>
            </p:cNvSpPr>
            <p:nvPr/>
          </p:nvSpPr>
          <p:spPr bwMode="auto">
            <a:xfrm flipH="1">
              <a:off x="1578" y="182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37" name="Line 21">
              <a:extLst>
                <a:ext uri="{FF2B5EF4-FFF2-40B4-BE49-F238E27FC236}">
                  <a16:creationId xmlns:a16="http://schemas.microsoft.com/office/drawing/2014/main" id="{F8F69548-7784-5FE8-69AD-DA6F78A47209}"/>
                </a:ext>
              </a:extLst>
            </p:cNvPr>
            <p:cNvSpPr>
              <a:spLocks noChangeShapeType="1"/>
            </p:cNvSpPr>
            <p:nvPr/>
          </p:nvSpPr>
          <p:spPr bwMode="auto">
            <a:xfrm flipH="1">
              <a:off x="1614" y="1822"/>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38" name="Line 22">
              <a:extLst>
                <a:ext uri="{FF2B5EF4-FFF2-40B4-BE49-F238E27FC236}">
                  <a16:creationId xmlns:a16="http://schemas.microsoft.com/office/drawing/2014/main" id="{FC261C85-BA12-BBE6-092A-FD653FAF5DD9}"/>
                </a:ext>
              </a:extLst>
            </p:cNvPr>
            <p:cNvSpPr>
              <a:spLocks noChangeShapeType="1"/>
            </p:cNvSpPr>
            <p:nvPr/>
          </p:nvSpPr>
          <p:spPr bwMode="auto">
            <a:xfrm flipH="1">
              <a:off x="1650" y="1822"/>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17439" name="Group 23">
              <a:extLst>
                <a:ext uri="{FF2B5EF4-FFF2-40B4-BE49-F238E27FC236}">
                  <a16:creationId xmlns:a16="http://schemas.microsoft.com/office/drawing/2014/main" id="{F020101A-9EE0-6790-DD5F-BCDFDC412468}"/>
                </a:ext>
              </a:extLst>
            </p:cNvPr>
            <p:cNvGrpSpPr>
              <a:grpSpLocks/>
            </p:cNvGrpSpPr>
            <p:nvPr/>
          </p:nvGrpSpPr>
          <p:grpSpPr bwMode="auto">
            <a:xfrm>
              <a:off x="1682" y="1822"/>
              <a:ext cx="312" cy="244"/>
              <a:chOff x="2088" y="2536"/>
              <a:chExt cx="312" cy="244"/>
            </a:xfrm>
          </p:grpSpPr>
          <p:sp>
            <p:nvSpPr>
              <p:cNvPr id="17525" name="Line 24">
                <a:extLst>
                  <a:ext uri="{FF2B5EF4-FFF2-40B4-BE49-F238E27FC236}">
                    <a16:creationId xmlns:a16="http://schemas.microsoft.com/office/drawing/2014/main" id="{A5465262-6F58-F53E-889F-63A58340C089}"/>
                  </a:ext>
                </a:extLst>
              </p:cNvPr>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26" name="Line 25">
                <a:extLst>
                  <a:ext uri="{FF2B5EF4-FFF2-40B4-BE49-F238E27FC236}">
                    <a16:creationId xmlns:a16="http://schemas.microsoft.com/office/drawing/2014/main" id="{DE3AE5E7-F892-47FF-BDCF-2E1146125EBA}"/>
                  </a:ext>
                </a:extLst>
              </p:cNvPr>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27" name="Line 26">
                <a:extLst>
                  <a:ext uri="{FF2B5EF4-FFF2-40B4-BE49-F238E27FC236}">
                    <a16:creationId xmlns:a16="http://schemas.microsoft.com/office/drawing/2014/main" id="{B16DC4FB-68BE-2447-1117-9F6A9D261AB9}"/>
                  </a:ext>
                </a:extLst>
              </p:cNvPr>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40" name="Group 27">
              <a:extLst>
                <a:ext uri="{FF2B5EF4-FFF2-40B4-BE49-F238E27FC236}">
                  <a16:creationId xmlns:a16="http://schemas.microsoft.com/office/drawing/2014/main" id="{A72626E9-3347-E988-BCC8-05E0C11AC552}"/>
                </a:ext>
              </a:extLst>
            </p:cNvPr>
            <p:cNvGrpSpPr>
              <a:grpSpLocks/>
            </p:cNvGrpSpPr>
            <p:nvPr/>
          </p:nvGrpSpPr>
          <p:grpSpPr bwMode="auto">
            <a:xfrm>
              <a:off x="1786" y="1822"/>
              <a:ext cx="312" cy="244"/>
              <a:chOff x="2088" y="2536"/>
              <a:chExt cx="312" cy="244"/>
            </a:xfrm>
          </p:grpSpPr>
          <p:sp>
            <p:nvSpPr>
              <p:cNvPr id="17522" name="Line 28">
                <a:extLst>
                  <a:ext uri="{FF2B5EF4-FFF2-40B4-BE49-F238E27FC236}">
                    <a16:creationId xmlns:a16="http://schemas.microsoft.com/office/drawing/2014/main" id="{1CCC0860-522D-A101-7F58-D630984A62A2}"/>
                  </a:ext>
                </a:extLst>
              </p:cNvPr>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23" name="Line 29">
                <a:extLst>
                  <a:ext uri="{FF2B5EF4-FFF2-40B4-BE49-F238E27FC236}">
                    <a16:creationId xmlns:a16="http://schemas.microsoft.com/office/drawing/2014/main" id="{DE43942A-E0A1-F13A-816B-3BE2D3879EC3}"/>
                  </a:ext>
                </a:extLst>
              </p:cNvPr>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24" name="Line 30">
                <a:extLst>
                  <a:ext uri="{FF2B5EF4-FFF2-40B4-BE49-F238E27FC236}">
                    <a16:creationId xmlns:a16="http://schemas.microsoft.com/office/drawing/2014/main" id="{7721F62F-2B4C-DEA1-B81C-C07A8182B6CD}"/>
                  </a:ext>
                </a:extLst>
              </p:cNvPr>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41" name="Group 31">
              <a:extLst>
                <a:ext uri="{FF2B5EF4-FFF2-40B4-BE49-F238E27FC236}">
                  <a16:creationId xmlns:a16="http://schemas.microsoft.com/office/drawing/2014/main" id="{DD5F086E-1BE4-3D4E-78B8-EA2E142C5306}"/>
                </a:ext>
              </a:extLst>
            </p:cNvPr>
            <p:cNvGrpSpPr>
              <a:grpSpLocks/>
            </p:cNvGrpSpPr>
            <p:nvPr/>
          </p:nvGrpSpPr>
          <p:grpSpPr bwMode="auto">
            <a:xfrm>
              <a:off x="1890" y="1822"/>
              <a:ext cx="312" cy="244"/>
              <a:chOff x="2088" y="2536"/>
              <a:chExt cx="312" cy="244"/>
            </a:xfrm>
          </p:grpSpPr>
          <p:sp>
            <p:nvSpPr>
              <p:cNvPr id="17519" name="Line 32">
                <a:extLst>
                  <a:ext uri="{FF2B5EF4-FFF2-40B4-BE49-F238E27FC236}">
                    <a16:creationId xmlns:a16="http://schemas.microsoft.com/office/drawing/2014/main" id="{D3C5BC5D-832E-EB1A-EBB1-0F4FCAA32035}"/>
                  </a:ext>
                </a:extLst>
              </p:cNvPr>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20" name="Line 33">
                <a:extLst>
                  <a:ext uri="{FF2B5EF4-FFF2-40B4-BE49-F238E27FC236}">
                    <a16:creationId xmlns:a16="http://schemas.microsoft.com/office/drawing/2014/main" id="{9EBCF323-9730-E87C-02B3-FA7188D7FDFE}"/>
                  </a:ext>
                </a:extLst>
              </p:cNvPr>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21" name="Line 34">
                <a:extLst>
                  <a:ext uri="{FF2B5EF4-FFF2-40B4-BE49-F238E27FC236}">
                    <a16:creationId xmlns:a16="http://schemas.microsoft.com/office/drawing/2014/main" id="{0796FE1F-E50B-8A42-8C78-6FCA594B898A}"/>
                  </a:ext>
                </a:extLst>
              </p:cNvPr>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42" name="Group 35">
              <a:extLst>
                <a:ext uri="{FF2B5EF4-FFF2-40B4-BE49-F238E27FC236}">
                  <a16:creationId xmlns:a16="http://schemas.microsoft.com/office/drawing/2014/main" id="{039CDAA1-3932-85C0-E730-80826B55E171}"/>
                </a:ext>
              </a:extLst>
            </p:cNvPr>
            <p:cNvGrpSpPr>
              <a:grpSpLocks/>
            </p:cNvGrpSpPr>
            <p:nvPr/>
          </p:nvGrpSpPr>
          <p:grpSpPr bwMode="auto">
            <a:xfrm>
              <a:off x="1994" y="1822"/>
              <a:ext cx="312" cy="244"/>
              <a:chOff x="2088" y="2536"/>
              <a:chExt cx="312" cy="244"/>
            </a:xfrm>
          </p:grpSpPr>
          <p:sp>
            <p:nvSpPr>
              <p:cNvPr id="17516" name="Line 36">
                <a:extLst>
                  <a:ext uri="{FF2B5EF4-FFF2-40B4-BE49-F238E27FC236}">
                    <a16:creationId xmlns:a16="http://schemas.microsoft.com/office/drawing/2014/main" id="{B6E306CE-32EF-B621-D4DF-C6841359861A}"/>
                  </a:ext>
                </a:extLst>
              </p:cNvPr>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17" name="Line 37">
                <a:extLst>
                  <a:ext uri="{FF2B5EF4-FFF2-40B4-BE49-F238E27FC236}">
                    <a16:creationId xmlns:a16="http://schemas.microsoft.com/office/drawing/2014/main" id="{27196213-BAF0-28A9-11D1-08B13D211A14}"/>
                  </a:ext>
                </a:extLst>
              </p:cNvPr>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18" name="Line 38">
                <a:extLst>
                  <a:ext uri="{FF2B5EF4-FFF2-40B4-BE49-F238E27FC236}">
                    <a16:creationId xmlns:a16="http://schemas.microsoft.com/office/drawing/2014/main" id="{7A8C5CE8-108F-1D1A-4B8B-08D1F1BCE3AC}"/>
                  </a:ext>
                </a:extLst>
              </p:cNvPr>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43" name="Group 39">
              <a:extLst>
                <a:ext uri="{FF2B5EF4-FFF2-40B4-BE49-F238E27FC236}">
                  <a16:creationId xmlns:a16="http://schemas.microsoft.com/office/drawing/2014/main" id="{C4C8D766-0E9A-2C31-A3AC-A9D1BF2B4F25}"/>
                </a:ext>
              </a:extLst>
            </p:cNvPr>
            <p:cNvGrpSpPr>
              <a:grpSpLocks/>
            </p:cNvGrpSpPr>
            <p:nvPr/>
          </p:nvGrpSpPr>
          <p:grpSpPr bwMode="auto">
            <a:xfrm>
              <a:off x="2098" y="1822"/>
              <a:ext cx="312" cy="244"/>
              <a:chOff x="2088" y="2536"/>
              <a:chExt cx="312" cy="244"/>
            </a:xfrm>
          </p:grpSpPr>
          <p:sp>
            <p:nvSpPr>
              <p:cNvPr id="17513" name="Line 40">
                <a:extLst>
                  <a:ext uri="{FF2B5EF4-FFF2-40B4-BE49-F238E27FC236}">
                    <a16:creationId xmlns:a16="http://schemas.microsoft.com/office/drawing/2014/main" id="{93E308C5-6B7D-1711-B1AD-8713A24E5D6A}"/>
                  </a:ext>
                </a:extLst>
              </p:cNvPr>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14" name="Line 41">
                <a:extLst>
                  <a:ext uri="{FF2B5EF4-FFF2-40B4-BE49-F238E27FC236}">
                    <a16:creationId xmlns:a16="http://schemas.microsoft.com/office/drawing/2014/main" id="{DADF79DD-0208-337F-B3C6-AE7455EC08FC}"/>
                  </a:ext>
                </a:extLst>
              </p:cNvPr>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15" name="Line 42">
                <a:extLst>
                  <a:ext uri="{FF2B5EF4-FFF2-40B4-BE49-F238E27FC236}">
                    <a16:creationId xmlns:a16="http://schemas.microsoft.com/office/drawing/2014/main" id="{CE15E48D-C95F-A99B-8353-31100C881AAC}"/>
                  </a:ext>
                </a:extLst>
              </p:cNvPr>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44" name="Group 43">
              <a:extLst>
                <a:ext uri="{FF2B5EF4-FFF2-40B4-BE49-F238E27FC236}">
                  <a16:creationId xmlns:a16="http://schemas.microsoft.com/office/drawing/2014/main" id="{FDEF249E-FC87-FB29-9763-F9D502CABF3F}"/>
                </a:ext>
              </a:extLst>
            </p:cNvPr>
            <p:cNvGrpSpPr>
              <a:grpSpLocks/>
            </p:cNvGrpSpPr>
            <p:nvPr/>
          </p:nvGrpSpPr>
          <p:grpSpPr bwMode="auto">
            <a:xfrm>
              <a:off x="2198" y="1826"/>
              <a:ext cx="312" cy="244"/>
              <a:chOff x="2088" y="2536"/>
              <a:chExt cx="312" cy="244"/>
            </a:xfrm>
          </p:grpSpPr>
          <p:sp>
            <p:nvSpPr>
              <p:cNvPr id="17510" name="Line 44">
                <a:extLst>
                  <a:ext uri="{FF2B5EF4-FFF2-40B4-BE49-F238E27FC236}">
                    <a16:creationId xmlns:a16="http://schemas.microsoft.com/office/drawing/2014/main" id="{07A26122-4515-5BD2-6783-02E7B0804077}"/>
                  </a:ext>
                </a:extLst>
              </p:cNvPr>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11" name="Line 45">
                <a:extLst>
                  <a:ext uri="{FF2B5EF4-FFF2-40B4-BE49-F238E27FC236}">
                    <a16:creationId xmlns:a16="http://schemas.microsoft.com/office/drawing/2014/main" id="{BF005F13-697E-8C9C-CF7E-CA4C18826276}"/>
                  </a:ext>
                </a:extLst>
              </p:cNvPr>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12" name="Line 46">
                <a:extLst>
                  <a:ext uri="{FF2B5EF4-FFF2-40B4-BE49-F238E27FC236}">
                    <a16:creationId xmlns:a16="http://schemas.microsoft.com/office/drawing/2014/main" id="{A0BD0A20-7CAA-C548-D662-E13466CB1DF6}"/>
                  </a:ext>
                </a:extLst>
              </p:cNvPr>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45" name="Group 47">
              <a:extLst>
                <a:ext uri="{FF2B5EF4-FFF2-40B4-BE49-F238E27FC236}">
                  <a16:creationId xmlns:a16="http://schemas.microsoft.com/office/drawing/2014/main" id="{D816F9E2-51BF-F4AE-71AC-AF857162D211}"/>
                </a:ext>
              </a:extLst>
            </p:cNvPr>
            <p:cNvGrpSpPr>
              <a:grpSpLocks/>
            </p:cNvGrpSpPr>
            <p:nvPr/>
          </p:nvGrpSpPr>
          <p:grpSpPr bwMode="auto">
            <a:xfrm>
              <a:off x="2306" y="1822"/>
              <a:ext cx="312" cy="244"/>
              <a:chOff x="2088" y="2536"/>
              <a:chExt cx="312" cy="244"/>
            </a:xfrm>
          </p:grpSpPr>
          <p:sp>
            <p:nvSpPr>
              <p:cNvPr id="17507" name="Line 48">
                <a:extLst>
                  <a:ext uri="{FF2B5EF4-FFF2-40B4-BE49-F238E27FC236}">
                    <a16:creationId xmlns:a16="http://schemas.microsoft.com/office/drawing/2014/main" id="{3BD9F70D-C8A8-D811-FDD8-CE00EF0C1534}"/>
                  </a:ext>
                </a:extLst>
              </p:cNvPr>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08" name="Line 49">
                <a:extLst>
                  <a:ext uri="{FF2B5EF4-FFF2-40B4-BE49-F238E27FC236}">
                    <a16:creationId xmlns:a16="http://schemas.microsoft.com/office/drawing/2014/main" id="{1799B6C8-7EDC-2AF4-B438-ACCF9C3D35C7}"/>
                  </a:ext>
                </a:extLst>
              </p:cNvPr>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09" name="Line 50">
                <a:extLst>
                  <a:ext uri="{FF2B5EF4-FFF2-40B4-BE49-F238E27FC236}">
                    <a16:creationId xmlns:a16="http://schemas.microsoft.com/office/drawing/2014/main" id="{25641A1E-3F82-D47E-A161-DAF08C9A5754}"/>
                  </a:ext>
                </a:extLst>
              </p:cNvPr>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46" name="Group 51">
              <a:extLst>
                <a:ext uri="{FF2B5EF4-FFF2-40B4-BE49-F238E27FC236}">
                  <a16:creationId xmlns:a16="http://schemas.microsoft.com/office/drawing/2014/main" id="{AB831CE7-4B04-DA18-4333-F2B61229C164}"/>
                </a:ext>
              </a:extLst>
            </p:cNvPr>
            <p:cNvGrpSpPr>
              <a:grpSpLocks/>
            </p:cNvGrpSpPr>
            <p:nvPr/>
          </p:nvGrpSpPr>
          <p:grpSpPr bwMode="auto">
            <a:xfrm>
              <a:off x="2410" y="1822"/>
              <a:ext cx="312" cy="244"/>
              <a:chOff x="2088" y="2536"/>
              <a:chExt cx="312" cy="244"/>
            </a:xfrm>
          </p:grpSpPr>
          <p:sp>
            <p:nvSpPr>
              <p:cNvPr id="17504" name="Line 52">
                <a:extLst>
                  <a:ext uri="{FF2B5EF4-FFF2-40B4-BE49-F238E27FC236}">
                    <a16:creationId xmlns:a16="http://schemas.microsoft.com/office/drawing/2014/main" id="{40B9756F-BC20-EFFF-0F9F-FE89DCB78384}"/>
                  </a:ext>
                </a:extLst>
              </p:cNvPr>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05" name="Line 53">
                <a:extLst>
                  <a:ext uri="{FF2B5EF4-FFF2-40B4-BE49-F238E27FC236}">
                    <a16:creationId xmlns:a16="http://schemas.microsoft.com/office/drawing/2014/main" id="{4F8E5BA6-236B-8B7B-53C3-A36EC0B111E1}"/>
                  </a:ext>
                </a:extLst>
              </p:cNvPr>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06" name="Line 54">
                <a:extLst>
                  <a:ext uri="{FF2B5EF4-FFF2-40B4-BE49-F238E27FC236}">
                    <a16:creationId xmlns:a16="http://schemas.microsoft.com/office/drawing/2014/main" id="{5F10099E-6014-1258-D307-4EF7E0417126}"/>
                  </a:ext>
                </a:extLst>
              </p:cNvPr>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47" name="Group 55">
              <a:extLst>
                <a:ext uri="{FF2B5EF4-FFF2-40B4-BE49-F238E27FC236}">
                  <a16:creationId xmlns:a16="http://schemas.microsoft.com/office/drawing/2014/main" id="{1C05B2EB-CCDD-50AB-6063-5F341C97BB64}"/>
                </a:ext>
              </a:extLst>
            </p:cNvPr>
            <p:cNvGrpSpPr>
              <a:grpSpLocks/>
            </p:cNvGrpSpPr>
            <p:nvPr/>
          </p:nvGrpSpPr>
          <p:grpSpPr bwMode="auto">
            <a:xfrm>
              <a:off x="2510" y="1826"/>
              <a:ext cx="312" cy="244"/>
              <a:chOff x="2088" y="2536"/>
              <a:chExt cx="312" cy="244"/>
            </a:xfrm>
          </p:grpSpPr>
          <p:sp>
            <p:nvSpPr>
              <p:cNvPr id="17501" name="Line 56">
                <a:extLst>
                  <a:ext uri="{FF2B5EF4-FFF2-40B4-BE49-F238E27FC236}">
                    <a16:creationId xmlns:a16="http://schemas.microsoft.com/office/drawing/2014/main" id="{18ABDA86-F9A5-50F3-E72E-E7C426EEB50A}"/>
                  </a:ext>
                </a:extLst>
              </p:cNvPr>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02" name="Line 57">
                <a:extLst>
                  <a:ext uri="{FF2B5EF4-FFF2-40B4-BE49-F238E27FC236}">
                    <a16:creationId xmlns:a16="http://schemas.microsoft.com/office/drawing/2014/main" id="{D1216DFD-DE99-039E-2BAB-212BE0FF1EDB}"/>
                  </a:ext>
                </a:extLst>
              </p:cNvPr>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03" name="Line 58">
                <a:extLst>
                  <a:ext uri="{FF2B5EF4-FFF2-40B4-BE49-F238E27FC236}">
                    <a16:creationId xmlns:a16="http://schemas.microsoft.com/office/drawing/2014/main" id="{0F083B38-2763-638C-31B0-33A90B35895D}"/>
                  </a:ext>
                </a:extLst>
              </p:cNvPr>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sp>
          <p:nvSpPr>
            <p:cNvPr id="17448" name="Line 59">
              <a:extLst>
                <a:ext uri="{FF2B5EF4-FFF2-40B4-BE49-F238E27FC236}">
                  <a16:creationId xmlns:a16="http://schemas.microsoft.com/office/drawing/2014/main" id="{64ECFC71-53AE-BAC9-F140-102D9FCC16F0}"/>
                </a:ext>
              </a:extLst>
            </p:cNvPr>
            <p:cNvSpPr>
              <a:spLocks noChangeShapeType="1"/>
            </p:cNvSpPr>
            <p:nvPr/>
          </p:nvSpPr>
          <p:spPr bwMode="auto">
            <a:xfrm flipH="1">
              <a:off x="1548" y="1943"/>
              <a:ext cx="120" cy="11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49" name="Line 60">
              <a:extLst>
                <a:ext uri="{FF2B5EF4-FFF2-40B4-BE49-F238E27FC236}">
                  <a16:creationId xmlns:a16="http://schemas.microsoft.com/office/drawing/2014/main" id="{54750756-5914-5A08-E73D-144942EF4E75}"/>
                </a:ext>
              </a:extLst>
            </p:cNvPr>
            <p:cNvSpPr>
              <a:spLocks noChangeShapeType="1"/>
            </p:cNvSpPr>
            <p:nvPr/>
          </p:nvSpPr>
          <p:spPr bwMode="auto">
            <a:xfrm flipH="1">
              <a:off x="1587" y="1944"/>
              <a:ext cx="81"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50" name="Line 61">
              <a:extLst>
                <a:ext uri="{FF2B5EF4-FFF2-40B4-BE49-F238E27FC236}">
                  <a16:creationId xmlns:a16="http://schemas.microsoft.com/office/drawing/2014/main" id="{87B952B2-DE01-751F-F73A-290C0774C167}"/>
                </a:ext>
              </a:extLst>
            </p:cNvPr>
            <p:cNvSpPr>
              <a:spLocks noChangeShapeType="1"/>
            </p:cNvSpPr>
            <p:nvPr/>
          </p:nvSpPr>
          <p:spPr bwMode="auto">
            <a:xfrm>
              <a:off x="1431" y="1827"/>
              <a:ext cx="48"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51" name="Line 62">
              <a:extLst>
                <a:ext uri="{FF2B5EF4-FFF2-40B4-BE49-F238E27FC236}">
                  <a16:creationId xmlns:a16="http://schemas.microsoft.com/office/drawing/2014/main" id="{92A2B3D8-AD18-F341-DDBC-845C554CC8AA}"/>
                </a:ext>
              </a:extLst>
            </p:cNvPr>
            <p:cNvSpPr>
              <a:spLocks noChangeShapeType="1"/>
            </p:cNvSpPr>
            <p:nvPr/>
          </p:nvSpPr>
          <p:spPr bwMode="auto">
            <a:xfrm>
              <a:off x="1478" y="1817"/>
              <a:ext cx="16" cy="4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52" name="Rectangle 63">
              <a:extLst>
                <a:ext uri="{FF2B5EF4-FFF2-40B4-BE49-F238E27FC236}">
                  <a16:creationId xmlns:a16="http://schemas.microsoft.com/office/drawing/2014/main" id="{B79F3103-6F8B-37CF-C154-6911A8431323}"/>
                </a:ext>
              </a:extLst>
            </p:cNvPr>
            <p:cNvSpPr>
              <a:spLocks noChangeArrowheads="1"/>
            </p:cNvSpPr>
            <p:nvPr/>
          </p:nvSpPr>
          <p:spPr bwMode="auto">
            <a:xfrm rot="-779677">
              <a:off x="1502" y="1666"/>
              <a:ext cx="154" cy="34"/>
            </a:xfrm>
            <a:prstGeom prst="rect">
              <a:avLst/>
            </a:prstGeom>
            <a:solidFill>
              <a:srgbClr val="00FF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cs typeface="Times New Roman" panose="02020603050405020304" pitchFamily="18" charset="0"/>
              </a:endParaRPr>
            </a:p>
          </p:txBody>
        </p:sp>
        <p:sp>
          <p:nvSpPr>
            <p:cNvPr id="17453" name="Line 64">
              <a:extLst>
                <a:ext uri="{FF2B5EF4-FFF2-40B4-BE49-F238E27FC236}">
                  <a16:creationId xmlns:a16="http://schemas.microsoft.com/office/drawing/2014/main" id="{FB971A02-CC90-A914-219D-DBE8E64CB440}"/>
                </a:ext>
              </a:extLst>
            </p:cNvPr>
            <p:cNvSpPr>
              <a:spLocks noChangeShapeType="1"/>
            </p:cNvSpPr>
            <p:nvPr/>
          </p:nvSpPr>
          <p:spPr bwMode="auto">
            <a:xfrm>
              <a:off x="1566" y="1698"/>
              <a:ext cx="0" cy="9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54" name="Line 65">
              <a:extLst>
                <a:ext uri="{FF2B5EF4-FFF2-40B4-BE49-F238E27FC236}">
                  <a16:creationId xmlns:a16="http://schemas.microsoft.com/office/drawing/2014/main" id="{2F99CACE-2993-36CF-8460-3A04DA2E8352}"/>
                </a:ext>
              </a:extLst>
            </p:cNvPr>
            <p:cNvSpPr>
              <a:spLocks noChangeShapeType="1"/>
            </p:cNvSpPr>
            <p:nvPr/>
          </p:nvSpPr>
          <p:spPr bwMode="auto">
            <a:xfrm>
              <a:off x="1608" y="1674"/>
              <a:ext cx="0" cy="96"/>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55" name="Rectangle 66">
              <a:extLst>
                <a:ext uri="{FF2B5EF4-FFF2-40B4-BE49-F238E27FC236}">
                  <a16:creationId xmlns:a16="http://schemas.microsoft.com/office/drawing/2014/main" id="{D159E01A-BD0F-F9EE-971F-95DDA10CA6DB}"/>
                </a:ext>
              </a:extLst>
            </p:cNvPr>
            <p:cNvSpPr>
              <a:spLocks noChangeArrowheads="1"/>
            </p:cNvSpPr>
            <p:nvPr/>
          </p:nvSpPr>
          <p:spPr bwMode="auto">
            <a:xfrm rot="-779677">
              <a:off x="1374" y="1798"/>
              <a:ext cx="154" cy="34"/>
            </a:xfrm>
            <a:prstGeom prst="rect">
              <a:avLst/>
            </a:prstGeom>
            <a:solidFill>
              <a:srgbClr val="FF33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cs typeface="Times New Roman" panose="02020603050405020304" pitchFamily="18" charset="0"/>
              </a:endParaRPr>
            </a:p>
          </p:txBody>
        </p:sp>
        <p:sp>
          <p:nvSpPr>
            <p:cNvPr id="17456" name="Oval 67">
              <a:extLst>
                <a:ext uri="{FF2B5EF4-FFF2-40B4-BE49-F238E27FC236}">
                  <a16:creationId xmlns:a16="http://schemas.microsoft.com/office/drawing/2014/main" id="{71A34423-0FBD-757F-7E46-09FD4C07A9F6}"/>
                </a:ext>
              </a:extLst>
            </p:cNvPr>
            <p:cNvSpPr>
              <a:spLocks noChangeArrowheads="1"/>
            </p:cNvSpPr>
            <p:nvPr/>
          </p:nvSpPr>
          <p:spPr bwMode="auto">
            <a:xfrm flipH="1" flipV="1">
              <a:off x="1600" y="179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cs typeface="Times New Roman" panose="02020603050405020304" pitchFamily="18" charset="0"/>
              </a:endParaRPr>
            </a:p>
          </p:txBody>
        </p:sp>
        <p:sp>
          <p:nvSpPr>
            <p:cNvPr id="17457" name="Oval 68">
              <a:extLst>
                <a:ext uri="{FF2B5EF4-FFF2-40B4-BE49-F238E27FC236}">
                  <a16:creationId xmlns:a16="http://schemas.microsoft.com/office/drawing/2014/main" id="{1A463B3F-F2CE-4025-9E5D-A4B1E47E6E52}"/>
                </a:ext>
              </a:extLst>
            </p:cNvPr>
            <p:cNvSpPr>
              <a:spLocks noChangeArrowheads="1"/>
            </p:cNvSpPr>
            <p:nvPr/>
          </p:nvSpPr>
          <p:spPr bwMode="auto">
            <a:xfrm flipH="1" flipV="1">
              <a:off x="1496" y="188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cs typeface="Times New Roman" panose="02020603050405020304" pitchFamily="18" charset="0"/>
              </a:endParaRPr>
            </a:p>
          </p:txBody>
        </p:sp>
        <p:sp>
          <p:nvSpPr>
            <p:cNvPr id="17458" name="Oval 69">
              <a:extLst>
                <a:ext uri="{FF2B5EF4-FFF2-40B4-BE49-F238E27FC236}">
                  <a16:creationId xmlns:a16="http://schemas.microsoft.com/office/drawing/2014/main" id="{4C1F783C-7A1D-9359-76A4-D2620AA894F7}"/>
                </a:ext>
              </a:extLst>
            </p:cNvPr>
            <p:cNvSpPr>
              <a:spLocks noChangeArrowheads="1"/>
            </p:cNvSpPr>
            <p:nvPr/>
          </p:nvSpPr>
          <p:spPr bwMode="auto">
            <a:xfrm flipH="1" flipV="1">
              <a:off x="1550" y="184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cs typeface="Times New Roman" panose="02020603050405020304" pitchFamily="18" charset="0"/>
              </a:endParaRPr>
            </a:p>
          </p:txBody>
        </p:sp>
        <p:sp>
          <p:nvSpPr>
            <p:cNvPr id="17459" name="Freeform 70">
              <a:extLst>
                <a:ext uri="{FF2B5EF4-FFF2-40B4-BE49-F238E27FC236}">
                  <a16:creationId xmlns:a16="http://schemas.microsoft.com/office/drawing/2014/main" id="{D989BEEE-DECF-5765-AFDB-7DB3BC964BB3}"/>
                </a:ext>
              </a:extLst>
            </p:cNvPr>
            <p:cNvSpPr>
              <a:spLocks/>
            </p:cNvSpPr>
            <p:nvPr/>
          </p:nvSpPr>
          <p:spPr bwMode="auto">
            <a:xfrm>
              <a:off x="1458" y="2061"/>
              <a:ext cx="1296" cy="720"/>
            </a:xfrm>
            <a:custGeom>
              <a:avLst/>
              <a:gdLst>
                <a:gd name="T0" fmla="*/ 0 w 1296"/>
                <a:gd name="T1" fmla="*/ 0 h 720"/>
                <a:gd name="T2" fmla="*/ 0 w 1296"/>
                <a:gd name="T3" fmla="*/ 720 h 720"/>
                <a:gd name="T4" fmla="*/ 1296 w 1296"/>
                <a:gd name="T5" fmla="*/ 720 h 720"/>
                <a:gd name="T6" fmla="*/ 1296 w 1296"/>
                <a:gd name="T7" fmla="*/ 0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525252"/>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60" name="Line 71">
              <a:extLst>
                <a:ext uri="{FF2B5EF4-FFF2-40B4-BE49-F238E27FC236}">
                  <a16:creationId xmlns:a16="http://schemas.microsoft.com/office/drawing/2014/main" id="{BDA35148-7CFC-5B24-F535-40A2C65A34D7}"/>
                </a:ext>
              </a:extLst>
            </p:cNvPr>
            <p:cNvSpPr>
              <a:spLocks noChangeShapeType="1"/>
            </p:cNvSpPr>
            <p:nvPr/>
          </p:nvSpPr>
          <p:spPr bwMode="auto">
            <a:xfrm>
              <a:off x="1582" y="2058"/>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61" name="Line 72">
              <a:extLst>
                <a:ext uri="{FF2B5EF4-FFF2-40B4-BE49-F238E27FC236}">
                  <a16:creationId xmlns:a16="http://schemas.microsoft.com/office/drawing/2014/main" id="{8179BA20-9294-74E8-5645-886035EA3EF9}"/>
                </a:ext>
              </a:extLst>
            </p:cNvPr>
            <p:cNvSpPr>
              <a:spLocks noChangeShapeType="1"/>
            </p:cNvSpPr>
            <p:nvPr/>
          </p:nvSpPr>
          <p:spPr bwMode="auto">
            <a:xfrm>
              <a:off x="1615" y="2055"/>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62" name="Line 73">
              <a:extLst>
                <a:ext uri="{FF2B5EF4-FFF2-40B4-BE49-F238E27FC236}">
                  <a16:creationId xmlns:a16="http://schemas.microsoft.com/office/drawing/2014/main" id="{6F073836-FF70-0A83-80C3-EB41D256A32F}"/>
                </a:ext>
              </a:extLst>
            </p:cNvPr>
            <p:cNvSpPr>
              <a:spLocks noChangeShapeType="1"/>
            </p:cNvSpPr>
            <p:nvPr/>
          </p:nvSpPr>
          <p:spPr bwMode="auto">
            <a:xfrm>
              <a:off x="1651" y="2055"/>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17463" name="Group 74">
              <a:extLst>
                <a:ext uri="{FF2B5EF4-FFF2-40B4-BE49-F238E27FC236}">
                  <a16:creationId xmlns:a16="http://schemas.microsoft.com/office/drawing/2014/main" id="{9942FCD0-A142-4473-93D8-6558A5AC1C78}"/>
                </a:ext>
              </a:extLst>
            </p:cNvPr>
            <p:cNvGrpSpPr>
              <a:grpSpLocks/>
            </p:cNvGrpSpPr>
            <p:nvPr/>
          </p:nvGrpSpPr>
          <p:grpSpPr bwMode="auto">
            <a:xfrm>
              <a:off x="1687" y="2055"/>
              <a:ext cx="69" cy="723"/>
              <a:chOff x="1996" y="2673"/>
              <a:chExt cx="69" cy="723"/>
            </a:xfrm>
          </p:grpSpPr>
          <p:sp>
            <p:nvSpPr>
              <p:cNvPr id="17498" name="Line 75">
                <a:extLst>
                  <a:ext uri="{FF2B5EF4-FFF2-40B4-BE49-F238E27FC236}">
                    <a16:creationId xmlns:a16="http://schemas.microsoft.com/office/drawing/2014/main" id="{3D533268-E80B-2F35-6D24-0A6D1B47C48F}"/>
                  </a:ext>
                </a:extLst>
              </p:cNvPr>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99" name="Line 76">
                <a:extLst>
                  <a:ext uri="{FF2B5EF4-FFF2-40B4-BE49-F238E27FC236}">
                    <a16:creationId xmlns:a16="http://schemas.microsoft.com/office/drawing/2014/main" id="{BAC47956-AC03-26C6-3089-5F3B50D8C801}"/>
                  </a:ext>
                </a:extLst>
              </p:cNvPr>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500" name="Line 77">
                <a:extLst>
                  <a:ext uri="{FF2B5EF4-FFF2-40B4-BE49-F238E27FC236}">
                    <a16:creationId xmlns:a16="http://schemas.microsoft.com/office/drawing/2014/main" id="{EF175F79-2CD6-85B9-1F84-E43D5AB1A196}"/>
                  </a:ext>
                </a:extLst>
              </p:cNvPr>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64" name="Group 78">
              <a:extLst>
                <a:ext uri="{FF2B5EF4-FFF2-40B4-BE49-F238E27FC236}">
                  <a16:creationId xmlns:a16="http://schemas.microsoft.com/office/drawing/2014/main" id="{12F2443A-2CB7-D5DF-D839-DE5497E3A2FD}"/>
                </a:ext>
              </a:extLst>
            </p:cNvPr>
            <p:cNvGrpSpPr>
              <a:grpSpLocks/>
            </p:cNvGrpSpPr>
            <p:nvPr/>
          </p:nvGrpSpPr>
          <p:grpSpPr bwMode="auto">
            <a:xfrm>
              <a:off x="1788" y="2058"/>
              <a:ext cx="69" cy="723"/>
              <a:chOff x="1996" y="2673"/>
              <a:chExt cx="69" cy="723"/>
            </a:xfrm>
          </p:grpSpPr>
          <p:sp>
            <p:nvSpPr>
              <p:cNvPr id="17495" name="Line 79">
                <a:extLst>
                  <a:ext uri="{FF2B5EF4-FFF2-40B4-BE49-F238E27FC236}">
                    <a16:creationId xmlns:a16="http://schemas.microsoft.com/office/drawing/2014/main" id="{E3976832-A2ED-18C6-7D89-9AC999B9BBE3}"/>
                  </a:ext>
                </a:extLst>
              </p:cNvPr>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96" name="Line 80">
                <a:extLst>
                  <a:ext uri="{FF2B5EF4-FFF2-40B4-BE49-F238E27FC236}">
                    <a16:creationId xmlns:a16="http://schemas.microsoft.com/office/drawing/2014/main" id="{10205663-0728-D4F5-A808-D326873F1AEF}"/>
                  </a:ext>
                </a:extLst>
              </p:cNvPr>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97" name="Line 81">
                <a:extLst>
                  <a:ext uri="{FF2B5EF4-FFF2-40B4-BE49-F238E27FC236}">
                    <a16:creationId xmlns:a16="http://schemas.microsoft.com/office/drawing/2014/main" id="{67288638-E075-84A4-40F3-DB3B842BBFEF}"/>
                  </a:ext>
                </a:extLst>
              </p:cNvPr>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65" name="Group 82">
              <a:extLst>
                <a:ext uri="{FF2B5EF4-FFF2-40B4-BE49-F238E27FC236}">
                  <a16:creationId xmlns:a16="http://schemas.microsoft.com/office/drawing/2014/main" id="{BAD63031-3AD4-1F0B-99BB-F42650C3C48A}"/>
                </a:ext>
              </a:extLst>
            </p:cNvPr>
            <p:cNvGrpSpPr>
              <a:grpSpLocks/>
            </p:cNvGrpSpPr>
            <p:nvPr/>
          </p:nvGrpSpPr>
          <p:grpSpPr bwMode="auto">
            <a:xfrm>
              <a:off x="1893" y="2058"/>
              <a:ext cx="69" cy="723"/>
              <a:chOff x="1996" y="2673"/>
              <a:chExt cx="69" cy="723"/>
            </a:xfrm>
          </p:grpSpPr>
          <p:sp>
            <p:nvSpPr>
              <p:cNvPr id="17492" name="Line 83">
                <a:extLst>
                  <a:ext uri="{FF2B5EF4-FFF2-40B4-BE49-F238E27FC236}">
                    <a16:creationId xmlns:a16="http://schemas.microsoft.com/office/drawing/2014/main" id="{11DBC537-5B78-FF70-1572-19ABD55CF896}"/>
                  </a:ext>
                </a:extLst>
              </p:cNvPr>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93" name="Line 84">
                <a:extLst>
                  <a:ext uri="{FF2B5EF4-FFF2-40B4-BE49-F238E27FC236}">
                    <a16:creationId xmlns:a16="http://schemas.microsoft.com/office/drawing/2014/main" id="{FC5EDE45-EBE4-DA1F-008E-ACA70B4A27EC}"/>
                  </a:ext>
                </a:extLst>
              </p:cNvPr>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94" name="Line 85">
                <a:extLst>
                  <a:ext uri="{FF2B5EF4-FFF2-40B4-BE49-F238E27FC236}">
                    <a16:creationId xmlns:a16="http://schemas.microsoft.com/office/drawing/2014/main" id="{27BDD0C0-97A1-152B-71BA-67E3979496D8}"/>
                  </a:ext>
                </a:extLst>
              </p:cNvPr>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66" name="Group 86">
              <a:extLst>
                <a:ext uri="{FF2B5EF4-FFF2-40B4-BE49-F238E27FC236}">
                  <a16:creationId xmlns:a16="http://schemas.microsoft.com/office/drawing/2014/main" id="{CC62AA4D-68F5-44D2-8C78-4CA5A1EE8EA5}"/>
                </a:ext>
              </a:extLst>
            </p:cNvPr>
            <p:cNvGrpSpPr>
              <a:grpSpLocks/>
            </p:cNvGrpSpPr>
            <p:nvPr/>
          </p:nvGrpSpPr>
          <p:grpSpPr bwMode="auto">
            <a:xfrm>
              <a:off x="1995" y="2055"/>
              <a:ext cx="69" cy="723"/>
              <a:chOff x="1996" y="2673"/>
              <a:chExt cx="69" cy="723"/>
            </a:xfrm>
          </p:grpSpPr>
          <p:sp>
            <p:nvSpPr>
              <p:cNvPr id="17489" name="Line 87">
                <a:extLst>
                  <a:ext uri="{FF2B5EF4-FFF2-40B4-BE49-F238E27FC236}">
                    <a16:creationId xmlns:a16="http://schemas.microsoft.com/office/drawing/2014/main" id="{15A3C4CF-4058-7C57-CB30-A93B9901AB72}"/>
                  </a:ext>
                </a:extLst>
              </p:cNvPr>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90" name="Line 88">
                <a:extLst>
                  <a:ext uri="{FF2B5EF4-FFF2-40B4-BE49-F238E27FC236}">
                    <a16:creationId xmlns:a16="http://schemas.microsoft.com/office/drawing/2014/main" id="{9E085A1E-148C-F41C-E412-4B64BDB37E63}"/>
                  </a:ext>
                </a:extLst>
              </p:cNvPr>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91" name="Line 89">
                <a:extLst>
                  <a:ext uri="{FF2B5EF4-FFF2-40B4-BE49-F238E27FC236}">
                    <a16:creationId xmlns:a16="http://schemas.microsoft.com/office/drawing/2014/main" id="{ED402E79-71BC-FC91-F66C-D3697BFA4A51}"/>
                  </a:ext>
                </a:extLst>
              </p:cNvPr>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67" name="Group 90">
              <a:extLst>
                <a:ext uri="{FF2B5EF4-FFF2-40B4-BE49-F238E27FC236}">
                  <a16:creationId xmlns:a16="http://schemas.microsoft.com/office/drawing/2014/main" id="{AF5E4F1B-7E1F-8C7A-AB83-F5046E6B4C96}"/>
                </a:ext>
              </a:extLst>
            </p:cNvPr>
            <p:cNvGrpSpPr>
              <a:grpSpLocks/>
            </p:cNvGrpSpPr>
            <p:nvPr/>
          </p:nvGrpSpPr>
          <p:grpSpPr bwMode="auto">
            <a:xfrm>
              <a:off x="2100" y="2055"/>
              <a:ext cx="69" cy="723"/>
              <a:chOff x="1996" y="2673"/>
              <a:chExt cx="69" cy="723"/>
            </a:xfrm>
          </p:grpSpPr>
          <p:sp>
            <p:nvSpPr>
              <p:cNvPr id="17486" name="Line 91">
                <a:extLst>
                  <a:ext uri="{FF2B5EF4-FFF2-40B4-BE49-F238E27FC236}">
                    <a16:creationId xmlns:a16="http://schemas.microsoft.com/office/drawing/2014/main" id="{0941D0CF-7437-EB3B-BBC5-82F14337B755}"/>
                  </a:ext>
                </a:extLst>
              </p:cNvPr>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87" name="Line 92">
                <a:extLst>
                  <a:ext uri="{FF2B5EF4-FFF2-40B4-BE49-F238E27FC236}">
                    <a16:creationId xmlns:a16="http://schemas.microsoft.com/office/drawing/2014/main" id="{BF9DB5E6-9A0C-455C-2C50-09B4740F19C3}"/>
                  </a:ext>
                </a:extLst>
              </p:cNvPr>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88" name="Line 93">
                <a:extLst>
                  <a:ext uri="{FF2B5EF4-FFF2-40B4-BE49-F238E27FC236}">
                    <a16:creationId xmlns:a16="http://schemas.microsoft.com/office/drawing/2014/main" id="{B8960C92-5F73-D767-31F6-753A5108699E}"/>
                  </a:ext>
                </a:extLst>
              </p:cNvPr>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68" name="Group 94">
              <a:extLst>
                <a:ext uri="{FF2B5EF4-FFF2-40B4-BE49-F238E27FC236}">
                  <a16:creationId xmlns:a16="http://schemas.microsoft.com/office/drawing/2014/main" id="{9E8FB600-B000-19B2-6194-498B2D02B9D0}"/>
                </a:ext>
              </a:extLst>
            </p:cNvPr>
            <p:cNvGrpSpPr>
              <a:grpSpLocks/>
            </p:cNvGrpSpPr>
            <p:nvPr/>
          </p:nvGrpSpPr>
          <p:grpSpPr bwMode="auto">
            <a:xfrm>
              <a:off x="2202" y="2061"/>
              <a:ext cx="69" cy="723"/>
              <a:chOff x="1996" y="2673"/>
              <a:chExt cx="69" cy="723"/>
            </a:xfrm>
          </p:grpSpPr>
          <p:sp>
            <p:nvSpPr>
              <p:cNvPr id="17483" name="Line 95">
                <a:extLst>
                  <a:ext uri="{FF2B5EF4-FFF2-40B4-BE49-F238E27FC236}">
                    <a16:creationId xmlns:a16="http://schemas.microsoft.com/office/drawing/2014/main" id="{7F7628F7-A5FA-6998-ED8B-D6571D8AED0F}"/>
                  </a:ext>
                </a:extLst>
              </p:cNvPr>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84" name="Line 96">
                <a:extLst>
                  <a:ext uri="{FF2B5EF4-FFF2-40B4-BE49-F238E27FC236}">
                    <a16:creationId xmlns:a16="http://schemas.microsoft.com/office/drawing/2014/main" id="{17EBFDFC-13F6-9F7F-276F-ED72C47EBE68}"/>
                  </a:ext>
                </a:extLst>
              </p:cNvPr>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85" name="Line 97">
                <a:extLst>
                  <a:ext uri="{FF2B5EF4-FFF2-40B4-BE49-F238E27FC236}">
                    <a16:creationId xmlns:a16="http://schemas.microsoft.com/office/drawing/2014/main" id="{A5671E7B-DD51-ED58-4486-5AC2477AE98A}"/>
                  </a:ext>
                </a:extLst>
              </p:cNvPr>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69" name="Group 98">
              <a:extLst>
                <a:ext uri="{FF2B5EF4-FFF2-40B4-BE49-F238E27FC236}">
                  <a16:creationId xmlns:a16="http://schemas.microsoft.com/office/drawing/2014/main" id="{2B85BB08-6DF3-FFE4-070E-3E4A099D2A6D}"/>
                </a:ext>
              </a:extLst>
            </p:cNvPr>
            <p:cNvGrpSpPr>
              <a:grpSpLocks/>
            </p:cNvGrpSpPr>
            <p:nvPr/>
          </p:nvGrpSpPr>
          <p:grpSpPr bwMode="auto">
            <a:xfrm>
              <a:off x="2307" y="2061"/>
              <a:ext cx="69" cy="723"/>
              <a:chOff x="1996" y="2673"/>
              <a:chExt cx="69" cy="723"/>
            </a:xfrm>
          </p:grpSpPr>
          <p:sp>
            <p:nvSpPr>
              <p:cNvPr id="17480" name="Line 99">
                <a:extLst>
                  <a:ext uri="{FF2B5EF4-FFF2-40B4-BE49-F238E27FC236}">
                    <a16:creationId xmlns:a16="http://schemas.microsoft.com/office/drawing/2014/main" id="{2E3D1AE9-1028-CB11-6A64-A1BE8E0386D4}"/>
                  </a:ext>
                </a:extLst>
              </p:cNvPr>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81" name="Line 100">
                <a:extLst>
                  <a:ext uri="{FF2B5EF4-FFF2-40B4-BE49-F238E27FC236}">
                    <a16:creationId xmlns:a16="http://schemas.microsoft.com/office/drawing/2014/main" id="{903E48ED-AFC8-BE44-8321-579D9BEC766A}"/>
                  </a:ext>
                </a:extLst>
              </p:cNvPr>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82" name="Line 101">
                <a:extLst>
                  <a:ext uri="{FF2B5EF4-FFF2-40B4-BE49-F238E27FC236}">
                    <a16:creationId xmlns:a16="http://schemas.microsoft.com/office/drawing/2014/main" id="{C4EEA1AC-65BE-0D27-9784-0C5F71E52571}"/>
                  </a:ext>
                </a:extLst>
              </p:cNvPr>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70" name="Group 102">
              <a:extLst>
                <a:ext uri="{FF2B5EF4-FFF2-40B4-BE49-F238E27FC236}">
                  <a16:creationId xmlns:a16="http://schemas.microsoft.com/office/drawing/2014/main" id="{61624D55-F79C-76BF-4DA6-1214312C6ABE}"/>
                </a:ext>
              </a:extLst>
            </p:cNvPr>
            <p:cNvGrpSpPr>
              <a:grpSpLocks/>
            </p:cNvGrpSpPr>
            <p:nvPr/>
          </p:nvGrpSpPr>
          <p:grpSpPr bwMode="auto">
            <a:xfrm>
              <a:off x="2412" y="2061"/>
              <a:ext cx="69" cy="723"/>
              <a:chOff x="1996" y="2673"/>
              <a:chExt cx="69" cy="723"/>
            </a:xfrm>
          </p:grpSpPr>
          <p:sp>
            <p:nvSpPr>
              <p:cNvPr id="17477" name="Line 103">
                <a:extLst>
                  <a:ext uri="{FF2B5EF4-FFF2-40B4-BE49-F238E27FC236}">
                    <a16:creationId xmlns:a16="http://schemas.microsoft.com/office/drawing/2014/main" id="{447AC262-3828-F4BE-6476-693CE52677A0}"/>
                  </a:ext>
                </a:extLst>
              </p:cNvPr>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78" name="Line 104">
                <a:extLst>
                  <a:ext uri="{FF2B5EF4-FFF2-40B4-BE49-F238E27FC236}">
                    <a16:creationId xmlns:a16="http://schemas.microsoft.com/office/drawing/2014/main" id="{CCF10DA8-B0E8-8CCF-A639-75355C596932}"/>
                  </a:ext>
                </a:extLst>
              </p:cNvPr>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79" name="Line 105">
                <a:extLst>
                  <a:ext uri="{FF2B5EF4-FFF2-40B4-BE49-F238E27FC236}">
                    <a16:creationId xmlns:a16="http://schemas.microsoft.com/office/drawing/2014/main" id="{6E67D00A-D829-4868-80FD-E29DCFC24454}"/>
                  </a:ext>
                </a:extLst>
              </p:cNvPr>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17471" name="Group 106">
              <a:extLst>
                <a:ext uri="{FF2B5EF4-FFF2-40B4-BE49-F238E27FC236}">
                  <a16:creationId xmlns:a16="http://schemas.microsoft.com/office/drawing/2014/main" id="{842C60FF-D0CF-9E32-5CFC-8367601DCB94}"/>
                </a:ext>
              </a:extLst>
            </p:cNvPr>
            <p:cNvGrpSpPr>
              <a:grpSpLocks/>
            </p:cNvGrpSpPr>
            <p:nvPr/>
          </p:nvGrpSpPr>
          <p:grpSpPr bwMode="auto">
            <a:xfrm>
              <a:off x="2517" y="2061"/>
              <a:ext cx="69" cy="723"/>
              <a:chOff x="1996" y="2673"/>
              <a:chExt cx="69" cy="723"/>
            </a:xfrm>
          </p:grpSpPr>
          <p:sp>
            <p:nvSpPr>
              <p:cNvPr id="17474" name="Line 107">
                <a:extLst>
                  <a:ext uri="{FF2B5EF4-FFF2-40B4-BE49-F238E27FC236}">
                    <a16:creationId xmlns:a16="http://schemas.microsoft.com/office/drawing/2014/main" id="{DAF34F46-DF85-1C53-AA38-7F88CAC436F6}"/>
                  </a:ext>
                </a:extLst>
              </p:cNvPr>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75" name="Line 108">
                <a:extLst>
                  <a:ext uri="{FF2B5EF4-FFF2-40B4-BE49-F238E27FC236}">
                    <a16:creationId xmlns:a16="http://schemas.microsoft.com/office/drawing/2014/main" id="{03457EF1-A5D9-28EE-812F-1CE6FC96E39B}"/>
                  </a:ext>
                </a:extLst>
              </p:cNvPr>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76" name="Line 109">
                <a:extLst>
                  <a:ext uri="{FF2B5EF4-FFF2-40B4-BE49-F238E27FC236}">
                    <a16:creationId xmlns:a16="http://schemas.microsoft.com/office/drawing/2014/main" id="{28C29051-2EB2-8620-D86E-48B63DF7D0CC}"/>
                  </a:ext>
                </a:extLst>
              </p:cNvPr>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sp>
          <p:nvSpPr>
            <p:cNvPr id="17472" name="Line 110">
              <a:extLst>
                <a:ext uri="{FF2B5EF4-FFF2-40B4-BE49-F238E27FC236}">
                  <a16:creationId xmlns:a16="http://schemas.microsoft.com/office/drawing/2014/main" id="{65B151D6-505E-8D5B-F964-CC6C92532255}"/>
                </a:ext>
              </a:extLst>
            </p:cNvPr>
            <p:cNvSpPr>
              <a:spLocks noChangeShapeType="1"/>
            </p:cNvSpPr>
            <p:nvPr/>
          </p:nvSpPr>
          <p:spPr bwMode="auto">
            <a:xfrm>
              <a:off x="1549" y="2055"/>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473" name="Freeform 111" descr="Small grid">
              <a:extLst>
                <a:ext uri="{FF2B5EF4-FFF2-40B4-BE49-F238E27FC236}">
                  <a16:creationId xmlns:a16="http://schemas.microsoft.com/office/drawing/2014/main" id="{46355087-90B2-52BF-9EA4-BCEB1BE72B1E}"/>
                </a:ext>
              </a:extLst>
            </p:cNvPr>
            <p:cNvSpPr>
              <a:spLocks/>
            </p:cNvSpPr>
            <p:nvPr/>
          </p:nvSpPr>
          <p:spPr bwMode="auto">
            <a:xfrm>
              <a:off x="2664" y="1906"/>
              <a:ext cx="96" cy="1076"/>
            </a:xfrm>
            <a:custGeom>
              <a:avLst/>
              <a:gdLst>
                <a:gd name="T0" fmla="*/ 0 w 96"/>
                <a:gd name="T1" fmla="*/ 68 h 1076"/>
                <a:gd name="T2" fmla="*/ 0 w 96"/>
                <a:gd name="T3" fmla="*/ 1076 h 1076"/>
                <a:gd name="T4" fmla="*/ 96 w 96"/>
                <a:gd name="T5" fmla="*/ 980 h 1076"/>
                <a:gd name="T6" fmla="*/ 96 w 96"/>
                <a:gd name="T7" fmla="*/ 0 h 1076"/>
                <a:gd name="T8" fmla="*/ 0 w 96"/>
                <a:gd name="T9" fmla="*/ 68 h 10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076">
                  <a:moveTo>
                    <a:pt x="0" y="68"/>
                  </a:moveTo>
                  <a:lnTo>
                    <a:pt x="0" y="1076"/>
                  </a:lnTo>
                  <a:lnTo>
                    <a:pt x="96" y="980"/>
                  </a:lnTo>
                  <a:lnTo>
                    <a:pt x="96" y="0"/>
                  </a:lnTo>
                  <a:lnTo>
                    <a:pt x="0" y="68"/>
                  </a:lnTo>
                  <a:close/>
                </a:path>
              </a:pathLst>
            </a:custGeom>
            <a:pattFill prst="smGrid">
              <a:fgClr>
                <a:schemeClr val="bg2"/>
              </a:fgClr>
              <a:bgClr>
                <a:schemeClr val="bg1"/>
              </a:bgClr>
            </a:pattFill>
            <a:ln>
              <a:noFill/>
            </a:ln>
            <a:effectLst>
              <a:prstShdw prst="shdw13" dist="12700" dir="10800000">
                <a:schemeClr val="tx2">
                  <a:alpha val="50000"/>
                </a:schemeClr>
              </a:prst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en-US" sz="1050"/>
            </a:p>
          </p:txBody>
        </p:sp>
      </p:grpSp>
      <p:grpSp>
        <p:nvGrpSpPr>
          <p:cNvPr id="123" name="Group 112">
            <a:extLst>
              <a:ext uri="{FF2B5EF4-FFF2-40B4-BE49-F238E27FC236}">
                <a16:creationId xmlns:a16="http://schemas.microsoft.com/office/drawing/2014/main" id="{4F072075-3504-D56C-0188-6BAB963AFDAD}"/>
              </a:ext>
            </a:extLst>
          </p:cNvPr>
          <p:cNvGrpSpPr>
            <a:grpSpLocks/>
          </p:cNvGrpSpPr>
          <p:nvPr/>
        </p:nvGrpSpPr>
        <p:grpSpPr bwMode="auto">
          <a:xfrm>
            <a:off x="6507957" y="3440906"/>
            <a:ext cx="1321594" cy="282179"/>
            <a:chOff x="3125" y="779"/>
            <a:chExt cx="1110" cy="237"/>
          </a:xfrm>
        </p:grpSpPr>
        <p:sp>
          <p:nvSpPr>
            <p:cNvPr id="17422" name="Rectangle 113">
              <a:extLst>
                <a:ext uri="{FF2B5EF4-FFF2-40B4-BE49-F238E27FC236}">
                  <a16:creationId xmlns:a16="http://schemas.microsoft.com/office/drawing/2014/main" id="{944A9CEC-B470-C9F9-9FA7-57E081E133B1}"/>
                </a:ext>
              </a:extLst>
            </p:cNvPr>
            <p:cNvSpPr>
              <a:spLocks noChangeArrowheads="1"/>
            </p:cNvSpPr>
            <p:nvPr/>
          </p:nvSpPr>
          <p:spPr bwMode="auto">
            <a:xfrm rot="10800000">
              <a:off x="3125" y="779"/>
              <a:ext cx="555" cy="235"/>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FFFF"/>
                  </a:solidFill>
                  <a:latin typeface=".VnTifani HeavyH" panose="020B7200000000000000" pitchFamily="34" charset="0"/>
                  <a:cs typeface="Times New Roman" panose="02020603050405020304" pitchFamily="18" charset="0"/>
                </a:rPr>
                <a:t>N</a:t>
              </a:r>
            </a:p>
          </p:txBody>
        </p:sp>
        <p:sp>
          <p:nvSpPr>
            <p:cNvPr id="17423" name="Rectangle 114">
              <a:extLst>
                <a:ext uri="{FF2B5EF4-FFF2-40B4-BE49-F238E27FC236}">
                  <a16:creationId xmlns:a16="http://schemas.microsoft.com/office/drawing/2014/main" id="{58653952-4380-4288-595D-A978AB77E128}"/>
                </a:ext>
              </a:extLst>
            </p:cNvPr>
            <p:cNvSpPr>
              <a:spLocks noChangeArrowheads="1"/>
            </p:cNvSpPr>
            <p:nvPr/>
          </p:nvSpPr>
          <p:spPr bwMode="auto">
            <a:xfrm rot="10800000">
              <a:off x="3680" y="781"/>
              <a:ext cx="555" cy="235"/>
            </a:xfrm>
            <a:prstGeom prst="rect">
              <a:avLst/>
            </a:prstGeom>
            <a:solidFill>
              <a:srgbClr val="0000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00FFFF"/>
                  </a:solidFill>
                  <a:latin typeface=".VnTifani HeavyH" panose="020B7200000000000000" pitchFamily="34" charset="0"/>
                  <a:cs typeface="Times New Roman" panose="02020603050405020304" pitchFamily="18" charset="0"/>
                </a:rPr>
                <a:t>S</a:t>
              </a:r>
            </a:p>
          </p:txBody>
        </p:sp>
      </p:grpSp>
      <p:sp>
        <p:nvSpPr>
          <p:cNvPr id="17416" name="AutoShape 115">
            <a:extLst>
              <a:ext uri="{FF2B5EF4-FFF2-40B4-BE49-F238E27FC236}">
                <a16:creationId xmlns:a16="http://schemas.microsoft.com/office/drawing/2014/main" id="{963265D8-3F19-1513-8DF1-380A6ECBB136}"/>
              </a:ext>
            </a:extLst>
          </p:cNvPr>
          <p:cNvSpPr>
            <a:spLocks noChangeArrowheads="1"/>
          </p:cNvSpPr>
          <p:nvPr/>
        </p:nvSpPr>
        <p:spPr bwMode="auto">
          <a:xfrm>
            <a:off x="7022306" y="4057650"/>
            <a:ext cx="400050" cy="228600"/>
          </a:xfrm>
          <a:prstGeom prst="flowChartMagneticDisk">
            <a:avLst/>
          </a:prstGeom>
          <a:gradFill rotWithShape="1">
            <a:gsLst>
              <a:gs pos="0">
                <a:schemeClr val="bg1"/>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cs typeface="Times New Roman" panose="02020603050405020304" pitchFamily="18" charset="0"/>
            </a:endParaRPr>
          </a:p>
        </p:txBody>
      </p:sp>
      <p:sp>
        <p:nvSpPr>
          <p:cNvPr id="127" name="Rectangle 116">
            <a:extLst>
              <a:ext uri="{FF2B5EF4-FFF2-40B4-BE49-F238E27FC236}">
                <a16:creationId xmlns:a16="http://schemas.microsoft.com/office/drawing/2014/main" id="{9300C0B0-9BD8-E966-C635-D3C5C1F6D923}"/>
              </a:ext>
            </a:extLst>
          </p:cNvPr>
          <p:cNvSpPr>
            <a:spLocks noChangeArrowheads="1"/>
          </p:cNvSpPr>
          <p:nvPr/>
        </p:nvSpPr>
        <p:spPr bwMode="auto">
          <a:xfrm>
            <a:off x="7184231" y="3733800"/>
            <a:ext cx="57150" cy="342900"/>
          </a:xfrm>
          <a:prstGeom prst="rect">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050">
              <a:latin typeface="Times New Roman" pitchFamily="18" charset="0"/>
              <a:cs typeface="Times New Roman" pitchFamily="18" charset="0"/>
            </a:endParaRPr>
          </a:p>
        </p:txBody>
      </p:sp>
      <p:sp>
        <p:nvSpPr>
          <p:cNvPr id="128" name="Text Box 117">
            <a:extLst>
              <a:ext uri="{FF2B5EF4-FFF2-40B4-BE49-F238E27FC236}">
                <a16:creationId xmlns:a16="http://schemas.microsoft.com/office/drawing/2014/main" id="{4D436DC9-76C9-7044-4041-AEB424AABC07}"/>
              </a:ext>
            </a:extLst>
          </p:cNvPr>
          <p:cNvSpPr txBox="1">
            <a:spLocks noChangeArrowheads="1"/>
          </p:cNvSpPr>
          <p:nvPr/>
        </p:nvSpPr>
        <p:spPr bwMode="auto">
          <a:xfrm>
            <a:off x="5079206" y="4641056"/>
            <a:ext cx="9144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1050" u="sng" dirty="0" err="1">
                <a:latin typeface="+mn-lt"/>
                <a:cs typeface="Times New Roman" pitchFamily="18" charset="0"/>
              </a:rPr>
              <a:t>Hình</a:t>
            </a:r>
            <a:r>
              <a:rPr lang="en-US" sz="1050" u="sng" dirty="0">
                <a:latin typeface="+mn-lt"/>
                <a:cs typeface="Times New Roman" pitchFamily="18" charset="0"/>
              </a:rPr>
              <a:t> 31.4</a:t>
            </a:r>
            <a:endParaRPr lang="en-SG" sz="1050" u="sng" dirty="0">
              <a:latin typeface="+mn-lt"/>
              <a:cs typeface="Times New Roman" pitchFamily="18" charset="0"/>
            </a:endParaRPr>
          </a:p>
        </p:txBody>
      </p:sp>
      <p:sp>
        <p:nvSpPr>
          <p:cNvPr id="129" name="Rectangle 119">
            <a:extLst>
              <a:ext uri="{FF2B5EF4-FFF2-40B4-BE49-F238E27FC236}">
                <a16:creationId xmlns:a16="http://schemas.microsoft.com/office/drawing/2014/main" id="{E74C519D-B0D3-6338-48A7-255F066E3B0A}"/>
              </a:ext>
            </a:extLst>
          </p:cNvPr>
          <p:cNvSpPr>
            <a:spLocks noChangeArrowheads="1"/>
          </p:cNvSpPr>
          <p:nvPr/>
        </p:nvSpPr>
        <p:spPr bwMode="auto">
          <a:xfrm>
            <a:off x="7193756" y="2857500"/>
            <a:ext cx="57150" cy="514350"/>
          </a:xfrm>
          <a:prstGeom prst="rect">
            <a:avLst/>
          </a:prstGeom>
          <a:gradFill rotWithShape="1">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050">
              <a:latin typeface="Times New Roman" pitchFamily="18" charset="0"/>
              <a:cs typeface="Times New Roman" pitchFamily="18" charset="0"/>
            </a:endParaRPr>
          </a:p>
        </p:txBody>
      </p:sp>
      <p:sp>
        <p:nvSpPr>
          <p:cNvPr id="17420" name="AutoShape 120">
            <a:extLst>
              <a:ext uri="{FF2B5EF4-FFF2-40B4-BE49-F238E27FC236}">
                <a16:creationId xmlns:a16="http://schemas.microsoft.com/office/drawing/2014/main" id="{25591C45-C930-5BD3-788B-4F409EE677A2}"/>
              </a:ext>
            </a:extLst>
          </p:cNvPr>
          <p:cNvSpPr>
            <a:spLocks noChangeArrowheads="1"/>
          </p:cNvSpPr>
          <p:nvPr/>
        </p:nvSpPr>
        <p:spPr bwMode="auto">
          <a:xfrm rot="285840" flipV="1">
            <a:off x="6908006" y="2914650"/>
            <a:ext cx="285750" cy="319088"/>
          </a:xfrm>
          <a:prstGeom prst="curvedRightArrow">
            <a:avLst>
              <a:gd name="adj1" fmla="val 22333"/>
              <a:gd name="adj2" fmla="val 44667"/>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strVal val="ppt_h"/>
                                          </p:val>
                                        </p:tav>
                                      </p:tavLst>
                                    </p:anim>
                                    <p:set>
                                      <p:cBhvr>
                                        <p:cTn id="8" dur="1" fill="hold">
                                          <p:stCondLst>
                                            <p:cond delay="499"/>
                                          </p:stCondLst>
                                        </p:cTn>
                                        <p:tgtEl>
                                          <p:spTgt spid="10"/>
                                        </p:tgtEl>
                                        <p:attrNameLst>
                                          <p:attrName>style.visibility</p:attrName>
                                        </p:attrNameLst>
                                      </p:cBhvr>
                                      <p:to>
                                        <p:strVal val="hidden"/>
                                      </p:to>
                                    </p:set>
                                  </p:childTnLst>
                                </p:cTn>
                              </p:par>
                              <p:par>
                                <p:cTn id="9" presetID="19" presetClass="entr" presetSubtype="10" repeatCount="indefinite" fill="hold" nodeType="withEffect">
                                  <p:stCondLst>
                                    <p:cond delay="50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1000" fill="hold"/>
                                        <p:tgtEl>
                                          <p:spTgt spid="123"/>
                                        </p:tgtEl>
                                        <p:attrNameLst>
                                          <p:attrName>ppt_w</p:attrName>
                                        </p:attrNameLst>
                                      </p:cBhvr>
                                      <p:tavLst>
                                        <p:tav tm="0" fmla="#ppt_w*sin(2.5*pi*$)">
                                          <p:val>
                                            <p:fltVal val="0"/>
                                          </p:val>
                                        </p:tav>
                                        <p:tav tm="100000">
                                          <p:val>
                                            <p:fltVal val="1"/>
                                          </p:val>
                                        </p:tav>
                                      </p:tavLst>
                                    </p:anim>
                                    <p:anim calcmode="lin" valueType="num">
                                      <p:cBhvr>
                                        <p:cTn id="12" dur="1000" fill="hold"/>
                                        <p:tgtEl>
                                          <p:spTgt spid="123"/>
                                        </p:tgtEl>
                                        <p:attrNameLst>
                                          <p:attrName>ppt_h</p:attrName>
                                        </p:attrNameLst>
                                      </p:cBhvr>
                                      <p:tavLst>
                                        <p:tav tm="0">
                                          <p:val>
                                            <p:strVal val="#ppt_h"/>
                                          </p:val>
                                        </p:tav>
                                        <p:tav tm="100000">
                                          <p:val>
                                            <p:strVal val="#ppt_h"/>
                                          </p:val>
                                        </p:tav>
                                      </p:tavLst>
                                    </p:anim>
                                  </p:childTnLst>
                                </p:cTn>
                              </p:par>
                              <p:par>
                                <p:cTn id="13" presetID="53" presetClass="entr" presetSubtype="0" repeatCount="indefinite"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Effect transition="in" filter="fade">
                                      <p:cBhvr>
                                        <p:cTn id="17" dur="1000"/>
                                        <p:tgtEl>
                                          <p:spTgt spid="14"/>
                                        </p:tgtEl>
                                      </p:cBhvr>
                                    </p:animEffect>
                                  </p:childTnLst>
                                </p:cTn>
                              </p:par>
                              <p:par>
                                <p:cTn id="18" presetID="53" presetClass="exit" presetSubtype="0" repeatCount="indefinite" fill="hold" grpId="1" nodeType="withEffect">
                                  <p:stCondLst>
                                    <p:cond delay="500"/>
                                  </p:stCondLst>
                                  <p:childTnLst>
                                    <p:anim calcmode="lin" valueType="num">
                                      <p:cBhvr>
                                        <p:cTn id="19" dur="1000"/>
                                        <p:tgtEl>
                                          <p:spTgt spid="14"/>
                                        </p:tgtEl>
                                        <p:attrNameLst>
                                          <p:attrName>ppt_w</p:attrName>
                                        </p:attrNameLst>
                                      </p:cBhvr>
                                      <p:tavLst>
                                        <p:tav tm="0">
                                          <p:val>
                                            <p:strVal val="ppt_w"/>
                                          </p:val>
                                        </p:tav>
                                        <p:tav tm="100000">
                                          <p:val>
                                            <p:fltVal val="0"/>
                                          </p:val>
                                        </p:tav>
                                      </p:tavLst>
                                    </p:anim>
                                    <p:anim calcmode="lin" valueType="num">
                                      <p:cBhvr>
                                        <p:cTn id="20" dur="1000"/>
                                        <p:tgtEl>
                                          <p:spTgt spid="14"/>
                                        </p:tgtEl>
                                        <p:attrNameLst>
                                          <p:attrName>ppt_h</p:attrName>
                                        </p:attrNameLst>
                                      </p:cBhvr>
                                      <p:tavLst>
                                        <p:tav tm="0">
                                          <p:val>
                                            <p:strVal val="ppt_h"/>
                                          </p:val>
                                        </p:tav>
                                        <p:tav tm="100000">
                                          <p:val>
                                            <p:fltVal val="0"/>
                                          </p:val>
                                        </p:tav>
                                      </p:tavLst>
                                    </p:anim>
                                    <p:animEffect transition="out" filter="fade">
                                      <p:cBhvr>
                                        <p:cTn id="21" dur="1000"/>
                                        <p:tgtEl>
                                          <p:spTgt spid="14"/>
                                        </p:tgtEl>
                                      </p:cBhvr>
                                    </p:animEffect>
                                    <p:set>
                                      <p:cBhvr>
                                        <p:cTn id="22" dur="1" fill="hold">
                                          <p:stCondLst>
                                            <p:cond delay="999"/>
                                          </p:stCondLst>
                                        </p:cTn>
                                        <p:tgtEl>
                                          <p:spTgt spid="14"/>
                                        </p:tgtEl>
                                        <p:attrNameLst>
                                          <p:attrName>style.visibility</p:attrName>
                                        </p:attrNameLst>
                                      </p:cBhvr>
                                      <p:to>
                                        <p:strVal val="hidden"/>
                                      </p:to>
                                    </p:set>
                                  </p:childTnLst>
                                </p:cTn>
                              </p:par>
                              <p:par>
                                <p:cTn id="23" presetID="53" presetClass="entr" presetSubtype="0" repeatCount="indefinite"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Effect transition="in" filter="fade">
                                      <p:cBhvr>
                                        <p:cTn id="27" dur="1000"/>
                                        <p:tgtEl>
                                          <p:spTgt spid="13"/>
                                        </p:tgtEl>
                                      </p:cBhvr>
                                    </p:animEffect>
                                  </p:childTnLst>
                                </p:cTn>
                              </p:par>
                              <p:par>
                                <p:cTn id="28" presetID="53" presetClass="exit" presetSubtype="0" repeatCount="indefinite" fill="hold" grpId="1" nodeType="withEffect">
                                  <p:stCondLst>
                                    <p:cond delay="0"/>
                                  </p:stCondLst>
                                  <p:childTnLst>
                                    <p:anim calcmode="lin" valueType="num">
                                      <p:cBhvr>
                                        <p:cTn id="29" dur="1000"/>
                                        <p:tgtEl>
                                          <p:spTgt spid="13"/>
                                        </p:tgtEl>
                                        <p:attrNameLst>
                                          <p:attrName>ppt_w</p:attrName>
                                        </p:attrNameLst>
                                      </p:cBhvr>
                                      <p:tavLst>
                                        <p:tav tm="0">
                                          <p:val>
                                            <p:strVal val="ppt_w"/>
                                          </p:val>
                                        </p:tav>
                                        <p:tav tm="100000">
                                          <p:val>
                                            <p:fltVal val="0"/>
                                          </p:val>
                                        </p:tav>
                                      </p:tavLst>
                                    </p:anim>
                                    <p:anim calcmode="lin" valueType="num">
                                      <p:cBhvr>
                                        <p:cTn id="30" dur="1000"/>
                                        <p:tgtEl>
                                          <p:spTgt spid="13"/>
                                        </p:tgtEl>
                                        <p:attrNameLst>
                                          <p:attrName>ppt_h</p:attrName>
                                        </p:attrNameLst>
                                      </p:cBhvr>
                                      <p:tavLst>
                                        <p:tav tm="0">
                                          <p:val>
                                            <p:strVal val="ppt_h"/>
                                          </p:val>
                                        </p:tav>
                                        <p:tav tm="100000">
                                          <p:val>
                                            <p:fltVal val="0"/>
                                          </p:val>
                                        </p:tav>
                                      </p:tavLst>
                                    </p:anim>
                                    <p:animEffect transition="out" filter="fade">
                                      <p:cBhvr>
                                        <p:cTn id="31" dur="1000"/>
                                        <p:tgtEl>
                                          <p:spTgt spid="13"/>
                                        </p:tgtEl>
                                      </p:cBhvr>
                                    </p:animEffect>
                                    <p:set>
                                      <p:cBhvr>
                                        <p:cTn id="32"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018"/>
        <p:cNvGrpSpPr/>
        <p:nvPr/>
      </p:nvGrpSpPr>
      <p:grpSpPr>
        <a:xfrm>
          <a:off x="0" y="0"/>
          <a:ext cx="0" cy="0"/>
          <a:chOff x="0" y="0"/>
          <a:chExt cx="0" cy="0"/>
        </a:xfrm>
      </p:grpSpPr>
      <p:sp>
        <p:nvSpPr>
          <p:cNvPr id="10019" name="Google Shape;10019;p44"/>
          <p:cNvSpPr txBox="1">
            <a:spLocks noGrp="1"/>
          </p:cNvSpPr>
          <p:nvPr>
            <p:ph type="title"/>
          </p:nvPr>
        </p:nvSpPr>
        <p:spPr>
          <a:xfrm>
            <a:off x="1178973" y="671662"/>
            <a:ext cx="3124141" cy="411925"/>
          </a:xfrm>
          <a:prstGeom prst="rect">
            <a:avLst/>
          </a:prstGeom>
        </p:spPr>
        <p:txBody>
          <a:bodyPr spcFirstLastPara="1" wrap="square" lIns="91425" tIns="91425" rIns="91425" bIns="91425" anchor="t" anchorCtr="0">
            <a:noAutofit/>
          </a:bodyPr>
          <a:lstStyle/>
          <a:p>
            <a:pPr lvl="0"/>
            <a:r>
              <a:rPr lang="es" sz="2400" dirty="0">
                <a:solidFill>
                  <a:srgbClr val="C7404E"/>
                </a:solidFill>
              </a:rPr>
              <a:t>KẾT QUẢ THÍ NGHIỆM </a:t>
            </a:r>
            <a:endParaRPr sz="2400" dirty="0">
              <a:solidFill>
                <a:srgbClr val="C7404E"/>
              </a:solidFill>
            </a:endParaRPr>
          </a:p>
        </p:txBody>
      </p:sp>
      <p:sp>
        <p:nvSpPr>
          <p:cNvPr id="10022" name="Google Shape;10022;p44"/>
          <p:cNvSpPr/>
          <p:nvPr/>
        </p:nvSpPr>
        <p:spPr>
          <a:xfrm>
            <a:off x="979287" y="422643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3" name="Google Shape;10023;p44"/>
          <p:cNvSpPr/>
          <p:nvPr/>
        </p:nvSpPr>
        <p:spPr>
          <a:xfrm>
            <a:off x="1294624" y="3683948"/>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4" name="Google Shape;10024;p44"/>
          <p:cNvSpPr/>
          <p:nvPr/>
        </p:nvSpPr>
        <p:spPr>
          <a:xfrm>
            <a:off x="1323224" y="401898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5" name="Google Shape;10025;p44"/>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6" name="Google Shape;10026;p44"/>
          <p:cNvSpPr/>
          <p:nvPr/>
        </p:nvSpPr>
        <p:spPr>
          <a:xfrm>
            <a:off x="6666975" y="822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7" name="Google Shape;10027;p44"/>
          <p:cNvSpPr/>
          <p:nvPr/>
        </p:nvSpPr>
        <p:spPr>
          <a:xfrm>
            <a:off x="7827075" y="127570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6" name="Table 5">
            <a:extLst>
              <a:ext uri="{FF2B5EF4-FFF2-40B4-BE49-F238E27FC236}">
                <a16:creationId xmlns:a16="http://schemas.microsoft.com/office/drawing/2014/main" id="{8643B9C0-5646-4F54-01E7-A9FD1699D5F6}"/>
              </a:ext>
            </a:extLst>
          </p:cNvPr>
          <p:cNvGraphicFramePr>
            <a:graphicFrameLocks noGrp="1"/>
          </p:cNvGraphicFramePr>
          <p:nvPr>
            <p:extLst>
              <p:ext uri="{D42A27DB-BD31-4B8C-83A1-F6EECF244321}">
                <p14:modId xmlns:p14="http://schemas.microsoft.com/office/powerpoint/2010/main" val="907951626"/>
              </p:ext>
            </p:extLst>
          </p:nvPr>
        </p:nvGraphicFramePr>
        <p:xfrm>
          <a:off x="1173487" y="1145650"/>
          <a:ext cx="7057715" cy="2454398"/>
        </p:xfrm>
        <a:graphic>
          <a:graphicData uri="http://schemas.openxmlformats.org/drawingml/2006/table">
            <a:tbl>
              <a:tblPr firstRow="1" bandRow="1">
                <a:tableStyleId>{C30B13B9-E317-4E27-B57D-53C8D6556C9A}</a:tableStyleId>
              </a:tblPr>
              <a:tblGrid>
                <a:gridCol w="3878573">
                  <a:extLst>
                    <a:ext uri="{9D8B030D-6E8A-4147-A177-3AD203B41FA5}">
                      <a16:colId xmlns:a16="http://schemas.microsoft.com/office/drawing/2014/main" val="882189767"/>
                    </a:ext>
                  </a:extLst>
                </a:gridCol>
                <a:gridCol w="1600200">
                  <a:extLst>
                    <a:ext uri="{9D8B030D-6E8A-4147-A177-3AD203B41FA5}">
                      <a16:colId xmlns:a16="http://schemas.microsoft.com/office/drawing/2014/main" val="1818040774"/>
                    </a:ext>
                  </a:extLst>
                </a:gridCol>
                <a:gridCol w="1578942">
                  <a:extLst>
                    <a:ext uri="{9D8B030D-6E8A-4147-A177-3AD203B41FA5}">
                      <a16:colId xmlns:a16="http://schemas.microsoft.com/office/drawing/2014/main" val="2276897657"/>
                    </a:ext>
                  </a:extLst>
                </a:gridCol>
              </a:tblGrid>
              <a:tr h="557678">
                <a:tc>
                  <a:txBody>
                    <a:bodyPr/>
                    <a:lstStyle/>
                    <a:p>
                      <a:pPr algn="ctr"/>
                      <a:r>
                        <a:rPr lang="en-US" sz="1800" b="1" dirty="0" err="1">
                          <a:solidFill>
                            <a:schemeClr val="accent5"/>
                          </a:solidFill>
                          <a:latin typeface="Calibri" panose="020F0502020204030204" pitchFamily="34" charset="0"/>
                          <a:cs typeface="Calibri" panose="020F0502020204030204" pitchFamily="34" charset="0"/>
                        </a:rPr>
                        <a:t>Trường</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hợp</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nam</a:t>
                      </a:r>
                      <a:r>
                        <a:rPr lang="en-US" sz="1800" b="1" dirty="0">
                          <a:solidFill>
                            <a:schemeClr val="accent5"/>
                          </a:solidFill>
                          <a:latin typeface="Calibri" panose="020F0502020204030204" pitchFamily="34" charset="0"/>
                          <a:cs typeface="Calibri" panose="020F0502020204030204" pitchFamily="34" charset="0"/>
                        </a:rPr>
                        <a:t> </a:t>
                      </a:r>
                      <a:r>
                        <a:rPr lang="en-US" sz="1800" b="1" dirty="0" err="1">
                          <a:solidFill>
                            <a:schemeClr val="accent5"/>
                          </a:solidFill>
                          <a:latin typeface="Calibri" panose="020F0502020204030204" pitchFamily="34" charset="0"/>
                          <a:cs typeface="Calibri" panose="020F0502020204030204" pitchFamily="34" charset="0"/>
                        </a:rPr>
                        <a:t>châm</a:t>
                      </a:r>
                      <a:endParaRPr lang="en-US" sz="1800" b="1" dirty="0">
                        <a:solidFill>
                          <a:schemeClr val="accent5"/>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tc>
                  <a:txBody>
                    <a:bodyPr/>
                    <a:lstStyle/>
                    <a:p>
                      <a:pPr algn="ctr"/>
                      <a:r>
                        <a:rPr lang="en-US" sz="1800" b="1" dirty="0" err="1">
                          <a:solidFill>
                            <a:schemeClr val="accent5"/>
                          </a:solidFill>
                          <a:latin typeface="Calibri" panose="020F0502020204030204" pitchFamily="34" charset="0"/>
                          <a:cs typeface="Calibri" panose="020F0502020204030204" pitchFamily="34" charset="0"/>
                        </a:rPr>
                        <a:t>Đèn</a:t>
                      </a:r>
                      <a:r>
                        <a:rPr lang="en-US" sz="1800" b="1" dirty="0">
                          <a:solidFill>
                            <a:schemeClr val="accent5"/>
                          </a:solidFill>
                          <a:latin typeface="Calibri" panose="020F0502020204030204" pitchFamily="34" charset="0"/>
                          <a:cs typeface="Calibri" panose="020F0502020204030204" pitchFamily="34" charset="0"/>
                        </a:rPr>
                        <a:t> LED </a:t>
                      </a:r>
                      <a:r>
                        <a:rPr lang="en-US" sz="1800" b="1" dirty="0" err="1">
                          <a:solidFill>
                            <a:schemeClr val="accent5"/>
                          </a:solidFill>
                          <a:latin typeface="Calibri" panose="020F0502020204030204" pitchFamily="34" charset="0"/>
                          <a:cs typeface="Calibri" panose="020F0502020204030204" pitchFamily="34" charset="0"/>
                        </a:rPr>
                        <a:t>đỏ</a:t>
                      </a:r>
                      <a:endParaRPr lang="en-US" sz="1800" b="1" dirty="0">
                        <a:solidFill>
                          <a:schemeClr val="accent5"/>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tc>
                  <a:txBody>
                    <a:bodyPr/>
                    <a:lstStyle/>
                    <a:p>
                      <a:pPr algn="ctr"/>
                      <a:r>
                        <a:rPr lang="en-US" sz="1800" b="1" dirty="0" err="1">
                          <a:solidFill>
                            <a:schemeClr val="accent5"/>
                          </a:solidFill>
                          <a:latin typeface="Calibri" panose="020F0502020204030204" pitchFamily="34" charset="0"/>
                          <a:cs typeface="Calibri" panose="020F0502020204030204" pitchFamily="34" charset="0"/>
                        </a:rPr>
                        <a:t>Đèn</a:t>
                      </a:r>
                      <a:r>
                        <a:rPr lang="en-US" sz="1800" b="1" dirty="0">
                          <a:solidFill>
                            <a:schemeClr val="accent5"/>
                          </a:solidFill>
                          <a:latin typeface="Calibri" panose="020F0502020204030204" pitchFamily="34" charset="0"/>
                          <a:cs typeface="Calibri" panose="020F0502020204030204" pitchFamily="34" charset="0"/>
                        </a:rPr>
                        <a:t> LED </a:t>
                      </a:r>
                      <a:r>
                        <a:rPr lang="en-US" sz="1800" b="1" dirty="0" err="1">
                          <a:solidFill>
                            <a:schemeClr val="accent5"/>
                          </a:solidFill>
                          <a:latin typeface="Calibri" panose="020F0502020204030204" pitchFamily="34" charset="0"/>
                          <a:cs typeface="Calibri" panose="020F0502020204030204" pitchFamily="34" charset="0"/>
                        </a:rPr>
                        <a:t>xanh</a:t>
                      </a:r>
                      <a:endParaRPr lang="en-US" sz="1800" b="1" dirty="0">
                        <a:solidFill>
                          <a:schemeClr val="accent5"/>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solidFill>
                      <a:srgbClr val="005051"/>
                    </a:solidFill>
                  </a:tcPr>
                </a:tc>
                <a:extLst>
                  <a:ext uri="{0D108BD9-81ED-4DB2-BD59-A6C34878D82A}">
                    <a16:rowId xmlns:a16="http://schemas.microsoft.com/office/drawing/2014/main" val="4087242793"/>
                  </a:ext>
                </a:extLst>
              </a:tr>
              <a:tr h="474180">
                <a:tc>
                  <a:txBody>
                    <a:bodyPr/>
                    <a:lstStyle/>
                    <a:p>
                      <a:pPr marL="0" indent="114300" algn="l"/>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Cực</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bắc</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quay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lại</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gần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cuộn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dây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dẫn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kín</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2462417656"/>
                  </a:ext>
                </a:extLst>
              </a:tr>
              <a:tr h="474180">
                <a:tc>
                  <a:txBody>
                    <a:bodyPr/>
                    <a:lstStyle/>
                    <a:p>
                      <a:pPr marL="0" indent="0" algn="l"/>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Cực</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bắc</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quay ra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cuộn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dây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dẫn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kín</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2116225278"/>
                  </a:ext>
                </a:extLst>
              </a:tr>
              <a:tr h="474180">
                <a:tc>
                  <a:txBody>
                    <a:bodyPr/>
                    <a:lstStyle/>
                    <a:p>
                      <a:pPr marL="0" indent="0" algn="l"/>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Cực</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nam</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quay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lại</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gần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cuộn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dây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dẫn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kín</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188818195"/>
                  </a:ext>
                </a:extLst>
              </a:tr>
              <a:tr h="474180">
                <a:tc>
                  <a:txBody>
                    <a:bodyPr/>
                    <a:lstStyle/>
                    <a:p>
                      <a:pPr marL="0" indent="0" algn="l"/>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Cực</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nam</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quay ra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cuộn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dây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dẫn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kín</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C7404E"/>
                      </a:solidFill>
                      <a:prstDash val="solid"/>
                      <a:round/>
                      <a:headEnd type="none" w="med" len="med"/>
                      <a:tailEnd type="none" w="med" len="med"/>
                    </a:lnL>
                    <a:lnR w="12700" cap="flat" cmpd="sng" algn="ctr">
                      <a:solidFill>
                        <a:srgbClr val="C7404E"/>
                      </a:solidFill>
                      <a:prstDash val="solid"/>
                      <a:round/>
                      <a:headEnd type="none" w="med" len="med"/>
                      <a:tailEnd type="none" w="med" len="med"/>
                    </a:lnR>
                    <a:lnT w="12700" cap="flat" cmpd="sng" algn="ctr">
                      <a:solidFill>
                        <a:srgbClr val="C7404E"/>
                      </a:solidFill>
                      <a:prstDash val="solid"/>
                      <a:round/>
                      <a:headEnd type="none" w="med" len="med"/>
                      <a:tailEnd type="none" w="med" len="med"/>
                    </a:lnT>
                    <a:lnB w="12700" cap="flat" cmpd="sng" algn="ctr">
                      <a:solidFill>
                        <a:srgbClr val="C7404E"/>
                      </a:solidFill>
                      <a:prstDash val="solid"/>
                      <a:round/>
                      <a:headEnd type="none" w="med" len="med"/>
                      <a:tailEnd type="none" w="med" len="med"/>
                    </a:lnB>
                  </a:tcPr>
                </a:tc>
                <a:extLst>
                  <a:ext uri="{0D108BD9-81ED-4DB2-BD59-A6C34878D82A}">
                    <a16:rowId xmlns:a16="http://schemas.microsoft.com/office/drawing/2014/main" val="4025984811"/>
                  </a:ext>
                </a:extLst>
              </a:tr>
            </a:tbl>
          </a:graphicData>
        </a:graphic>
      </p:graphicFrame>
      <p:sp>
        <p:nvSpPr>
          <p:cNvPr id="8" name="TextBox 7">
            <a:extLst>
              <a:ext uri="{FF2B5EF4-FFF2-40B4-BE49-F238E27FC236}">
                <a16:creationId xmlns:a16="http://schemas.microsoft.com/office/drawing/2014/main" id="{9AD6219F-F895-90CC-9E6C-85B268A3EDFD}"/>
              </a:ext>
            </a:extLst>
          </p:cNvPr>
          <p:cNvSpPr txBox="1"/>
          <p:nvPr/>
        </p:nvSpPr>
        <p:spPr>
          <a:xfrm>
            <a:off x="6992437" y="1774086"/>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Sáng</a:t>
            </a:r>
            <a:r>
              <a:rPr kumimoji="0" lang="en-US" sz="20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Arial"/>
              </a:rPr>
              <a:t> </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9" name="TextBox 8">
            <a:extLst>
              <a:ext uri="{FF2B5EF4-FFF2-40B4-BE49-F238E27FC236}">
                <a16:creationId xmlns:a16="http://schemas.microsoft.com/office/drawing/2014/main" id="{9C24319C-1B20-36AC-1C93-A07E0099F303}"/>
              </a:ext>
            </a:extLst>
          </p:cNvPr>
          <p:cNvSpPr txBox="1"/>
          <p:nvPr/>
        </p:nvSpPr>
        <p:spPr>
          <a:xfrm>
            <a:off x="5264001" y="2251803"/>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Sáng</a:t>
            </a:r>
            <a:r>
              <a:rPr kumimoji="0" lang="en-US" sz="20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Arial"/>
              </a:rPr>
              <a:t> </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 name="TextBox 1">
            <a:extLst>
              <a:ext uri="{FF2B5EF4-FFF2-40B4-BE49-F238E27FC236}">
                <a16:creationId xmlns:a16="http://schemas.microsoft.com/office/drawing/2014/main" id="{6705B430-8BEA-2D78-3CD7-677781247054}"/>
              </a:ext>
            </a:extLst>
          </p:cNvPr>
          <p:cNvSpPr txBox="1"/>
          <p:nvPr/>
        </p:nvSpPr>
        <p:spPr>
          <a:xfrm>
            <a:off x="5264001" y="2729520"/>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Sáng</a:t>
            </a:r>
            <a:r>
              <a:rPr kumimoji="0" lang="en-US" sz="20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sym typeface="Arial"/>
              </a:rPr>
              <a:t> </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6C9C8E5D-CCBC-3093-D8CA-7B7497D27F55}"/>
              </a:ext>
            </a:extLst>
          </p:cNvPr>
          <p:cNvSpPr txBox="1"/>
          <p:nvPr/>
        </p:nvSpPr>
        <p:spPr>
          <a:xfrm>
            <a:off x="6992437" y="3207237"/>
            <a:ext cx="10986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err="1">
                <a:solidFill>
                  <a:srgbClr val="002060"/>
                </a:solidFill>
                <a:latin typeface="Calibri" panose="020F0502020204030204" pitchFamily="34" charset="0"/>
                <a:cs typeface="Calibri" panose="020F0502020204030204" pitchFamily="34" charset="0"/>
              </a:rPr>
              <a:t>Sáng</a:t>
            </a:r>
            <a:r>
              <a:rPr lang="en-US" sz="2000" b="1" dirty="0">
                <a:solidFill>
                  <a:srgbClr val="002060"/>
                </a:solidFill>
                <a:latin typeface="Calibri" panose="020F0502020204030204" pitchFamily="34" charset="0"/>
                <a:cs typeface="Calibri" panose="020F0502020204030204" pitchFamily="34" charset="0"/>
              </a:rPr>
              <a:t> </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6" name="Google Shape;9834;p32">
            <a:extLst>
              <a:ext uri="{FF2B5EF4-FFF2-40B4-BE49-F238E27FC236}">
                <a16:creationId xmlns:a16="http://schemas.microsoft.com/office/drawing/2014/main" id="{7F3EA925-6049-4C2E-931F-AE690CED1088}"/>
              </a:ext>
            </a:extLst>
          </p:cNvPr>
          <p:cNvSpPr txBox="1">
            <a:spLocks/>
          </p:cNvSpPr>
          <p:nvPr/>
        </p:nvSpPr>
        <p:spPr>
          <a:xfrm>
            <a:off x="1767564" y="3707180"/>
            <a:ext cx="6323571" cy="9017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2000" dirty="0" err="1">
                <a:solidFill>
                  <a:srgbClr val="002060"/>
                </a:solidFill>
              </a:rPr>
              <a:t>Nhận</a:t>
            </a:r>
            <a:r>
              <a:rPr lang="en-US" sz="2000" dirty="0">
                <a:solidFill>
                  <a:srgbClr val="002060"/>
                </a:solidFill>
              </a:rPr>
              <a:t> </a:t>
            </a:r>
            <a:r>
              <a:rPr lang="en-US" sz="2000" dirty="0" err="1">
                <a:solidFill>
                  <a:srgbClr val="002060"/>
                </a:solidFill>
              </a:rPr>
              <a:t>xét</a:t>
            </a:r>
            <a:r>
              <a:rPr lang="en-US" sz="2000" dirty="0">
                <a:solidFill>
                  <a:srgbClr val="002060"/>
                </a:solidFill>
              </a:rPr>
              <a:t>: </a:t>
            </a:r>
          </a:p>
          <a:p>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Chiều</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của</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dòng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điện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cảm</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ứng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xuất</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hiện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trong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cuộn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dây</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dẫn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kín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là</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dòng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điện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xoay</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chiều</a:t>
            </a: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5800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19"/>
                                        </p:tgtEl>
                                        <p:attrNameLst>
                                          <p:attrName>style.visibility</p:attrName>
                                        </p:attrNameLst>
                                      </p:cBhvr>
                                      <p:to>
                                        <p:strVal val="visible"/>
                                      </p:to>
                                    </p:set>
                                    <p:animEffect transition="in" filter="fade">
                                      <p:cBhvr>
                                        <p:cTn id="7" dur="1000"/>
                                        <p:tgtEl>
                                          <p:spTgt spid="10019"/>
                                        </p:tgtEl>
                                      </p:cBhvr>
                                    </p:animEffect>
                                    <p:anim calcmode="lin" valueType="num">
                                      <p:cBhvr>
                                        <p:cTn id="8" dur="1000" fill="hold"/>
                                        <p:tgtEl>
                                          <p:spTgt spid="10019"/>
                                        </p:tgtEl>
                                        <p:attrNameLst>
                                          <p:attrName>ppt_x</p:attrName>
                                        </p:attrNameLst>
                                      </p:cBhvr>
                                      <p:tavLst>
                                        <p:tav tm="0">
                                          <p:val>
                                            <p:strVal val="#ppt_x"/>
                                          </p:val>
                                        </p:tav>
                                        <p:tav tm="100000">
                                          <p:val>
                                            <p:strVal val="#ppt_x"/>
                                          </p:val>
                                        </p:tav>
                                      </p:tavLst>
                                    </p:anim>
                                    <p:anim calcmode="lin" valueType="num">
                                      <p:cBhvr>
                                        <p:cTn id="9" dur="1000" fill="hold"/>
                                        <p:tgtEl>
                                          <p:spTgt spid="100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iterate type="lt">
                                    <p:tmPct val="3000"/>
                                  </p:iterate>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9" grpId="0"/>
      <p:bldP spid="8" grpId="0"/>
      <p:bldP spid="9" grpId="0"/>
      <p:bldP spid="2" grpId="0"/>
      <p:bldP spid="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81"/>
        <p:cNvGrpSpPr/>
        <p:nvPr/>
      </p:nvGrpSpPr>
      <p:grpSpPr>
        <a:xfrm>
          <a:off x="0" y="0"/>
          <a:ext cx="0" cy="0"/>
          <a:chOff x="0" y="0"/>
          <a:chExt cx="0" cy="0"/>
        </a:xfrm>
      </p:grpSpPr>
      <p:sp>
        <p:nvSpPr>
          <p:cNvPr id="9882" name="Google Shape;9882;p35"/>
          <p:cNvSpPr/>
          <p:nvPr/>
        </p:nvSpPr>
        <p:spPr>
          <a:xfrm>
            <a:off x="1385648" y="1995000"/>
            <a:ext cx="1153500" cy="1153500"/>
          </a:xfrm>
          <a:prstGeom prst="roundRect">
            <a:avLst>
              <a:gd name="adj" fmla="val 8532"/>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000" dirty="0">
              <a:solidFill>
                <a:schemeClr val="lt2"/>
              </a:solidFill>
              <a:latin typeface="Fira Sans Condensed Black" panose="020B0A03050000020004" pitchFamily="34" charset="0"/>
              <a:ea typeface="Gantari ExtraBold"/>
              <a:cs typeface="Gantari ExtraBold"/>
              <a:sym typeface="Gantari ExtraBold"/>
            </a:endParaRPr>
          </a:p>
        </p:txBody>
      </p:sp>
      <p:sp>
        <p:nvSpPr>
          <p:cNvPr id="9883" name="Google Shape;9883;p35"/>
          <p:cNvSpPr txBox="1">
            <a:spLocks noGrp="1"/>
          </p:cNvSpPr>
          <p:nvPr>
            <p:ph type="title"/>
          </p:nvPr>
        </p:nvSpPr>
        <p:spPr>
          <a:xfrm>
            <a:off x="2301300" y="2259127"/>
            <a:ext cx="4541400" cy="135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000" dirty="0"/>
              <a:t>DÙNG NAM CHÂM TẠO RA DÒNG ĐIỆN XOAY CHIỀU</a:t>
            </a:r>
            <a:endParaRPr sz="4000" dirty="0"/>
          </a:p>
        </p:txBody>
      </p:sp>
      <p:sp>
        <p:nvSpPr>
          <p:cNvPr id="9884" name="Google Shape;9884;p35"/>
          <p:cNvSpPr txBox="1">
            <a:spLocks noGrp="1"/>
          </p:cNvSpPr>
          <p:nvPr>
            <p:ph type="title" idx="2"/>
          </p:nvPr>
        </p:nvSpPr>
        <p:spPr>
          <a:xfrm>
            <a:off x="1385648" y="2150850"/>
            <a:ext cx="1153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7200" dirty="0"/>
              <a:t>I</a:t>
            </a:r>
            <a:endParaRPr sz="7200" dirty="0"/>
          </a:p>
        </p:txBody>
      </p:sp>
      <p:sp>
        <p:nvSpPr>
          <p:cNvPr id="9885" name="Google Shape;9885;p35"/>
          <p:cNvSpPr/>
          <p:nvPr/>
        </p:nvSpPr>
        <p:spPr>
          <a:xfrm>
            <a:off x="6749650" y="179137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35"/>
          <p:cNvSpPr/>
          <p:nvPr/>
        </p:nvSpPr>
        <p:spPr>
          <a:xfrm>
            <a:off x="1473000" y="4113650"/>
            <a:ext cx="117525" cy="110100"/>
          </a:xfrm>
          <a:custGeom>
            <a:avLst/>
            <a:gdLst/>
            <a:ahLst/>
            <a:cxnLst/>
            <a:rect l="l" t="t" r="r" b="b"/>
            <a:pathLst>
              <a:path w="4701" h="4404" extrusionOk="0">
                <a:moveTo>
                  <a:pt x="2857" y="1059"/>
                </a:moveTo>
                <a:cubicBezTo>
                  <a:pt x="2871" y="1059"/>
                  <a:pt x="2889" y="1066"/>
                  <a:pt x="2907" y="1075"/>
                </a:cubicBezTo>
                <a:lnTo>
                  <a:pt x="2907" y="1075"/>
                </a:lnTo>
                <a:cubicBezTo>
                  <a:pt x="2887" y="1068"/>
                  <a:pt x="2858" y="1059"/>
                  <a:pt x="2857" y="1059"/>
                </a:cubicBezTo>
                <a:close/>
                <a:moveTo>
                  <a:pt x="3421" y="1604"/>
                </a:moveTo>
                <a:cubicBezTo>
                  <a:pt x="3421" y="1622"/>
                  <a:pt x="3425" y="1637"/>
                  <a:pt x="3429" y="1646"/>
                </a:cubicBezTo>
                <a:lnTo>
                  <a:pt x="3429" y="1646"/>
                </a:lnTo>
                <a:cubicBezTo>
                  <a:pt x="3424" y="1631"/>
                  <a:pt x="3421" y="1617"/>
                  <a:pt x="3421" y="1604"/>
                </a:cubicBezTo>
                <a:lnTo>
                  <a:pt x="3421" y="1604"/>
                </a:lnTo>
                <a:cubicBezTo>
                  <a:pt x="3421" y="1604"/>
                  <a:pt x="3421" y="1604"/>
                  <a:pt x="3421" y="1604"/>
                </a:cubicBezTo>
                <a:close/>
                <a:moveTo>
                  <a:pt x="1746" y="3318"/>
                </a:moveTo>
                <a:lnTo>
                  <a:pt x="1746" y="3318"/>
                </a:lnTo>
                <a:cubicBezTo>
                  <a:pt x="1767" y="3326"/>
                  <a:pt x="1805" y="3338"/>
                  <a:pt x="1803" y="3338"/>
                </a:cubicBezTo>
                <a:cubicBezTo>
                  <a:pt x="1802" y="3338"/>
                  <a:pt x="1800" y="3339"/>
                  <a:pt x="1799" y="3339"/>
                </a:cubicBezTo>
                <a:cubicBezTo>
                  <a:pt x="1786" y="3339"/>
                  <a:pt x="1766" y="3330"/>
                  <a:pt x="1746" y="3318"/>
                </a:cubicBezTo>
                <a:close/>
                <a:moveTo>
                  <a:pt x="2463" y="3393"/>
                </a:moveTo>
                <a:cubicBezTo>
                  <a:pt x="2461" y="3393"/>
                  <a:pt x="2458" y="3393"/>
                  <a:pt x="2456" y="3393"/>
                </a:cubicBezTo>
                <a:lnTo>
                  <a:pt x="2456" y="3393"/>
                </a:lnTo>
                <a:cubicBezTo>
                  <a:pt x="2459" y="3393"/>
                  <a:pt x="2461" y="3393"/>
                  <a:pt x="2463" y="3393"/>
                </a:cubicBezTo>
                <a:close/>
                <a:moveTo>
                  <a:pt x="2389" y="989"/>
                </a:moveTo>
                <a:cubicBezTo>
                  <a:pt x="2440" y="989"/>
                  <a:pt x="2490" y="989"/>
                  <a:pt x="2541" y="993"/>
                </a:cubicBezTo>
                <a:cubicBezTo>
                  <a:pt x="2562" y="993"/>
                  <a:pt x="2582" y="997"/>
                  <a:pt x="2603" y="998"/>
                </a:cubicBezTo>
                <a:lnTo>
                  <a:pt x="2603" y="998"/>
                </a:lnTo>
                <a:cubicBezTo>
                  <a:pt x="2682" y="1018"/>
                  <a:pt x="2761" y="1029"/>
                  <a:pt x="2840" y="1054"/>
                </a:cubicBezTo>
                <a:cubicBezTo>
                  <a:pt x="2859" y="1061"/>
                  <a:pt x="2878" y="1069"/>
                  <a:pt x="2895" y="1076"/>
                </a:cubicBezTo>
                <a:cubicBezTo>
                  <a:pt x="2906" y="1079"/>
                  <a:pt x="2914" y="1081"/>
                  <a:pt x="2919" y="1082"/>
                </a:cubicBezTo>
                <a:lnTo>
                  <a:pt x="2919" y="1082"/>
                </a:lnTo>
                <a:cubicBezTo>
                  <a:pt x="2944" y="1096"/>
                  <a:pt x="2969" y="1113"/>
                  <a:pt x="2985" y="1122"/>
                </a:cubicBezTo>
                <a:cubicBezTo>
                  <a:pt x="3017" y="1141"/>
                  <a:pt x="3048" y="1162"/>
                  <a:pt x="3080" y="1181"/>
                </a:cubicBezTo>
                <a:cubicBezTo>
                  <a:pt x="3087" y="1185"/>
                  <a:pt x="3093" y="1189"/>
                  <a:pt x="3098" y="1192"/>
                </a:cubicBezTo>
                <a:lnTo>
                  <a:pt x="3098" y="1192"/>
                </a:lnTo>
                <a:cubicBezTo>
                  <a:pt x="3161" y="1249"/>
                  <a:pt x="3221" y="1304"/>
                  <a:pt x="3276" y="1366"/>
                </a:cubicBezTo>
                <a:cubicBezTo>
                  <a:pt x="3281" y="1373"/>
                  <a:pt x="3285" y="1379"/>
                  <a:pt x="3290" y="1385"/>
                </a:cubicBezTo>
                <a:lnTo>
                  <a:pt x="3290" y="1385"/>
                </a:lnTo>
                <a:cubicBezTo>
                  <a:pt x="3308" y="1414"/>
                  <a:pt x="3331" y="1442"/>
                  <a:pt x="3350" y="1474"/>
                </a:cubicBezTo>
                <a:cubicBezTo>
                  <a:pt x="3369" y="1505"/>
                  <a:pt x="3386" y="1537"/>
                  <a:pt x="3402" y="1568"/>
                </a:cubicBezTo>
                <a:cubicBezTo>
                  <a:pt x="3409" y="1579"/>
                  <a:pt x="3415" y="1591"/>
                  <a:pt x="3421" y="1604"/>
                </a:cubicBezTo>
                <a:lnTo>
                  <a:pt x="3421" y="1604"/>
                </a:lnTo>
                <a:cubicBezTo>
                  <a:pt x="3421" y="1603"/>
                  <a:pt x="3421" y="1601"/>
                  <a:pt x="3421" y="1600"/>
                </a:cubicBezTo>
                <a:lnTo>
                  <a:pt x="3421" y="1600"/>
                </a:lnTo>
                <a:cubicBezTo>
                  <a:pt x="3421" y="1601"/>
                  <a:pt x="3421" y="1603"/>
                  <a:pt x="3421" y="1604"/>
                </a:cubicBezTo>
                <a:lnTo>
                  <a:pt x="3421" y="1604"/>
                </a:lnTo>
                <a:cubicBezTo>
                  <a:pt x="3423" y="1608"/>
                  <a:pt x="3426" y="1613"/>
                  <a:pt x="3428" y="1617"/>
                </a:cubicBezTo>
                <a:cubicBezTo>
                  <a:pt x="3443" y="1647"/>
                  <a:pt x="3443" y="1660"/>
                  <a:pt x="3439" y="1660"/>
                </a:cubicBezTo>
                <a:cubicBezTo>
                  <a:pt x="3437" y="1660"/>
                  <a:pt x="3432" y="1655"/>
                  <a:pt x="3429" y="1646"/>
                </a:cubicBezTo>
                <a:lnTo>
                  <a:pt x="3429" y="1646"/>
                </a:lnTo>
                <a:cubicBezTo>
                  <a:pt x="3444" y="1699"/>
                  <a:pt x="3478" y="1760"/>
                  <a:pt x="3491" y="1802"/>
                </a:cubicBezTo>
                <a:cubicBezTo>
                  <a:pt x="3499" y="1838"/>
                  <a:pt x="3508" y="1874"/>
                  <a:pt x="3516" y="1910"/>
                </a:cubicBezTo>
                <a:cubicBezTo>
                  <a:pt x="3520" y="1933"/>
                  <a:pt x="3525" y="1954"/>
                  <a:pt x="3529" y="1977"/>
                </a:cubicBezTo>
                <a:cubicBezTo>
                  <a:pt x="3534" y="2005"/>
                  <a:pt x="3536" y="2015"/>
                  <a:pt x="3537" y="2015"/>
                </a:cubicBezTo>
                <a:cubicBezTo>
                  <a:pt x="3539" y="2015"/>
                  <a:pt x="3529" y="1942"/>
                  <a:pt x="3525" y="1939"/>
                </a:cubicBezTo>
                <a:lnTo>
                  <a:pt x="3525" y="1939"/>
                </a:lnTo>
                <a:cubicBezTo>
                  <a:pt x="3550" y="1954"/>
                  <a:pt x="3537" y="2142"/>
                  <a:pt x="3537" y="2173"/>
                </a:cubicBezTo>
                <a:cubicBezTo>
                  <a:pt x="3537" y="2215"/>
                  <a:pt x="3535" y="2257"/>
                  <a:pt x="3533" y="2297"/>
                </a:cubicBezTo>
                <a:cubicBezTo>
                  <a:pt x="3532" y="2309"/>
                  <a:pt x="3530" y="2321"/>
                  <a:pt x="3530" y="2332"/>
                </a:cubicBezTo>
                <a:lnTo>
                  <a:pt x="3530" y="2332"/>
                </a:lnTo>
                <a:cubicBezTo>
                  <a:pt x="3515" y="2405"/>
                  <a:pt x="3504" y="2475"/>
                  <a:pt x="3482" y="2546"/>
                </a:cubicBezTo>
                <a:cubicBezTo>
                  <a:pt x="3474" y="2582"/>
                  <a:pt x="3461" y="2618"/>
                  <a:pt x="3449" y="2651"/>
                </a:cubicBezTo>
                <a:cubicBezTo>
                  <a:pt x="3445" y="2664"/>
                  <a:pt x="3440" y="2676"/>
                  <a:pt x="3436" y="2687"/>
                </a:cubicBezTo>
                <a:lnTo>
                  <a:pt x="3436" y="2687"/>
                </a:lnTo>
                <a:cubicBezTo>
                  <a:pt x="3400" y="2753"/>
                  <a:pt x="3369" y="2818"/>
                  <a:pt x="3329" y="2881"/>
                </a:cubicBezTo>
                <a:cubicBezTo>
                  <a:pt x="3324" y="2889"/>
                  <a:pt x="3303" y="2918"/>
                  <a:pt x="3287" y="2941"/>
                </a:cubicBezTo>
                <a:lnTo>
                  <a:pt x="3287" y="2941"/>
                </a:lnTo>
                <a:cubicBezTo>
                  <a:pt x="3267" y="2964"/>
                  <a:pt x="3233" y="3004"/>
                  <a:pt x="3223" y="3014"/>
                </a:cubicBezTo>
                <a:cubicBezTo>
                  <a:pt x="3198" y="3041"/>
                  <a:pt x="3171" y="3068"/>
                  <a:pt x="3141" y="3094"/>
                </a:cubicBezTo>
                <a:cubicBezTo>
                  <a:pt x="3129" y="3108"/>
                  <a:pt x="3114" y="3119"/>
                  <a:pt x="3099" y="3134"/>
                </a:cubicBezTo>
                <a:cubicBezTo>
                  <a:pt x="3075" y="3155"/>
                  <a:pt x="3071" y="3163"/>
                  <a:pt x="3076" y="3163"/>
                </a:cubicBezTo>
                <a:cubicBezTo>
                  <a:pt x="3077" y="3163"/>
                  <a:pt x="3078" y="3163"/>
                  <a:pt x="3079" y="3162"/>
                </a:cubicBezTo>
                <a:lnTo>
                  <a:pt x="3079" y="3162"/>
                </a:lnTo>
                <a:cubicBezTo>
                  <a:pt x="3022" y="3203"/>
                  <a:pt x="2922" y="3245"/>
                  <a:pt x="2888" y="3262"/>
                </a:cubicBezTo>
                <a:cubicBezTo>
                  <a:pt x="2864" y="3275"/>
                  <a:pt x="2802" y="3297"/>
                  <a:pt x="2805" y="3297"/>
                </a:cubicBezTo>
                <a:cubicBezTo>
                  <a:pt x="2807" y="3297"/>
                  <a:pt x="2821" y="3292"/>
                  <a:pt x="2858" y="3281"/>
                </a:cubicBezTo>
                <a:lnTo>
                  <a:pt x="2858" y="3281"/>
                </a:lnTo>
                <a:cubicBezTo>
                  <a:pt x="2819" y="3294"/>
                  <a:pt x="2781" y="3309"/>
                  <a:pt x="2743" y="3323"/>
                </a:cubicBezTo>
                <a:cubicBezTo>
                  <a:pt x="2642" y="3355"/>
                  <a:pt x="2541" y="3376"/>
                  <a:pt x="2438" y="3395"/>
                </a:cubicBezTo>
                <a:cubicBezTo>
                  <a:pt x="2437" y="3395"/>
                  <a:pt x="2437" y="3395"/>
                  <a:pt x="2436" y="3395"/>
                </a:cubicBezTo>
                <a:lnTo>
                  <a:pt x="2436" y="3395"/>
                </a:lnTo>
                <a:cubicBezTo>
                  <a:pt x="2416" y="3397"/>
                  <a:pt x="2395" y="3400"/>
                  <a:pt x="2374" y="3401"/>
                </a:cubicBezTo>
                <a:cubicBezTo>
                  <a:pt x="2330" y="3406"/>
                  <a:pt x="2286" y="3406"/>
                  <a:pt x="2240" y="3408"/>
                </a:cubicBezTo>
                <a:cubicBezTo>
                  <a:pt x="2191" y="3408"/>
                  <a:pt x="2143" y="3406"/>
                  <a:pt x="2094" y="3403"/>
                </a:cubicBezTo>
                <a:cubicBezTo>
                  <a:pt x="2078" y="3402"/>
                  <a:pt x="2063" y="3400"/>
                  <a:pt x="2047" y="3399"/>
                </a:cubicBezTo>
                <a:lnTo>
                  <a:pt x="2047" y="3399"/>
                </a:lnTo>
                <a:cubicBezTo>
                  <a:pt x="1970" y="3377"/>
                  <a:pt x="1891" y="3367"/>
                  <a:pt x="1814" y="3340"/>
                </a:cubicBezTo>
                <a:cubicBezTo>
                  <a:pt x="1797" y="3334"/>
                  <a:pt x="1778" y="3325"/>
                  <a:pt x="1761" y="3321"/>
                </a:cubicBezTo>
                <a:cubicBezTo>
                  <a:pt x="1752" y="3318"/>
                  <a:pt x="1745" y="3316"/>
                  <a:pt x="1741" y="3315"/>
                </a:cubicBezTo>
                <a:lnTo>
                  <a:pt x="1741" y="3315"/>
                </a:lnTo>
                <a:cubicBezTo>
                  <a:pt x="1715" y="3301"/>
                  <a:pt x="1691" y="3283"/>
                  <a:pt x="1679" y="3277"/>
                </a:cubicBezTo>
                <a:cubicBezTo>
                  <a:pt x="1648" y="3260"/>
                  <a:pt x="1618" y="3241"/>
                  <a:pt x="1586" y="3220"/>
                </a:cubicBezTo>
                <a:cubicBezTo>
                  <a:pt x="1572" y="3210"/>
                  <a:pt x="1559" y="3199"/>
                  <a:pt x="1542" y="3191"/>
                </a:cubicBezTo>
                <a:cubicBezTo>
                  <a:pt x="1526" y="3180"/>
                  <a:pt x="1519" y="3175"/>
                  <a:pt x="1519" y="3175"/>
                </a:cubicBezTo>
                <a:lnTo>
                  <a:pt x="1519" y="3175"/>
                </a:lnTo>
                <a:cubicBezTo>
                  <a:pt x="1519" y="3175"/>
                  <a:pt x="1582" y="3218"/>
                  <a:pt x="1580" y="3218"/>
                </a:cubicBezTo>
                <a:cubicBezTo>
                  <a:pt x="1579" y="3218"/>
                  <a:pt x="1579" y="3218"/>
                  <a:pt x="1578" y="3218"/>
                </a:cubicBezTo>
                <a:cubicBezTo>
                  <a:pt x="1541" y="3218"/>
                  <a:pt x="1422" y="3070"/>
                  <a:pt x="1399" y="3045"/>
                </a:cubicBezTo>
                <a:cubicBezTo>
                  <a:pt x="1385" y="3030"/>
                  <a:pt x="1354" y="2977"/>
                  <a:pt x="1351" y="2977"/>
                </a:cubicBezTo>
                <a:cubicBezTo>
                  <a:pt x="1350" y="2977"/>
                  <a:pt x="1353" y="2985"/>
                  <a:pt x="1363" y="3005"/>
                </a:cubicBezTo>
                <a:cubicBezTo>
                  <a:pt x="1372" y="3024"/>
                  <a:pt x="1376" y="3032"/>
                  <a:pt x="1375" y="3032"/>
                </a:cubicBezTo>
                <a:cubicBezTo>
                  <a:pt x="1373" y="3032"/>
                  <a:pt x="1335" y="2962"/>
                  <a:pt x="1325" y="2946"/>
                </a:cubicBezTo>
                <a:cubicBezTo>
                  <a:pt x="1285" y="2881"/>
                  <a:pt x="1252" y="2814"/>
                  <a:pt x="1215" y="2747"/>
                </a:cubicBezTo>
                <a:lnTo>
                  <a:pt x="1215" y="2747"/>
                </a:lnTo>
                <a:cubicBezTo>
                  <a:pt x="1214" y="2744"/>
                  <a:pt x="1213" y="2740"/>
                  <a:pt x="1211" y="2736"/>
                </a:cubicBezTo>
                <a:cubicBezTo>
                  <a:pt x="1199" y="2702"/>
                  <a:pt x="1186" y="2668"/>
                  <a:pt x="1176" y="2634"/>
                </a:cubicBezTo>
                <a:cubicBezTo>
                  <a:pt x="1152" y="2559"/>
                  <a:pt x="1134" y="2481"/>
                  <a:pt x="1119" y="2403"/>
                </a:cubicBezTo>
                <a:cubicBezTo>
                  <a:pt x="1118" y="2401"/>
                  <a:pt x="1118" y="2399"/>
                  <a:pt x="1118" y="2397"/>
                </a:cubicBezTo>
                <a:lnTo>
                  <a:pt x="1118" y="2397"/>
                </a:lnTo>
                <a:cubicBezTo>
                  <a:pt x="1121" y="2365"/>
                  <a:pt x="1108" y="2315"/>
                  <a:pt x="1106" y="2283"/>
                </a:cubicBezTo>
                <a:cubicBezTo>
                  <a:pt x="1102" y="2203"/>
                  <a:pt x="1102" y="2123"/>
                  <a:pt x="1106" y="2042"/>
                </a:cubicBezTo>
                <a:cubicBezTo>
                  <a:pt x="1107" y="2033"/>
                  <a:pt x="1111" y="1998"/>
                  <a:pt x="1114" y="1970"/>
                </a:cubicBezTo>
                <a:lnTo>
                  <a:pt x="1114" y="1970"/>
                </a:lnTo>
                <a:cubicBezTo>
                  <a:pt x="1118" y="1946"/>
                  <a:pt x="1123" y="1911"/>
                  <a:pt x="1125" y="1899"/>
                </a:cubicBezTo>
                <a:cubicBezTo>
                  <a:pt x="1144" y="1813"/>
                  <a:pt x="1169" y="1731"/>
                  <a:pt x="1197" y="1646"/>
                </a:cubicBezTo>
                <a:cubicBezTo>
                  <a:pt x="1199" y="1641"/>
                  <a:pt x="1200" y="1636"/>
                  <a:pt x="1201" y="1632"/>
                </a:cubicBezTo>
                <a:lnTo>
                  <a:pt x="1201" y="1632"/>
                </a:lnTo>
                <a:cubicBezTo>
                  <a:pt x="1203" y="1629"/>
                  <a:pt x="1205" y="1625"/>
                  <a:pt x="1207" y="1621"/>
                </a:cubicBezTo>
                <a:cubicBezTo>
                  <a:pt x="1228" y="1583"/>
                  <a:pt x="1247" y="1545"/>
                  <a:pt x="1268" y="1507"/>
                </a:cubicBezTo>
                <a:cubicBezTo>
                  <a:pt x="1289" y="1469"/>
                  <a:pt x="1315" y="1434"/>
                  <a:pt x="1338" y="1398"/>
                </a:cubicBezTo>
                <a:cubicBezTo>
                  <a:pt x="1341" y="1393"/>
                  <a:pt x="1343" y="1390"/>
                  <a:pt x="1345" y="1386"/>
                </a:cubicBezTo>
                <a:lnTo>
                  <a:pt x="1345" y="1386"/>
                </a:lnTo>
                <a:cubicBezTo>
                  <a:pt x="1346" y="1386"/>
                  <a:pt x="1346" y="1386"/>
                  <a:pt x="1346" y="1385"/>
                </a:cubicBezTo>
                <a:cubicBezTo>
                  <a:pt x="1400" y="1328"/>
                  <a:pt x="1455" y="1276"/>
                  <a:pt x="1512" y="1222"/>
                </a:cubicBezTo>
                <a:lnTo>
                  <a:pt x="1512" y="1222"/>
                </a:lnTo>
                <a:cubicBezTo>
                  <a:pt x="1525" y="1213"/>
                  <a:pt x="1537" y="1203"/>
                  <a:pt x="1551" y="1194"/>
                </a:cubicBezTo>
                <a:cubicBezTo>
                  <a:pt x="1589" y="1170"/>
                  <a:pt x="1629" y="1147"/>
                  <a:pt x="1669" y="1126"/>
                </a:cubicBezTo>
                <a:cubicBezTo>
                  <a:pt x="1681" y="1119"/>
                  <a:pt x="1698" y="1113"/>
                  <a:pt x="1711" y="1105"/>
                </a:cubicBezTo>
                <a:lnTo>
                  <a:pt x="1711" y="1105"/>
                </a:lnTo>
                <a:cubicBezTo>
                  <a:pt x="1754" y="1092"/>
                  <a:pt x="1796" y="1075"/>
                  <a:pt x="1839" y="1063"/>
                </a:cubicBezTo>
                <a:cubicBezTo>
                  <a:pt x="1883" y="1050"/>
                  <a:pt x="1928" y="1042"/>
                  <a:pt x="1972" y="1031"/>
                </a:cubicBezTo>
                <a:cubicBezTo>
                  <a:pt x="1977" y="1030"/>
                  <a:pt x="1984" y="1028"/>
                  <a:pt x="1991" y="1026"/>
                </a:cubicBezTo>
                <a:lnTo>
                  <a:pt x="1991" y="1026"/>
                </a:lnTo>
                <a:cubicBezTo>
                  <a:pt x="2008" y="1025"/>
                  <a:pt x="2026" y="1024"/>
                  <a:pt x="2044" y="1023"/>
                </a:cubicBezTo>
                <a:cubicBezTo>
                  <a:pt x="2066" y="1021"/>
                  <a:pt x="2088" y="1018"/>
                  <a:pt x="2110" y="1014"/>
                </a:cubicBezTo>
                <a:lnTo>
                  <a:pt x="2110" y="1014"/>
                </a:lnTo>
                <a:cubicBezTo>
                  <a:pt x="2131" y="1012"/>
                  <a:pt x="2153" y="1010"/>
                  <a:pt x="2174" y="1006"/>
                </a:cubicBezTo>
                <a:cubicBezTo>
                  <a:pt x="2179" y="1005"/>
                  <a:pt x="2184" y="1004"/>
                  <a:pt x="2190" y="1003"/>
                </a:cubicBezTo>
                <a:lnTo>
                  <a:pt x="2190" y="1003"/>
                </a:lnTo>
                <a:cubicBezTo>
                  <a:pt x="2199" y="1002"/>
                  <a:pt x="2230" y="999"/>
                  <a:pt x="2246" y="998"/>
                </a:cubicBezTo>
                <a:cubicBezTo>
                  <a:pt x="2294" y="993"/>
                  <a:pt x="2341" y="991"/>
                  <a:pt x="2389" y="989"/>
                </a:cubicBezTo>
                <a:close/>
                <a:moveTo>
                  <a:pt x="2432" y="0"/>
                </a:moveTo>
                <a:cubicBezTo>
                  <a:pt x="2284" y="0"/>
                  <a:pt x="2135" y="12"/>
                  <a:pt x="1987" y="33"/>
                </a:cubicBezTo>
                <a:lnTo>
                  <a:pt x="1987" y="33"/>
                </a:lnTo>
                <a:cubicBezTo>
                  <a:pt x="1519" y="79"/>
                  <a:pt x="1082" y="246"/>
                  <a:pt x="740" y="578"/>
                </a:cubicBezTo>
                <a:cubicBezTo>
                  <a:pt x="443" y="863"/>
                  <a:pt x="236" y="1259"/>
                  <a:pt x="158" y="1661"/>
                </a:cubicBezTo>
                <a:cubicBezTo>
                  <a:pt x="0" y="2476"/>
                  <a:pt x="228" y="3406"/>
                  <a:pt x="895" y="3941"/>
                </a:cubicBezTo>
                <a:cubicBezTo>
                  <a:pt x="1282" y="4251"/>
                  <a:pt x="1776" y="4404"/>
                  <a:pt x="2272" y="4404"/>
                </a:cubicBezTo>
                <a:cubicBezTo>
                  <a:pt x="2762" y="4404"/>
                  <a:pt x="3253" y="4255"/>
                  <a:pt x="3645" y="3962"/>
                </a:cubicBezTo>
                <a:cubicBezTo>
                  <a:pt x="4395" y="3401"/>
                  <a:pt x="4700" y="2409"/>
                  <a:pt x="4443" y="1512"/>
                </a:cubicBezTo>
                <a:cubicBezTo>
                  <a:pt x="4304" y="1025"/>
                  <a:pt x="4005" y="604"/>
                  <a:pt x="3584" y="321"/>
                </a:cubicBezTo>
                <a:cubicBezTo>
                  <a:pt x="3238" y="89"/>
                  <a:pt x="2838" y="0"/>
                  <a:pt x="2432" y="0"/>
                </a:cubicBezTo>
                <a:close/>
              </a:path>
            </a:pathLst>
          </a:custGeom>
          <a:solidFill>
            <a:srgbClr val="48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35"/>
          <p:cNvSpPr/>
          <p:nvPr/>
        </p:nvSpPr>
        <p:spPr>
          <a:xfrm>
            <a:off x="6649225" y="36708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8" name="Google Shape;9888;p35"/>
          <p:cNvGrpSpPr/>
          <p:nvPr/>
        </p:nvGrpSpPr>
        <p:grpSpPr>
          <a:xfrm>
            <a:off x="6538223" y="163649"/>
            <a:ext cx="1356637" cy="1528669"/>
            <a:chOff x="6638425" y="262025"/>
            <a:chExt cx="1356637" cy="1528669"/>
          </a:xfrm>
        </p:grpSpPr>
        <p:sp>
          <p:nvSpPr>
            <p:cNvPr id="9889" name="Google Shape;9889;p35"/>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35"/>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35"/>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35"/>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a:extLst>
              <a:ext uri="{FF2B5EF4-FFF2-40B4-BE49-F238E27FC236}">
                <a16:creationId xmlns:a16="http://schemas.microsoft.com/office/drawing/2014/main" id="{09231F48-72CB-4B3E-7AD6-3B91F5890973}"/>
              </a:ext>
            </a:extLst>
          </p:cNvPr>
          <p:cNvGrpSpPr/>
          <p:nvPr/>
        </p:nvGrpSpPr>
        <p:grpSpPr>
          <a:xfrm>
            <a:off x="6842700" y="2272833"/>
            <a:ext cx="1206945" cy="1206945"/>
            <a:chOff x="2167902" y="1695152"/>
            <a:chExt cx="1559320" cy="1559320"/>
          </a:xfrm>
        </p:grpSpPr>
        <p:sp>
          <p:nvSpPr>
            <p:cNvPr id="3" name="Oval 2">
              <a:extLst>
                <a:ext uri="{FF2B5EF4-FFF2-40B4-BE49-F238E27FC236}">
                  <a16:creationId xmlns:a16="http://schemas.microsoft.com/office/drawing/2014/main" id="{DD529442-377E-ECA2-05DD-3439D975458C}"/>
                </a:ext>
              </a:extLst>
            </p:cNvPr>
            <p:cNvSpPr/>
            <p:nvPr/>
          </p:nvSpPr>
          <p:spPr>
            <a:xfrm>
              <a:off x="2167902" y="1695152"/>
              <a:ext cx="1559320" cy="1559320"/>
            </a:xfrm>
            <a:prstGeom prst="ellipse">
              <a:avLst/>
            </a:prstGeom>
            <a:solidFill>
              <a:srgbClr val="FFFFFF"/>
            </a:solidFill>
            <a:ln>
              <a:noFill/>
            </a:ln>
            <a:effectLst>
              <a:glow rad="228600">
                <a:srgbClr val="005051">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8069D4-6023-09B3-8E81-8CDB6AAEE1DF}"/>
                </a:ext>
              </a:extLst>
            </p:cNvPr>
            <p:cNvPicPr>
              <a:picLocks noChangeAspect="1"/>
            </p:cNvPicPr>
            <p:nvPr/>
          </p:nvPicPr>
          <p:blipFill>
            <a:blip r:embed="rId3"/>
            <a:stretch>
              <a:fillRect/>
            </a:stretch>
          </p:blipFill>
          <p:spPr>
            <a:xfrm>
              <a:off x="2450747" y="1977997"/>
              <a:ext cx="993630" cy="993630"/>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grpSp>
        <p:nvGrpSpPr>
          <p:cNvPr id="9929" name="Google Shape;9929;p38"/>
          <p:cNvGrpSpPr/>
          <p:nvPr/>
        </p:nvGrpSpPr>
        <p:grpSpPr>
          <a:xfrm rot="-2700000">
            <a:off x="7131993" y="4261583"/>
            <a:ext cx="2270043" cy="183536"/>
            <a:chOff x="5419725" y="2413000"/>
            <a:chExt cx="2169725" cy="175425"/>
          </a:xfrm>
        </p:grpSpPr>
        <p:sp>
          <p:nvSpPr>
            <p:cNvPr id="9930" name="Google Shape;9930;p38"/>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38"/>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38"/>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3" name="Google Shape;9933;p38"/>
          <p:cNvSpPr/>
          <p:nvPr/>
        </p:nvSpPr>
        <p:spPr>
          <a:xfrm>
            <a:off x="7710613" y="4102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38"/>
          <p:cNvSpPr/>
          <p:nvPr/>
        </p:nvSpPr>
        <p:spPr>
          <a:xfrm>
            <a:off x="7963575" y="2967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8"/>
          <p:cNvSpPr/>
          <p:nvPr/>
        </p:nvSpPr>
        <p:spPr>
          <a:xfrm>
            <a:off x="2612066" y="1220476"/>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38"/>
          <p:cNvSpPr/>
          <p:nvPr/>
        </p:nvSpPr>
        <p:spPr>
          <a:xfrm>
            <a:off x="2125440" y="1727032"/>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38"/>
          <p:cNvSpPr/>
          <p:nvPr/>
        </p:nvSpPr>
        <p:spPr>
          <a:xfrm flipH="1">
            <a:off x="1348666" y="1370069"/>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38"/>
          <p:cNvSpPr/>
          <p:nvPr/>
        </p:nvSpPr>
        <p:spPr>
          <a:xfrm>
            <a:off x="1535465" y="785032"/>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38"/>
          <p:cNvSpPr/>
          <p:nvPr/>
        </p:nvSpPr>
        <p:spPr>
          <a:xfrm>
            <a:off x="7945400" y="58715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8"/>
          <p:cNvSpPr/>
          <p:nvPr/>
        </p:nvSpPr>
        <p:spPr>
          <a:xfrm>
            <a:off x="7070800"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872;p34">
            <a:extLst>
              <a:ext uri="{FF2B5EF4-FFF2-40B4-BE49-F238E27FC236}">
                <a16:creationId xmlns:a16="http://schemas.microsoft.com/office/drawing/2014/main" id="{AEDEF231-26F6-23F8-CF87-6ABB77879ED8}"/>
              </a:ext>
            </a:extLst>
          </p:cNvPr>
          <p:cNvSpPr txBox="1">
            <a:spLocks noGrp="1"/>
          </p:cNvSpPr>
          <p:nvPr>
            <p:ph type="title"/>
          </p:nvPr>
        </p:nvSpPr>
        <p:spPr>
          <a:xfrm>
            <a:off x="3334875" y="1584666"/>
            <a:ext cx="4434500" cy="21092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t>Nếu nam châm chuyển động dọc theo trục của cuộn dây dẫn kín đứng yên theo một chiều thì các đèn LED phát sáng như thế nào?</a:t>
            </a:r>
            <a:endParaRPr sz="2800" dirty="0"/>
          </a:p>
        </p:txBody>
      </p:sp>
      <p:pic>
        <p:nvPicPr>
          <p:cNvPr id="9" name="Picture 8">
            <a:extLst>
              <a:ext uri="{FF2B5EF4-FFF2-40B4-BE49-F238E27FC236}">
                <a16:creationId xmlns:a16="http://schemas.microsoft.com/office/drawing/2014/main" id="{B68DF2DE-03C7-5CE2-7775-16174C000445}"/>
              </a:ext>
            </a:extLst>
          </p:cNvPr>
          <p:cNvPicPr>
            <a:picLocks noChangeAspect="1"/>
          </p:cNvPicPr>
          <p:nvPr/>
        </p:nvPicPr>
        <p:blipFill>
          <a:blip r:embed="rId3"/>
          <a:stretch>
            <a:fillRect/>
          </a:stretch>
        </p:blipFill>
        <p:spPr>
          <a:xfrm>
            <a:off x="823179" y="1925882"/>
            <a:ext cx="2651074" cy="2651074"/>
          </a:xfrm>
          <a:prstGeom prst="rect">
            <a:avLst/>
          </a:prstGeom>
        </p:spPr>
      </p:pic>
      <p:grpSp>
        <p:nvGrpSpPr>
          <p:cNvPr id="9887" name="Google Shape;10177;p49">
            <a:extLst>
              <a:ext uri="{FF2B5EF4-FFF2-40B4-BE49-F238E27FC236}">
                <a16:creationId xmlns:a16="http://schemas.microsoft.com/office/drawing/2014/main" id="{F688418D-37F4-ED91-E2AE-0E8F877C2571}"/>
              </a:ext>
            </a:extLst>
          </p:cNvPr>
          <p:cNvGrpSpPr/>
          <p:nvPr/>
        </p:nvGrpSpPr>
        <p:grpSpPr>
          <a:xfrm>
            <a:off x="2635545" y="499871"/>
            <a:ext cx="1519300" cy="812375"/>
            <a:chOff x="3754738" y="3337238"/>
            <a:chExt cx="1519300" cy="812375"/>
          </a:xfrm>
        </p:grpSpPr>
        <p:sp>
          <p:nvSpPr>
            <p:cNvPr id="9888" name="Google Shape;10178;p49">
              <a:extLst>
                <a:ext uri="{FF2B5EF4-FFF2-40B4-BE49-F238E27FC236}">
                  <a16:creationId xmlns:a16="http://schemas.microsoft.com/office/drawing/2014/main" id="{75A87EEC-8D0F-E166-C778-0CC5B04096C7}"/>
                </a:ext>
              </a:extLst>
            </p:cNvPr>
            <p:cNvSpPr/>
            <p:nvPr/>
          </p:nvSpPr>
          <p:spPr>
            <a:xfrm>
              <a:off x="4355288" y="3642388"/>
              <a:ext cx="277850" cy="132075"/>
            </a:xfrm>
            <a:custGeom>
              <a:avLst/>
              <a:gdLst/>
              <a:ahLst/>
              <a:cxnLst/>
              <a:rect l="l" t="t" r="r" b="b"/>
              <a:pathLst>
                <a:path w="11114" h="5283" extrusionOk="0">
                  <a:moveTo>
                    <a:pt x="2484" y="4735"/>
                  </a:moveTo>
                  <a:cubicBezTo>
                    <a:pt x="1" y="2973"/>
                    <a:pt x="3243" y="551"/>
                    <a:pt x="5550" y="235"/>
                  </a:cubicBezTo>
                  <a:cubicBezTo>
                    <a:pt x="7248" y="1"/>
                    <a:pt x="10174" y="119"/>
                    <a:pt x="10519" y="2025"/>
                  </a:cubicBezTo>
                  <a:cubicBezTo>
                    <a:pt x="11113" y="5282"/>
                    <a:pt x="7203" y="2421"/>
                    <a:pt x="6047" y="2763"/>
                  </a:cubicBezTo>
                  <a:cubicBezTo>
                    <a:pt x="4288" y="3281"/>
                    <a:pt x="3885" y="5038"/>
                    <a:pt x="2484" y="4735"/>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10179;p49">
              <a:extLst>
                <a:ext uri="{FF2B5EF4-FFF2-40B4-BE49-F238E27FC236}">
                  <a16:creationId xmlns:a16="http://schemas.microsoft.com/office/drawing/2014/main" id="{4383AEA7-5FD7-494E-BE07-93631B827A9D}"/>
                </a:ext>
              </a:extLst>
            </p:cNvPr>
            <p:cNvSpPr/>
            <p:nvPr/>
          </p:nvSpPr>
          <p:spPr>
            <a:xfrm>
              <a:off x="3754738" y="3470188"/>
              <a:ext cx="833850" cy="679425"/>
            </a:xfrm>
            <a:custGeom>
              <a:avLst/>
              <a:gdLst/>
              <a:ahLst/>
              <a:cxnLst/>
              <a:rect l="l" t="t" r="r" b="b"/>
              <a:pathLst>
                <a:path w="33354" h="27177" extrusionOk="0">
                  <a:moveTo>
                    <a:pt x="14368" y="3590"/>
                  </a:moveTo>
                  <a:cubicBezTo>
                    <a:pt x="0" y="6710"/>
                    <a:pt x="5130" y="27176"/>
                    <a:pt x="18282" y="24625"/>
                  </a:cubicBezTo>
                  <a:cubicBezTo>
                    <a:pt x="33353" y="21705"/>
                    <a:pt x="29020" y="0"/>
                    <a:pt x="14368" y="359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10180;p49">
              <a:extLst>
                <a:ext uri="{FF2B5EF4-FFF2-40B4-BE49-F238E27FC236}">
                  <a16:creationId xmlns:a16="http://schemas.microsoft.com/office/drawing/2014/main" id="{497A35F7-7D79-C243-34A9-F25C514FF95A}"/>
                </a:ext>
              </a:extLst>
            </p:cNvPr>
            <p:cNvSpPr/>
            <p:nvPr/>
          </p:nvSpPr>
          <p:spPr>
            <a:xfrm>
              <a:off x="3851013" y="3550813"/>
              <a:ext cx="642075" cy="523100"/>
            </a:xfrm>
            <a:custGeom>
              <a:avLst/>
              <a:gdLst/>
              <a:ahLst/>
              <a:cxnLst/>
              <a:rect l="l" t="t" r="r" b="b"/>
              <a:pathLst>
                <a:path w="25683" h="20924" extrusionOk="0">
                  <a:moveTo>
                    <a:pt x="11064" y="2762"/>
                  </a:moveTo>
                  <a:cubicBezTo>
                    <a:pt x="0" y="5166"/>
                    <a:pt x="3950" y="20924"/>
                    <a:pt x="14077" y="18960"/>
                  </a:cubicBezTo>
                  <a:cubicBezTo>
                    <a:pt x="25683" y="16711"/>
                    <a:pt x="22346" y="0"/>
                    <a:pt x="11064" y="27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10181;p49">
              <a:extLst>
                <a:ext uri="{FF2B5EF4-FFF2-40B4-BE49-F238E27FC236}">
                  <a16:creationId xmlns:a16="http://schemas.microsoft.com/office/drawing/2014/main" id="{3C2318B3-EBCE-3BE5-9942-EBD104444F60}"/>
                </a:ext>
              </a:extLst>
            </p:cNvPr>
            <p:cNvSpPr/>
            <p:nvPr/>
          </p:nvSpPr>
          <p:spPr>
            <a:xfrm>
              <a:off x="3944288" y="3599838"/>
              <a:ext cx="467175" cy="441575"/>
            </a:xfrm>
            <a:custGeom>
              <a:avLst/>
              <a:gdLst/>
              <a:ahLst/>
              <a:cxnLst/>
              <a:rect l="l" t="t" r="r" b="b"/>
              <a:pathLst>
                <a:path w="18687" h="17663" extrusionOk="0">
                  <a:moveTo>
                    <a:pt x="9772" y="997"/>
                  </a:moveTo>
                  <a:cubicBezTo>
                    <a:pt x="10756" y="997"/>
                    <a:pt x="11736" y="1165"/>
                    <a:pt x="12657" y="1555"/>
                  </a:cubicBezTo>
                  <a:cubicBezTo>
                    <a:pt x="14045" y="2147"/>
                    <a:pt x="15191" y="3207"/>
                    <a:pt x="15952" y="4501"/>
                  </a:cubicBezTo>
                  <a:cubicBezTo>
                    <a:pt x="17479" y="7096"/>
                    <a:pt x="17486" y="10507"/>
                    <a:pt x="15825" y="13041"/>
                  </a:cubicBezTo>
                  <a:cubicBezTo>
                    <a:pt x="14340" y="15308"/>
                    <a:pt x="11485" y="16679"/>
                    <a:pt x="8733" y="16679"/>
                  </a:cubicBezTo>
                  <a:cubicBezTo>
                    <a:pt x="7954" y="16679"/>
                    <a:pt x="7182" y="16569"/>
                    <a:pt x="6453" y="16338"/>
                  </a:cubicBezTo>
                  <a:cubicBezTo>
                    <a:pt x="3461" y="15394"/>
                    <a:pt x="1477" y="12422"/>
                    <a:pt x="1216" y="9369"/>
                  </a:cubicBezTo>
                  <a:cubicBezTo>
                    <a:pt x="925" y="5982"/>
                    <a:pt x="2760" y="2925"/>
                    <a:pt x="5968" y="1720"/>
                  </a:cubicBezTo>
                  <a:cubicBezTo>
                    <a:pt x="6450" y="1539"/>
                    <a:pt x="6945" y="1399"/>
                    <a:pt x="7445" y="1286"/>
                  </a:cubicBezTo>
                  <a:lnTo>
                    <a:pt x="7445" y="1286"/>
                  </a:lnTo>
                  <a:cubicBezTo>
                    <a:pt x="7452" y="1285"/>
                    <a:pt x="7459" y="1283"/>
                    <a:pt x="7466" y="1282"/>
                  </a:cubicBezTo>
                  <a:lnTo>
                    <a:pt x="7466" y="1282"/>
                  </a:lnTo>
                  <a:cubicBezTo>
                    <a:pt x="7466" y="1282"/>
                    <a:pt x="7466" y="1282"/>
                    <a:pt x="7466" y="1282"/>
                  </a:cubicBezTo>
                  <a:cubicBezTo>
                    <a:pt x="7472" y="1280"/>
                    <a:pt x="7479" y="1279"/>
                    <a:pt x="7485" y="1277"/>
                  </a:cubicBezTo>
                  <a:lnTo>
                    <a:pt x="7485" y="1277"/>
                  </a:lnTo>
                  <a:cubicBezTo>
                    <a:pt x="8234" y="1099"/>
                    <a:pt x="9004" y="997"/>
                    <a:pt x="9772" y="997"/>
                  </a:cubicBezTo>
                  <a:close/>
                  <a:moveTo>
                    <a:pt x="9704" y="1"/>
                  </a:moveTo>
                  <a:cubicBezTo>
                    <a:pt x="9414" y="1"/>
                    <a:pt x="9122" y="15"/>
                    <a:pt x="8827" y="45"/>
                  </a:cubicBezTo>
                  <a:cubicBezTo>
                    <a:pt x="8279" y="100"/>
                    <a:pt x="7736" y="192"/>
                    <a:pt x="7201" y="321"/>
                  </a:cubicBezTo>
                  <a:cubicBezTo>
                    <a:pt x="5235" y="759"/>
                    <a:pt x="3343" y="1703"/>
                    <a:pt x="2046" y="3279"/>
                  </a:cubicBezTo>
                  <a:cubicBezTo>
                    <a:pt x="921" y="4648"/>
                    <a:pt x="301" y="6340"/>
                    <a:pt x="200" y="8107"/>
                  </a:cubicBezTo>
                  <a:cubicBezTo>
                    <a:pt x="0" y="11560"/>
                    <a:pt x="1814" y="15194"/>
                    <a:pt x="4944" y="16789"/>
                  </a:cubicBezTo>
                  <a:cubicBezTo>
                    <a:pt x="6113" y="17384"/>
                    <a:pt x="7421" y="17663"/>
                    <a:pt x="8742" y="17663"/>
                  </a:cubicBezTo>
                  <a:cubicBezTo>
                    <a:pt x="11375" y="17663"/>
                    <a:pt x="14061" y="16559"/>
                    <a:pt x="15813" y="14661"/>
                  </a:cubicBezTo>
                  <a:cubicBezTo>
                    <a:pt x="18198" y="12080"/>
                    <a:pt x="18686" y="8206"/>
                    <a:pt x="17321" y="5015"/>
                  </a:cubicBezTo>
                  <a:cubicBezTo>
                    <a:pt x="15990" y="1898"/>
                    <a:pt x="13019" y="1"/>
                    <a:pt x="9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10182;p49">
              <a:extLst>
                <a:ext uri="{FF2B5EF4-FFF2-40B4-BE49-F238E27FC236}">
                  <a16:creationId xmlns:a16="http://schemas.microsoft.com/office/drawing/2014/main" id="{4CBA3EB3-15B8-1F57-BFA6-85C74A00EA0D}"/>
                </a:ext>
              </a:extLst>
            </p:cNvPr>
            <p:cNvSpPr/>
            <p:nvPr/>
          </p:nvSpPr>
          <p:spPr>
            <a:xfrm>
              <a:off x="4077563" y="3697213"/>
              <a:ext cx="181275" cy="256150"/>
            </a:xfrm>
            <a:custGeom>
              <a:avLst/>
              <a:gdLst/>
              <a:ahLst/>
              <a:cxnLst/>
              <a:rect l="l" t="t" r="r" b="b"/>
              <a:pathLst>
                <a:path w="7251" h="10246" extrusionOk="0">
                  <a:moveTo>
                    <a:pt x="6571" y="0"/>
                  </a:moveTo>
                  <a:cubicBezTo>
                    <a:pt x="6421" y="0"/>
                    <a:pt x="6273" y="73"/>
                    <a:pt x="6178" y="247"/>
                  </a:cubicBezTo>
                  <a:cubicBezTo>
                    <a:pt x="4421" y="3481"/>
                    <a:pt x="2198" y="6401"/>
                    <a:pt x="239" y="9510"/>
                  </a:cubicBezTo>
                  <a:cubicBezTo>
                    <a:pt x="0" y="9889"/>
                    <a:pt x="344" y="10245"/>
                    <a:pt x="691" y="10245"/>
                  </a:cubicBezTo>
                  <a:cubicBezTo>
                    <a:pt x="843" y="10245"/>
                    <a:pt x="995" y="10177"/>
                    <a:pt x="1099" y="10012"/>
                  </a:cubicBezTo>
                  <a:cubicBezTo>
                    <a:pt x="3058" y="6905"/>
                    <a:pt x="5280" y="3985"/>
                    <a:pt x="7040"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10183;p49">
              <a:extLst>
                <a:ext uri="{FF2B5EF4-FFF2-40B4-BE49-F238E27FC236}">
                  <a16:creationId xmlns:a16="http://schemas.microsoft.com/office/drawing/2014/main" id="{19744A9D-4C34-22C3-CA2B-A3D99D044ED3}"/>
                </a:ext>
              </a:extLst>
            </p:cNvPr>
            <p:cNvSpPr/>
            <p:nvPr/>
          </p:nvSpPr>
          <p:spPr>
            <a:xfrm>
              <a:off x="4033813" y="3687463"/>
              <a:ext cx="133400" cy="175275"/>
            </a:xfrm>
            <a:custGeom>
              <a:avLst/>
              <a:gdLst/>
              <a:ahLst/>
              <a:cxnLst/>
              <a:rect l="l" t="t" r="r" b="b"/>
              <a:pathLst>
                <a:path w="5336" h="7011" extrusionOk="0">
                  <a:moveTo>
                    <a:pt x="4641" y="1"/>
                  </a:moveTo>
                  <a:cubicBezTo>
                    <a:pt x="4489" y="1"/>
                    <a:pt x="4337" y="68"/>
                    <a:pt x="4231" y="231"/>
                  </a:cubicBezTo>
                  <a:cubicBezTo>
                    <a:pt x="2910" y="2264"/>
                    <a:pt x="1587" y="4303"/>
                    <a:pt x="161" y="6262"/>
                  </a:cubicBezTo>
                  <a:cubicBezTo>
                    <a:pt x="0" y="6479"/>
                    <a:pt x="123" y="6816"/>
                    <a:pt x="340" y="6943"/>
                  </a:cubicBezTo>
                  <a:cubicBezTo>
                    <a:pt x="419" y="6990"/>
                    <a:pt x="501" y="7011"/>
                    <a:pt x="581" y="7011"/>
                  </a:cubicBezTo>
                  <a:cubicBezTo>
                    <a:pt x="751" y="7011"/>
                    <a:pt x="912" y="6913"/>
                    <a:pt x="1020" y="6764"/>
                  </a:cubicBezTo>
                  <a:cubicBezTo>
                    <a:pt x="2448" y="4807"/>
                    <a:pt x="3771" y="2765"/>
                    <a:pt x="5090" y="734"/>
                  </a:cubicBezTo>
                  <a:cubicBezTo>
                    <a:pt x="5336" y="358"/>
                    <a:pt x="4991" y="1"/>
                    <a:pt x="4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10184;p49">
              <a:extLst>
                <a:ext uri="{FF2B5EF4-FFF2-40B4-BE49-F238E27FC236}">
                  <a16:creationId xmlns:a16="http://schemas.microsoft.com/office/drawing/2014/main" id="{B12FC71F-39AE-4FED-4144-9A4E6D2FCBBA}"/>
                </a:ext>
              </a:extLst>
            </p:cNvPr>
            <p:cNvSpPr/>
            <p:nvPr/>
          </p:nvSpPr>
          <p:spPr>
            <a:xfrm>
              <a:off x="4166388" y="3774563"/>
              <a:ext cx="145175" cy="186525"/>
            </a:xfrm>
            <a:custGeom>
              <a:avLst/>
              <a:gdLst/>
              <a:ahLst/>
              <a:cxnLst/>
              <a:rect l="l" t="t" r="r" b="b"/>
              <a:pathLst>
                <a:path w="5807" h="7461" extrusionOk="0">
                  <a:moveTo>
                    <a:pt x="5121" y="0"/>
                  </a:moveTo>
                  <a:cubicBezTo>
                    <a:pt x="4971" y="0"/>
                    <a:pt x="4821" y="70"/>
                    <a:pt x="4721" y="240"/>
                  </a:cubicBezTo>
                  <a:cubicBezTo>
                    <a:pt x="3390" y="2513"/>
                    <a:pt x="1641" y="4499"/>
                    <a:pt x="238" y="6724"/>
                  </a:cubicBezTo>
                  <a:cubicBezTo>
                    <a:pt x="0" y="7102"/>
                    <a:pt x="346" y="7460"/>
                    <a:pt x="693" y="7460"/>
                  </a:cubicBezTo>
                  <a:cubicBezTo>
                    <a:pt x="844" y="7460"/>
                    <a:pt x="996" y="7392"/>
                    <a:pt x="1100" y="7228"/>
                  </a:cubicBezTo>
                  <a:cubicBezTo>
                    <a:pt x="2501" y="5003"/>
                    <a:pt x="4249" y="3014"/>
                    <a:pt x="5581" y="743"/>
                  </a:cubicBezTo>
                  <a:cubicBezTo>
                    <a:pt x="5807" y="359"/>
                    <a:pt x="5462" y="0"/>
                    <a:pt x="5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10185;p49">
              <a:extLst>
                <a:ext uri="{FF2B5EF4-FFF2-40B4-BE49-F238E27FC236}">
                  <a16:creationId xmlns:a16="http://schemas.microsoft.com/office/drawing/2014/main" id="{1524B725-6AC4-CD8D-4899-14516C526B1C}"/>
                </a:ext>
              </a:extLst>
            </p:cNvPr>
            <p:cNvSpPr/>
            <p:nvPr/>
          </p:nvSpPr>
          <p:spPr>
            <a:xfrm>
              <a:off x="4440188" y="3337238"/>
              <a:ext cx="833850" cy="679375"/>
            </a:xfrm>
            <a:custGeom>
              <a:avLst/>
              <a:gdLst/>
              <a:ahLst/>
              <a:cxnLst/>
              <a:rect l="l" t="t" r="r" b="b"/>
              <a:pathLst>
                <a:path w="33354" h="27175" extrusionOk="0">
                  <a:moveTo>
                    <a:pt x="14368" y="3591"/>
                  </a:moveTo>
                  <a:cubicBezTo>
                    <a:pt x="1" y="6711"/>
                    <a:pt x="5130" y="27175"/>
                    <a:pt x="18280" y="24626"/>
                  </a:cubicBezTo>
                  <a:cubicBezTo>
                    <a:pt x="33354" y="21706"/>
                    <a:pt x="29018" y="1"/>
                    <a:pt x="14368" y="359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10186;p49">
              <a:extLst>
                <a:ext uri="{FF2B5EF4-FFF2-40B4-BE49-F238E27FC236}">
                  <a16:creationId xmlns:a16="http://schemas.microsoft.com/office/drawing/2014/main" id="{8A469A24-51C5-2F1D-21F1-2C2EB108D790}"/>
                </a:ext>
              </a:extLst>
            </p:cNvPr>
            <p:cNvSpPr/>
            <p:nvPr/>
          </p:nvSpPr>
          <p:spPr>
            <a:xfrm>
              <a:off x="4536463" y="3417838"/>
              <a:ext cx="642100" cy="523150"/>
            </a:xfrm>
            <a:custGeom>
              <a:avLst/>
              <a:gdLst/>
              <a:ahLst/>
              <a:cxnLst/>
              <a:rect l="l" t="t" r="r" b="b"/>
              <a:pathLst>
                <a:path w="25684" h="20926" extrusionOk="0">
                  <a:moveTo>
                    <a:pt x="11065" y="2764"/>
                  </a:moveTo>
                  <a:cubicBezTo>
                    <a:pt x="1" y="5168"/>
                    <a:pt x="3951" y="20926"/>
                    <a:pt x="14077" y="18962"/>
                  </a:cubicBezTo>
                  <a:cubicBezTo>
                    <a:pt x="25683" y="16712"/>
                    <a:pt x="22346" y="0"/>
                    <a:pt x="11065" y="27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10187;p49">
              <a:extLst>
                <a:ext uri="{FF2B5EF4-FFF2-40B4-BE49-F238E27FC236}">
                  <a16:creationId xmlns:a16="http://schemas.microsoft.com/office/drawing/2014/main" id="{113977DC-0656-5C06-870C-8E7CC16C608F}"/>
                </a:ext>
              </a:extLst>
            </p:cNvPr>
            <p:cNvSpPr/>
            <p:nvPr/>
          </p:nvSpPr>
          <p:spPr>
            <a:xfrm>
              <a:off x="4629738" y="3466863"/>
              <a:ext cx="467175" cy="441600"/>
            </a:xfrm>
            <a:custGeom>
              <a:avLst/>
              <a:gdLst/>
              <a:ahLst/>
              <a:cxnLst/>
              <a:rect l="l" t="t" r="r" b="b"/>
              <a:pathLst>
                <a:path w="18687" h="17664" extrusionOk="0">
                  <a:moveTo>
                    <a:pt x="9774" y="998"/>
                  </a:moveTo>
                  <a:cubicBezTo>
                    <a:pt x="10758" y="998"/>
                    <a:pt x="11736" y="1166"/>
                    <a:pt x="12655" y="1557"/>
                  </a:cubicBezTo>
                  <a:cubicBezTo>
                    <a:pt x="14046" y="2147"/>
                    <a:pt x="15190" y="3207"/>
                    <a:pt x="15952" y="4502"/>
                  </a:cubicBezTo>
                  <a:cubicBezTo>
                    <a:pt x="17480" y="7098"/>
                    <a:pt x="17486" y="10508"/>
                    <a:pt x="15826" y="13043"/>
                  </a:cubicBezTo>
                  <a:cubicBezTo>
                    <a:pt x="14340" y="15309"/>
                    <a:pt x="11484" y="16679"/>
                    <a:pt x="8731" y="16679"/>
                  </a:cubicBezTo>
                  <a:cubicBezTo>
                    <a:pt x="7952" y="16679"/>
                    <a:pt x="7182" y="16570"/>
                    <a:pt x="6453" y="16340"/>
                  </a:cubicBezTo>
                  <a:cubicBezTo>
                    <a:pt x="3462" y="15396"/>
                    <a:pt x="1477" y="12423"/>
                    <a:pt x="1216" y="9371"/>
                  </a:cubicBezTo>
                  <a:cubicBezTo>
                    <a:pt x="925" y="5983"/>
                    <a:pt x="2760" y="2927"/>
                    <a:pt x="5969" y="1722"/>
                  </a:cubicBezTo>
                  <a:cubicBezTo>
                    <a:pt x="6450" y="1540"/>
                    <a:pt x="6945" y="1400"/>
                    <a:pt x="7449" y="1287"/>
                  </a:cubicBezTo>
                  <a:lnTo>
                    <a:pt x="7449" y="1287"/>
                  </a:lnTo>
                  <a:cubicBezTo>
                    <a:pt x="7455" y="1286"/>
                    <a:pt x="7461" y="1285"/>
                    <a:pt x="7467" y="1283"/>
                  </a:cubicBezTo>
                  <a:lnTo>
                    <a:pt x="7467" y="1283"/>
                  </a:lnTo>
                  <a:cubicBezTo>
                    <a:pt x="7467" y="1283"/>
                    <a:pt x="7467" y="1283"/>
                    <a:pt x="7467" y="1283"/>
                  </a:cubicBezTo>
                  <a:cubicBezTo>
                    <a:pt x="7473" y="1282"/>
                    <a:pt x="7479" y="1280"/>
                    <a:pt x="7485" y="1279"/>
                  </a:cubicBezTo>
                  <a:lnTo>
                    <a:pt x="7485" y="1279"/>
                  </a:lnTo>
                  <a:cubicBezTo>
                    <a:pt x="8234" y="1101"/>
                    <a:pt x="9006" y="998"/>
                    <a:pt x="9774" y="998"/>
                  </a:cubicBezTo>
                  <a:close/>
                  <a:moveTo>
                    <a:pt x="9705" y="1"/>
                  </a:moveTo>
                  <a:cubicBezTo>
                    <a:pt x="9415" y="1"/>
                    <a:pt x="9122" y="15"/>
                    <a:pt x="8828" y="45"/>
                  </a:cubicBezTo>
                  <a:cubicBezTo>
                    <a:pt x="8278" y="101"/>
                    <a:pt x="7736" y="194"/>
                    <a:pt x="7201" y="323"/>
                  </a:cubicBezTo>
                  <a:cubicBezTo>
                    <a:pt x="5236" y="761"/>
                    <a:pt x="3342" y="1705"/>
                    <a:pt x="2046" y="3280"/>
                  </a:cubicBezTo>
                  <a:cubicBezTo>
                    <a:pt x="919" y="4650"/>
                    <a:pt x="302" y="6341"/>
                    <a:pt x="201" y="8109"/>
                  </a:cubicBezTo>
                  <a:cubicBezTo>
                    <a:pt x="1" y="11562"/>
                    <a:pt x="1814" y="15196"/>
                    <a:pt x="4945" y="16791"/>
                  </a:cubicBezTo>
                  <a:cubicBezTo>
                    <a:pt x="6113" y="17386"/>
                    <a:pt x="7420" y="17664"/>
                    <a:pt x="8742" y="17664"/>
                  </a:cubicBezTo>
                  <a:cubicBezTo>
                    <a:pt x="11374" y="17664"/>
                    <a:pt x="14061" y="16561"/>
                    <a:pt x="15813" y="14663"/>
                  </a:cubicBezTo>
                  <a:cubicBezTo>
                    <a:pt x="18198" y="12082"/>
                    <a:pt x="18687" y="8208"/>
                    <a:pt x="17322" y="5016"/>
                  </a:cubicBezTo>
                  <a:cubicBezTo>
                    <a:pt x="15989" y="1897"/>
                    <a:pt x="13019" y="1"/>
                    <a:pt x="9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10188;p49">
              <a:extLst>
                <a:ext uri="{FF2B5EF4-FFF2-40B4-BE49-F238E27FC236}">
                  <a16:creationId xmlns:a16="http://schemas.microsoft.com/office/drawing/2014/main" id="{9F1FCBCF-E513-AB54-9D6E-93D98FE2ACFD}"/>
                </a:ext>
              </a:extLst>
            </p:cNvPr>
            <p:cNvSpPr/>
            <p:nvPr/>
          </p:nvSpPr>
          <p:spPr>
            <a:xfrm>
              <a:off x="4763013" y="3564288"/>
              <a:ext cx="181275" cy="256125"/>
            </a:xfrm>
            <a:custGeom>
              <a:avLst/>
              <a:gdLst/>
              <a:ahLst/>
              <a:cxnLst/>
              <a:rect l="l" t="t" r="r" b="b"/>
              <a:pathLst>
                <a:path w="7251" h="10245" extrusionOk="0">
                  <a:moveTo>
                    <a:pt x="6571" y="0"/>
                  </a:moveTo>
                  <a:cubicBezTo>
                    <a:pt x="6422" y="0"/>
                    <a:pt x="6274" y="72"/>
                    <a:pt x="6178" y="247"/>
                  </a:cubicBezTo>
                  <a:cubicBezTo>
                    <a:pt x="4421" y="3481"/>
                    <a:pt x="2199" y="6401"/>
                    <a:pt x="238" y="9508"/>
                  </a:cubicBezTo>
                  <a:cubicBezTo>
                    <a:pt x="0" y="9888"/>
                    <a:pt x="345" y="10245"/>
                    <a:pt x="691" y="10245"/>
                  </a:cubicBezTo>
                  <a:cubicBezTo>
                    <a:pt x="843" y="10245"/>
                    <a:pt x="995" y="10176"/>
                    <a:pt x="1099" y="10012"/>
                  </a:cubicBezTo>
                  <a:cubicBezTo>
                    <a:pt x="3058" y="6904"/>
                    <a:pt x="5281" y="3984"/>
                    <a:pt x="7038"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10189;p49">
              <a:extLst>
                <a:ext uri="{FF2B5EF4-FFF2-40B4-BE49-F238E27FC236}">
                  <a16:creationId xmlns:a16="http://schemas.microsoft.com/office/drawing/2014/main" id="{B08C131B-66C8-253B-2CC7-341F2A609D3A}"/>
                </a:ext>
              </a:extLst>
            </p:cNvPr>
            <p:cNvSpPr/>
            <p:nvPr/>
          </p:nvSpPr>
          <p:spPr>
            <a:xfrm>
              <a:off x="4719263" y="3554538"/>
              <a:ext cx="133400" cy="175275"/>
            </a:xfrm>
            <a:custGeom>
              <a:avLst/>
              <a:gdLst/>
              <a:ahLst/>
              <a:cxnLst/>
              <a:rect l="l" t="t" r="r" b="b"/>
              <a:pathLst>
                <a:path w="5336" h="7011" extrusionOk="0">
                  <a:moveTo>
                    <a:pt x="4642" y="1"/>
                  </a:moveTo>
                  <a:cubicBezTo>
                    <a:pt x="4490" y="1"/>
                    <a:pt x="4337" y="68"/>
                    <a:pt x="4231" y="231"/>
                  </a:cubicBezTo>
                  <a:cubicBezTo>
                    <a:pt x="2910" y="2264"/>
                    <a:pt x="1587" y="4303"/>
                    <a:pt x="161" y="6262"/>
                  </a:cubicBezTo>
                  <a:cubicBezTo>
                    <a:pt x="1" y="6479"/>
                    <a:pt x="123" y="6816"/>
                    <a:pt x="338" y="6942"/>
                  </a:cubicBezTo>
                  <a:cubicBezTo>
                    <a:pt x="418" y="6989"/>
                    <a:pt x="500" y="7010"/>
                    <a:pt x="580" y="7010"/>
                  </a:cubicBezTo>
                  <a:cubicBezTo>
                    <a:pt x="751" y="7010"/>
                    <a:pt x="911" y="6913"/>
                    <a:pt x="1021" y="6763"/>
                  </a:cubicBezTo>
                  <a:cubicBezTo>
                    <a:pt x="2449" y="4806"/>
                    <a:pt x="3772" y="2765"/>
                    <a:pt x="5091" y="734"/>
                  </a:cubicBezTo>
                  <a:cubicBezTo>
                    <a:pt x="5336" y="358"/>
                    <a:pt x="4991" y="1"/>
                    <a:pt x="4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10190;p49">
              <a:extLst>
                <a:ext uri="{FF2B5EF4-FFF2-40B4-BE49-F238E27FC236}">
                  <a16:creationId xmlns:a16="http://schemas.microsoft.com/office/drawing/2014/main" id="{A122D2A0-9023-12F5-3C99-8573A855915B}"/>
                </a:ext>
              </a:extLst>
            </p:cNvPr>
            <p:cNvSpPr/>
            <p:nvPr/>
          </p:nvSpPr>
          <p:spPr>
            <a:xfrm>
              <a:off x="4851838" y="3641638"/>
              <a:ext cx="145200" cy="186525"/>
            </a:xfrm>
            <a:custGeom>
              <a:avLst/>
              <a:gdLst/>
              <a:ahLst/>
              <a:cxnLst/>
              <a:rect l="l" t="t" r="r" b="b"/>
              <a:pathLst>
                <a:path w="5808" h="7461" extrusionOk="0">
                  <a:moveTo>
                    <a:pt x="5122" y="0"/>
                  </a:moveTo>
                  <a:cubicBezTo>
                    <a:pt x="4971" y="0"/>
                    <a:pt x="4821" y="70"/>
                    <a:pt x="4721" y="239"/>
                  </a:cubicBezTo>
                  <a:cubicBezTo>
                    <a:pt x="3390" y="2513"/>
                    <a:pt x="1642" y="4499"/>
                    <a:pt x="238" y="6724"/>
                  </a:cubicBezTo>
                  <a:cubicBezTo>
                    <a:pt x="1" y="7102"/>
                    <a:pt x="346" y="7460"/>
                    <a:pt x="693" y="7460"/>
                  </a:cubicBezTo>
                  <a:cubicBezTo>
                    <a:pt x="845" y="7460"/>
                    <a:pt x="996" y="7392"/>
                    <a:pt x="1100" y="7227"/>
                  </a:cubicBezTo>
                  <a:cubicBezTo>
                    <a:pt x="2501" y="5003"/>
                    <a:pt x="4250" y="3014"/>
                    <a:pt x="5581" y="743"/>
                  </a:cubicBezTo>
                  <a:cubicBezTo>
                    <a:pt x="5807" y="359"/>
                    <a:pt x="5463" y="0"/>
                    <a:pt x="5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12051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71"/>
        <p:cNvGrpSpPr/>
        <p:nvPr/>
      </p:nvGrpSpPr>
      <p:grpSpPr>
        <a:xfrm>
          <a:off x="0" y="0"/>
          <a:ext cx="0" cy="0"/>
          <a:chOff x="0" y="0"/>
          <a:chExt cx="0" cy="0"/>
        </a:xfrm>
      </p:grpSpPr>
      <p:sp>
        <p:nvSpPr>
          <p:cNvPr id="9875" name="Google Shape;9875;p34"/>
          <p:cNvSpPr/>
          <p:nvPr/>
        </p:nvSpPr>
        <p:spPr>
          <a:xfrm>
            <a:off x="7488175" y="99611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6" name="Google Shape;9876;p34"/>
          <p:cNvSpPr/>
          <p:nvPr/>
        </p:nvSpPr>
        <p:spPr>
          <a:xfrm>
            <a:off x="7759050" y="1833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7" name="Google Shape;9877;p34"/>
          <p:cNvSpPr/>
          <p:nvPr/>
        </p:nvSpPr>
        <p:spPr>
          <a:xfrm>
            <a:off x="6972450" y="158742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874" name="Picture 9873">
            <a:extLst>
              <a:ext uri="{FF2B5EF4-FFF2-40B4-BE49-F238E27FC236}">
                <a16:creationId xmlns:a16="http://schemas.microsoft.com/office/drawing/2014/main" id="{F6AB4A60-137C-C4AC-BD0D-3A20C05743CD}"/>
              </a:ext>
            </a:extLst>
          </p:cNvPr>
          <p:cNvPicPr>
            <a:picLocks noChangeAspect="1"/>
          </p:cNvPicPr>
          <p:nvPr/>
        </p:nvPicPr>
        <p:blipFill>
          <a:blip r:embed="rId3"/>
          <a:stretch>
            <a:fillRect/>
          </a:stretch>
        </p:blipFill>
        <p:spPr>
          <a:xfrm>
            <a:off x="6532554" y="2677597"/>
            <a:ext cx="2115731" cy="2115731"/>
          </a:xfrm>
          <a:prstGeom prst="rect">
            <a:avLst/>
          </a:prstGeom>
        </p:spPr>
      </p:pic>
      <p:grpSp>
        <p:nvGrpSpPr>
          <p:cNvPr id="9880" name="Google Shape;10163;p49">
            <a:extLst>
              <a:ext uri="{FF2B5EF4-FFF2-40B4-BE49-F238E27FC236}">
                <a16:creationId xmlns:a16="http://schemas.microsoft.com/office/drawing/2014/main" id="{FD7F0B93-3A1F-9A66-A296-61F35209CACD}"/>
              </a:ext>
            </a:extLst>
          </p:cNvPr>
          <p:cNvGrpSpPr/>
          <p:nvPr/>
        </p:nvGrpSpPr>
        <p:grpSpPr>
          <a:xfrm flipH="1">
            <a:off x="599587" y="4007177"/>
            <a:ext cx="596950" cy="787025"/>
            <a:chOff x="5055688" y="2345363"/>
            <a:chExt cx="596950" cy="787025"/>
          </a:xfrm>
        </p:grpSpPr>
        <p:sp>
          <p:nvSpPr>
            <p:cNvPr id="9881" name="Google Shape;10164;p49">
              <a:extLst>
                <a:ext uri="{FF2B5EF4-FFF2-40B4-BE49-F238E27FC236}">
                  <a16:creationId xmlns:a16="http://schemas.microsoft.com/office/drawing/2014/main" id="{740CFAD9-642F-B355-E99E-F644DF25BEC0}"/>
                </a:ext>
              </a:extLst>
            </p:cNvPr>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10165;p49">
              <a:extLst>
                <a:ext uri="{FF2B5EF4-FFF2-40B4-BE49-F238E27FC236}">
                  <a16:creationId xmlns:a16="http://schemas.microsoft.com/office/drawing/2014/main" id="{D8364A9F-5AB6-C846-FC23-54EB3757B027}"/>
                </a:ext>
              </a:extLst>
            </p:cNvPr>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10166;p49">
              <a:extLst>
                <a:ext uri="{FF2B5EF4-FFF2-40B4-BE49-F238E27FC236}">
                  <a16:creationId xmlns:a16="http://schemas.microsoft.com/office/drawing/2014/main" id="{D7EC61B0-51FF-9432-B9CB-DCBBB0EF346A}"/>
                </a:ext>
              </a:extLst>
            </p:cNvPr>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 name="Google Shape;10116;p49">
            <a:extLst>
              <a:ext uri="{FF2B5EF4-FFF2-40B4-BE49-F238E27FC236}">
                <a16:creationId xmlns:a16="http://schemas.microsoft.com/office/drawing/2014/main" id="{545A4C84-A60A-3FDF-C023-74CFA8DF463B}"/>
              </a:ext>
            </a:extLst>
          </p:cNvPr>
          <p:cNvGrpSpPr/>
          <p:nvPr/>
        </p:nvGrpSpPr>
        <p:grpSpPr>
          <a:xfrm>
            <a:off x="615212" y="113401"/>
            <a:ext cx="794786" cy="882712"/>
            <a:chOff x="1850625" y="2395250"/>
            <a:chExt cx="1520850" cy="1689100"/>
          </a:xfrm>
        </p:grpSpPr>
        <p:sp>
          <p:nvSpPr>
            <p:cNvPr id="4" name="Google Shape;10117;p49">
              <a:extLst>
                <a:ext uri="{FF2B5EF4-FFF2-40B4-BE49-F238E27FC236}">
                  <a16:creationId xmlns:a16="http://schemas.microsoft.com/office/drawing/2014/main" id="{1C18A71C-55E2-BFE8-9742-0C0B1B6F10C6}"/>
                </a:ext>
              </a:extLst>
            </p:cNvPr>
            <p:cNvSpPr/>
            <p:nvPr/>
          </p:nvSpPr>
          <p:spPr>
            <a:xfrm>
              <a:off x="1859125" y="2395250"/>
              <a:ext cx="1512350" cy="1689100"/>
            </a:xfrm>
            <a:custGeom>
              <a:avLst/>
              <a:gdLst/>
              <a:ahLst/>
              <a:cxnLst/>
              <a:rect l="l" t="t" r="r" b="b"/>
              <a:pathLst>
                <a:path w="60494" h="67564" extrusionOk="0">
                  <a:moveTo>
                    <a:pt x="27015" y="1"/>
                  </a:moveTo>
                  <a:cubicBezTo>
                    <a:pt x="26228" y="1625"/>
                    <a:pt x="1814" y="46076"/>
                    <a:pt x="0" y="49022"/>
                  </a:cubicBezTo>
                  <a:cubicBezTo>
                    <a:pt x="525" y="49325"/>
                    <a:pt x="32478" y="66753"/>
                    <a:pt x="33942" y="67564"/>
                  </a:cubicBezTo>
                  <a:cubicBezTo>
                    <a:pt x="34333" y="66977"/>
                    <a:pt x="59686" y="20421"/>
                    <a:pt x="60493" y="19117"/>
                  </a:cubicBezTo>
                  <a:cubicBezTo>
                    <a:pt x="59284" y="18447"/>
                    <a:pt x="28160" y="752"/>
                    <a:pt x="27361" y="245"/>
                  </a:cubicBezTo>
                  <a:cubicBezTo>
                    <a:pt x="27246" y="172"/>
                    <a:pt x="27130" y="88"/>
                    <a:pt x="270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0118;p49">
              <a:extLst>
                <a:ext uri="{FF2B5EF4-FFF2-40B4-BE49-F238E27FC236}">
                  <a16:creationId xmlns:a16="http://schemas.microsoft.com/office/drawing/2014/main" id="{A91EE3B7-D5F1-CB5E-9221-9BCB95A82317}"/>
                </a:ext>
              </a:extLst>
            </p:cNvPr>
            <p:cNvSpPr/>
            <p:nvPr/>
          </p:nvSpPr>
          <p:spPr>
            <a:xfrm>
              <a:off x="2342575" y="3255450"/>
              <a:ext cx="454075" cy="256850"/>
            </a:xfrm>
            <a:custGeom>
              <a:avLst/>
              <a:gdLst/>
              <a:ahLst/>
              <a:cxnLst/>
              <a:rect l="l" t="t" r="r" b="b"/>
              <a:pathLst>
                <a:path w="18163" h="10274" extrusionOk="0">
                  <a:moveTo>
                    <a:pt x="348" y="0"/>
                  </a:moveTo>
                  <a:cubicBezTo>
                    <a:pt x="232" y="0"/>
                    <a:pt x="131" y="47"/>
                    <a:pt x="82" y="137"/>
                  </a:cubicBezTo>
                  <a:cubicBezTo>
                    <a:pt x="1" y="288"/>
                    <a:pt x="98" y="501"/>
                    <a:pt x="303" y="614"/>
                  </a:cubicBezTo>
                  <a:lnTo>
                    <a:pt x="17556" y="10205"/>
                  </a:lnTo>
                  <a:cubicBezTo>
                    <a:pt x="17640" y="10251"/>
                    <a:pt x="17729" y="10274"/>
                    <a:pt x="17810" y="10274"/>
                  </a:cubicBezTo>
                  <a:cubicBezTo>
                    <a:pt x="17927" y="10274"/>
                    <a:pt x="18029" y="10227"/>
                    <a:pt x="18079" y="10139"/>
                  </a:cubicBezTo>
                  <a:cubicBezTo>
                    <a:pt x="18163" y="9990"/>
                    <a:pt x="18065" y="9777"/>
                    <a:pt x="17862" y="9664"/>
                  </a:cubicBezTo>
                  <a:lnTo>
                    <a:pt x="599" y="69"/>
                  </a:lnTo>
                  <a:cubicBezTo>
                    <a:pt x="517" y="23"/>
                    <a:pt x="429" y="0"/>
                    <a:pt x="3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0119;p49">
              <a:extLst>
                <a:ext uri="{FF2B5EF4-FFF2-40B4-BE49-F238E27FC236}">
                  <a16:creationId xmlns:a16="http://schemas.microsoft.com/office/drawing/2014/main" id="{8F38EEDC-2D48-0DF4-4DF8-F1A414441F2C}"/>
                </a:ext>
              </a:extLst>
            </p:cNvPr>
            <p:cNvSpPr/>
            <p:nvPr/>
          </p:nvSpPr>
          <p:spPr>
            <a:xfrm>
              <a:off x="2304325" y="3324300"/>
              <a:ext cx="454050" cy="256850"/>
            </a:xfrm>
            <a:custGeom>
              <a:avLst/>
              <a:gdLst/>
              <a:ahLst/>
              <a:cxnLst/>
              <a:rect l="l" t="t" r="r" b="b"/>
              <a:pathLst>
                <a:path w="18162" h="10274" extrusionOk="0">
                  <a:moveTo>
                    <a:pt x="347" y="0"/>
                  </a:moveTo>
                  <a:cubicBezTo>
                    <a:pt x="231" y="0"/>
                    <a:pt x="130" y="47"/>
                    <a:pt x="82" y="136"/>
                  </a:cubicBezTo>
                  <a:cubicBezTo>
                    <a:pt x="0" y="287"/>
                    <a:pt x="97" y="500"/>
                    <a:pt x="302" y="614"/>
                  </a:cubicBezTo>
                  <a:lnTo>
                    <a:pt x="17557" y="10204"/>
                  </a:lnTo>
                  <a:cubicBezTo>
                    <a:pt x="17640" y="10251"/>
                    <a:pt x="17728" y="10273"/>
                    <a:pt x="17809" y="10273"/>
                  </a:cubicBezTo>
                  <a:cubicBezTo>
                    <a:pt x="17926" y="10273"/>
                    <a:pt x="18028" y="10227"/>
                    <a:pt x="18078" y="10139"/>
                  </a:cubicBezTo>
                  <a:cubicBezTo>
                    <a:pt x="18162" y="9990"/>
                    <a:pt x="18064" y="9777"/>
                    <a:pt x="17861" y="9664"/>
                  </a:cubicBezTo>
                  <a:lnTo>
                    <a:pt x="598" y="69"/>
                  </a:lnTo>
                  <a:cubicBezTo>
                    <a:pt x="516" y="22"/>
                    <a:pt x="428" y="0"/>
                    <a:pt x="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0120;p49">
              <a:extLst>
                <a:ext uri="{FF2B5EF4-FFF2-40B4-BE49-F238E27FC236}">
                  <a16:creationId xmlns:a16="http://schemas.microsoft.com/office/drawing/2014/main" id="{F96D601B-0F00-58AF-A891-BF938614C82A}"/>
                </a:ext>
              </a:extLst>
            </p:cNvPr>
            <p:cNvSpPr/>
            <p:nvPr/>
          </p:nvSpPr>
          <p:spPr>
            <a:xfrm>
              <a:off x="2266050" y="3393150"/>
              <a:ext cx="454050" cy="256825"/>
            </a:xfrm>
            <a:custGeom>
              <a:avLst/>
              <a:gdLst/>
              <a:ahLst/>
              <a:cxnLst/>
              <a:rect l="l" t="t" r="r" b="b"/>
              <a:pathLst>
                <a:path w="18162" h="10273" extrusionOk="0">
                  <a:moveTo>
                    <a:pt x="349" y="0"/>
                  </a:moveTo>
                  <a:cubicBezTo>
                    <a:pt x="232" y="0"/>
                    <a:pt x="130" y="47"/>
                    <a:pt x="82" y="136"/>
                  </a:cubicBezTo>
                  <a:cubicBezTo>
                    <a:pt x="0" y="287"/>
                    <a:pt x="98" y="500"/>
                    <a:pt x="302" y="613"/>
                  </a:cubicBezTo>
                  <a:lnTo>
                    <a:pt x="17557" y="10204"/>
                  </a:lnTo>
                  <a:cubicBezTo>
                    <a:pt x="17641" y="10250"/>
                    <a:pt x="17729" y="10273"/>
                    <a:pt x="17810" y="10273"/>
                  </a:cubicBezTo>
                  <a:cubicBezTo>
                    <a:pt x="17927" y="10273"/>
                    <a:pt x="18029" y="10226"/>
                    <a:pt x="18078" y="10138"/>
                  </a:cubicBezTo>
                  <a:cubicBezTo>
                    <a:pt x="18162" y="9989"/>
                    <a:pt x="18064" y="9776"/>
                    <a:pt x="17862" y="9663"/>
                  </a:cubicBezTo>
                  <a:lnTo>
                    <a:pt x="601" y="68"/>
                  </a:lnTo>
                  <a:cubicBezTo>
                    <a:pt x="517" y="22"/>
                    <a:pt x="430"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121;p49">
              <a:extLst>
                <a:ext uri="{FF2B5EF4-FFF2-40B4-BE49-F238E27FC236}">
                  <a16:creationId xmlns:a16="http://schemas.microsoft.com/office/drawing/2014/main" id="{F7C482E8-6A14-9087-F419-AA9DDBC7494E}"/>
                </a:ext>
              </a:extLst>
            </p:cNvPr>
            <p:cNvSpPr/>
            <p:nvPr/>
          </p:nvSpPr>
          <p:spPr>
            <a:xfrm>
              <a:off x="2227775" y="3462025"/>
              <a:ext cx="454050" cy="256800"/>
            </a:xfrm>
            <a:custGeom>
              <a:avLst/>
              <a:gdLst/>
              <a:ahLst/>
              <a:cxnLst/>
              <a:rect l="l" t="t" r="r" b="b"/>
              <a:pathLst>
                <a:path w="18162" h="10272" extrusionOk="0">
                  <a:moveTo>
                    <a:pt x="349" y="0"/>
                  </a:moveTo>
                  <a:cubicBezTo>
                    <a:pt x="232" y="0"/>
                    <a:pt x="131" y="47"/>
                    <a:pt x="82" y="136"/>
                  </a:cubicBezTo>
                  <a:cubicBezTo>
                    <a:pt x="0" y="286"/>
                    <a:pt x="100" y="500"/>
                    <a:pt x="303" y="614"/>
                  </a:cubicBezTo>
                  <a:lnTo>
                    <a:pt x="17558" y="10202"/>
                  </a:lnTo>
                  <a:cubicBezTo>
                    <a:pt x="17641" y="10249"/>
                    <a:pt x="17729" y="10271"/>
                    <a:pt x="17810" y="10271"/>
                  </a:cubicBezTo>
                  <a:cubicBezTo>
                    <a:pt x="17927" y="10271"/>
                    <a:pt x="18029" y="10225"/>
                    <a:pt x="18078" y="10137"/>
                  </a:cubicBezTo>
                  <a:cubicBezTo>
                    <a:pt x="18162" y="9988"/>
                    <a:pt x="18066" y="9775"/>
                    <a:pt x="17862" y="9662"/>
                  </a:cubicBezTo>
                  <a:lnTo>
                    <a:pt x="601" y="69"/>
                  </a:lnTo>
                  <a:cubicBezTo>
                    <a:pt x="517" y="23"/>
                    <a:pt x="429"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0122;p49">
              <a:extLst>
                <a:ext uri="{FF2B5EF4-FFF2-40B4-BE49-F238E27FC236}">
                  <a16:creationId xmlns:a16="http://schemas.microsoft.com/office/drawing/2014/main" id="{9C06CDBC-391A-5C1D-8273-6409A4BB24E6}"/>
                </a:ext>
              </a:extLst>
            </p:cNvPr>
            <p:cNvSpPr/>
            <p:nvPr/>
          </p:nvSpPr>
          <p:spPr>
            <a:xfrm>
              <a:off x="1859125" y="2395250"/>
              <a:ext cx="718325" cy="1248050"/>
            </a:xfrm>
            <a:custGeom>
              <a:avLst/>
              <a:gdLst/>
              <a:ahLst/>
              <a:cxnLst/>
              <a:rect l="l" t="t" r="r" b="b"/>
              <a:pathLst>
                <a:path w="28733" h="49922" extrusionOk="0">
                  <a:moveTo>
                    <a:pt x="27015" y="1"/>
                  </a:moveTo>
                  <a:cubicBezTo>
                    <a:pt x="26228" y="1625"/>
                    <a:pt x="1814" y="46076"/>
                    <a:pt x="0" y="49022"/>
                  </a:cubicBezTo>
                  <a:cubicBezTo>
                    <a:pt x="84" y="49070"/>
                    <a:pt x="148" y="49098"/>
                    <a:pt x="1653" y="49921"/>
                  </a:cubicBezTo>
                  <a:cubicBezTo>
                    <a:pt x="7128" y="40746"/>
                    <a:pt x="25037" y="7854"/>
                    <a:pt x="28733" y="1057"/>
                  </a:cubicBezTo>
                  <a:cubicBezTo>
                    <a:pt x="27429" y="309"/>
                    <a:pt x="27480" y="321"/>
                    <a:pt x="27361" y="245"/>
                  </a:cubicBezTo>
                  <a:cubicBezTo>
                    <a:pt x="27246" y="172"/>
                    <a:pt x="27130" y="88"/>
                    <a:pt x="270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123;p49">
              <a:extLst>
                <a:ext uri="{FF2B5EF4-FFF2-40B4-BE49-F238E27FC236}">
                  <a16:creationId xmlns:a16="http://schemas.microsoft.com/office/drawing/2014/main" id="{6B07381D-E416-B602-5891-ADA4636278B7}"/>
                </a:ext>
              </a:extLst>
            </p:cNvPr>
            <p:cNvSpPr/>
            <p:nvPr/>
          </p:nvSpPr>
          <p:spPr>
            <a:xfrm>
              <a:off x="2546575" y="2483300"/>
              <a:ext cx="40725" cy="36325"/>
            </a:xfrm>
            <a:custGeom>
              <a:avLst/>
              <a:gdLst/>
              <a:ahLst/>
              <a:cxnLst/>
              <a:rect l="l" t="t" r="r" b="b"/>
              <a:pathLst>
                <a:path w="1629" h="1453" extrusionOk="0">
                  <a:moveTo>
                    <a:pt x="869" y="0"/>
                  </a:moveTo>
                  <a:cubicBezTo>
                    <a:pt x="614" y="0"/>
                    <a:pt x="366" y="153"/>
                    <a:pt x="215" y="423"/>
                  </a:cubicBezTo>
                  <a:cubicBezTo>
                    <a:pt x="0" y="809"/>
                    <a:pt x="50" y="1163"/>
                    <a:pt x="398" y="1356"/>
                  </a:cubicBezTo>
                  <a:cubicBezTo>
                    <a:pt x="514" y="1420"/>
                    <a:pt x="643" y="1453"/>
                    <a:pt x="770" y="1453"/>
                  </a:cubicBezTo>
                  <a:cubicBezTo>
                    <a:pt x="1023" y="1453"/>
                    <a:pt x="1272"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0124;p49">
              <a:extLst>
                <a:ext uri="{FF2B5EF4-FFF2-40B4-BE49-F238E27FC236}">
                  <a16:creationId xmlns:a16="http://schemas.microsoft.com/office/drawing/2014/main" id="{AE8177AB-92BC-68D7-D21B-F456FF14F69A}"/>
                </a:ext>
              </a:extLst>
            </p:cNvPr>
            <p:cNvSpPr/>
            <p:nvPr/>
          </p:nvSpPr>
          <p:spPr>
            <a:xfrm>
              <a:off x="2442975" y="2439750"/>
              <a:ext cx="134775" cy="71450"/>
            </a:xfrm>
            <a:custGeom>
              <a:avLst/>
              <a:gdLst/>
              <a:ahLst/>
              <a:cxnLst/>
              <a:rect l="l" t="t" r="r" b="b"/>
              <a:pathLst>
                <a:path w="5391" h="2858" extrusionOk="0">
                  <a:moveTo>
                    <a:pt x="822" y="1"/>
                  </a:moveTo>
                  <a:cubicBezTo>
                    <a:pt x="700" y="1"/>
                    <a:pt x="563" y="21"/>
                    <a:pt x="393" y="90"/>
                  </a:cubicBezTo>
                  <a:cubicBezTo>
                    <a:pt x="313" y="125"/>
                    <a:pt x="220" y="193"/>
                    <a:pt x="144" y="287"/>
                  </a:cubicBezTo>
                  <a:cubicBezTo>
                    <a:pt x="71" y="384"/>
                    <a:pt x="23" y="509"/>
                    <a:pt x="17" y="615"/>
                  </a:cubicBezTo>
                  <a:cubicBezTo>
                    <a:pt x="1" y="829"/>
                    <a:pt x="65" y="966"/>
                    <a:pt x="118" y="1082"/>
                  </a:cubicBezTo>
                  <a:cubicBezTo>
                    <a:pt x="234" y="1306"/>
                    <a:pt x="371" y="1448"/>
                    <a:pt x="510" y="1587"/>
                  </a:cubicBezTo>
                  <a:cubicBezTo>
                    <a:pt x="790" y="1853"/>
                    <a:pt x="1090" y="2056"/>
                    <a:pt x="1397" y="2239"/>
                  </a:cubicBezTo>
                  <a:cubicBezTo>
                    <a:pt x="1410" y="2246"/>
                    <a:pt x="1425" y="2250"/>
                    <a:pt x="1441" y="2250"/>
                  </a:cubicBezTo>
                  <a:cubicBezTo>
                    <a:pt x="1532" y="2250"/>
                    <a:pt x="1662" y="2137"/>
                    <a:pt x="1756" y="1968"/>
                  </a:cubicBezTo>
                  <a:cubicBezTo>
                    <a:pt x="1866" y="1768"/>
                    <a:pt x="1894" y="1569"/>
                    <a:pt x="1816" y="1525"/>
                  </a:cubicBezTo>
                  <a:cubicBezTo>
                    <a:pt x="1548" y="1366"/>
                    <a:pt x="1289" y="1187"/>
                    <a:pt x="1084" y="990"/>
                  </a:cubicBezTo>
                  <a:cubicBezTo>
                    <a:pt x="1035" y="943"/>
                    <a:pt x="985" y="891"/>
                    <a:pt x="945" y="841"/>
                  </a:cubicBezTo>
                  <a:lnTo>
                    <a:pt x="945" y="841"/>
                  </a:lnTo>
                  <a:cubicBezTo>
                    <a:pt x="963" y="843"/>
                    <a:pt x="979" y="841"/>
                    <a:pt x="999" y="845"/>
                  </a:cubicBezTo>
                  <a:cubicBezTo>
                    <a:pt x="1130" y="867"/>
                    <a:pt x="1273" y="907"/>
                    <a:pt x="1415" y="957"/>
                  </a:cubicBezTo>
                  <a:cubicBezTo>
                    <a:pt x="1705" y="1064"/>
                    <a:pt x="2013" y="1195"/>
                    <a:pt x="2307" y="1326"/>
                  </a:cubicBezTo>
                  <a:cubicBezTo>
                    <a:pt x="3490" y="1877"/>
                    <a:pt x="3757" y="2086"/>
                    <a:pt x="4828" y="2843"/>
                  </a:cubicBezTo>
                  <a:cubicBezTo>
                    <a:pt x="4841" y="2853"/>
                    <a:pt x="4858" y="2857"/>
                    <a:pt x="4876" y="2857"/>
                  </a:cubicBezTo>
                  <a:cubicBezTo>
                    <a:pt x="4962" y="2857"/>
                    <a:pt x="5095" y="2759"/>
                    <a:pt x="5210" y="2609"/>
                  </a:cubicBezTo>
                  <a:cubicBezTo>
                    <a:pt x="5347" y="2426"/>
                    <a:pt x="5391" y="2229"/>
                    <a:pt x="5311" y="2171"/>
                  </a:cubicBezTo>
                  <a:cubicBezTo>
                    <a:pt x="4196" y="1382"/>
                    <a:pt x="3904" y="1159"/>
                    <a:pt x="2653" y="577"/>
                  </a:cubicBezTo>
                  <a:cubicBezTo>
                    <a:pt x="2337" y="434"/>
                    <a:pt x="2029" y="300"/>
                    <a:pt x="1689" y="175"/>
                  </a:cubicBezTo>
                  <a:cubicBezTo>
                    <a:pt x="1514" y="116"/>
                    <a:pt x="1333" y="62"/>
                    <a:pt x="1132" y="30"/>
                  </a:cubicBezTo>
                  <a:cubicBezTo>
                    <a:pt x="1034" y="19"/>
                    <a:pt x="935" y="1"/>
                    <a:pt x="8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0125;p49">
              <a:extLst>
                <a:ext uri="{FF2B5EF4-FFF2-40B4-BE49-F238E27FC236}">
                  <a16:creationId xmlns:a16="http://schemas.microsoft.com/office/drawing/2014/main" id="{D8BB865A-ECA5-5476-76C3-4CC3A2E3C244}"/>
                </a:ext>
              </a:extLst>
            </p:cNvPr>
            <p:cNvSpPr/>
            <p:nvPr/>
          </p:nvSpPr>
          <p:spPr>
            <a:xfrm>
              <a:off x="2443425" y="2450700"/>
              <a:ext cx="127325" cy="60500"/>
            </a:xfrm>
            <a:custGeom>
              <a:avLst/>
              <a:gdLst/>
              <a:ahLst/>
              <a:cxnLst/>
              <a:rect l="l" t="t" r="r" b="b"/>
              <a:pathLst>
                <a:path w="5093" h="2420" extrusionOk="0">
                  <a:moveTo>
                    <a:pt x="760" y="1"/>
                  </a:moveTo>
                  <a:cubicBezTo>
                    <a:pt x="412" y="1"/>
                    <a:pt x="160" y="108"/>
                    <a:pt x="1" y="258"/>
                  </a:cubicBezTo>
                  <a:cubicBezTo>
                    <a:pt x="5" y="427"/>
                    <a:pt x="55" y="546"/>
                    <a:pt x="100" y="644"/>
                  </a:cubicBezTo>
                  <a:cubicBezTo>
                    <a:pt x="216" y="868"/>
                    <a:pt x="353" y="1010"/>
                    <a:pt x="492" y="1149"/>
                  </a:cubicBezTo>
                  <a:cubicBezTo>
                    <a:pt x="772" y="1417"/>
                    <a:pt x="1072" y="1618"/>
                    <a:pt x="1379" y="1801"/>
                  </a:cubicBezTo>
                  <a:cubicBezTo>
                    <a:pt x="1392" y="1809"/>
                    <a:pt x="1407" y="1812"/>
                    <a:pt x="1423" y="1812"/>
                  </a:cubicBezTo>
                  <a:cubicBezTo>
                    <a:pt x="1482" y="1812"/>
                    <a:pt x="1559" y="1763"/>
                    <a:pt x="1629" y="1682"/>
                  </a:cubicBezTo>
                  <a:cubicBezTo>
                    <a:pt x="452" y="827"/>
                    <a:pt x="542" y="680"/>
                    <a:pt x="548" y="528"/>
                  </a:cubicBezTo>
                  <a:cubicBezTo>
                    <a:pt x="553" y="421"/>
                    <a:pt x="747" y="404"/>
                    <a:pt x="874" y="404"/>
                  </a:cubicBezTo>
                  <a:cubicBezTo>
                    <a:pt x="895" y="404"/>
                    <a:pt x="913" y="405"/>
                    <a:pt x="929" y="405"/>
                  </a:cubicBezTo>
                  <a:cubicBezTo>
                    <a:pt x="929" y="405"/>
                    <a:pt x="927" y="403"/>
                    <a:pt x="927" y="403"/>
                  </a:cubicBezTo>
                  <a:lnTo>
                    <a:pt x="927" y="403"/>
                  </a:lnTo>
                  <a:cubicBezTo>
                    <a:pt x="947" y="405"/>
                    <a:pt x="961" y="405"/>
                    <a:pt x="981" y="409"/>
                  </a:cubicBezTo>
                  <a:cubicBezTo>
                    <a:pt x="1112" y="429"/>
                    <a:pt x="1255" y="471"/>
                    <a:pt x="1397" y="521"/>
                  </a:cubicBezTo>
                  <a:cubicBezTo>
                    <a:pt x="1687" y="626"/>
                    <a:pt x="1995" y="757"/>
                    <a:pt x="2289" y="890"/>
                  </a:cubicBezTo>
                  <a:cubicBezTo>
                    <a:pt x="3472" y="1441"/>
                    <a:pt x="3739" y="1648"/>
                    <a:pt x="4810" y="2405"/>
                  </a:cubicBezTo>
                  <a:cubicBezTo>
                    <a:pt x="4823" y="2415"/>
                    <a:pt x="4840" y="2419"/>
                    <a:pt x="4858" y="2419"/>
                  </a:cubicBezTo>
                  <a:cubicBezTo>
                    <a:pt x="4920" y="2419"/>
                    <a:pt x="5006" y="2369"/>
                    <a:pt x="5090" y="2286"/>
                  </a:cubicBezTo>
                  <a:lnTo>
                    <a:pt x="5092" y="2286"/>
                  </a:lnTo>
                  <a:cubicBezTo>
                    <a:pt x="3474" y="938"/>
                    <a:pt x="2385" y="403"/>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0126;p49">
              <a:extLst>
                <a:ext uri="{FF2B5EF4-FFF2-40B4-BE49-F238E27FC236}">
                  <a16:creationId xmlns:a16="http://schemas.microsoft.com/office/drawing/2014/main" id="{F8C10FDF-D4A8-7C3A-6A2C-039F9FBCB6F2}"/>
                </a:ext>
              </a:extLst>
            </p:cNvPr>
            <p:cNvSpPr/>
            <p:nvPr/>
          </p:nvSpPr>
          <p:spPr>
            <a:xfrm>
              <a:off x="2498900" y="2573950"/>
              <a:ext cx="40725" cy="36325"/>
            </a:xfrm>
            <a:custGeom>
              <a:avLst/>
              <a:gdLst/>
              <a:ahLst/>
              <a:cxnLst/>
              <a:rect l="l" t="t" r="r" b="b"/>
              <a:pathLst>
                <a:path w="1629" h="1453" extrusionOk="0">
                  <a:moveTo>
                    <a:pt x="870" y="1"/>
                  </a:moveTo>
                  <a:cubicBezTo>
                    <a:pt x="615" y="1"/>
                    <a:pt x="366" y="153"/>
                    <a:pt x="215" y="424"/>
                  </a:cubicBezTo>
                  <a:cubicBezTo>
                    <a:pt x="1" y="807"/>
                    <a:pt x="50" y="1163"/>
                    <a:pt x="398" y="1356"/>
                  </a:cubicBezTo>
                  <a:cubicBezTo>
                    <a:pt x="515" y="1421"/>
                    <a:pt x="643" y="1453"/>
                    <a:pt x="770" y="1453"/>
                  </a:cubicBezTo>
                  <a:cubicBezTo>
                    <a:pt x="1024" y="1453"/>
                    <a:pt x="1273" y="1325"/>
                    <a:pt x="1414" y="1070"/>
                  </a:cubicBezTo>
                  <a:cubicBezTo>
                    <a:pt x="1629" y="684"/>
                    <a:pt x="1539" y="279"/>
                    <a:pt x="1191"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0127;p49">
              <a:extLst>
                <a:ext uri="{FF2B5EF4-FFF2-40B4-BE49-F238E27FC236}">
                  <a16:creationId xmlns:a16="http://schemas.microsoft.com/office/drawing/2014/main" id="{0046E931-5ACE-7B14-A428-E82D2861703E}"/>
                </a:ext>
              </a:extLst>
            </p:cNvPr>
            <p:cNvSpPr/>
            <p:nvPr/>
          </p:nvSpPr>
          <p:spPr>
            <a:xfrm>
              <a:off x="2395325" y="2530425"/>
              <a:ext cx="134775" cy="71425"/>
            </a:xfrm>
            <a:custGeom>
              <a:avLst/>
              <a:gdLst/>
              <a:ahLst/>
              <a:cxnLst/>
              <a:rect l="l" t="t" r="r" b="b"/>
              <a:pathLst>
                <a:path w="5391" h="2857" extrusionOk="0">
                  <a:moveTo>
                    <a:pt x="823" y="0"/>
                  </a:moveTo>
                  <a:cubicBezTo>
                    <a:pt x="702" y="0"/>
                    <a:pt x="564" y="20"/>
                    <a:pt x="392" y="89"/>
                  </a:cubicBezTo>
                  <a:cubicBezTo>
                    <a:pt x="312" y="125"/>
                    <a:pt x="217" y="192"/>
                    <a:pt x="143" y="286"/>
                  </a:cubicBezTo>
                  <a:cubicBezTo>
                    <a:pt x="70" y="383"/>
                    <a:pt x="22" y="509"/>
                    <a:pt x="16" y="612"/>
                  </a:cubicBezTo>
                  <a:cubicBezTo>
                    <a:pt x="0" y="829"/>
                    <a:pt x="64" y="966"/>
                    <a:pt x="118" y="1079"/>
                  </a:cubicBezTo>
                  <a:cubicBezTo>
                    <a:pt x="233" y="1306"/>
                    <a:pt x="370" y="1447"/>
                    <a:pt x="509" y="1584"/>
                  </a:cubicBezTo>
                  <a:cubicBezTo>
                    <a:pt x="790" y="1853"/>
                    <a:pt x="1090" y="2055"/>
                    <a:pt x="1396" y="2238"/>
                  </a:cubicBezTo>
                  <a:cubicBezTo>
                    <a:pt x="1409" y="2246"/>
                    <a:pt x="1424" y="2249"/>
                    <a:pt x="1440" y="2249"/>
                  </a:cubicBezTo>
                  <a:cubicBezTo>
                    <a:pt x="1531" y="2249"/>
                    <a:pt x="1661" y="2136"/>
                    <a:pt x="1756" y="1966"/>
                  </a:cubicBezTo>
                  <a:cubicBezTo>
                    <a:pt x="1865" y="1767"/>
                    <a:pt x="1893" y="1568"/>
                    <a:pt x="1816" y="1524"/>
                  </a:cubicBezTo>
                  <a:cubicBezTo>
                    <a:pt x="1547" y="1365"/>
                    <a:pt x="1289" y="1187"/>
                    <a:pt x="1084" y="990"/>
                  </a:cubicBezTo>
                  <a:cubicBezTo>
                    <a:pt x="1034" y="942"/>
                    <a:pt x="984" y="888"/>
                    <a:pt x="945" y="839"/>
                  </a:cubicBezTo>
                  <a:lnTo>
                    <a:pt x="945" y="839"/>
                  </a:lnTo>
                  <a:cubicBezTo>
                    <a:pt x="963" y="843"/>
                    <a:pt x="979" y="841"/>
                    <a:pt x="998" y="845"/>
                  </a:cubicBezTo>
                  <a:cubicBezTo>
                    <a:pt x="1130" y="866"/>
                    <a:pt x="1273" y="906"/>
                    <a:pt x="1414" y="956"/>
                  </a:cubicBezTo>
                  <a:cubicBezTo>
                    <a:pt x="1704" y="1061"/>
                    <a:pt x="2012" y="1192"/>
                    <a:pt x="2307" y="1326"/>
                  </a:cubicBezTo>
                  <a:cubicBezTo>
                    <a:pt x="3490" y="1876"/>
                    <a:pt x="3756" y="2083"/>
                    <a:pt x="4828" y="2843"/>
                  </a:cubicBezTo>
                  <a:cubicBezTo>
                    <a:pt x="4841" y="2852"/>
                    <a:pt x="4857" y="2857"/>
                    <a:pt x="4875" y="2857"/>
                  </a:cubicBezTo>
                  <a:cubicBezTo>
                    <a:pt x="4961" y="2857"/>
                    <a:pt x="5095" y="2759"/>
                    <a:pt x="5209" y="2608"/>
                  </a:cubicBezTo>
                  <a:cubicBezTo>
                    <a:pt x="5346" y="2425"/>
                    <a:pt x="5390" y="2226"/>
                    <a:pt x="5311" y="2171"/>
                  </a:cubicBezTo>
                  <a:cubicBezTo>
                    <a:pt x="4193" y="1381"/>
                    <a:pt x="3903" y="1157"/>
                    <a:pt x="2653" y="574"/>
                  </a:cubicBezTo>
                  <a:cubicBezTo>
                    <a:pt x="2336" y="431"/>
                    <a:pt x="2026" y="300"/>
                    <a:pt x="1686" y="175"/>
                  </a:cubicBezTo>
                  <a:cubicBezTo>
                    <a:pt x="1513" y="115"/>
                    <a:pt x="1332" y="61"/>
                    <a:pt x="1132" y="27"/>
                  </a:cubicBezTo>
                  <a:cubicBezTo>
                    <a:pt x="1034" y="17"/>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0128;p49">
              <a:extLst>
                <a:ext uri="{FF2B5EF4-FFF2-40B4-BE49-F238E27FC236}">
                  <a16:creationId xmlns:a16="http://schemas.microsoft.com/office/drawing/2014/main" id="{E894B7ED-4D1B-F9E9-8932-1B2C2BB6CAC1}"/>
                </a:ext>
              </a:extLst>
            </p:cNvPr>
            <p:cNvSpPr/>
            <p:nvPr/>
          </p:nvSpPr>
          <p:spPr>
            <a:xfrm>
              <a:off x="2395775" y="2541375"/>
              <a:ext cx="127250" cy="60475"/>
            </a:xfrm>
            <a:custGeom>
              <a:avLst/>
              <a:gdLst/>
              <a:ahLst/>
              <a:cxnLst/>
              <a:rect l="l" t="t" r="r" b="b"/>
              <a:pathLst>
                <a:path w="5090" h="2419" extrusionOk="0">
                  <a:moveTo>
                    <a:pt x="759" y="0"/>
                  </a:moveTo>
                  <a:cubicBezTo>
                    <a:pt x="411" y="0"/>
                    <a:pt x="159" y="108"/>
                    <a:pt x="0" y="257"/>
                  </a:cubicBezTo>
                  <a:cubicBezTo>
                    <a:pt x="2" y="426"/>
                    <a:pt x="54" y="544"/>
                    <a:pt x="100" y="643"/>
                  </a:cubicBezTo>
                  <a:cubicBezTo>
                    <a:pt x="215" y="868"/>
                    <a:pt x="352" y="1009"/>
                    <a:pt x="491" y="1148"/>
                  </a:cubicBezTo>
                  <a:cubicBezTo>
                    <a:pt x="772" y="1415"/>
                    <a:pt x="1072" y="1617"/>
                    <a:pt x="1378" y="1800"/>
                  </a:cubicBezTo>
                  <a:cubicBezTo>
                    <a:pt x="1391" y="1808"/>
                    <a:pt x="1406" y="1811"/>
                    <a:pt x="1421" y="1811"/>
                  </a:cubicBezTo>
                  <a:cubicBezTo>
                    <a:pt x="1481" y="1811"/>
                    <a:pt x="1558" y="1761"/>
                    <a:pt x="1629" y="1681"/>
                  </a:cubicBezTo>
                  <a:cubicBezTo>
                    <a:pt x="450" y="826"/>
                    <a:pt x="539" y="677"/>
                    <a:pt x="547" y="528"/>
                  </a:cubicBezTo>
                  <a:cubicBezTo>
                    <a:pt x="550" y="420"/>
                    <a:pt x="746" y="404"/>
                    <a:pt x="873" y="404"/>
                  </a:cubicBezTo>
                  <a:cubicBezTo>
                    <a:pt x="894" y="404"/>
                    <a:pt x="913" y="404"/>
                    <a:pt x="929" y="405"/>
                  </a:cubicBezTo>
                  <a:cubicBezTo>
                    <a:pt x="929" y="403"/>
                    <a:pt x="928" y="403"/>
                    <a:pt x="927" y="403"/>
                  </a:cubicBezTo>
                  <a:lnTo>
                    <a:pt x="927" y="403"/>
                  </a:lnTo>
                  <a:cubicBezTo>
                    <a:pt x="945" y="405"/>
                    <a:pt x="961" y="403"/>
                    <a:pt x="980" y="407"/>
                  </a:cubicBezTo>
                  <a:cubicBezTo>
                    <a:pt x="1112" y="428"/>
                    <a:pt x="1255" y="468"/>
                    <a:pt x="1396" y="518"/>
                  </a:cubicBezTo>
                  <a:cubicBezTo>
                    <a:pt x="1686" y="625"/>
                    <a:pt x="1994" y="756"/>
                    <a:pt x="2289" y="888"/>
                  </a:cubicBezTo>
                  <a:cubicBezTo>
                    <a:pt x="3472" y="1438"/>
                    <a:pt x="3738" y="1645"/>
                    <a:pt x="4810" y="2405"/>
                  </a:cubicBezTo>
                  <a:cubicBezTo>
                    <a:pt x="4823" y="2414"/>
                    <a:pt x="4839" y="2419"/>
                    <a:pt x="4857" y="2419"/>
                  </a:cubicBezTo>
                  <a:cubicBezTo>
                    <a:pt x="4919" y="2419"/>
                    <a:pt x="5006" y="2368"/>
                    <a:pt x="5090" y="2283"/>
                  </a:cubicBezTo>
                  <a:cubicBezTo>
                    <a:pt x="3472" y="935"/>
                    <a:pt x="2384" y="403"/>
                    <a:pt x="1426" y="110"/>
                  </a:cubicBezTo>
                  <a:cubicBezTo>
                    <a:pt x="1174" y="33"/>
                    <a:pt x="952" y="0"/>
                    <a:pt x="7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0129;p49">
              <a:extLst>
                <a:ext uri="{FF2B5EF4-FFF2-40B4-BE49-F238E27FC236}">
                  <a16:creationId xmlns:a16="http://schemas.microsoft.com/office/drawing/2014/main" id="{496EB4A8-ACB2-B3FF-0889-FD9ADD4F2F6B}"/>
                </a:ext>
              </a:extLst>
            </p:cNvPr>
            <p:cNvSpPr/>
            <p:nvPr/>
          </p:nvSpPr>
          <p:spPr>
            <a:xfrm>
              <a:off x="2449150" y="2663475"/>
              <a:ext cx="40725" cy="36325"/>
            </a:xfrm>
            <a:custGeom>
              <a:avLst/>
              <a:gdLst/>
              <a:ahLst/>
              <a:cxnLst/>
              <a:rect l="l" t="t" r="r" b="b"/>
              <a:pathLst>
                <a:path w="1629" h="1453" extrusionOk="0">
                  <a:moveTo>
                    <a:pt x="870" y="0"/>
                  </a:moveTo>
                  <a:cubicBezTo>
                    <a:pt x="615" y="0"/>
                    <a:pt x="366" y="152"/>
                    <a:pt x="215" y="421"/>
                  </a:cubicBezTo>
                  <a:cubicBezTo>
                    <a:pt x="0" y="807"/>
                    <a:pt x="50" y="1163"/>
                    <a:pt x="398" y="1356"/>
                  </a:cubicBezTo>
                  <a:cubicBezTo>
                    <a:pt x="514" y="1420"/>
                    <a:pt x="643" y="1452"/>
                    <a:pt x="770" y="1452"/>
                  </a:cubicBezTo>
                  <a:cubicBezTo>
                    <a:pt x="1023" y="1452"/>
                    <a:pt x="1272" y="1324"/>
                    <a:pt x="1414" y="1067"/>
                  </a:cubicBezTo>
                  <a:cubicBezTo>
                    <a:pt x="1629" y="684"/>
                    <a:pt x="1539" y="278"/>
                    <a:pt x="1191" y="85"/>
                  </a:cubicBezTo>
                  <a:cubicBezTo>
                    <a:pt x="1088" y="28"/>
                    <a:pt x="979"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0130;p49">
              <a:extLst>
                <a:ext uri="{FF2B5EF4-FFF2-40B4-BE49-F238E27FC236}">
                  <a16:creationId xmlns:a16="http://schemas.microsoft.com/office/drawing/2014/main" id="{99DB2A5E-34AE-35E0-014F-FD31A3171C26}"/>
                </a:ext>
              </a:extLst>
            </p:cNvPr>
            <p:cNvSpPr/>
            <p:nvPr/>
          </p:nvSpPr>
          <p:spPr>
            <a:xfrm>
              <a:off x="2345575" y="2619900"/>
              <a:ext cx="134775" cy="71475"/>
            </a:xfrm>
            <a:custGeom>
              <a:avLst/>
              <a:gdLst/>
              <a:ahLst/>
              <a:cxnLst/>
              <a:rect l="l" t="t" r="r" b="b"/>
              <a:pathLst>
                <a:path w="5391" h="2859" extrusionOk="0">
                  <a:moveTo>
                    <a:pt x="823" y="0"/>
                  </a:moveTo>
                  <a:cubicBezTo>
                    <a:pt x="701" y="0"/>
                    <a:pt x="563" y="21"/>
                    <a:pt x="392" y="91"/>
                  </a:cubicBezTo>
                  <a:cubicBezTo>
                    <a:pt x="312" y="126"/>
                    <a:pt x="219" y="192"/>
                    <a:pt x="143" y="286"/>
                  </a:cubicBezTo>
                  <a:cubicBezTo>
                    <a:pt x="70" y="385"/>
                    <a:pt x="22" y="510"/>
                    <a:pt x="16" y="614"/>
                  </a:cubicBezTo>
                  <a:cubicBezTo>
                    <a:pt x="0" y="830"/>
                    <a:pt x="64" y="967"/>
                    <a:pt x="118" y="1081"/>
                  </a:cubicBezTo>
                  <a:cubicBezTo>
                    <a:pt x="233" y="1305"/>
                    <a:pt x="370" y="1447"/>
                    <a:pt x="509" y="1586"/>
                  </a:cubicBezTo>
                  <a:cubicBezTo>
                    <a:pt x="790" y="1854"/>
                    <a:pt x="1090" y="2055"/>
                    <a:pt x="1396" y="2238"/>
                  </a:cubicBezTo>
                  <a:cubicBezTo>
                    <a:pt x="1410" y="2246"/>
                    <a:pt x="1426" y="2250"/>
                    <a:pt x="1443" y="2250"/>
                  </a:cubicBezTo>
                  <a:cubicBezTo>
                    <a:pt x="1534" y="2250"/>
                    <a:pt x="1663" y="2137"/>
                    <a:pt x="1756" y="1968"/>
                  </a:cubicBezTo>
                  <a:cubicBezTo>
                    <a:pt x="1865" y="1767"/>
                    <a:pt x="1893" y="1570"/>
                    <a:pt x="1817" y="1526"/>
                  </a:cubicBezTo>
                  <a:cubicBezTo>
                    <a:pt x="1547" y="1367"/>
                    <a:pt x="1289" y="1188"/>
                    <a:pt x="1084" y="991"/>
                  </a:cubicBezTo>
                  <a:cubicBezTo>
                    <a:pt x="1034" y="944"/>
                    <a:pt x="984" y="890"/>
                    <a:pt x="945" y="840"/>
                  </a:cubicBezTo>
                  <a:lnTo>
                    <a:pt x="945" y="840"/>
                  </a:lnTo>
                  <a:cubicBezTo>
                    <a:pt x="964" y="842"/>
                    <a:pt x="978" y="842"/>
                    <a:pt x="998" y="846"/>
                  </a:cubicBezTo>
                  <a:cubicBezTo>
                    <a:pt x="1129" y="868"/>
                    <a:pt x="1273" y="908"/>
                    <a:pt x="1414" y="958"/>
                  </a:cubicBezTo>
                  <a:cubicBezTo>
                    <a:pt x="1704" y="1063"/>
                    <a:pt x="2012" y="1194"/>
                    <a:pt x="2306" y="1327"/>
                  </a:cubicBezTo>
                  <a:cubicBezTo>
                    <a:pt x="3489" y="1878"/>
                    <a:pt x="3756" y="2085"/>
                    <a:pt x="4827" y="2844"/>
                  </a:cubicBezTo>
                  <a:cubicBezTo>
                    <a:pt x="4841" y="2854"/>
                    <a:pt x="4857" y="2858"/>
                    <a:pt x="4875" y="2858"/>
                  </a:cubicBezTo>
                  <a:cubicBezTo>
                    <a:pt x="4961" y="2858"/>
                    <a:pt x="5094" y="2759"/>
                    <a:pt x="5209" y="2610"/>
                  </a:cubicBezTo>
                  <a:cubicBezTo>
                    <a:pt x="5346" y="2427"/>
                    <a:pt x="5390" y="2228"/>
                    <a:pt x="5311" y="2172"/>
                  </a:cubicBezTo>
                  <a:cubicBezTo>
                    <a:pt x="4195" y="1381"/>
                    <a:pt x="3903" y="1158"/>
                    <a:pt x="2652" y="576"/>
                  </a:cubicBezTo>
                  <a:cubicBezTo>
                    <a:pt x="2336" y="433"/>
                    <a:pt x="2028" y="299"/>
                    <a:pt x="1688" y="176"/>
                  </a:cubicBezTo>
                  <a:cubicBezTo>
                    <a:pt x="1513" y="117"/>
                    <a:pt x="1332" y="63"/>
                    <a:pt x="1133" y="29"/>
                  </a:cubicBezTo>
                  <a:cubicBezTo>
                    <a:pt x="1035" y="18"/>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131;p49">
              <a:extLst>
                <a:ext uri="{FF2B5EF4-FFF2-40B4-BE49-F238E27FC236}">
                  <a16:creationId xmlns:a16="http://schemas.microsoft.com/office/drawing/2014/main" id="{D699206F-16F2-6F24-FE86-5F23F9DCCBA3}"/>
                </a:ext>
              </a:extLst>
            </p:cNvPr>
            <p:cNvSpPr/>
            <p:nvPr/>
          </p:nvSpPr>
          <p:spPr>
            <a:xfrm>
              <a:off x="2346025" y="2630875"/>
              <a:ext cx="127300" cy="60500"/>
            </a:xfrm>
            <a:custGeom>
              <a:avLst/>
              <a:gdLst/>
              <a:ahLst/>
              <a:cxnLst/>
              <a:rect l="l" t="t" r="r" b="b"/>
              <a:pathLst>
                <a:path w="5092" h="2420" extrusionOk="0">
                  <a:moveTo>
                    <a:pt x="762" y="0"/>
                  </a:moveTo>
                  <a:cubicBezTo>
                    <a:pt x="413" y="0"/>
                    <a:pt x="160" y="108"/>
                    <a:pt x="0" y="258"/>
                  </a:cubicBezTo>
                  <a:cubicBezTo>
                    <a:pt x="4" y="425"/>
                    <a:pt x="54" y="544"/>
                    <a:pt x="100" y="642"/>
                  </a:cubicBezTo>
                  <a:cubicBezTo>
                    <a:pt x="215" y="866"/>
                    <a:pt x="354" y="1008"/>
                    <a:pt x="491" y="1147"/>
                  </a:cubicBezTo>
                  <a:cubicBezTo>
                    <a:pt x="772" y="1415"/>
                    <a:pt x="1072" y="1616"/>
                    <a:pt x="1378" y="1799"/>
                  </a:cubicBezTo>
                  <a:cubicBezTo>
                    <a:pt x="1391" y="1807"/>
                    <a:pt x="1407" y="1810"/>
                    <a:pt x="1423" y="1810"/>
                  </a:cubicBezTo>
                  <a:cubicBezTo>
                    <a:pt x="1483" y="1810"/>
                    <a:pt x="1558" y="1761"/>
                    <a:pt x="1630" y="1680"/>
                  </a:cubicBezTo>
                  <a:cubicBezTo>
                    <a:pt x="451" y="825"/>
                    <a:pt x="541" y="678"/>
                    <a:pt x="547" y="526"/>
                  </a:cubicBezTo>
                  <a:cubicBezTo>
                    <a:pt x="552" y="423"/>
                    <a:pt x="739" y="404"/>
                    <a:pt x="865" y="404"/>
                  </a:cubicBezTo>
                  <a:cubicBezTo>
                    <a:pt x="889" y="404"/>
                    <a:pt x="911" y="404"/>
                    <a:pt x="929" y="405"/>
                  </a:cubicBezTo>
                  <a:cubicBezTo>
                    <a:pt x="929" y="403"/>
                    <a:pt x="927" y="403"/>
                    <a:pt x="927" y="401"/>
                  </a:cubicBezTo>
                  <a:lnTo>
                    <a:pt x="927" y="401"/>
                  </a:lnTo>
                  <a:cubicBezTo>
                    <a:pt x="946" y="405"/>
                    <a:pt x="960" y="403"/>
                    <a:pt x="980" y="407"/>
                  </a:cubicBezTo>
                  <a:cubicBezTo>
                    <a:pt x="1111" y="429"/>
                    <a:pt x="1255" y="469"/>
                    <a:pt x="1398" y="519"/>
                  </a:cubicBezTo>
                  <a:cubicBezTo>
                    <a:pt x="1686" y="624"/>
                    <a:pt x="1994" y="755"/>
                    <a:pt x="2288" y="888"/>
                  </a:cubicBezTo>
                  <a:cubicBezTo>
                    <a:pt x="3471" y="1439"/>
                    <a:pt x="3738" y="1646"/>
                    <a:pt x="4809" y="2405"/>
                  </a:cubicBezTo>
                  <a:cubicBezTo>
                    <a:pt x="4823" y="2415"/>
                    <a:pt x="4839" y="2419"/>
                    <a:pt x="4857" y="2419"/>
                  </a:cubicBezTo>
                  <a:cubicBezTo>
                    <a:pt x="4919" y="2419"/>
                    <a:pt x="5006" y="2368"/>
                    <a:pt x="5090" y="2284"/>
                  </a:cubicBezTo>
                  <a:lnTo>
                    <a:pt x="5092" y="2284"/>
                  </a:lnTo>
                  <a:cubicBezTo>
                    <a:pt x="3473" y="936"/>
                    <a:pt x="2384" y="403"/>
                    <a:pt x="1426" y="109"/>
                  </a:cubicBezTo>
                  <a:cubicBezTo>
                    <a:pt x="1175" y="33"/>
                    <a:pt x="954" y="0"/>
                    <a:pt x="7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0132;p49">
              <a:extLst>
                <a:ext uri="{FF2B5EF4-FFF2-40B4-BE49-F238E27FC236}">
                  <a16:creationId xmlns:a16="http://schemas.microsoft.com/office/drawing/2014/main" id="{6309405D-B5FA-B884-00FA-45809B9C5016}"/>
                </a:ext>
              </a:extLst>
            </p:cNvPr>
            <p:cNvSpPr/>
            <p:nvPr/>
          </p:nvSpPr>
          <p:spPr>
            <a:xfrm>
              <a:off x="2401875" y="2754325"/>
              <a:ext cx="40750" cy="36325"/>
            </a:xfrm>
            <a:custGeom>
              <a:avLst/>
              <a:gdLst/>
              <a:ahLst/>
              <a:cxnLst/>
              <a:rect l="l" t="t" r="r" b="b"/>
              <a:pathLst>
                <a:path w="1630" h="1453" extrusionOk="0">
                  <a:moveTo>
                    <a:pt x="870" y="1"/>
                  </a:moveTo>
                  <a:cubicBezTo>
                    <a:pt x="614" y="1"/>
                    <a:pt x="365" y="153"/>
                    <a:pt x="215" y="424"/>
                  </a:cubicBezTo>
                  <a:cubicBezTo>
                    <a:pt x="1" y="807"/>
                    <a:pt x="50" y="1163"/>
                    <a:pt x="398" y="1356"/>
                  </a:cubicBezTo>
                  <a:cubicBezTo>
                    <a:pt x="514" y="1421"/>
                    <a:pt x="642" y="1453"/>
                    <a:pt x="769" y="1453"/>
                  </a:cubicBezTo>
                  <a:cubicBezTo>
                    <a:pt x="1023" y="1453"/>
                    <a:pt x="1273" y="1325"/>
                    <a:pt x="1414" y="1068"/>
                  </a:cubicBezTo>
                  <a:cubicBezTo>
                    <a:pt x="1629" y="684"/>
                    <a:pt x="1538" y="279"/>
                    <a:pt x="1192"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133;p49">
              <a:extLst>
                <a:ext uri="{FF2B5EF4-FFF2-40B4-BE49-F238E27FC236}">
                  <a16:creationId xmlns:a16="http://schemas.microsoft.com/office/drawing/2014/main" id="{5726EA61-E99B-4EC1-B478-03D6AA0122BA}"/>
                </a:ext>
              </a:extLst>
            </p:cNvPr>
            <p:cNvSpPr/>
            <p:nvPr/>
          </p:nvSpPr>
          <p:spPr>
            <a:xfrm>
              <a:off x="2298300" y="2710775"/>
              <a:ext cx="134775" cy="71450"/>
            </a:xfrm>
            <a:custGeom>
              <a:avLst/>
              <a:gdLst/>
              <a:ahLst/>
              <a:cxnLst/>
              <a:rect l="l" t="t" r="r" b="b"/>
              <a:pathLst>
                <a:path w="5391" h="2858" extrusionOk="0">
                  <a:moveTo>
                    <a:pt x="821" y="0"/>
                  </a:moveTo>
                  <a:cubicBezTo>
                    <a:pt x="700" y="0"/>
                    <a:pt x="563" y="20"/>
                    <a:pt x="392" y="90"/>
                  </a:cubicBezTo>
                  <a:cubicBezTo>
                    <a:pt x="313" y="124"/>
                    <a:pt x="217" y="191"/>
                    <a:pt x="144" y="285"/>
                  </a:cubicBezTo>
                  <a:cubicBezTo>
                    <a:pt x="70" y="384"/>
                    <a:pt x="22" y="510"/>
                    <a:pt x="16" y="613"/>
                  </a:cubicBezTo>
                  <a:cubicBezTo>
                    <a:pt x="1" y="830"/>
                    <a:pt x="64" y="967"/>
                    <a:pt x="118" y="1080"/>
                  </a:cubicBezTo>
                  <a:cubicBezTo>
                    <a:pt x="233" y="1305"/>
                    <a:pt x="370" y="1446"/>
                    <a:pt x="509" y="1585"/>
                  </a:cubicBezTo>
                  <a:cubicBezTo>
                    <a:pt x="790" y="1854"/>
                    <a:pt x="1090" y="2054"/>
                    <a:pt x="1396" y="2237"/>
                  </a:cubicBezTo>
                  <a:cubicBezTo>
                    <a:pt x="1410" y="2245"/>
                    <a:pt x="1425" y="2249"/>
                    <a:pt x="1442" y="2249"/>
                  </a:cubicBezTo>
                  <a:cubicBezTo>
                    <a:pt x="1533" y="2249"/>
                    <a:pt x="1662" y="2136"/>
                    <a:pt x="1756" y="1967"/>
                  </a:cubicBezTo>
                  <a:cubicBezTo>
                    <a:pt x="1865" y="1766"/>
                    <a:pt x="1893" y="1569"/>
                    <a:pt x="1816" y="1525"/>
                  </a:cubicBezTo>
                  <a:cubicBezTo>
                    <a:pt x="1547" y="1366"/>
                    <a:pt x="1289" y="1187"/>
                    <a:pt x="1084" y="991"/>
                  </a:cubicBezTo>
                  <a:cubicBezTo>
                    <a:pt x="1034" y="941"/>
                    <a:pt x="985" y="889"/>
                    <a:pt x="945" y="840"/>
                  </a:cubicBezTo>
                  <a:lnTo>
                    <a:pt x="945" y="840"/>
                  </a:lnTo>
                  <a:cubicBezTo>
                    <a:pt x="963" y="842"/>
                    <a:pt x="979" y="842"/>
                    <a:pt x="999" y="846"/>
                  </a:cubicBezTo>
                  <a:cubicBezTo>
                    <a:pt x="1130" y="867"/>
                    <a:pt x="1273" y="907"/>
                    <a:pt x="1414" y="957"/>
                  </a:cubicBezTo>
                  <a:cubicBezTo>
                    <a:pt x="1704" y="1062"/>
                    <a:pt x="2012" y="1193"/>
                    <a:pt x="2307" y="1327"/>
                  </a:cubicBezTo>
                  <a:cubicBezTo>
                    <a:pt x="3490" y="1877"/>
                    <a:pt x="3756" y="2084"/>
                    <a:pt x="4828" y="2844"/>
                  </a:cubicBezTo>
                  <a:cubicBezTo>
                    <a:pt x="4841" y="2853"/>
                    <a:pt x="4857" y="2857"/>
                    <a:pt x="4875" y="2857"/>
                  </a:cubicBezTo>
                  <a:cubicBezTo>
                    <a:pt x="4961" y="2857"/>
                    <a:pt x="5095" y="2758"/>
                    <a:pt x="5209" y="2609"/>
                  </a:cubicBezTo>
                  <a:cubicBezTo>
                    <a:pt x="5347" y="2426"/>
                    <a:pt x="5390" y="2227"/>
                    <a:pt x="5311" y="2172"/>
                  </a:cubicBezTo>
                  <a:cubicBezTo>
                    <a:pt x="4195" y="1380"/>
                    <a:pt x="3903" y="1158"/>
                    <a:pt x="2653" y="575"/>
                  </a:cubicBezTo>
                  <a:cubicBezTo>
                    <a:pt x="2337" y="432"/>
                    <a:pt x="2026" y="299"/>
                    <a:pt x="1686" y="176"/>
                  </a:cubicBezTo>
                  <a:cubicBezTo>
                    <a:pt x="1513" y="116"/>
                    <a:pt x="1333" y="62"/>
                    <a:pt x="1132" y="28"/>
                  </a:cubicBezTo>
                  <a:cubicBezTo>
                    <a:pt x="1034" y="18"/>
                    <a:pt x="935"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134;p49">
              <a:extLst>
                <a:ext uri="{FF2B5EF4-FFF2-40B4-BE49-F238E27FC236}">
                  <a16:creationId xmlns:a16="http://schemas.microsoft.com/office/drawing/2014/main" id="{DD4ADCB8-4399-658A-DA34-498A28DACDCD}"/>
                </a:ext>
              </a:extLst>
            </p:cNvPr>
            <p:cNvSpPr/>
            <p:nvPr/>
          </p:nvSpPr>
          <p:spPr>
            <a:xfrm>
              <a:off x="2298700" y="2721725"/>
              <a:ext cx="127325" cy="60500"/>
            </a:xfrm>
            <a:custGeom>
              <a:avLst/>
              <a:gdLst/>
              <a:ahLst/>
              <a:cxnLst/>
              <a:rect l="l" t="t" r="r" b="b"/>
              <a:pathLst>
                <a:path w="5093" h="2420" extrusionOk="0">
                  <a:moveTo>
                    <a:pt x="930" y="403"/>
                  </a:moveTo>
                  <a:cubicBezTo>
                    <a:pt x="930" y="404"/>
                    <a:pt x="930" y="404"/>
                    <a:pt x="931" y="404"/>
                  </a:cubicBezTo>
                  <a:cubicBezTo>
                    <a:pt x="930" y="404"/>
                    <a:pt x="930" y="404"/>
                    <a:pt x="930" y="403"/>
                  </a:cubicBezTo>
                  <a:close/>
                  <a:moveTo>
                    <a:pt x="764" y="0"/>
                  </a:moveTo>
                  <a:cubicBezTo>
                    <a:pt x="415" y="0"/>
                    <a:pt x="161" y="108"/>
                    <a:pt x="0" y="258"/>
                  </a:cubicBezTo>
                  <a:cubicBezTo>
                    <a:pt x="4" y="425"/>
                    <a:pt x="54" y="545"/>
                    <a:pt x="102" y="642"/>
                  </a:cubicBezTo>
                  <a:cubicBezTo>
                    <a:pt x="217" y="867"/>
                    <a:pt x="354" y="1008"/>
                    <a:pt x="493" y="1147"/>
                  </a:cubicBezTo>
                  <a:cubicBezTo>
                    <a:pt x="774" y="1416"/>
                    <a:pt x="1074" y="1616"/>
                    <a:pt x="1380" y="1799"/>
                  </a:cubicBezTo>
                  <a:cubicBezTo>
                    <a:pt x="1393" y="1807"/>
                    <a:pt x="1408" y="1811"/>
                    <a:pt x="1424" y="1811"/>
                  </a:cubicBezTo>
                  <a:cubicBezTo>
                    <a:pt x="1483" y="1811"/>
                    <a:pt x="1559" y="1761"/>
                    <a:pt x="1631" y="1680"/>
                  </a:cubicBezTo>
                  <a:cubicBezTo>
                    <a:pt x="452" y="825"/>
                    <a:pt x="541" y="678"/>
                    <a:pt x="549" y="527"/>
                  </a:cubicBezTo>
                  <a:cubicBezTo>
                    <a:pt x="553" y="420"/>
                    <a:pt x="753" y="403"/>
                    <a:pt x="880" y="403"/>
                  </a:cubicBezTo>
                  <a:cubicBezTo>
                    <a:pt x="898" y="403"/>
                    <a:pt x="915" y="403"/>
                    <a:pt x="930" y="403"/>
                  </a:cubicBezTo>
                  <a:lnTo>
                    <a:pt x="930" y="403"/>
                  </a:lnTo>
                  <a:cubicBezTo>
                    <a:pt x="929" y="403"/>
                    <a:pt x="929" y="403"/>
                    <a:pt x="929" y="402"/>
                  </a:cubicBezTo>
                  <a:lnTo>
                    <a:pt x="929" y="402"/>
                  </a:lnTo>
                  <a:cubicBezTo>
                    <a:pt x="947" y="404"/>
                    <a:pt x="963" y="404"/>
                    <a:pt x="983" y="408"/>
                  </a:cubicBezTo>
                  <a:cubicBezTo>
                    <a:pt x="1114" y="429"/>
                    <a:pt x="1257" y="469"/>
                    <a:pt x="1398" y="519"/>
                  </a:cubicBezTo>
                  <a:cubicBezTo>
                    <a:pt x="1688" y="624"/>
                    <a:pt x="1996" y="755"/>
                    <a:pt x="2291" y="889"/>
                  </a:cubicBezTo>
                  <a:cubicBezTo>
                    <a:pt x="3474" y="1439"/>
                    <a:pt x="3740" y="1646"/>
                    <a:pt x="4812" y="2406"/>
                  </a:cubicBezTo>
                  <a:cubicBezTo>
                    <a:pt x="4825" y="2415"/>
                    <a:pt x="4841" y="2420"/>
                    <a:pt x="4859" y="2420"/>
                  </a:cubicBezTo>
                  <a:cubicBezTo>
                    <a:pt x="4921" y="2420"/>
                    <a:pt x="5006" y="2369"/>
                    <a:pt x="5092" y="2284"/>
                  </a:cubicBezTo>
                  <a:cubicBezTo>
                    <a:pt x="3474" y="936"/>
                    <a:pt x="2384" y="404"/>
                    <a:pt x="1428" y="109"/>
                  </a:cubicBezTo>
                  <a:cubicBezTo>
                    <a:pt x="1177" y="33"/>
                    <a:pt x="956" y="0"/>
                    <a:pt x="7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135;p49">
              <a:extLst>
                <a:ext uri="{FF2B5EF4-FFF2-40B4-BE49-F238E27FC236}">
                  <a16:creationId xmlns:a16="http://schemas.microsoft.com/office/drawing/2014/main" id="{897F18A6-5164-550C-C1CC-E998F50DEF50}"/>
                </a:ext>
              </a:extLst>
            </p:cNvPr>
            <p:cNvSpPr/>
            <p:nvPr/>
          </p:nvSpPr>
          <p:spPr>
            <a:xfrm>
              <a:off x="2352125" y="2843800"/>
              <a:ext cx="40725" cy="36325"/>
            </a:xfrm>
            <a:custGeom>
              <a:avLst/>
              <a:gdLst/>
              <a:ahLst/>
              <a:cxnLst/>
              <a:rect l="l" t="t" r="r" b="b"/>
              <a:pathLst>
                <a:path w="1629" h="1453" extrusionOk="0">
                  <a:moveTo>
                    <a:pt x="872" y="1"/>
                  </a:moveTo>
                  <a:cubicBezTo>
                    <a:pt x="616" y="1"/>
                    <a:pt x="366" y="154"/>
                    <a:pt x="215" y="423"/>
                  </a:cubicBezTo>
                  <a:cubicBezTo>
                    <a:pt x="1" y="809"/>
                    <a:pt x="52" y="1163"/>
                    <a:pt x="398" y="1356"/>
                  </a:cubicBezTo>
                  <a:cubicBezTo>
                    <a:pt x="515" y="1420"/>
                    <a:pt x="644" y="1453"/>
                    <a:pt x="772" y="1453"/>
                  </a:cubicBezTo>
                  <a:cubicBezTo>
                    <a:pt x="1024" y="1453"/>
                    <a:pt x="1273" y="1326"/>
                    <a:pt x="1414" y="1069"/>
                  </a:cubicBezTo>
                  <a:cubicBezTo>
                    <a:pt x="1629" y="684"/>
                    <a:pt x="1539" y="278"/>
                    <a:pt x="1192" y="85"/>
                  </a:cubicBezTo>
                  <a:cubicBezTo>
                    <a:pt x="1089" y="28"/>
                    <a:pt x="980" y="1"/>
                    <a:pt x="8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0136;p49">
              <a:extLst>
                <a:ext uri="{FF2B5EF4-FFF2-40B4-BE49-F238E27FC236}">
                  <a16:creationId xmlns:a16="http://schemas.microsoft.com/office/drawing/2014/main" id="{6B7C6660-D47D-442A-8831-29B2F6EEE645}"/>
                </a:ext>
              </a:extLst>
            </p:cNvPr>
            <p:cNvSpPr/>
            <p:nvPr/>
          </p:nvSpPr>
          <p:spPr>
            <a:xfrm>
              <a:off x="2248550" y="2800250"/>
              <a:ext cx="134775" cy="71450"/>
            </a:xfrm>
            <a:custGeom>
              <a:avLst/>
              <a:gdLst/>
              <a:ahLst/>
              <a:cxnLst/>
              <a:rect l="l" t="t" r="r" b="b"/>
              <a:pathLst>
                <a:path w="5391" h="2858" extrusionOk="0">
                  <a:moveTo>
                    <a:pt x="821" y="1"/>
                  </a:moveTo>
                  <a:cubicBezTo>
                    <a:pt x="700" y="1"/>
                    <a:pt x="562" y="21"/>
                    <a:pt x="392" y="90"/>
                  </a:cubicBezTo>
                  <a:cubicBezTo>
                    <a:pt x="313" y="125"/>
                    <a:pt x="219" y="193"/>
                    <a:pt x="144" y="287"/>
                  </a:cubicBezTo>
                  <a:cubicBezTo>
                    <a:pt x="70" y="384"/>
                    <a:pt x="22" y="509"/>
                    <a:pt x="16" y="615"/>
                  </a:cubicBezTo>
                  <a:cubicBezTo>
                    <a:pt x="0" y="829"/>
                    <a:pt x="64" y="968"/>
                    <a:pt x="118" y="1082"/>
                  </a:cubicBezTo>
                  <a:cubicBezTo>
                    <a:pt x="233" y="1306"/>
                    <a:pt x="370" y="1448"/>
                    <a:pt x="509" y="1587"/>
                  </a:cubicBezTo>
                  <a:cubicBezTo>
                    <a:pt x="790" y="1853"/>
                    <a:pt x="1090" y="2056"/>
                    <a:pt x="1396" y="2239"/>
                  </a:cubicBezTo>
                  <a:cubicBezTo>
                    <a:pt x="1409" y="2246"/>
                    <a:pt x="1424" y="2250"/>
                    <a:pt x="1440" y="2250"/>
                  </a:cubicBezTo>
                  <a:cubicBezTo>
                    <a:pt x="1531" y="2250"/>
                    <a:pt x="1661" y="2137"/>
                    <a:pt x="1756" y="1968"/>
                  </a:cubicBezTo>
                  <a:cubicBezTo>
                    <a:pt x="1865" y="1768"/>
                    <a:pt x="1893" y="1569"/>
                    <a:pt x="1816" y="1525"/>
                  </a:cubicBezTo>
                  <a:cubicBezTo>
                    <a:pt x="1547" y="1366"/>
                    <a:pt x="1289" y="1187"/>
                    <a:pt x="1084" y="990"/>
                  </a:cubicBezTo>
                  <a:cubicBezTo>
                    <a:pt x="1034" y="943"/>
                    <a:pt x="985" y="891"/>
                    <a:pt x="945" y="841"/>
                  </a:cubicBezTo>
                  <a:lnTo>
                    <a:pt x="945" y="841"/>
                  </a:lnTo>
                  <a:cubicBezTo>
                    <a:pt x="965" y="843"/>
                    <a:pt x="979" y="841"/>
                    <a:pt x="998" y="845"/>
                  </a:cubicBezTo>
                  <a:cubicBezTo>
                    <a:pt x="1130" y="867"/>
                    <a:pt x="1273" y="909"/>
                    <a:pt x="1414" y="957"/>
                  </a:cubicBezTo>
                  <a:cubicBezTo>
                    <a:pt x="1704" y="1064"/>
                    <a:pt x="2012" y="1195"/>
                    <a:pt x="2307" y="1328"/>
                  </a:cubicBezTo>
                  <a:cubicBezTo>
                    <a:pt x="3490" y="1877"/>
                    <a:pt x="3756" y="2086"/>
                    <a:pt x="4828" y="2843"/>
                  </a:cubicBezTo>
                  <a:cubicBezTo>
                    <a:pt x="4841" y="2853"/>
                    <a:pt x="4857" y="2857"/>
                    <a:pt x="4876" y="2857"/>
                  </a:cubicBezTo>
                  <a:cubicBezTo>
                    <a:pt x="4962" y="2857"/>
                    <a:pt x="5096" y="2759"/>
                    <a:pt x="5209" y="2609"/>
                  </a:cubicBezTo>
                  <a:cubicBezTo>
                    <a:pt x="5346" y="2426"/>
                    <a:pt x="5390" y="2229"/>
                    <a:pt x="5311" y="2171"/>
                  </a:cubicBezTo>
                  <a:cubicBezTo>
                    <a:pt x="4195" y="1382"/>
                    <a:pt x="3903" y="1159"/>
                    <a:pt x="2653" y="577"/>
                  </a:cubicBezTo>
                  <a:cubicBezTo>
                    <a:pt x="2336" y="434"/>
                    <a:pt x="2028" y="300"/>
                    <a:pt x="1688" y="175"/>
                  </a:cubicBezTo>
                  <a:cubicBezTo>
                    <a:pt x="1513" y="116"/>
                    <a:pt x="1332" y="62"/>
                    <a:pt x="1132" y="30"/>
                  </a:cubicBezTo>
                  <a:cubicBezTo>
                    <a:pt x="1034"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0137;p49">
              <a:extLst>
                <a:ext uri="{FF2B5EF4-FFF2-40B4-BE49-F238E27FC236}">
                  <a16:creationId xmlns:a16="http://schemas.microsoft.com/office/drawing/2014/main" id="{645F58CE-15A5-390C-F4F8-0BA8A5B1467A}"/>
                </a:ext>
              </a:extLst>
            </p:cNvPr>
            <p:cNvSpPr/>
            <p:nvPr/>
          </p:nvSpPr>
          <p:spPr>
            <a:xfrm>
              <a:off x="2249000" y="2811200"/>
              <a:ext cx="127300" cy="60525"/>
            </a:xfrm>
            <a:custGeom>
              <a:avLst/>
              <a:gdLst/>
              <a:ahLst/>
              <a:cxnLst/>
              <a:rect l="l" t="t" r="r" b="b"/>
              <a:pathLst>
                <a:path w="5092" h="2421" extrusionOk="0">
                  <a:moveTo>
                    <a:pt x="759" y="1"/>
                  </a:moveTo>
                  <a:cubicBezTo>
                    <a:pt x="411" y="1"/>
                    <a:pt x="159" y="108"/>
                    <a:pt x="0" y="258"/>
                  </a:cubicBezTo>
                  <a:cubicBezTo>
                    <a:pt x="4" y="427"/>
                    <a:pt x="54" y="546"/>
                    <a:pt x="100" y="644"/>
                  </a:cubicBezTo>
                  <a:cubicBezTo>
                    <a:pt x="215" y="868"/>
                    <a:pt x="352" y="1010"/>
                    <a:pt x="491" y="1149"/>
                  </a:cubicBezTo>
                  <a:cubicBezTo>
                    <a:pt x="772" y="1417"/>
                    <a:pt x="1072" y="1618"/>
                    <a:pt x="1378" y="1801"/>
                  </a:cubicBezTo>
                  <a:cubicBezTo>
                    <a:pt x="1391" y="1808"/>
                    <a:pt x="1406" y="1812"/>
                    <a:pt x="1422" y="1812"/>
                  </a:cubicBezTo>
                  <a:cubicBezTo>
                    <a:pt x="1481" y="1812"/>
                    <a:pt x="1558" y="1762"/>
                    <a:pt x="1629" y="1682"/>
                  </a:cubicBezTo>
                  <a:cubicBezTo>
                    <a:pt x="452" y="827"/>
                    <a:pt x="541" y="678"/>
                    <a:pt x="547" y="528"/>
                  </a:cubicBezTo>
                  <a:cubicBezTo>
                    <a:pt x="552" y="421"/>
                    <a:pt x="747" y="404"/>
                    <a:pt x="873" y="404"/>
                  </a:cubicBezTo>
                  <a:cubicBezTo>
                    <a:pt x="894" y="404"/>
                    <a:pt x="913" y="405"/>
                    <a:pt x="929" y="405"/>
                  </a:cubicBezTo>
                  <a:cubicBezTo>
                    <a:pt x="929" y="405"/>
                    <a:pt x="927" y="403"/>
                    <a:pt x="927" y="403"/>
                  </a:cubicBezTo>
                  <a:lnTo>
                    <a:pt x="927" y="403"/>
                  </a:lnTo>
                  <a:cubicBezTo>
                    <a:pt x="947" y="405"/>
                    <a:pt x="961" y="405"/>
                    <a:pt x="980" y="407"/>
                  </a:cubicBezTo>
                  <a:cubicBezTo>
                    <a:pt x="1112" y="429"/>
                    <a:pt x="1255" y="471"/>
                    <a:pt x="1396" y="520"/>
                  </a:cubicBezTo>
                  <a:cubicBezTo>
                    <a:pt x="1686" y="626"/>
                    <a:pt x="1994" y="757"/>
                    <a:pt x="2289" y="890"/>
                  </a:cubicBezTo>
                  <a:cubicBezTo>
                    <a:pt x="3472" y="1441"/>
                    <a:pt x="3738" y="1648"/>
                    <a:pt x="4810" y="2407"/>
                  </a:cubicBezTo>
                  <a:cubicBezTo>
                    <a:pt x="4822" y="2416"/>
                    <a:pt x="4838" y="2420"/>
                    <a:pt x="4856" y="2420"/>
                  </a:cubicBezTo>
                  <a:cubicBezTo>
                    <a:pt x="4918" y="2420"/>
                    <a:pt x="5005" y="2369"/>
                    <a:pt x="5090" y="2286"/>
                  </a:cubicBezTo>
                  <a:lnTo>
                    <a:pt x="5092" y="2286"/>
                  </a:lnTo>
                  <a:cubicBezTo>
                    <a:pt x="3474"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0138;p49">
              <a:extLst>
                <a:ext uri="{FF2B5EF4-FFF2-40B4-BE49-F238E27FC236}">
                  <a16:creationId xmlns:a16="http://schemas.microsoft.com/office/drawing/2014/main" id="{F39A4519-CAB8-9C3F-7702-6F4648D4C2BF}"/>
                </a:ext>
              </a:extLst>
            </p:cNvPr>
            <p:cNvSpPr/>
            <p:nvPr/>
          </p:nvSpPr>
          <p:spPr>
            <a:xfrm>
              <a:off x="2302425" y="2933325"/>
              <a:ext cx="40675" cy="36325"/>
            </a:xfrm>
            <a:custGeom>
              <a:avLst/>
              <a:gdLst/>
              <a:ahLst/>
              <a:cxnLst/>
              <a:rect l="l" t="t" r="r" b="b"/>
              <a:pathLst>
                <a:path w="1627" h="1453" extrusionOk="0">
                  <a:moveTo>
                    <a:pt x="869" y="0"/>
                  </a:moveTo>
                  <a:cubicBezTo>
                    <a:pt x="614" y="0"/>
                    <a:pt x="364" y="152"/>
                    <a:pt x="213" y="423"/>
                  </a:cubicBezTo>
                  <a:cubicBezTo>
                    <a:pt x="1" y="807"/>
                    <a:pt x="50" y="1163"/>
                    <a:pt x="396" y="1355"/>
                  </a:cubicBezTo>
                  <a:cubicBezTo>
                    <a:pt x="513" y="1420"/>
                    <a:pt x="641" y="1452"/>
                    <a:pt x="768" y="1452"/>
                  </a:cubicBezTo>
                  <a:cubicBezTo>
                    <a:pt x="1022" y="1452"/>
                    <a:pt x="1271" y="1324"/>
                    <a:pt x="1414" y="1069"/>
                  </a:cubicBezTo>
                  <a:cubicBezTo>
                    <a:pt x="1627" y="683"/>
                    <a:pt x="1537" y="278"/>
                    <a:pt x="1189" y="85"/>
                  </a:cubicBezTo>
                  <a:cubicBezTo>
                    <a:pt x="1086" y="27"/>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0139;p49">
              <a:extLst>
                <a:ext uri="{FF2B5EF4-FFF2-40B4-BE49-F238E27FC236}">
                  <a16:creationId xmlns:a16="http://schemas.microsoft.com/office/drawing/2014/main" id="{0F611D82-A3FB-8F57-9356-B9C27EFB1CC7}"/>
                </a:ext>
              </a:extLst>
            </p:cNvPr>
            <p:cNvSpPr/>
            <p:nvPr/>
          </p:nvSpPr>
          <p:spPr>
            <a:xfrm>
              <a:off x="2198800" y="2889750"/>
              <a:ext cx="134775" cy="71450"/>
            </a:xfrm>
            <a:custGeom>
              <a:avLst/>
              <a:gdLst/>
              <a:ahLst/>
              <a:cxnLst/>
              <a:rect l="l" t="t" r="r" b="b"/>
              <a:pathLst>
                <a:path w="5391" h="2858" extrusionOk="0">
                  <a:moveTo>
                    <a:pt x="821" y="1"/>
                  </a:moveTo>
                  <a:cubicBezTo>
                    <a:pt x="700" y="1"/>
                    <a:pt x="563" y="21"/>
                    <a:pt x="394" y="90"/>
                  </a:cubicBezTo>
                  <a:cubicBezTo>
                    <a:pt x="312" y="126"/>
                    <a:pt x="219" y="194"/>
                    <a:pt x="143" y="287"/>
                  </a:cubicBezTo>
                  <a:cubicBezTo>
                    <a:pt x="70" y="385"/>
                    <a:pt x="24" y="510"/>
                    <a:pt x="16" y="613"/>
                  </a:cubicBezTo>
                  <a:cubicBezTo>
                    <a:pt x="0" y="830"/>
                    <a:pt x="64" y="967"/>
                    <a:pt x="118" y="1080"/>
                  </a:cubicBezTo>
                  <a:cubicBezTo>
                    <a:pt x="233" y="1305"/>
                    <a:pt x="372" y="1448"/>
                    <a:pt x="509" y="1585"/>
                  </a:cubicBezTo>
                  <a:cubicBezTo>
                    <a:pt x="790" y="1854"/>
                    <a:pt x="1090" y="2057"/>
                    <a:pt x="1396" y="2239"/>
                  </a:cubicBezTo>
                  <a:cubicBezTo>
                    <a:pt x="1409" y="2247"/>
                    <a:pt x="1425" y="2251"/>
                    <a:pt x="1441" y="2251"/>
                  </a:cubicBezTo>
                  <a:cubicBezTo>
                    <a:pt x="1533" y="2251"/>
                    <a:pt x="1663" y="2138"/>
                    <a:pt x="1756" y="1967"/>
                  </a:cubicBezTo>
                  <a:cubicBezTo>
                    <a:pt x="1865" y="1768"/>
                    <a:pt x="1893" y="1569"/>
                    <a:pt x="1817" y="1526"/>
                  </a:cubicBezTo>
                  <a:cubicBezTo>
                    <a:pt x="1547" y="1367"/>
                    <a:pt x="1291" y="1188"/>
                    <a:pt x="1086" y="991"/>
                  </a:cubicBezTo>
                  <a:cubicBezTo>
                    <a:pt x="1034" y="943"/>
                    <a:pt x="986" y="890"/>
                    <a:pt x="945" y="840"/>
                  </a:cubicBezTo>
                  <a:lnTo>
                    <a:pt x="945" y="840"/>
                  </a:lnTo>
                  <a:cubicBezTo>
                    <a:pt x="965" y="844"/>
                    <a:pt x="978" y="842"/>
                    <a:pt x="998" y="846"/>
                  </a:cubicBezTo>
                  <a:cubicBezTo>
                    <a:pt x="1130" y="868"/>
                    <a:pt x="1273" y="907"/>
                    <a:pt x="1416" y="957"/>
                  </a:cubicBezTo>
                  <a:cubicBezTo>
                    <a:pt x="1706" y="1063"/>
                    <a:pt x="2014" y="1194"/>
                    <a:pt x="2307" y="1327"/>
                  </a:cubicBezTo>
                  <a:cubicBezTo>
                    <a:pt x="3489" y="1878"/>
                    <a:pt x="3756" y="2084"/>
                    <a:pt x="4829" y="2844"/>
                  </a:cubicBezTo>
                  <a:cubicBezTo>
                    <a:pt x="4842" y="2853"/>
                    <a:pt x="4858" y="2858"/>
                    <a:pt x="4877" y="2858"/>
                  </a:cubicBezTo>
                  <a:cubicBezTo>
                    <a:pt x="4962" y="2858"/>
                    <a:pt x="5096" y="2760"/>
                    <a:pt x="5209" y="2609"/>
                  </a:cubicBezTo>
                  <a:cubicBezTo>
                    <a:pt x="5346" y="2426"/>
                    <a:pt x="5390" y="2228"/>
                    <a:pt x="5311" y="2172"/>
                  </a:cubicBezTo>
                  <a:lnTo>
                    <a:pt x="5313" y="2172"/>
                  </a:lnTo>
                  <a:cubicBezTo>
                    <a:pt x="4195" y="1383"/>
                    <a:pt x="3903" y="1158"/>
                    <a:pt x="2654" y="575"/>
                  </a:cubicBezTo>
                  <a:cubicBezTo>
                    <a:pt x="2336" y="432"/>
                    <a:pt x="2028" y="301"/>
                    <a:pt x="1688" y="176"/>
                  </a:cubicBezTo>
                  <a:cubicBezTo>
                    <a:pt x="1513" y="116"/>
                    <a:pt x="1332" y="62"/>
                    <a:pt x="1134" y="29"/>
                  </a:cubicBezTo>
                  <a:cubicBezTo>
                    <a:pt x="1034" y="18"/>
                    <a:pt x="935"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140;p49">
              <a:extLst>
                <a:ext uri="{FF2B5EF4-FFF2-40B4-BE49-F238E27FC236}">
                  <a16:creationId xmlns:a16="http://schemas.microsoft.com/office/drawing/2014/main" id="{6DB272B1-1928-3FFB-C6D0-4614E696F02C}"/>
                </a:ext>
              </a:extLst>
            </p:cNvPr>
            <p:cNvSpPr/>
            <p:nvPr/>
          </p:nvSpPr>
          <p:spPr>
            <a:xfrm>
              <a:off x="2199250" y="2900725"/>
              <a:ext cx="127300" cy="60500"/>
            </a:xfrm>
            <a:custGeom>
              <a:avLst/>
              <a:gdLst/>
              <a:ahLst/>
              <a:cxnLst/>
              <a:rect l="l" t="t" r="r" b="b"/>
              <a:pathLst>
                <a:path w="5092" h="2420" extrusionOk="0">
                  <a:moveTo>
                    <a:pt x="760" y="0"/>
                  </a:moveTo>
                  <a:cubicBezTo>
                    <a:pt x="412" y="0"/>
                    <a:pt x="160" y="108"/>
                    <a:pt x="0" y="258"/>
                  </a:cubicBezTo>
                  <a:cubicBezTo>
                    <a:pt x="4" y="425"/>
                    <a:pt x="54" y="544"/>
                    <a:pt x="100" y="641"/>
                  </a:cubicBezTo>
                  <a:cubicBezTo>
                    <a:pt x="215" y="868"/>
                    <a:pt x="354" y="1009"/>
                    <a:pt x="491" y="1146"/>
                  </a:cubicBezTo>
                  <a:cubicBezTo>
                    <a:pt x="772" y="1415"/>
                    <a:pt x="1072" y="1618"/>
                    <a:pt x="1378" y="1800"/>
                  </a:cubicBezTo>
                  <a:cubicBezTo>
                    <a:pt x="1391" y="1808"/>
                    <a:pt x="1406" y="1812"/>
                    <a:pt x="1422" y="1812"/>
                  </a:cubicBezTo>
                  <a:cubicBezTo>
                    <a:pt x="1482" y="1812"/>
                    <a:pt x="1558" y="1761"/>
                    <a:pt x="1630" y="1681"/>
                  </a:cubicBezTo>
                  <a:cubicBezTo>
                    <a:pt x="451" y="824"/>
                    <a:pt x="541" y="677"/>
                    <a:pt x="547" y="528"/>
                  </a:cubicBezTo>
                  <a:cubicBezTo>
                    <a:pt x="552" y="420"/>
                    <a:pt x="748" y="404"/>
                    <a:pt x="874" y="404"/>
                  </a:cubicBezTo>
                  <a:cubicBezTo>
                    <a:pt x="894" y="404"/>
                    <a:pt x="913" y="404"/>
                    <a:pt x="929" y="405"/>
                  </a:cubicBezTo>
                  <a:cubicBezTo>
                    <a:pt x="929" y="404"/>
                    <a:pt x="929" y="403"/>
                    <a:pt x="928" y="403"/>
                  </a:cubicBezTo>
                  <a:lnTo>
                    <a:pt x="928" y="403"/>
                  </a:lnTo>
                  <a:cubicBezTo>
                    <a:pt x="947" y="405"/>
                    <a:pt x="961" y="403"/>
                    <a:pt x="980" y="407"/>
                  </a:cubicBezTo>
                  <a:cubicBezTo>
                    <a:pt x="1112" y="429"/>
                    <a:pt x="1255" y="468"/>
                    <a:pt x="1398" y="518"/>
                  </a:cubicBezTo>
                  <a:cubicBezTo>
                    <a:pt x="1688" y="626"/>
                    <a:pt x="1996" y="755"/>
                    <a:pt x="2289" y="888"/>
                  </a:cubicBezTo>
                  <a:cubicBezTo>
                    <a:pt x="3471" y="1439"/>
                    <a:pt x="3740" y="1645"/>
                    <a:pt x="4811" y="2405"/>
                  </a:cubicBezTo>
                  <a:cubicBezTo>
                    <a:pt x="4825" y="2414"/>
                    <a:pt x="4841" y="2419"/>
                    <a:pt x="4859" y="2419"/>
                  </a:cubicBezTo>
                  <a:cubicBezTo>
                    <a:pt x="4920" y="2419"/>
                    <a:pt x="5006" y="2368"/>
                    <a:pt x="5092" y="2284"/>
                  </a:cubicBezTo>
                  <a:cubicBezTo>
                    <a:pt x="3473" y="936"/>
                    <a:pt x="2384" y="403"/>
                    <a:pt x="1426" y="111"/>
                  </a:cubicBezTo>
                  <a:cubicBezTo>
                    <a:pt x="1174" y="33"/>
                    <a:pt x="952"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0141;p49">
              <a:extLst>
                <a:ext uri="{FF2B5EF4-FFF2-40B4-BE49-F238E27FC236}">
                  <a16:creationId xmlns:a16="http://schemas.microsoft.com/office/drawing/2014/main" id="{5A799878-B3BF-B463-5368-7BE91EF1CE5D}"/>
                </a:ext>
              </a:extLst>
            </p:cNvPr>
            <p:cNvSpPr/>
            <p:nvPr/>
          </p:nvSpPr>
          <p:spPr>
            <a:xfrm>
              <a:off x="2252675" y="3022800"/>
              <a:ext cx="40675" cy="36325"/>
            </a:xfrm>
            <a:custGeom>
              <a:avLst/>
              <a:gdLst/>
              <a:ahLst/>
              <a:cxnLst/>
              <a:rect l="l" t="t" r="r" b="b"/>
              <a:pathLst>
                <a:path w="1627" h="1453" extrusionOk="0">
                  <a:moveTo>
                    <a:pt x="870" y="0"/>
                  </a:moveTo>
                  <a:cubicBezTo>
                    <a:pt x="614" y="0"/>
                    <a:pt x="364" y="153"/>
                    <a:pt x="213" y="423"/>
                  </a:cubicBezTo>
                  <a:cubicBezTo>
                    <a:pt x="0" y="808"/>
                    <a:pt x="50" y="1162"/>
                    <a:pt x="396" y="1355"/>
                  </a:cubicBezTo>
                  <a:cubicBezTo>
                    <a:pt x="513" y="1420"/>
                    <a:pt x="642" y="1452"/>
                    <a:pt x="769" y="1452"/>
                  </a:cubicBezTo>
                  <a:cubicBezTo>
                    <a:pt x="1022" y="1452"/>
                    <a:pt x="1271" y="1325"/>
                    <a:pt x="1414" y="1069"/>
                  </a:cubicBezTo>
                  <a:cubicBezTo>
                    <a:pt x="1627" y="685"/>
                    <a:pt x="1537" y="277"/>
                    <a:pt x="1189" y="85"/>
                  </a:cubicBezTo>
                  <a:cubicBezTo>
                    <a:pt x="1087" y="27"/>
                    <a:pt x="978"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142;p49">
              <a:extLst>
                <a:ext uri="{FF2B5EF4-FFF2-40B4-BE49-F238E27FC236}">
                  <a16:creationId xmlns:a16="http://schemas.microsoft.com/office/drawing/2014/main" id="{FC7DA60E-D703-F220-9E28-66837C44B62B}"/>
                </a:ext>
              </a:extLst>
            </p:cNvPr>
            <p:cNvSpPr/>
            <p:nvPr/>
          </p:nvSpPr>
          <p:spPr>
            <a:xfrm>
              <a:off x="2149100" y="2979250"/>
              <a:ext cx="134750" cy="71475"/>
            </a:xfrm>
            <a:custGeom>
              <a:avLst/>
              <a:gdLst/>
              <a:ahLst/>
              <a:cxnLst/>
              <a:rect l="l" t="t" r="r" b="b"/>
              <a:pathLst>
                <a:path w="5390" h="2859" extrusionOk="0">
                  <a:moveTo>
                    <a:pt x="819" y="0"/>
                  </a:moveTo>
                  <a:cubicBezTo>
                    <a:pt x="698" y="0"/>
                    <a:pt x="561" y="20"/>
                    <a:pt x="392" y="89"/>
                  </a:cubicBezTo>
                  <a:cubicBezTo>
                    <a:pt x="310" y="125"/>
                    <a:pt x="217" y="192"/>
                    <a:pt x="141" y="286"/>
                  </a:cubicBezTo>
                  <a:cubicBezTo>
                    <a:pt x="70" y="383"/>
                    <a:pt x="22" y="510"/>
                    <a:pt x="16" y="614"/>
                  </a:cubicBezTo>
                  <a:cubicBezTo>
                    <a:pt x="0" y="831"/>
                    <a:pt x="62" y="968"/>
                    <a:pt x="115" y="1081"/>
                  </a:cubicBezTo>
                  <a:cubicBezTo>
                    <a:pt x="231" y="1306"/>
                    <a:pt x="370" y="1447"/>
                    <a:pt x="509" y="1586"/>
                  </a:cubicBezTo>
                  <a:cubicBezTo>
                    <a:pt x="787" y="1854"/>
                    <a:pt x="1088" y="2055"/>
                    <a:pt x="1396" y="2238"/>
                  </a:cubicBezTo>
                  <a:cubicBezTo>
                    <a:pt x="1409" y="2246"/>
                    <a:pt x="1425" y="2250"/>
                    <a:pt x="1442" y="2250"/>
                  </a:cubicBezTo>
                  <a:cubicBezTo>
                    <a:pt x="1532" y="2250"/>
                    <a:pt x="1661" y="2137"/>
                    <a:pt x="1754" y="1968"/>
                  </a:cubicBezTo>
                  <a:cubicBezTo>
                    <a:pt x="1865" y="1767"/>
                    <a:pt x="1891" y="1570"/>
                    <a:pt x="1815" y="1526"/>
                  </a:cubicBezTo>
                  <a:cubicBezTo>
                    <a:pt x="1547" y="1365"/>
                    <a:pt x="1288" y="1188"/>
                    <a:pt x="1084" y="992"/>
                  </a:cubicBezTo>
                  <a:cubicBezTo>
                    <a:pt x="1032" y="942"/>
                    <a:pt x="984" y="890"/>
                    <a:pt x="944" y="840"/>
                  </a:cubicBezTo>
                  <a:lnTo>
                    <a:pt x="944" y="840"/>
                  </a:lnTo>
                  <a:cubicBezTo>
                    <a:pt x="962" y="842"/>
                    <a:pt x="978" y="842"/>
                    <a:pt x="998" y="846"/>
                  </a:cubicBezTo>
                  <a:cubicBezTo>
                    <a:pt x="1129" y="866"/>
                    <a:pt x="1271" y="908"/>
                    <a:pt x="1414" y="958"/>
                  </a:cubicBezTo>
                  <a:cubicBezTo>
                    <a:pt x="1704" y="1063"/>
                    <a:pt x="2012" y="1194"/>
                    <a:pt x="2306" y="1328"/>
                  </a:cubicBezTo>
                  <a:cubicBezTo>
                    <a:pt x="3487" y="1878"/>
                    <a:pt x="3756" y="2085"/>
                    <a:pt x="4827" y="2845"/>
                  </a:cubicBezTo>
                  <a:cubicBezTo>
                    <a:pt x="4841" y="2854"/>
                    <a:pt x="4857" y="2858"/>
                    <a:pt x="4875" y="2858"/>
                  </a:cubicBezTo>
                  <a:cubicBezTo>
                    <a:pt x="4960" y="2858"/>
                    <a:pt x="5094" y="2759"/>
                    <a:pt x="5207" y="2608"/>
                  </a:cubicBezTo>
                  <a:cubicBezTo>
                    <a:pt x="5344" y="2427"/>
                    <a:pt x="5390" y="2228"/>
                    <a:pt x="5310" y="2173"/>
                  </a:cubicBezTo>
                  <a:cubicBezTo>
                    <a:pt x="4193" y="1381"/>
                    <a:pt x="3901" y="1159"/>
                    <a:pt x="2652" y="576"/>
                  </a:cubicBezTo>
                  <a:cubicBezTo>
                    <a:pt x="2334" y="433"/>
                    <a:pt x="2026" y="300"/>
                    <a:pt x="1686" y="176"/>
                  </a:cubicBezTo>
                  <a:cubicBezTo>
                    <a:pt x="1511" y="115"/>
                    <a:pt x="1332" y="63"/>
                    <a:pt x="1131" y="29"/>
                  </a:cubicBezTo>
                  <a:cubicBezTo>
                    <a:pt x="1032" y="18"/>
                    <a:pt x="933" y="0"/>
                    <a:pt x="8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143;p49">
              <a:extLst>
                <a:ext uri="{FF2B5EF4-FFF2-40B4-BE49-F238E27FC236}">
                  <a16:creationId xmlns:a16="http://schemas.microsoft.com/office/drawing/2014/main" id="{EEB95B2B-1F48-E6E4-9FB5-C9DA5085D4E4}"/>
                </a:ext>
              </a:extLst>
            </p:cNvPr>
            <p:cNvSpPr/>
            <p:nvPr/>
          </p:nvSpPr>
          <p:spPr>
            <a:xfrm>
              <a:off x="2149500" y="2990225"/>
              <a:ext cx="127300" cy="60500"/>
            </a:xfrm>
            <a:custGeom>
              <a:avLst/>
              <a:gdLst/>
              <a:ahLst/>
              <a:cxnLst/>
              <a:rect l="l" t="t" r="r" b="b"/>
              <a:pathLst>
                <a:path w="5092" h="2420" extrusionOk="0">
                  <a:moveTo>
                    <a:pt x="929" y="403"/>
                  </a:moveTo>
                  <a:cubicBezTo>
                    <a:pt x="930" y="403"/>
                    <a:pt x="930" y="403"/>
                    <a:pt x="930" y="403"/>
                  </a:cubicBezTo>
                  <a:cubicBezTo>
                    <a:pt x="930" y="403"/>
                    <a:pt x="930" y="403"/>
                    <a:pt x="929" y="403"/>
                  </a:cubicBezTo>
                  <a:close/>
                  <a:moveTo>
                    <a:pt x="763" y="0"/>
                  </a:moveTo>
                  <a:cubicBezTo>
                    <a:pt x="413" y="0"/>
                    <a:pt x="160" y="108"/>
                    <a:pt x="0" y="258"/>
                  </a:cubicBezTo>
                  <a:cubicBezTo>
                    <a:pt x="4" y="425"/>
                    <a:pt x="54" y="545"/>
                    <a:pt x="99" y="642"/>
                  </a:cubicBezTo>
                  <a:cubicBezTo>
                    <a:pt x="217" y="867"/>
                    <a:pt x="354" y="1008"/>
                    <a:pt x="493" y="1147"/>
                  </a:cubicBezTo>
                  <a:cubicBezTo>
                    <a:pt x="773" y="1415"/>
                    <a:pt x="1072" y="1616"/>
                    <a:pt x="1380" y="1799"/>
                  </a:cubicBezTo>
                  <a:cubicBezTo>
                    <a:pt x="1393" y="1807"/>
                    <a:pt x="1408" y="1810"/>
                    <a:pt x="1424" y="1810"/>
                  </a:cubicBezTo>
                  <a:cubicBezTo>
                    <a:pt x="1483" y="1810"/>
                    <a:pt x="1558" y="1761"/>
                    <a:pt x="1630" y="1680"/>
                  </a:cubicBezTo>
                  <a:cubicBezTo>
                    <a:pt x="451" y="825"/>
                    <a:pt x="541" y="678"/>
                    <a:pt x="547" y="527"/>
                  </a:cubicBezTo>
                  <a:cubicBezTo>
                    <a:pt x="552" y="420"/>
                    <a:pt x="753" y="403"/>
                    <a:pt x="879" y="403"/>
                  </a:cubicBezTo>
                  <a:cubicBezTo>
                    <a:pt x="898" y="403"/>
                    <a:pt x="915" y="403"/>
                    <a:pt x="929" y="403"/>
                  </a:cubicBezTo>
                  <a:lnTo>
                    <a:pt x="929" y="403"/>
                  </a:lnTo>
                  <a:cubicBezTo>
                    <a:pt x="928" y="403"/>
                    <a:pt x="928" y="403"/>
                    <a:pt x="928" y="401"/>
                  </a:cubicBezTo>
                  <a:lnTo>
                    <a:pt x="928" y="401"/>
                  </a:lnTo>
                  <a:cubicBezTo>
                    <a:pt x="946" y="403"/>
                    <a:pt x="962" y="403"/>
                    <a:pt x="982" y="407"/>
                  </a:cubicBezTo>
                  <a:cubicBezTo>
                    <a:pt x="1113" y="429"/>
                    <a:pt x="1255" y="469"/>
                    <a:pt x="1398" y="519"/>
                  </a:cubicBezTo>
                  <a:cubicBezTo>
                    <a:pt x="1688" y="624"/>
                    <a:pt x="1996" y="755"/>
                    <a:pt x="2290" y="889"/>
                  </a:cubicBezTo>
                  <a:cubicBezTo>
                    <a:pt x="3471" y="1439"/>
                    <a:pt x="3740" y="1646"/>
                    <a:pt x="4811" y="2406"/>
                  </a:cubicBezTo>
                  <a:cubicBezTo>
                    <a:pt x="4825" y="2415"/>
                    <a:pt x="4841" y="2420"/>
                    <a:pt x="4859" y="2420"/>
                  </a:cubicBezTo>
                  <a:cubicBezTo>
                    <a:pt x="4920" y="2420"/>
                    <a:pt x="5006" y="2368"/>
                    <a:pt x="5092" y="2284"/>
                  </a:cubicBezTo>
                  <a:cubicBezTo>
                    <a:pt x="3473" y="936"/>
                    <a:pt x="2384" y="403"/>
                    <a:pt x="1428" y="109"/>
                  </a:cubicBezTo>
                  <a:cubicBezTo>
                    <a:pt x="1176" y="33"/>
                    <a:pt x="955" y="0"/>
                    <a:pt x="7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144;p49">
              <a:extLst>
                <a:ext uri="{FF2B5EF4-FFF2-40B4-BE49-F238E27FC236}">
                  <a16:creationId xmlns:a16="http://schemas.microsoft.com/office/drawing/2014/main" id="{BDDB4D43-5915-075F-FD0C-708A6EF2F5C3}"/>
                </a:ext>
              </a:extLst>
            </p:cNvPr>
            <p:cNvSpPr/>
            <p:nvPr/>
          </p:nvSpPr>
          <p:spPr>
            <a:xfrm>
              <a:off x="2202925" y="3112300"/>
              <a:ext cx="40725" cy="36325"/>
            </a:xfrm>
            <a:custGeom>
              <a:avLst/>
              <a:gdLst/>
              <a:ahLst/>
              <a:cxnLst/>
              <a:rect l="l" t="t" r="r" b="b"/>
              <a:pathLst>
                <a:path w="1629" h="1453" extrusionOk="0">
                  <a:moveTo>
                    <a:pt x="869" y="0"/>
                  </a:moveTo>
                  <a:cubicBezTo>
                    <a:pt x="614" y="0"/>
                    <a:pt x="364" y="153"/>
                    <a:pt x="215" y="423"/>
                  </a:cubicBezTo>
                  <a:cubicBezTo>
                    <a:pt x="0" y="809"/>
                    <a:pt x="50" y="1163"/>
                    <a:pt x="398" y="1356"/>
                  </a:cubicBezTo>
                  <a:cubicBezTo>
                    <a:pt x="514" y="1420"/>
                    <a:pt x="642" y="1452"/>
                    <a:pt x="769" y="1452"/>
                  </a:cubicBezTo>
                  <a:cubicBezTo>
                    <a:pt x="1021" y="1452"/>
                    <a:pt x="1271"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10145;p49">
              <a:extLst>
                <a:ext uri="{FF2B5EF4-FFF2-40B4-BE49-F238E27FC236}">
                  <a16:creationId xmlns:a16="http://schemas.microsoft.com/office/drawing/2014/main" id="{8F4D19F6-9C76-0492-9B19-F9CF7660DE88}"/>
                </a:ext>
              </a:extLst>
            </p:cNvPr>
            <p:cNvSpPr/>
            <p:nvPr/>
          </p:nvSpPr>
          <p:spPr>
            <a:xfrm>
              <a:off x="2099350" y="3068750"/>
              <a:ext cx="134750" cy="71450"/>
            </a:xfrm>
            <a:custGeom>
              <a:avLst/>
              <a:gdLst/>
              <a:ahLst/>
              <a:cxnLst/>
              <a:rect l="l" t="t" r="r" b="b"/>
              <a:pathLst>
                <a:path w="5390" h="2858" extrusionOk="0">
                  <a:moveTo>
                    <a:pt x="821" y="1"/>
                  </a:moveTo>
                  <a:cubicBezTo>
                    <a:pt x="700" y="1"/>
                    <a:pt x="562" y="21"/>
                    <a:pt x="392" y="90"/>
                  </a:cubicBezTo>
                  <a:cubicBezTo>
                    <a:pt x="312" y="125"/>
                    <a:pt x="217" y="193"/>
                    <a:pt x="143" y="286"/>
                  </a:cubicBezTo>
                  <a:cubicBezTo>
                    <a:pt x="70" y="384"/>
                    <a:pt x="22" y="509"/>
                    <a:pt x="16" y="614"/>
                  </a:cubicBezTo>
                  <a:cubicBezTo>
                    <a:pt x="0" y="829"/>
                    <a:pt x="64" y="968"/>
                    <a:pt x="115" y="1082"/>
                  </a:cubicBezTo>
                  <a:cubicBezTo>
                    <a:pt x="233" y="1306"/>
                    <a:pt x="370" y="1448"/>
                    <a:pt x="509" y="1587"/>
                  </a:cubicBezTo>
                  <a:cubicBezTo>
                    <a:pt x="789" y="1853"/>
                    <a:pt x="1090" y="2056"/>
                    <a:pt x="1396" y="2239"/>
                  </a:cubicBezTo>
                  <a:cubicBezTo>
                    <a:pt x="1409" y="2246"/>
                    <a:pt x="1424" y="2250"/>
                    <a:pt x="1440" y="2250"/>
                  </a:cubicBezTo>
                  <a:cubicBezTo>
                    <a:pt x="1531" y="2250"/>
                    <a:pt x="1661" y="2137"/>
                    <a:pt x="1756" y="1968"/>
                  </a:cubicBezTo>
                  <a:cubicBezTo>
                    <a:pt x="1865" y="1768"/>
                    <a:pt x="1893" y="1569"/>
                    <a:pt x="1815" y="1525"/>
                  </a:cubicBezTo>
                  <a:cubicBezTo>
                    <a:pt x="1547" y="1366"/>
                    <a:pt x="1288" y="1187"/>
                    <a:pt x="1084" y="990"/>
                  </a:cubicBezTo>
                  <a:cubicBezTo>
                    <a:pt x="1034" y="943"/>
                    <a:pt x="984" y="891"/>
                    <a:pt x="944" y="841"/>
                  </a:cubicBezTo>
                  <a:lnTo>
                    <a:pt x="944" y="841"/>
                  </a:lnTo>
                  <a:cubicBezTo>
                    <a:pt x="962" y="843"/>
                    <a:pt x="978" y="841"/>
                    <a:pt x="998" y="845"/>
                  </a:cubicBezTo>
                  <a:cubicBezTo>
                    <a:pt x="1129" y="867"/>
                    <a:pt x="1272" y="909"/>
                    <a:pt x="1414" y="956"/>
                  </a:cubicBezTo>
                  <a:cubicBezTo>
                    <a:pt x="1704" y="1064"/>
                    <a:pt x="2012" y="1195"/>
                    <a:pt x="2306" y="1326"/>
                  </a:cubicBezTo>
                  <a:cubicBezTo>
                    <a:pt x="3489" y="1877"/>
                    <a:pt x="3756" y="2084"/>
                    <a:pt x="4827" y="2843"/>
                  </a:cubicBezTo>
                  <a:cubicBezTo>
                    <a:pt x="4841" y="2853"/>
                    <a:pt x="4857" y="2857"/>
                    <a:pt x="4875" y="2857"/>
                  </a:cubicBezTo>
                  <a:cubicBezTo>
                    <a:pt x="4961" y="2857"/>
                    <a:pt x="5094" y="2759"/>
                    <a:pt x="5209" y="2609"/>
                  </a:cubicBezTo>
                  <a:cubicBezTo>
                    <a:pt x="5346" y="2426"/>
                    <a:pt x="5390" y="2229"/>
                    <a:pt x="5310" y="2171"/>
                  </a:cubicBezTo>
                  <a:cubicBezTo>
                    <a:pt x="4193" y="1382"/>
                    <a:pt x="3903" y="1159"/>
                    <a:pt x="2652" y="577"/>
                  </a:cubicBezTo>
                  <a:cubicBezTo>
                    <a:pt x="2336" y="434"/>
                    <a:pt x="2026" y="300"/>
                    <a:pt x="1686" y="175"/>
                  </a:cubicBezTo>
                  <a:cubicBezTo>
                    <a:pt x="1513" y="115"/>
                    <a:pt x="1332" y="62"/>
                    <a:pt x="1131" y="30"/>
                  </a:cubicBezTo>
                  <a:cubicBezTo>
                    <a:pt x="1033"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10146;p49">
              <a:extLst>
                <a:ext uri="{FF2B5EF4-FFF2-40B4-BE49-F238E27FC236}">
                  <a16:creationId xmlns:a16="http://schemas.microsoft.com/office/drawing/2014/main" id="{84D35817-6B1C-0EEC-5F81-4C3D72984D5B}"/>
                </a:ext>
              </a:extLst>
            </p:cNvPr>
            <p:cNvSpPr/>
            <p:nvPr/>
          </p:nvSpPr>
          <p:spPr>
            <a:xfrm>
              <a:off x="2099725" y="3079700"/>
              <a:ext cx="127325" cy="60500"/>
            </a:xfrm>
            <a:custGeom>
              <a:avLst/>
              <a:gdLst/>
              <a:ahLst/>
              <a:cxnLst/>
              <a:rect l="l" t="t" r="r" b="b"/>
              <a:pathLst>
                <a:path w="5093" h="2420" extrusionOk="0">
                  <a:moveTo>
                    <a:pt x="762" y="1"/>
                  </a:moveTo>
                  <a:cubicBezTo>
                    <a:pt x="414" y="1"/>
                    <a:pt x="161" y="108"/>
                    <a:pt x="1" y="258"/>
                  </a:cubicBezTo>
                  <a:cubicBezTo>
                    <a:pt x="5" y="427"/>
                    <a:pt x="55" y="544"/>
                    <a:pt x="102" y="644"/>
                  </a:cubicBezTo>
                  <a:cubicBezTo>
                    <a:pt x="218" y="868"/>
                    <a:pt x="355" y="1010"/>
                    <a:pt x="494" y="1149"/>
                  </a:cubicBezTo>
                  <a:cubicBezTo>
                    <a:pt x="774" y="1415"/>
                    <a:pt x="1075" y="1618"/>
                    <a:pt x="1381" y="1801"/>
                  </a:cubicBezTo>
                  <a:cubicBezTo>
                    <a:pt x="1394" y="1808"/>
                    <a:pt x="1408" y="1812"/>
                    <a:pt x="1424" y="1812"/>
                  </a:cubicBezTo>
                  <a:cubicBezTo>
                    <a:pt x="1483" y="1812"/>
                    <a:pt x="1559" y="1762"/>
                    <a:pt x="1631" y="1682"/>
                  </a:cubicBezTo>
                  <a:cubicBezTo>
                    <a:pt x="452" y="827"/>
                    <a:pt x="542" y="677"/>
                    <a:pt x="550" y="528"/>
                  </a:cubicBezTo>
                  <a:cubicBezTo>
                    <a:pt x="553" y="421"/>
                    <a:pt x="749" y="404"/>
                    <a:pt x="876" y="404"/>
                  </a:cubicBezTo>
                  <a:cubicBezTo>
                    <a:pt x="897" y="404"/>
                    <a:pt x="915" y="405"/>
                    <a:pt x="931" y="405"/>
                  </a:cubicBezTo>
                  <a:cubicBezTo>
                    <a:pt x="931" y="405"/>
                    <a:pt x="929" y="403"/>
                    <a:pt x="929" y="403"/>
                  </a:cubicBezTo>
                  <a:lnTo>
                    <a:pt x="929" y="403"/>
                  </a:lnTo>
                  <a:cubicBezTo>
                    <a:pt x="947" y="405"/>
                    <a:pt x="963" y="403"/>
                    <a:pt x="983" y="407"/>
                  </a:cubicBezTo>
                  <a:cubicBezTo>
                    <a:pt x="1114" y="429"/>
                    <a:pt x="1257" y="471"/>
                    <a:pt x="1399" y="518"/>
                  </a:cubicBezTo>
                  <a:cubicBezTo>
                    <a:pt x="1689" y="626"/>
                    <a:pt x="1997" y="757"/>
                    <a:pt x="2291" y="888"/>
                  </a:cubicBezTo>
                  <a:cubicBezTo>
                    <a:pt x="3474" y="1439"/>
                    <a:pt x="3741" y="1646"/>
                    <a:pt x="4812" y="2405"/>
                  </a:cubicBezTo>
                  <a:cubicBezTo>
                    <a:pt x="4825" y="2415"/>
                    <a:pt x="4842" y="2419"/>
                    <a:pt x="4860" y="2419"/>
                  </a:cubicBezTo>
                  <a:cubicBezTo>
                    <a:pt x="4921" y="2419"/>
                    <a:pt x="5007" y="2368"/>
                    <a:pt x="5093" y="2284"/>
                  </a:cubicBezTo>
                  <a:cubicBezTo>
                    <a:pt x="3474" y="936"/>
                    <a:pt x="2385" y="403"/>
                    <a:pt x="1428" y="111"/>
                  </a:cubicBezTo>
                  <a:cubicBezTo>
                    <a:pt x="1177" y="34"/>
                    <a:pt x="955" y="1"/>
                    <a:pt x="7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10147;p49">
              <a:extLst>
                <a:ext uri="{FF2B5EF4-FFF2-40B4-BE49-F238E27FC236}">
                  <a16:creationId xmlns:a16="http://schemas.microsoft.com/office/drawing/2014/main" id="{43406748-C2AC-521E-6F9A-6D6C09CEC67B}"/>
                </a:ext>
              </a:extLst>
            </p:cNvPr>
            <p:cNvSpPr/>
            <p:nvPr/>
          </p:nvSpPr>
          <p:spPr>
            <a:xfrm>
              <a:off x="2153175" y="3201800"/>
              <a:ext cx="40725" cy="36325"/>
            </a:xfrm>
            <a:custGeom>
              <a:avLst/>
              <a:gdLst/>
              <a:ahLst/>
              <a:cxnLst/>
              <a:rect l="l" t="t" r="r" b="b"/>
              <a:pathLst>
                <a:path w="1629" h="1453" extrusionOk="0">
                  <a:moveTo>
                    <a:pt x="869" y="1"/>
                  </a:moveTo>
                  <a:cubicBezTo>
                    <a:pt x="614" y="1"/>
                    <a:pt x="366" y="153"/>
                    <a:pt x="215" y="424"/>
                  </a:cubicBezTo>
                  <a:cubicBezTo>
                    <a:pt x="0" y="808"/>
                    <a:pt x="50" y="1163"/>
                    <a:pt x="398" y="1356"/>
                  </a:cubicBezTo>
                  <a:cubicBezTo>
                    <a:pt x="514" y="1421"/>
                    <a:pt x="642" y="1453"/>
                    <a:pt x="769" y="1453"/>
                  </a:cubicBezTo>
                  <a:cubicBezTo>
                    <a:pt x="1023" y="1453"/>
                    <a:pt x="1272" y="1325"/>
                    <a:pt x="1414" y="1068"/>
                  </a:cubicBezTo>
                  <a:cubicBezTo>
                    <a:pt x="1628" y="684"/>
                    <a:pt x="1537" y="279"/>
                    <a:pt x="1191" y="86"/>
                  </a:cubicBezTo>
                  <a:cubicBezTo>
                    <a:pt x="1087"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10148;p49">
              <a:extLst>
                <a:ext uri="{FF2B5EF4-FFF2-40B4-BE49-F238E27FC236}">
                  <a16:creationId xmlns:a16="http://schemas.microsoft.com/office/drawing/2014/main" id="{C510BA28-0D94-2ED3-F1DE-17F8EADF86D0}"/>
                </a:ext>
              </a:extLst>
            </p:cNvPr>
            <p:cNvSpPr/>
            <p:nvPr/>
          </p:nvSpPr>
          <p:spPr>
            <a:xfrm>
              <a:off x="2049575" y="3158275"/>
              <a:ext cx="134775" cy="71425"/>
            </a:xfrm>
            <a:custGeom>
              <a:avLst/>
              <a:gdLst/>
              <a:ahLst/>
              <a:cxnLst/>
              <a:rect l="l" t="t" r="r" b="b"/>
              <a:pathLst>
                <a:path w="5391" h="2857" extrusionOk="0">
                  <a:moveTo>
                    <a:pt x="824" y="0"/>
                  </a:moveTo>
                  <a:cubicBezTo>
                    <a:pt x="702" y="0"/>
                    <a:pt x="564" y="20"/>
                    <a:pt x="393" y="89"/>
                  </a:cubicBezTo>
                  <a:cubicBezTo>
                    <a:pt x="313" y="125"/>
                    <a:pt x="220" y="193"/>
                    <a:pt x="144" y="286"/>
                  </a:cubicBezTo>
                  <a:cubicBezTo>
                    <a:pt x="70" y="383"/>
                    <a:pt x="23" y="509"/>
                    <a:pt x="17" y="612"/>
                  </a:cubicBezTo>
                  <a:cubicBezTo>
                    <a:pt x="1" y="829"/>
                    <a:pt x="65" y="966"/>
                    <a:pt x="118" y="1079"/>
                  </a:cubicBezTo>
                  <a:cubicBezTo>
                    <a:pt x="234" y="1306"/>
                    <a:pt x="371" y="1447"/>
                    <a:pt x="510" y="1584"/>
                  </a:cubicBezTo>
                  <a:cubicBezTo>
                    <a:pt x="790" y="1853"/>
                    <a:pt x="1090" y="2056"/>
                    <a:pt x="1397" y="2238"/>
                  </a:cubicBezTo>
                  <a:cubicBezTo>
                    <a:pt x="1410" y="2246"/>
                    <a:pt x="1425" y="2250"/>
                    <a:pt x="1441" y="2250"/>
                  </a:cubicBezTo>
                  <a:cubicBezTo>
                    <a:pt x="1532" y="2250"/>
                    <a:pt x="1662" y="2136"/>
                    <a:pt x="1756" y="1966"/>
                  </a:cubicBezTo>
                  <a:cubicBezTo>
                    <a:pt x="1866" y="1767"/>
                    <a:pt x="1894" y="1568"/>
                    <a:pt x="1816" y="1525"/>
                  </a:cubicBezTo>
                  <a:cubicBezTo>
                    <a:pt x="1548" y="1366"/>
                    <a:pt x="1289" y="1187"/>
                    <a:pt x="1084" y="990"/>
                  </a:cubicBezTo>
                  <a:cubicBezTo>
                    <a:pt x="1035" y="942"/>
                    <a:pt x="985" y="888"/>
                    <a:pt x="945" y="839"/>
                  </a:cubicBezTo>
                  <a:lnTo>
                    <a:pt x="945" y="839"/>
                  </a:lnTo>
                  <a:cubicBezTo>
                    <a:pt x="963" y="843"/>
                    <a:pt x="979" y="841"/>
                    <a:pt x="999" y="845"/>
                  </a:cubicBezTo>
                  <a:cubicBezTo>
                    <a:pt x="1130" y="867"/>
                    <a:pt x="1273" y="906"/>
                    <a:pt x="1414" y="956"/>
                  </a:cubicBezTo>
                  <a:cubicBezTo>
                    <a:pt x="1705" y="1061"/>
                    <a:pt x="2013" y="1193"/>
                    <a:pt x="2307" y="1326"/>
                  </a:cubicBezTo>
                  <a:cubicBezTo>
                    <a:pt x="3490" y="1877"/>
                    <a:pt x="3756" y="2083"/>
                    <a:pt x="4828" y="2843"/>
                  </a:cubicBezTo>
                  <a:cubicBezTo>
                    <a:pt x="4841" y="2852"/>
                    <a:pt x="4858" y="2857"/>
                    <a:pt x="4876" y="2857"/>
                  </a:cubicBezTo>
                  <a:cubicBezTo>
                    <a:pt x="4962" y="2857"/>
                    <a:pt x="5095" y="2759"/>
                    <a:pt x="5210" y="2608"/>
                  </a:cubicBezTo>
                  <a:cubicBezTo>
                    <a:pt x="5347" y="2425"/>
                    <a:pt x="5391" y="2227"/>
                    <a:pt x="5311" y="2171"/>
                  </a:cubicBezTo>
                  <a:cubicBezTo>
                    <a:pt x="4196" y="1382"/>
                    <a:pt x="3904" y="1157"/>
                    <a:pt x="2653" y="574"/>
                  </a:cubicBezTo>
                  <a:cubicBezTo>
                    <a:pt x="2337" y="431"/>
                    <a:pt x="2029" y="298"/>
                    <a:pt x="1689" y="175"/>
                  </a:cubicBezTo>
                  <a:cubicBezTo>
                    <a:pt x="1514" y="115"/>
                    <a:pt x="1333" y="61"/>
                    <a:pt x="1132" y="28"/>
                  </a:cubicBezTo>
                  <a:cubicBezTo>
                    <a:pt x="1035" y="17"/>
                    <a:pt x="936" y="0"/>
                    <a:pt x="8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10149;p49">
              <a:extLst>
                <a:ext uri="{FF2B5EF4-FFF2-40B4-BE49-F238E27FC236}">
                  <a16:creationId xmlns:a16="http://schemas.microsoft.com/office/drawing/2014/main" id="{3FD075DF-69C6-6A14-4DE7-77B2D3192FBF}"/>
                </a:ext>
              </a:extLst>
            </p:cNvPr>
            <p:cNvSpPr/>
            <p:nvPr/>
          </p:nvSpPr>
          <p:spPr>
            <a:xfrm>
              <a:off x="2050025" y="3169225"/>
              <a:ext cx="127325" cy="60475"/>
            </a:xfrm>
            <a:custGeom>
              <a:avLst/>
              <a:gdLst/>
              <a:ahLst/>
              <a:cxnLst/>
              <a:rect l="l" t="t" r="r" b="b"/>
              <a:pathLst>
                <a:path w="5093" h="2419" extrusionOk="0">
                  <a:moveTo>
                    <a:pt x="760" y="0"/>
                  </a:moveTo>
                  <a:cubicBezTo>
                    <a:pt x="412" y="0"/>
                    <a:pt x="159" y="108"/>
                    <a:pt x="1" y="258"/>
                  </a:cubicBezTo>
                  <a:cubicBezTo>
                    <a:pt x="5" y="425"/>
                    <a:pt x="54" y="544"/>
                    <a:pt x="100" y="641"/>
                  </a:cubicBezTo>
                  <a:cubicBezTo>
                    <a:pt x="216" y="866"/>
                    <a:pt x="353" y="1009"/>
                    <a:pt x="492" y="1146"/>
                  </a:cubicBezTo>
                  <a:cubicBezTo>
                    <a:pt x="772" y="1415"/>
                    <a:pt x="1072" y="1616"/>
                    <a:pt x="1379" y="1798"/>
                  </a:cubicBezTo>
                  <a:cubicBezTo>
                    <a:pt x="1392" y="1806"/>
                    <a:pt x="1407" y="1810"/>
                    <a:pt x="1423" y="1810"/>
                  </a:cubicBezTo>
                  <a:cubicBezTo>
                    <a:pt x="1482" y="1810"/>
                    <a:pt x="1559" y="1760"/>
                    <a:pt x="1629" y="1679"/>
                  </a:cubicBezTo>
                  <a:cubicBezTo>
                    <a:pt x="452" y="824"/>
                    <a:pt x="542" y="677"/>
                    <a:pt x="548" y="526"/>
                  </a:cubicBezTo>
                  <a:cubicBezTo>
                    <a:pt x="553" y="422"/>
                    <a:pt x="739" y="403"/>
                    <a:pt x="865" y="403"/>
                  </a:cubicBezTo>
                  <a:cubicBezTo>
                    <a:pt x="889" y="403"/>
                    <a:pt x="911" y="404"/>
                    <a:pt x="929" y="405"/>
                  </a:cubicBezTo>
                  <a:cubicBezTo>
                    <a:pt x="929" y="403"/>
                    <a:pt x="927" y="403"/>
                    <a:pt x="927" y="401"/>
                  </a:cubicBezTo>
                  <a:lnTo>
                    <a:pt x="927" y="401"/>
                  </a:lnTo>
                  <a:cubicBezTo>
                    <a:pt x="947" y="405"/>
                    <a:pt x="961" y="403"/>
                    <a:pt x="981" y="407"/>
                  </a:cubicBezTo>
                  <a:cubicBezTo>
                    <a:pt x="1112" y="429"/>
                    <a:pt x="1255" y="468"/>
                    <a:pt x="1396" y="518"/>
                  </a:cubicBezTo>
                  <a:cubicBezTo>
                    <a:pt x="1687" y="623"/>
                    <a:pt x="1995" y="755"/>
                    <a:pt x="2289" y="888"/>
                  </a:cubicBezTo>
                  <a:cubicBezTo>
                    <a:pt x="3472" y="1439"/>
                    <a:pt x="3738" y="1645"/>
                    <a:pt x="4810" y="2405"/>
                  </a:cubicBezTo>
                  <a:cubicBezTo>
                    <a:pt x="4823" y="2414"/>
                    <a:pt x="4840" y="2419"/>
                    <a:pt x="4858" y="2419"/>
                  </a:cubicBezTo>
                  <a:cubicBezTo>
                    <a:pt x="4920" y="2419"/>
                    <a:pt x="5006" y="2368"/>
                    <a:pt x="5090" y="2284"/>
                  </a:cubicBezTo>
                  <a:lnTo>
                    <a:pt x="5092" y="2284"/>
                  </a:lnTo>
                  <a:cubicBezTo>
                    <a:pt x="3474" y="936"/>
                    <a:pt x="2385" y="403"/>
                    <a:pt x="1426" y="111"/>
                  </a:cubicBezTo>
                  <a:cubicBezTo>
                    <a:pt x="1175" y="33"/>
                    <a:pt x="953"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10150;p49">
              <a:extLst>
                <a:ext uri="{FF2B5EF4-FFF2-40B4-BE49-F238E27FC236}">
                  <a16:creationId xmlns:a16="http://schemas.microsoft.com/office/drawing/2014/main" id="{4C513646-4DC3-9631-18CD-2B36A4996815}"/>
                </a:ext>
              </a:extLst>
            </p:cNvPr>
            <p:cNvSpPr/>
            <p:nvPr/>
          </p:nvSpPr>
          <p:spPr>
            <a:xfrm>
              <a:off x="2103475" y="3291275"/>
              <a:ext cx="40675" cy="36350"/>
            </a:xfrm>
            <a:custGeom>
              <a:avLst/>
              <a:gdLst/>
              <a:ahLst/>
              <a:cxnLst/>
              <a:rect l="l" t="t" r="r" b="b"/>
              <a:pathLst>
                <a:path w="1627" h="1454" extrusionOk="0">
                  <a:moveTo>
                    <a:pt x="869" y="1"/>
                  </a:moveTo>
                  <a:cubicBezTo>
                    <a:pt x="614" y="1"/>
                    <a:pt x="364" y="154"/>
                    <a:pt x="213" y="424"/>
                  </a:cubicBezTo>
                  <a:cubicBezTo>
                    <a:pt x="0" y="809"/>
                    <a:pt x="50" y="1163"/>
                    <a:pt x="396" y="1356"/>
                  </a:cubicBezTo>
                  <a:cubicBezTo>
                    <a:pt x="512" y="1421"/>
                    <a:pt x="641" y="1453"/>
                    <a:pt x="769" y="1453"/>
                  </a:cubicBezTo>
                  <a:cubicBezTo>
                    <a:pt x="1022" y="1453"/>
                    <a:pt x="1271" y="1326"/>
                    <a:pt x="1414" y="1070"/>
                  </a:cubicBezTo>
                  <a:lnTo>
                    <a:pt x="1412" y="1070"/>
                  </a:lnTo>
                  <a:cubicBezTo>
                    <a:pt x="1626" y="684"/>
                    <a:pt x="1537" y="278"/>
                    <a:pt x="1189" y="86"/>
                  </a:cubicBezTo>
                  <a:cubicBezTo>
                    <a:pt x="1086" y="28"/>
                    <a:pt x="977"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10151;p49">
              <a:extLst>
                <a:ext uri="{FF2B5EF4-FFF2-40B4-BE49-F238E27FC236}">
                  <a16:creationId xmlns:a16="http://schemas.microsoft.com/office/drawing/2014/main" id="{FA3A7F1A-097F-1041-637F-0324D16F68B7}"/>
                </a:ext>
              </a:extLst>
            </p:cNvPr>
            <p:cNvSpPr/>
            <p:nvPr/>
          </p:nvSpPr>
          <p:spPr>
            <a:xfrm>
              <a:off x="1999825" y="3247750"/>
              <a:ext cx="134775" cy="71425"/>
            </a:xfrm>
            <a:custGeom>
              <a:avLst/>
              <a:gdLst/>
              <a:ahLst/>
              <a:cxnLst/>
              <a:rect l="l" t="t" r="r" b="b"/>
              <a:pathLst>
                <a:path w="5391" h="2857" extrusionOk="0">
                  <a:moveTo>
                    <a:pt x="822" y="0"/>
                  </a:moveTo>
                  <a:cubicBezTo>
                    <a:pt x="701" y="0"/>
                    <a:pt x="564" y="20"/>
                    <a:pt x="394" y="89"/>
                  </a:cubicBezTo>
                  <a:cubicBezTo>
                    <a:pt x="313" y="125"/>
                    <a:pt x="219" y="192"/>
                    <a:pt x="144" y="286"/>
                  </a:cubicBezTo>
                  <a:cubicBezTo>
                    <a:pt x="70" y="383"/>
                    <a:pt x="25" y="510"/>
                    <a:pt x="17" y="614"/>
                  </a:cubicBezTo>
                  <a:cubicBezTo>
                    <a:pt x="1" y="828"/>
                    <a:pt x="64" y="968"/>
                    <a:pt x="118" y="1081"/>
                  </a:cubicBezTo>
                  <a:cubicBezTo>
                    <a:pt x="233" y="1306"/>
                    <a:pt x="373" y="1447"/>
                    <a:pt x="510" y="1586"/>
                  </a:cubicBezTo>
                  <a:cubicBezTo>
                    <a:pt x="790" y="1854"/>
                    <a:pt x="1090" y="2055"/>
                    <a:pt x="1396" y="2238"/>
                  </a:cubicBezTo>
                  <a:cubicBezTo>
                    <a:pt x="1410" y="2246"/>
                    <a:pt x="1426" y="2250"/>
                    <a:pt x="1443" y="2250"/>
                  </a:cubicBezTo>
                  <a:cubicBezTo>
                    <a:pt x="1535" y="2250"/>
                    <a:pt x="1664" y="2137"/>
                    <a:pt x="1756" y="1968"/>
                  </a:cubicBezTo>
                  <a:cubicBezTo>
                    <a:pt x="1866" y="1767"/>
                    <a:pt x="1893" y="1570"/>
                    <a:pt x="1818" y="1524"/>
                  </a:cubicBezTo>
                  <a:cubicBezTo>
                    <a:pt x="1548" y="1365"/>
                    <a:pt x="1291" y="1188"/>
                    <a:pt x="1086" y="992"/>
                  </a:cubicBezTo>
                  <a:cubicBezTo>
                    <a:pt x="1035" y="942"/>
                    <a:pt x="987" y="890"/>
                    <a:pt x="945" y="840"/>
                  </a:cubicBezTo>
                  <a:lnTo>
                    <a:pt x="945" y="840"/>
                  </a:lnTo>
                  <a:cubicBezTo>
                    <a:pt x="965" y="842"/>
                    <a:pt x="979" y="842"/>
                    <a:pt x="999" y="844"/>
                  </a:cubicBezTo>
                  <a:cubicBezTo>
                    <a:pt x="1130" y="866"/>
                    <a:pt x="1273" y="908"/>
                    <a:pt x="1416" y="958"/>
                  </a:cubicBezTo>
                  <a:cubicBezTo>
                    <a:pt x="1707" y="1063"/>
                    <a:pt x="2013" y="1194"/>
                    <a:pt x="2307" y="1328"/>
                  </a:cubicBezTo>
                  <a:cubicBezTo>
                    <a:pt x="3490" y="1878"/>
                    <a:pt x="3756" y="2085"/>
                    <a:pt x="4830" y="2842"/>
                  </a:cubicBezTo>
                  <a:cubicBezTo>
                    <a:pt x="4843" y="2852"/>
                    <a:pt x="4859" y="2856"/>
                    <a:pt x="4877" y="2856"/>
                  </a:cubicBezTo>
                  <a:cubicBezTo>
                    <a:pt x="4962" y="2856"/>
                    <a:pt x="5097" y="2758"/>
                    <a:pt x="5210" y="2608"/>
                  </a:cubicBezTo>
                  <a:cubicBezTo>
                    <a:pt x="5347" y="2425"/>
                    <a:pt x="5391" y="2228"/>
                    <a:pt x="5311" y="2170"/>
                  </a:cubicBezTo>
                  <a:lnTo>
                    <a:pt x="5313" y="2170"/>
                  </a:lnTo>
                  <a:cubicBezTo>
                    <a:pt x="4196" y="1381"/>
                    <a:pt x="3903" y="1159"/>
                    <a:pt x="2655" y="576"/>
                  </a:cubicBezTo>
                  <a:cubicBezTo>
                    <a:pt x="2337" y="433"/>
                    <a:pt x="2029" y="300"/>
                    <a:pt x="1689" y="174"/>
                  </a:cubicBezTo>
                  <a:cubicBezTo>
                    <a:pt x="1514" y="115"/>
                    <a:pt x="1333" y="61"/>
                    <a:pt x="1134" y="29"/>
                  </a:cubicBezTo>
                  <a:cubicBezTo>
                    <a:pt x="1035" y="18"/>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10152;p49">
              <a:extLst>
                <a:ext uri="{FF2B5EF4-FFF2-40B4-BE49-F238E27FC236}">
                  <a16:creationId xmlns:a16="http://schemas.microsoft.com/office/drawing/2014/main" id="{C46B0F3D-8F4D-7EB1-EEF4-ED740667AB7D}"/>
                </a:ext>
              </a:extLst>
            </p:cNvPr>
            <p:cNvSpPr/>
            <p:nvPr/>
          </p:nvSpPr>
          <p:spPr>
            <a:xfrm>
              <a:off x="2000275" y="3258675"/>
              <a:ext cx="127325" cy="60525"/>
            </a:xfrm>
            <a:custGeom>
              <a:avLst/>
              <a:gdLst/>
              <a:ahLst/>
              <a:cxnLst/>
              <a:rect l="l" t="t" r="r" b="b"/>
              <a:pathLst>
                <a:path w="5093" h="2421" extrusionOk="0">
                  <a:moveTo>
                    <a:pt x="760" y="1"/>
                  </a:moveTo>
                  <a:cubicBezTo>
                    <a:pt x="413" y="1"/>
                    <a:pt x="161" y="109"/>
                    <a:pt x="1" y="258"/>
                  </a:cubicBezTo>
                  <a:cubicBezTo>
                    <a:pt x="5" y="427"/>
                    <a:pt x="54" y="547"/>
                    <a:pt x="100" y="644"/>
                  </a:cubicBezTo>
                  <a:cubicBezTo>
                    <a:pt x="215" y="869"/>
                    <a:pt x="355" y="1010"/>
                    <a:pt x="492" y="1149"/>
                  </a:cubicBezTo>
                  <a:cubicBezTo>
                    <a:pt x="772" y="1417"/>
                    <a:pt x="1072" y="1618"/>
                    <a:pt x="1378" y="1801"/>
                  </a:cubicBezTo>
                  <a:cubicBezTo>
                    <a:pt x="1392" y="1809"/>
                    <a:pt x="1407" y="1812"/>
                    <a:pt x="1424" y="1812"/>
                  </a:cubicBezTo>
                  <a:cubicBezTo>
                    <a:pt x="1483" y="1812"/>
                    <a:pt x="1559" y="1763"/>
                    <a:pt x="1631" y="1682"/>
                  </a:cubicBezTo>
                  <a:cubicBezTo>
                    <a:pt x="452" y="827"/>
                    <a:pt x="541" y="680"/>
                    <a:pt x="547" y="529"/>
                  </a:cubicBezTo>
                  <a:cubicBezTo>
                    <a:pt x="553" y="421"/>
                    <a:pt x="749" y="404"/>
                    <a:pt x="874" y="404"/>
                  </a:cubicBezTo>
                  <a:cubicBezTo>
                    <a:pt x="895" y="404"/>
                    <a:pt x="914" y="405"/>
                    <a:pt x="929" y="405"/>
                  </a:cubicBezTo>
                  <a:cubicBezTo>
                    <a:pt x="929" y="405"/>
                    <a:pt x="927" y="403"/>
                    <a:pt x="927" y="403"/>
                  </a:cubicBezTo>
                  <a:lnTo>
                    <a:pt x="927" y="403"/>
                  </a:lnTo>
                  <a:cubicBezTo>
                    <a:pt x="947" y="405"/>
                    <a:pt x="961" y="405"/>
                    <a:pt x="981" y="409"/>
                  </a:cubicBezTo>
                  <a:cubicBezTo>
                    <a:pt x="1112" y="429"/>
                    <a:pt x="1255" y="471"/>
                    <a:pt x="1398" y="521"/>
                  </a:cubicBezTo>
                  <a:cubicBezTo>
                    <a:pt x="1687" y="626"/>
                    <a:pt x="1995" y="757"/>
                    <a:pt x="2289" y="891"/>
                  </a:cubicBezTo>
                  <a:cubicBezTo>
                    <a:pt x="3472" y="1441"/>
                    <a:pt x="3738" y="1648"/>
                    <a:pt x="4812" y="2407"/>
                  </a:cubicBezTo>
                  <a:cubicBezTo>
                    <a:pt x="4825" y="2416"/>
                    <a:pt x="4840" y="2421"/>
                    <a:pt x="4858" y="2421"/>
                  </a:cubicBezTo>
                  <a:cubicBezTo>
                    <a:pt x="4919" y="2421"/>
                    <a:pt x="5006" y="2370"/>
                    <a:pt x="5092" y="2286"/>
                  </a:cubicBezTo>
                  <a:cubicBezTo>
                    <a:pt x="3474" y="938"/>
                    <a:pt x="2384" y="405"/>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10153;p49">
              <a:extLst>
                <a:ext uri="{FF2B5EF4-FFF2-40B4-BE49-F238E27FC236}">
                  <a16:creationId xmlns:a16="http://schemas.microsoft.com/office/drawing/2014/main" id="{515018ED-1591-9984-0A4D-95E206A5A5A5}"/>
                </a:ext>
              </a:extLst>
            </p:cNvPr>
            <p:cNvSpPr/>
            <p:nvPr/>
          </p:nvSpPr>
          <p:spPr>
            <a:xfrm>
              <a:off x="2053700" y="3380800"/>
              <a:ext cx="40700" cy="36325"/>
            </a:xfrm>
            <a:custGeom>
              <a:avLst/>
              <a:gdLst/>
              <a:ahLst/>
              <a:cxnLst/>
              <a:rect l="l" t="t" r="r" b="b"/>
              <a:pathLst>
                <a:path w="1628" h="1453" extrusionOk="0">
                  <a:moveTo>
                    <a:pt x="869" y="0"/>
                  </a:moveTo>
                  <a:cubicBezTo>
                    <a:pt x="614" y="0"/>
                    <a:pt x="364" y="152"/>
                    <a:pt x="214" y="423"/>
                  </a:cubicBezTo>
                  <a:cubicBezTo>
                    <a:pt x="1" y="807"/>
                    <a:pt x="51" y="1163"/>
                    <a:pt x="397" y="1356"/>
                  </a:cubicBezTo>
                  <a:cubicBezTo>
                    <a:pt x="513" y="1420"/>
                    <a:pt x="641" y="1452"/>
                    <a:pt x="769" y="1452"/>
                  </a:cubicBezTo>
                  <a:cubicBezTo>
                    <a:pt x="1022" y="1452"/>
                    <a:pt x="1272" y="1325"/>
                    <a:pt x="1414" y="1069"/>
                  </a:cubicBezTo>
                  <a:cubicBezTo>
                    <a:pt x="1627" y="684"/>
                    <a:pt x="1538" y="278"/>
                    <a:pt x="1190" y="85"/>
                  </a:cubicBezTo>
                  <a:cubicBezTo>
                    <a:pt x="1087" y="28"/>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10154;p49">
              <a:extLst>
                <a:ext uri="{FF2B5EF4-FFF2-40B4-BE49-F238E27FC236}">
                  <a16:creationId xmlns:a16="http://schemas.microsoft.com/office/drawing/2014/main" id="{AD00DE6F-3F3B-597F-85EB-8A89F1CDFCEE}"/>
                </a:ext>
              </a:extLst>
            </p:cNvPr>
            <p:cNvSpPr/>
            <p:nvPr/>
          </p:nvSpPr>
          <p:spPr>
            <a:xfrm>
              <a:off x="1950125" y="3337250"/>
              <a:ext cx="134725" cy="71450"/>
            </a:xfrm>
            <a:custGeom>
              <a:avLst/>
              <a:gdLst/>
              <a:ahLst/>
              <a:cxnLst/>
              <a:rect l="l" t="t" r="r" b="b"/>
              <a:pathLst>
                <a:path w="5389" h="2858" extrusionOk="0">
                  <a:moveTo>
                    <a:pt x="822" y="0"/>
                  </a:moveTo>
                  <a:cubicBezTo>
                    <a:pt x="701" y="0"/>
                    <a:pt x="563" y="20"/>
                    <a:pt x="392" y="90"/>
                  </a:cubicBezTo>
                  <a:cubicBezTo>
                    <a:pt x="311" y="125"/>
                    <a:pt x="217" y="193"/>
                    <a:pt x="142" y="286"/>
                  </a:cubicBezTo>
                  <a:cubicBezTo>
                    <a:pt x="70" y="384"/>
                    <a:pt x="23" y="509"/>
                    <a:pt x="17" y="614"/>
                  </a:cubicBezTo>
                  <a:cubicBezTo>
                    <a:pt x="1" y="829"/>
                    <a:pt x="62" y="966"/>
                    <a:pt x="116" y="1080"/>
                  </a:cubicBezTo>
                  <a:cubicBezTo>
                    <a:pt x="231" y="1306"/>
                    <a:pt x="370" y="1447"/>
                    <a:pt x="510" y="1587"/>
                  </a:cubicBezTo>
                  <a:cubicBezTo>
                    <a:pt x="788" y="1853"/>
                    <a:pt x="1088" y="2056"/>
                    <a:pt x="1396" y="2239"/>
                  </a:cubicBezTo>
                  <a:cubicBezTo>
                    <a:pt x="1410" y="2246"/>
                    <a:pt x="1425" y="2250"/>
                    <a:pt x="1441" y="2250"/>
                  </a:cubicBezTo>
                  <a:cubicBezTo>
                    <a:pt x="1531" y="2250"/>
                    <a:pt x="1661" y="2137"/>
                    <a:pt x="1754" y="1966"/>
                  </a:cubicBezTo>
                  <a:cubicBezTo>
                    <a:pt x="1866" y="1768"/>
                    <a:pt x="1891" y="1569"/>
                    <a:pt x="1816" y="1525"/>
                  </a:cubicBezTo>
                  <a:cubicBezTo>
                    <a:pt x="1547" y="1366"/>
                    <a:pt x="1289" y="1187"/>
                    <a:pt x="1084" y="990"/>
                  </a:cubicBezTo>
                  <a:cubicBezTo>
                    <a:pt x="1032" y="942"/>
                    <a:pt x="985" y="891"/>
                    <a:pt x="943" y="841"/>
                  </a:cubicBezTo>
                  <a:lnTo>
                    <a:pt x="943" y="841"/>
                  </a:lnTo>
                  <a:cubicBezTo>
                    <a:pt x="963" y="843"/>
                    <a:pt x="979" y="841"/>
                    <a:pt x="999" y="845"/>
                  </a:cubicBezTo>
                  <a:cubicBezTo>
                    <a:pt x="1128" y="867"/>
                    <a:pt x="1271" y="907"/>
                    <a:pt x="1414" y="956"/>
                  </a:cubicBezTo>
                  <a:cubicBezTo>
                    <a:pt x="1704" y="1064"/>
                    <a:pt x="2013" y="1195"/>
                    <a:pt x="2307" y="1326"/>
                  </a:cubicBezTo>
                  <a:cubicBezTo>
                    <a:pt x="3488" y="1877"/>
                    <a:pt x="3756" y="2084"/>
                    <a:pt x="4828" y="2843"/>
                  </a:cubicBezTo>
                  <a:cubicBezTo>
                    <a:pt x="4841" y="2853"/>
                    <a:pt x="4857" y="2857"/>
                    <a:pt x="4875" y="2857"/>
                  </a:cubicBezTo>
                  <a:cubicBezTo>
                    <a:pt x="4960" y="2857"/>
                    <a:pt x="5095" y="2759"/>
                    <a:pt x="5208" y="2609"/>
                  </a:cubicBezTo>
                  <a:cubicBezTo>
                    <a:pt x="5345" y="2426"/>
                    <a:pt x="5388" y="2227"/>
                    <a:pt x="5309" y="2171"/>
                  </a:cubicBezTo>
                  <a:lnTo>
                    <a:pt x="5311" y="2171"/>
                  </a:lnTo>
                  <a:cubicBezTo>
                    <a:pt x="4194" y="1382"/>
                    <a:pt x="3901" y="1157"/>
                    <a:pt x="2653" y="575"/>
                  </a:cubicBezTo>
                  <a:cubicBezTo>
                    <a:pt x="2335" y="432"/>
                    <a:pt x="2027" y="300"/>
                    <a:pt x="1687" y="175"/>
                  </a:cubicBezTo>
                  <a:cubicBezTo>
                    <a:pt x="1512" y="115"/>
                    <a:pt x="1333" y="62"/>
                    <a:pt x="1132" y="28"/>
                  </a:cubicBezTo>
                  <a:cubicBezTo>
                    <a:pt x="1034" y="17"/>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10155;p49">
              <a:extLst>
                <a:ext uri="{FF2B5EF4-FFF2-40B4-BE49-F238E27FC236}">
                  <a16:creationId xmlns:a16="http://schemas.microsoft.com/office/drawing/2014/main" id="{F8AB0202-CE53-FC5D-A6B8-88F9C66DEB5C}"/>
                </a:ext>
              </a:extLst>
            </p:cNvPr>
            <p:cNvSpPr/>
            <p:nvPr/>
          </p:nvSpPr>
          <p:spPr>
            <a:xfrm>
              <a:off x="1950525" y="3348200"/>
              <a:ext cx="127325" cy="60500"/>
            </a:xfrm>
            <a:custGeom>
              <a:avLst/>
              <a:gdLst/>
              <a:ahLst/>
              <a:cxnLst/>
              <a:rect l="l" t="t" r="r" b="b"/>
              <a:pathLst>
                <a:path w="5093" h="2420" extrusionOk="0">
                  <a:moveTo>
                    <a:pt x="760" y="1"/>
                  </a:moveTo>
                  <a:cubicBezTo>
                    <a:pt x="413" y="1"/>
                    <a:pt x="160" y="108"/>
                    <a:pt x="1" y="258"/>
                  </a:cubicBezTo>
                  <a:cubicBezTo>
                    <a:pt x="5" y="425"/>
                    <a:pt x="54" y="544"/>
                    <a:pt x="100" y="642"/>
                  </a:cubicBezTo>
                  <a:cubicBezTo>
                    <a:pt x="215" y="868"/>
                    <a:pt x="354" y="1009"/>
                    <a:pt x="494" y="1149"/>
                  </a:cubicBezTo>
                  <a:cubicBezTo>
                    <a:pt x="772" y="1415"/>
                    <a:pt x="1072" y="1618"/>
                    <a:pt x="1380" y="1801"/>
                  </a:cubicBezTo>
                  <a:cubicBezTo>
                    <a:pt x="1393" y="1808"/>
                    <a:pt x="1408" y="1812"/>
                    <a:pt x="1424" y="1812"/>
                  </a:cubicBezTo>
                  <a:cubicBezTo>
                    <a:pt x="1483" y="1812"/>
                    <a:pt x="1559" y="1762"/>
                    <a:pt x="1631" y="1681"/>
                  </a:cubicBezTo>
                  <a:cubicBezTo>
                    <a:pt x="452" y="827"/>
                    <a:pt x="541" y="677"/>
                    <a:pt x="547" y="528"/>
                  </a:cubicBezTo>
                  <a:cubicBezTo>
                    <a:pt x="552" y="421"/>
                    <a:pt x="749" y="404"/>
                    <a:pt x="874" y="404"/>
                  </a:cubicBezTo>
                  <a:cubicBezTo>
                    <a:pt x="895" y="404"/>
                    <a:pt x="913" y="404"/>
                    <a:pt x="929" y="405"/>
                  </a:cubicBezTo>
                  <a:cubicBezTo>
                    <a:pt x="929" y="404"/>
                    <a:pt x="929" y="403"/>
                    <a:pt x="929" y="403"/>
                  </a:cubicBezTo>
                  <a:lnTo>
                    <a:pt x="929" y="403"/>
                  </a:lnTo>
                  <a:cubicBezTo>
                    <a:pt x="948" y="405"/>
                    <a:pt x="963" y="403"/>
                    <a:pt x="983" y="407"/>
                  </a:cubicBezTo>
                  <a:cubicBezTo>
                    <a:pt x="1112" y="429"/>
                    <a:pt x="1255" y="469"/>
                    <a:pt x="1398" y="518"/>
                  </a:cubicBezTo>
                  <a:cubicBezTo>
                    <a:pt x="1688" y="626"/>
                    <a:pt x="1997" y="757"/>
                    <a:pt x="2291" y="888"/>
                  </a:cubicBezTo>
                  <a:cubicBezTo>
                    <a:pt x="3472" y="1439"/>
                    <a:pt x="3740" y="1646"/>
                    <a:pt x="4812" y="2405"/>
                  </a:cubicBezTo>
                  <a:cubicBezTo>
                    <a:pt x="4825" y="2415"/>
                    <a:pt x="4841" y="2419"/>
                    <a:pt x="4859" y="2419"/>
                  </a:cubicBezTo>
                  <a:cubicBezTo>
                    <a:pt x="4921" y="2419"/>
                    <a:pt x="5006" y="2368"/>
                    <a:pt x="5092" y="2284"/>
                  </a:cubicBezTo>
                  <a:cubicBezTo>
                    <a:pt x="3474" y="936"/>
                    <a:pt x="2384" y="403"/>
                    <a:pt x="1426" y="111"/>
                  </a:cubicBezTo>
                  <a:cubicBezTo>
                    <a:pt x="1174"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10156;p49">
              <a:extLst>
                <a:ext uri="{FF2B5EF4-FFF2-40B4-BE49-F238E27FC236}">
                  <a16:creationId xmlns:a16="http://schemas.microsoft.com/office/drawing/2014/main" id="{382ACBE1-15CA-2311-DFBF-5A540A4E4086}"/>
                </a:ext>
              </a:extLst>
            </p:cNvPr>
            <p:cNvSpPr/>
            <p:nvPr/>
          </p:nvSpPr>
          <p:spPr>
            <a:xfrm>
              <a:off x="2003950" y="3470300"/>
              <a:ext cx="40750" cy="36325"/>
            </a:xfrm>
            <a:custGeom>
              <a:avLst/>
              <a:gdLst/>
              <a:ahLst/>
              <a:cxnLst/>
              <a:rect l="l" t="t" r="r" b="b"/>
              <a:pathLst>
                <a:path w="1630" h="1453" extrusionOk="0">
                  <a:moveTo>
                    <a:pt x="869" y="1"/>
                  </a:moveTo>
                  <a:cubicBezTo>
                    <a:pt x="614" y="1"/>
                    <a:pt x="365" y="153"/>
                    <a:pt x="216" y="422"/>
                  </a:cubicBezTo>
                  <a:cubicBezTo>
                    <a:pt x="1" y="808"/>
                    <a:pt x="50" y="1161"/>
                    <a:pt x="398" y="1356"/>
                  </a:cubicBezTo>
                  <a:cubicBezTo>
                    <a:pt x="514" y="1421"/>
                    <a:pt x="642" y="1453"/>
                    <a:pt x="769" y="1453"/>
                  </a:cubicBezTo>
                  <a:cubicBezTo>
                    <a:pt x="1022" y="1453"/>
                    <a:pt x="1271" y="1325"/>
                    <a:pt x="1414" y="1068"/>
                  </a:cubicBezTo>
                  <a:cubicBezTo>
                    <a:pt x="1629" y="684"/>
                    <a:pt x="1538" y="279"/>
                    <a:pt x="1192" y="86"/>
                  </a:cubicBezTo>
                  <a:cubicBezTo>
                    <a:pt x="1088"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10157;p49">
              <a:extLst>
                <a:ext uri="{FF2B5EF4-FFF2-40B4-BE49-F238E27FC236}">
                  <a16:creationId xmlns:a16="http://schemas.microsoft.com/office/drawing/2014/main" id="{053504B8-9BA7-D413-F66C-DEF60C5E9B68}"/>
                </a:ext>
              </a:extLst>
            </p:cNvPr>
            <p:cNvSpPr/>
            <p:nvPr/>
          </p:nvSpPr>
          <p:spPr>
            <a:xfrm>
              <a:off x="1900375" y="3426725"/>
              <a:ext cx="134775" cy="71475"/>
            </a:xfrm>
            <a:custGeom>
              <a:avLst/>
              <a:gdLst/>
              <a:ahLst/>
              <a:cxnLst/>
              <a:rect l="l" t="t" r="r" b="b"/>
              <a:pathLst>
                <a:path w="5391" h="2859" extrusionOk="0">
                  <a:moveTo>
                    <a:pt x="823" y="1"/>
                  </a:moveTo>
                  <a:cubicBezTo>
                    <a:pt x="702" y="1"/>
                    <a:pt x="564" y="21"/>
                    <a:pt x="392" y="91"/>
                  </a:cubicBezTo>
                  <a:cubicBezTo>
                    <a:pt x="313" y="127"/>
                    <a:pt x="217" y="193"/>
                    <a:pt x="144" y="286"/>
                  </a:cubicBezTo>
                  <a:cubicBezTo>
                    <a:pt x="70" y="385"/>
                    <a:pt x="22" y="511"/>
                    <a:pt x="16" y="614"/>
                  </a:cubicBezTo>
                  <a:cubicBezTo>
                    <a:pt x="1" y="831"/>
                    <a:pt x="64" y="968"/>
                    <a:pt x="116" y="1081"/>
                  </a:cubicBezTo>
                  <a:cubicBezTo>
                    <a:pt x="233" y="1306"/>
                    <a:pt x="370" y="1447"/>
                    <a:pt x="509" y="1586"/>
                  </a:cubicBezTo>
                  <a:cubicBezTo>
                    <a:pt x="790" y="1855"/>
                    <a:pt x="1088" y="2055"/>
                    <a:pt x="1396" y="2238"/>
                  </a:cubicBezTo>
                  <a:cubicBezTo>
                    <a:pt x="1410" y="2246"/>
                    <a:pt x="1425" y="2250"/>
                    <a:pt x="1442" y="2250"/>
                  </a:cubicBezTo>
                  <a:cubicBezTo>
                    <a:pt x="1533" y="2250"/>
                    <a:pt x="1662" y="2137"/>
                    <a:pt x="1756" y="1968"/>
                  </a:cubicBezTo>
                  <a:cubicBezTo>
                    <a:pt x="1865" y="1767"/>
                    <a:pt x="1893" y="1570"/>
                    <a:pt x="1816" y="1527"/>
                  </a:cubicBezTo>
                  <a:cubicBezTo>
                    <a:pt x="1547" y="1368"/>
                    <a:pt x="1289" y="1189"/>
                    <a:pt x="1084" y="992"/>
                  </a:cubicBezTo>
                  <a:cubicBezTo>
                    <a:pt x="1034" y="942"/>
                    <a:pt x="985" y="890"/>
                    <a:pt x="945" y="841"/>
                  </a:cubicBezTo>
                  <a:lnTo>
                    <a:pt x="945" y="841"/>
                  </a:lnTo>
                  <a:cubicBezTo>
                    <a:pt x="963" y="843"/>
                    <a:pt x="979" y="843"/>
                    <a:pt x="999" y="847"/>
                  </a:cubicBezTo>
                  <a:cubicBezTo>
                    <a:pt x="1130" y="869"/>
                    <a:pt x="1273" y="908"/>
                    <a:pt x="1414" y="958"/>
                  </a:cubicBezTo>
                  <a:cubicBezTo>
                    <a:pt x="1704" y="1063"/>
                    <a:pt x="2013" y="1195"/>
                    <a:pt x="2307" y="1328"/>
                  </a:cubicBezTo>
                  <a:cubicBezTo>
                    <a:pt x="3490" y="1879"/>
                    <a:pt x="3756" y="2085"/>
                    <a:pt x="4828" y="2845"/>
                  </a:cubicBezTo>
                  <a:cubicBezTo>
                    <a:pt x="4841" y="2854"/>
                    <a:pt x="4857" y="2859"/>
                    <a:pt x="4875" y="2859"/>
                  </a:cubicBezTo>
                  <a:cubicBezTo>
                    <a:pt x="4961" y="2859"/>
                    <a:pt x="5095" y="2759"/>
                    <a:pt x="5209" y="2610"/>
                  </a:cubicBezTo>
                  <a:cubicBezTo>
                    <a:pt x="5347" y="2427"/>
                    <a:pt x="5390" y="2228"/>
                    <a:pt x="5311" y="2173"/>
                  </a:cubicBezTo>
                  <a:cubicBezTo>
                    <a:pt x="4193" y="1381"/>
                    <a:pt x="3903" y="1159"/>
                    <a:pt x="2653" y="576"/>
                  </a:cubicBezTo>
                  <a:cubicBezTo>
                    <a:pt x="2337" y="433"/>
                    <a:pt x="2026" y="300"/>
                    <a:pt x="1686" y="177"/>
                  </a:cubicBezTo>
                  <a:cubicBezTo>
                    <a:pt x="1513" y="115"/>
                    <a:pt x="1333" y="63"/>
                    <a:pt x="1132" y="30"/>
                  </a:cubicBezTo>
                  <a:cubicBezTo>
                    <a:pt x="1034" y="18"/>
                    <a:pt x="936" y="1"/>
                    <a:pt x="8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10158;p49">
              <a:extLst>
                <a:ext uri="{FF2B5EF4-FFF2-40B4-BE49-F238E27FC236}">
                  <a16:creationId xmlns:a16="http://schemas.microsoft.com/office/drawing/2014/main" id="{ED56C149-0D90-8BBA-187F-EF9D2C23CCD2}"/>
                </a:ext>
              </a:extLst>
            </p:cNvPr>
            <p:cNvSpPr/>
            <p:nvPr/>
          </p:nvSpPr>
          <p:spPr>
            <a:xfrm>
              <a:off x="1900775" y="3437700"/>
              <a:ext cx="127325" cy="60500"/>
            </a:xfrm>
            <a:custGeom>
              <a:avLst/>
              <a:gdLst/>
              <a:ahLst/>
              <a:cxnLst/>
              <a:rect l="l" t="t" r="r" b="b"/>
              <a:pathLst>
                <a:path w="5093" h="2420" extrusionOk="0">
                  <a:moveTo>
                    <a:pt x="930" y="404"/>
                  </a:moveTo>
                  <a:cubicBezTo>
                    <a:pt x="930" y="404"/>
                    <a:pt x="930" y="404"/>
                    <a:pt x="931" y="404"/>
                  </a:cubicBezTo>
                  <a:cubicBezTo>
                    <a:pt x="930" y="404"/>
                    <a:pt x="930" y="404"/>
                    <a:pt x="930" y="404"/>
                  </a:cubicBezTo>
                  <a:close/>
                  <a:moveTo>
                    <a:pt x="763" y="1"/>
                  </a:moveTo>
                  <a:cubicBezTo>
                    <a:pt x="414" y="1"/>
                    <a:pt x="161" y="109"/>
                    <a:pt x="0" y="259"/>
                  </a:cubicBezTo>
                  <a:cubicBezTo>
                    <a:pt x="4" y="426"/>
                    <a:pt x="54" y="545"/>
                    <a:pt x="100" y="642"/>
                  </a:cubicBezTo>
                  <a:cubicBezTo>
                    <a:pt x="217" y="867"/>
                    <a:pt x="354" y="1008"/>
                    <a:pt x="493" y="1147"/>
                  </a:cubicBezTo>
                  <a:cubicBezTo>
                    <a:pt x="774" y="1416"/>
                    <a:pt x="1072" y="1616"/>
                    <a:pt x="1380" y="1799"/>
                  </a:cubicBezTo>
                  <a:cubicBezTo>
                    <a:pt x="1393" y="1807"/>
                    <a:pt x="1408" y="1811"/>
                    <a:pt x="1424" y="1811"/>
                  </a:cubicBezTo>
                  <a:cubicBezTo>
                    <a:pt x="1483" y="1811"/>
                    <a:pt x="1559" y="1761"/>
                    <a:pt x="1631" y="1680"/>
                  </a:cubicBezTo>
                  <a:cubicBezTo>
                    <a:pt x="452" y="825"/>
                    <a:pt x="541" y="678"/>
                    <a:pt x="547" y="527"/>
                  </a:cubicBezTo>
                  <a:cubicBezTo>
                    <a:pt x="552" y="420"/>
                    <a:pt x="753" y="403"/>
                    <a:pt x="880" y="403"/>
                  </a:cubicBezTo>
                  <a:cubicBezTo>
                    <a:pt x="898" y="403"/>
                    <a:pt x="915" y="403"/>
                    <a:pt x="930" y="404"/>
                  </a:cubicBezTo>
                  <a:lnTo>
                    <a:pt x="930" y="404"/>
                  </a:lnTo>
                  <a:cubicBezTo>
                    <a:pt x="929" y="404"/>
                    <a:pt x="929" y="403"/>
                    <a:pt x="929" y="402"/>
                  </a:cubicBezTo>
                  <a:lnTo>
                    <a:pt x="929" y="402"/>
                  </a:lnTo>
                  <a:cubicBezTo>
                    <a:pt x="947" y="404"/>
                    <a:pt x="963" y="404"/>
                    <a:pt x="983" y="408"/>
                  </a:cubicBezTo>
                  <a:cubicBezTo>
                    <a:pt x="1114" y="430"/>
                    <a:pt x="1255" y="469"/>
                    <a:pt x="1398" y="519"/>
                  </a:cubicBezTo>
                  <a:cubicBezTo>
                    <a:pt x="1688" y="624"/>
                    <a:pt x="1997" y="756"/>
                    <a:pt x="2291" y="889"/>
                  </a:cubicBezTo>
                  <a:cubicBezTo>
                    <a:pt x="3474" y="1440"/>
                    <a:pt x="3740" y="1646"/>
                    <a:pt x="4812" y="2406"/>
                  </a:cubicBezTo>
                  <a:cubicBezTo>
                    <a:pt x="4825" y="2415"/>
                    <a:pt x="4841" y="2420"/>
                    <a:pt x="4859" y="2420"/>
                  </a:cubicBezTo>
                  <a:cubicBezTo>
                    <a:pt x="4921" y="2420"/>
                    <a:pt x="5006" y="2369"/>
                    <a:pt x="5092" y="2284"/>
                  </a:cubicBezTo>
                  <a:cubicBezTo>
                    <a:pt x="3474" y="937"/>
                    <a:pt x="2384" y="404"/>
                    <a:pt x="1428" y="109"/>
                  </a:cubicBezTo>
                  <a:cubicBezTo>
                    <a:pt x="1177" y="33"/>
                    <a:pt x="955" y="1"/>
                    <a:pt x="7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10159;p49">
              <a:extLst>
                <a:ext uri="{FF2B5EF4-FFF2-40B4-BE49-F238E27FC236}">
                  <a16:creationId xmlns:a16="http://schemas.microsoft.com/office/drawing/2014/main" id="{BBC5C048-5B0C-51CC-FC7F-92CEBE33F72B}"/>
                </a:ext>
              </a:extLst>
            </p:cNvPr>
            <p:cNvSpPr/>
            <p:nvPr/>
          </p:nvSpPr>
          <p:spPr>
            <a:xfrm>
              <a:off x="1954200" y="3559775"/>
              <a:ext cx="40725" cy="36325"/>
            </a:xfrm>
            <a:custGeom>
              <a:avLst/>
              <a:gdLst/>
              <a:ahLst/>
              <a:cxnLst/>
              <a:rect l="l" t="t" r="r" b="b"/>
              <a:pathLst>
                <a:path w="1629" h="1453" extrusionOk="0">
                  <a:moveTo>
                    <a:pt x="870" y="1"/>
                  </a:moveTo>
                  <a:cubicBezTo>
                    <a:pt x="615" y="1"/>
                    <a:pt x="366" y="153"/>
                    <a:pt x="215" y="423"/>
                  </a:cubicBezTo>
                  <a:cubicBezTo>
                    <a:pt x="1" y="809"/>
                    <a:pt x="50" y="1163"/>
                    <a:pt x="398" y="1356"/>
                  </a:cubicBezTo>
                  <a:cubicBezTo>
                    <a:pt x="515" y="1420"/>
                    <a:pt x="643" y="1453"/>
                    <a:pt x="770" y="1453"/>
                  </a:cubicBezTo>
                  <a:cubicBezTo>
                    <a:pt x="1024" y="1453"/>
                    <a:pt x="1273" y="1325"/>
                    <a:pt x="1414" y="1070"/>
                  </a:cubicBezTo>
                  <a:cubicBezTo>
                    <a:pt x="1629" y="684"/>
                    <a:pt x="1538" y="278"/>
                    <a:pt x="1192" y="85"/>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10160;p49">
              <a:extLst>
                <a:ext uri="{FF2B5EF4-FFF2-40B4-BE49-F238E27FC236}">
                  <a16:creationId xmlns:a16="http://schemas.microsoft.com/office/drawing/2014/main" id="{2C48EB1B-F1E5-59E5-CA0A-1B77597725DB}"/>
                </a:ext>
              </a:extLst>
            </p:cNvPr>
            <p:cNvSpPr/>
            <p:nvPr/>
          </p:nvSpPr>
          <p:spPr>
            <a:xfrm>
              <a:off x="1850625" y="3516250"/>
              <a:ext cx="134775" cy="71425"/>
            </a:xfrm>
            <a:custGeom>
              <a:avLst/>
              <a:gdLst/>
              <a:ahLst/>
              <a:cxnLst/>
              <a:rect l="l" t="t" r="r" b="b"/>
              <a:pathLst>
                <a:path w="5391" h="2857" extrusionOk="0">
                  <a:moveTo>
                    <a:pt x="821" y="0"/>
                  </a:moveTo>
                  <a:cubicBezTo>
                    <a:pt x="700" y="0"/>
                    <a:pt x="562" y="20"/>
                    <a:pt x="392" y="89"/>
                  </a:cubicBezTo>
                  <a:cubicBezTo>
                    <a:pt x="313" y="125"/>
                    <a:pt x="217" y="192"/>
                    <a:pt x="144" y="286"/>
                  </a:cubicBezTo>
                  <a:cubicBezTo>
                    <a:pt x="70" y="383"/>
                    <a:pt x="22" y="508"/>
                    <a:pt x="16" y="614"/>
                  </a:cubicBezTo>
                  <a:cubicBezTo>
                    <a:pt x="0" y="828"/>
                    <a:pt x="64" y="966"/>
                    <a:pt x="118" y="1081"/>
                  </a:cubicBezTo>
                  <a:cubicBezTo>
                    <a:pt x="233" y="1306"/>
                    <a:pt x="370" y="1447"/>
                    <a:pt x="509" y="1586"/>
                  </a:cubicBezTo>
                  <a:cubicBezTo>
                    <a:pt x="790" y="1852"/>
                    <a:pt x="1090" y="2055"/>
                    <a:pt x="1396" y="2238"/>
                  </a:cubicBezTo>
                  <a:cubicBezTo>
                    <a:pt x="1409" y="2246"/>
                    <a:pt x="1424" y="2249"/>
                    <a:pt x="1441" y="2249"/>
                  </a:cubicBezTo>
                  <a:cubicBezTo>
                    <a:pt x="1531" y="2249"/>
                    <a:pt x="1661" y="2136"/>
                    <a:pt x="1756" y="1968"/>
                  </a:cubicBezTo>
                  <a:cubicBezTo>
                    <a:pt x="1865" y="1767"/>
                    <a:pt x="1893" y="1568"/>
                    <a:pt x="1816" y="1524"/>
                  </a:cubicBezTo>
                  <a:cubicBezTo>
                    <a:pt x="1547" y="1365"/>
                    <a:pt x="1289" y="1186"/>
                    <a:pt x="1084" y="989"/>
                  </a:cubicBezTo>
                  <a:cubicBezTo>
                    <a:pt x="1034" y="942"/>
                    <a:pt x="985" y="890"/>
                    <a:pt x="945" y="840"/>
                  </a:cubicBezTo>
                  <a:lnTo>
                    <a:pt x="945" y="840"/>
                  </a:lnTo>
                  <a:cubicBezTo>
                    <a:pt x="965" y="842"/>
                    <a:pt x="979" y="840"/>
                    <a:pt x="998" y="844"/>
                  </a:cubicBezTo>
                  <a:cubicBezTo>
                    <a:pt x="1130" y="866"/>
                    <a:pt x="1273" y="906"/>
                    <a:pt x="1414" y="956"/>
                  </a:cubicBezTo>
                  <a:cubicBezTo>
                    <a:pt x="1704" y="1063"/>
                    <a:pt x="2012" y="1194"/>
                    <a:pt x="2307" y="1325"/>
                  </a:cubicBezTo>
                  <a:cubicBezTo>
                    <a:pt x="3490" y="1876"/>
                    <a:pt x="3756" y="2085"/>
                    <a:pt x="4828" y="2842"/>
                  </a:cubicBezTo>
                  <a:cubicBezTo>
                    <a:pt x="4841" y="2852"/>
                    <a:pt x="4857" y="2856"/>
                    <a:pt x="4876" y="2856"/>
                  </a:cubicBezTo>
                  <a:cubicBezTo>
                    <a:pt x="4962" y="2856"/>
                    <a:pt x="5096" y="2758"/>
                    <a:pt x="5209" y="2608"/>
                  </a:cubicBezTo>
                  <a:cubicBezTo>
                    <a:pt x="5346" y="2425"/>
                    <a:pt x="5390" y="2228"/>
                    <a:pt x="5311" y="2170"/>
                  </a:cubicBezTo>
                  <a:cubicBezTo>
                    <a:pt x="4195" y="1381"/>
                    <a:pt x="3903" y="1158"/>
                    <a:pt x="2653" y="574"/>
                  </a:cubicBezTo>
                  <a:cubicBezTo>
                    <a:pt x="2336" y="433"/>
                    <a:pt x="2026" y="300"/>
                    <a:pt x="1688" y="174"/>
                  </a:cubicBezTo>
                  <a:cubicBezTo>
                    <a:pt x="1513" y="115"/>
                    <a:pt x="1332" y="61"/>
                    <a:pt x="1132" y="29"/>
                  </a:cubicBezTo>
                  <a:cubicBezTo>
                    <a:pt x="1034" y="18"/>
                    <a:pt x="934"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10161;p49">
              <a:extLst>
                <a:ext uri="{FF2B5EF4-FFF2-40B4-BE49-F238E27FC236}">
                  <a16:creationId xmlns:a16="http://schemas.microsoft.com/office/drawing/2014/main" id="{B5E64780-CFAC-5EDB-90AE-7F0091C3E7C1}"/>
                </a:ext>
              </a:extLst>
            </p:cNvPr>
            <p:cNvSpPr/>
            <p:nvPr/>
          </p:nvSpPr>
          <p:spPr>
            <a:xfrm>
              <a:off x="1851075" y="3527175"/>
              <a:ext cx="127250" cy="60500"/>
            </a:xfrm>
            <a:custGeom>
              <a:avLst/>
              <a:gdLst/>
              <a:ahLst/>
              <a:cxnLst/>
              <a:rect l="l" t="t" r="r" b="b"/>
              <a:pathLst>
                <a:path w="5090" h="2420" extrusionOk="0">
                  <a:moveTo>
                    <a:pt x="759" y="1"/>
                  </a:moveTo>
                  <a:cubicBezTo>
                    <a:pt x="411" y="1"/>
                    <a:pt x="159" y="109"/>
                    <a:pt x="0" y="258"/>
                  </a:cubicBezTo>
                  <a:cubicBezTo>
                    <a:pt x="2" y="427"/>
                    <a:pt x="54" y="545"/>
                    <a:pt x="100" y="644"/>
                  </a:cubicBezTo>
                  <a:cubicBezTo>
                    <a:pt x="215" y="869"/>
                    <a:pt x="352" y="1010"/>
                    <a:pt x="491" y="1149"/>
                  </a:cubicBezTo>
                  <a:cubicBezTo>
                    <a:pt x="772" y="1415"/>
                    <a:pt x="1072" y="1618"/>
                    <a:pt x="1378" y="1801"/>
                  </a:cubicBezTo>
                  <a:cubicBezTo>
                    <a:pt x="1391" y="1809"/>
                    <a:pt x="1406" y="1812"/>
                    <a:pt x="1422" y="1812"/>
                  </a:cubicBezTo>
                  <a:cubicBezTo>
                    <a:pt x="1481" y="1812"/>
                    <a:pt x="1558" y="1762"/>
                    <a:pt x="1629" y="1682"/>
                  </a:cubicBezTo>
                  <a:cubicBezTo>
                    <a:pt x="450" y="827"/>
                    <a:pt x="539" y="678"/>
                    <a:pt x="547" y="529"/>
                  </a:cubicBezTo>
                  <a:cubicBezTo>
                    <a:pt x="550" y="421"/>
                    <a:pt x="746" y="404"/>
                    <a:pt x="873" y="404"/>
                  </a:cubicBezTo>
                  <a:cubicBezTo>
                    <a:pt x="894" y="404"/>
                    <a:pt x="913" y="405"/>
                    <a:pt x="929" y="405"/>
                  </a:cubicBezTo>
                  <a:cubicBezTo>
                    <a:pt x="929" y="405"/>
                    <a:pt x="927" y="403"/>
                    <a:pt x="927" y="403"/>
                  </a:cubicBezTo>
                  <a:lnTo>
                    <a:pt x="927" y="403"/>
                  </a:lnTo>
                  <a:cubicBezTo>
                    <a:pt x="945" y="405"/>
                    <a:pt x="961" y="405"/>
                    <a:pt x="980" y="407"/>
                  </a:cubicBezTo>
                  <a:cubicBezTo>
                    <a:pt x="1112" y="429"/>
                    <a:pt x="1255" y="471"/>
                    <a:pt x="1396" y="521"/>
                  </a:cubicBezTo>
                  <a:cubicBezTo>
                    <a:pt x="1686" y="626"/>
                    <a:pt x="1994" y="757"/>
                    <a:pt x="2289" y="890"/>
                  </a:cubicBezTo>
                  <a:cubicBezTo>
                    <a:pt x="3472" y="1441"/>
                    <a:pt x="3738" y="1648"/>
                    <a:pt x="4810" y="2405"/>
                  </a:cubicBezTo>
                  <a:cubicBezTo>
                    <a:pt x="4823" y="2415"/>
                    <a:pt x="4839" y="2420"/>
                    <a:pt x="4857" y="2420"/>
                  </a:cubicBezTo>
                  <a:cubicBezTo>
                    <a:pt x="4919" y="2420"/>
                    <a:pt x="5004" y="2369"/>
                    <a:pt x="5090" y="2286"/>
                  </a:cubicBezTo>
                  <a:lnTo>
                    <a:pt x="5090" y="2284"/>
                  </a:lnTo>
                  <a:cubicBezTo>
                    <a:pt x="3472"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10162;p49">
              <a:extLst>
                <a:ext uri="{FF2B5EF4-FFF2-40B4-BE49-F238E27FC236}">
                  <a16:creationId xmlns:a16="http://schemas.microsoft.com/office/drawing/2014/main" id="{6F86B425-086D-0D60-2167-EFA6BCF2CCAF}"/>
                </a:ext>
              </a:extLst>
            </p:cNvPr>
            <p:cNvSpPr/>
            <p:nvPr/>
          </p:nvSpPr>
          <p:spPr>
            <a:xfrm>
              <a:off x="2373350" y="2866150"/>
              <a:ext cx="998125" cy="1218200"/>
            </a:xfrm>
            <a:custGeom>
              <a:avLst/>
              <a:gdLst/>
              <a:ahLst/>
              <a:cxnLst/>
              <a:rect l="l" t="t" r="r" b="b"/>
              <a:pathLst>
                <a:path w="39925" h="48728" extrusionOk="0">
                  <a:moveTo>
                    <a:pt x="39429" y="0"/>
                  </a:moveTo>
                  <a:cubicBezTo>
                    <a:pt x="36972" y="4490"/>
                    <a:pt x="13864" y="46684"/>
                    <a:pt x="13285" y="47616"/>
                  </a:cubicBezTo>
                  <a:cubicBezTo>
                    <a:pt x="13285" y="47616"/>
                    <a:pt x="4740" y="43722"/>
                    <a:pt x="1" y="41421"/>
                  </a:cubicBezTo>
                  <a:lnTo>
                    <a:pt x="1" y="41421"/>
                  </a:lnTo>
                  <a:cubicBezTo>
                    <a:pt x="6776" y="45119"/>
                    <a:pt x="12758" y="48386"/>
                    <a:pt x="13373" y="48728"/>
                  </a:cubicBezTo>
                  <a:cubicBezTo>
                    <a:pt x="13764" y="48141"/>
                    <a:pt x="39117" y="1585"/>
                    <a:pt x="39924" y="281"/>
                  </a:cubicBezTo>
                  <a:cubicBezTo>
                    <a:pt x="39855" y="241"/>
                    <a:pt x="39684" y="146"/>
                    <a:pt x="394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72" name="Google Shape;9872;p34"/>
          <p:cNvSpPr txBox="1">
            <a:spLocks noGrp="1"/>
          </p:cNvSpPr>
          <p:nvPr>
            <p:ph type="title"/>
          </p:nvPr>
        </p:nvSpPr>
        <p:spPr>
          <a:xfrm>
            <a:off x="1196537" y="1669950"/>
            <a:ext cx="5658388" cy="18896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Nếu</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nam</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châm</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chuyển</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động</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dọc</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theo</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trục</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cuộn</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dây</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dẫn</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kín</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đứng</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yên</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theo</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một</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chiều</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thì</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đèn</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LED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phát</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sáng</a:t>
            </a:r>
            <a:r>
              <a:rPr lang="en-US" sz="3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vi-VN"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5746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grpSp>
        <p:nvGrpSpPr>
          <p:cNvPr id="9929" name="Google Shape;9929;p38"/>
          <p:cNvGrpSpPr/>
          <p:nvPr/>
        </p:nvGrpSpPr>
        <p:grpSpPr>
          <a:xfrm rot="-2700000">
            <a:off x="7131993" y="4261583"/>
            <a:ext cx="2270043" cy="183536"/>
            <a:chOff x="5419725" y="2413000"/>
            <a:chExt cx="2169725" cy="175425"/>
          </a:xfrm>
        </p:grpSpPr>
        <p:sp>
          <p:nvSpPr>
            <p:cNvPr id="9930" name="Google Shape;9930;p38"/>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38"/>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38"/>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3" name="Google Shape;9933;p38"/>
          <p:cNvSpPr/>
          <p:nvPr/>
        </p:nvSpPr>
        <p:spPr>
          <a:xfrm>
            <a:off x="7710613" y="4102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38"/>
          <p:cNvSpPr/>
          <p:nvPr/>
        </p:nvSpPr>
        <p:spPr>
          <a:xfrm>
            <a:off x="7963575" y="2967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8"/>
          <p:cNvSpPr/>
          <p:nvPr/>
        </p:nvSpPr>
        <p:spPr>
          <a:xfrm>
            <a:off x="2612066" y="1220476"/>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38"/>
          <p:cNvSpPr/>
          <p:nvPr/>
        </p:nvSpPr>
        <p:spPr>
          <a:xfrm>
            <a:off x="2125440" y="1727032"/>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38"/>
          <p:cNvSpPr/>
          <p:nvPr/>
        </p:nvSpPr>
        <p:spPr>
          <a:xfrm flipH="1">
            <a:off x="1348666" y="1370069"/>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38"/>
          <p:cNvSpPr/>
          <p:nvPr/>
        </p:nvSpPr>
        <p:spPr>
          <a:xfrm>
            <a:off x="1535465" y="785032"/>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38"/>
          <p:cNvSpPr/>
          <p:nvPr/>
        </p:nvSpPr>
        <p:spPr>
          <a:xfrm>
            <a:off x="7945400" y="587150"/>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8"/>
          <p:cNvSpPr/>
          <p:nvPr/>
        </p:nvSpPr>
        <p:spPr>
          <a:xfrm>
            <a:off x="7070800" y="114702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872;p34">
            <a:extLst>
              <a:ext uri="{FF2B5EF4-FFF2-40B4-BE49-F238E27FC236}">
                <a16:creationId xmlns:a16="http://schemas.microsoft.com/office/drawing/2014/main" id="{AEDEF231-26F6-23F8-CF87-6ABB77879ED8}"/>
              </a:ext>
            </a:extLst>
          </p:cNvPr>
          <p:cNvSpPr txBox="1">
            <a:spLocks noGrp="1"/>
          </p:cNvSpPr>
          <p:nvPr>
            <p:ph type="title"/>
          </p:nvPr>
        </p:nvSpPr>
        <p:spPr>
          <a:xfrm>
            <a:off x="3334875" y="1584666"/>
            <a:ext cx="4434500" cy="21092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a:t>Mô tả sự thay đổi của số đường sức từ xuyên qua tiết diện của cuộn dây dẫn kín trong một vòng quay của nam châm ở hình 11.7.</a:t>
            </a:r>
            <a:endParaRPr sz="2800" dirty="0"/>
          </a:p>
        </p:txBody>
      </p:sp>
      <p:pic>
        <p:nvPicPr>
          <p:cNvPr id="9" name="Picture 8">
            <a:extLst>
              <a:ext uri="{FF2B5EF4-FFF2-40B4-BE49-F238E27FC236}">
                <a16:creationId xmlns:a16="http://schemas.microsoft.com/office/drawing/2014/main" id="{B68DF2DE-03C7-5CE2-7775-16174C000445}"/>
              </a:ext>
            </a:extLst>
          </p:cNvPr>
          <p:cNvPicPr>
            <a:picLocks noChangeAspect="1"/>
          </p:cNvPicPr>
          <p:nvPr/>
        </p:nvPicPr>
        <p:blipFill>
          <a:blip r:embed="rId3"/>
          <a:stretch>
            <a:fillRect/>
          </a:stretch>
        </p:blipFill>
        <p:spPr>
          <a:xfrm>
            <a:off x="823179" y="1925882"/>
            <a:ext cx="2651074" cy="2651074"/>
          </a:xfrm>
          <a:prstGeom prst="rect">
            <a:avLst/>
          </a:prstGeom>
        </p:spPr>
      </p:pic>
      <p:grpSp>
        <p:nvGrpSpPr>
          <p:cNvPr id="9887" name="Google Shape;10177;p49">
            <a:extLst>
              <a:ext uri="{FF2B5EF4-FFF2-40B4-BE49-F238E27FC236}">
                <a16:creationId xmlns:a16="http://schemas.microsoft.com/office/drawing/2014/main" id="{F688418D-37F4-ED91-E2AE-0E8F877C2571}"/>
              </a:ext>
            </a:extLst>
          </p:cNvPr>
          <p:cNvGrpSpPr/>
          <p:nvPr/>
        </p:nvGrpSpPr>
        <p:grpSpPr>
          <a:xfrm>
            <a:off x="2635545" y="499871"/>
            <a:ext cx="1519300" cy="812375"/>
            <a:chOff x="3754738" y="3337238"/>
            <a:chExt cx="1519300" cy="812375"/>
          </a:xfrm>
        </p:grpSpPr>
        <p:sp>
          <p:nvSpPr>
            <p:cNvPr id="9888" name="Google Shape;10178;p49">
              <a:extLst>
                <a:ext uri="{FF2B5EF4-FFF2-40B4-BE49-F238E27FC236}">
                  <a16:creationId xmlns:a16="http://schemas.microsoft.com/office/drawing/2014/main" id="{75A87EEC-8D0F-E166-C778-0CC5B04096C7}"/>
                </a:ext>
              </a:extLst>
            </p:cNvPr>
            <p:cNvSpPr/>
            <p:nvPr/>
          </p:nvSpPr>
          <p:spPr>
            <a:xfrm>
              <a:off x="4355288" y="3642388"/>
              <a:ext cx="277850" cy="132075"/>
            </a:xfrm>
            <a:custGeom>
              <a:avLst/>
              <a:gdLst/>
              <a:ahLst/>
              <a:cxnLst/>
              <a:rect l="l" t="t" r="r" b="b"/>
              <a:pathLst>
                <a:path w="11114" h="5283" extrusionOk="0">
                  <a:moveTo>
                    <a:pt x="2484" y="4735"/>
                  </a:moveTo>
                  <a:cubicBezTo>
                    <a:pt x="1" y="2973"/>
                    <a:pt x="3243" y="551"/>
                    <a:pt x="5550" y="235"/>
                  </a:cubicBezTo>
                  <a:cubicBezTo>
                    <a:pt x="7248" y="1"/>
                    <a:pt x="10174" y="119"/>
                    <a:pt x="10519" y="2025"/>
                  </a:cubicBezTo>
                  <a:cubicBezTo>
                    <a:pt x="11113" y="5282"/>
                    <a:pt x="7203" y="2421"/>
                    <a:pt x="6047" y="2763"/>
                  </a:cubicBezTo>
                  <a:cubicBezTo>
                    <a:pt x="4288" y="3281"/>
                    <a:pt x="3885" y="5038"/>
                    <a:pt x="2484" y="4735"/>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10179;p49">
              <a:extLst>
                <a:ext uri="{FF2B5EF4-FFF2-40B4-BE49-F238E27FC236}">
                  <a16:creationId xmlns:a16="http://schemas.microsoft.com/office/drawing/2014/main" id="{4383AEA7-5FD7-494E-BE07-93631B827A9D}"/>
                </a:ext>
              </a:extLst>
            </p:cNvPr>
            <p:cNvSpPr/>
            <p:nvPr/>
          </p:nvSpPr>
          <p:spPr>
            <a:xfrm>
              <a:off x="3754738" y="3470188"/>
              <a:ext cx="833850" cy="679425"/>
            </a:xfrm>
            <a:custGeom>
              <a:avLst/>
              <a:gdLst/>
              <a:ahLst/>
              <a:cxnLst/>
              <a:rect l="l" t="t" r="r" b="b"/>
              <a:pathLst>
                <a:path w="33354" h="27177" extrusionOk="0">
                  <a:moveTo>
                    <a:pt x="14368" y="3590"/>
                  </a:moveTo>
                  <a:cubicBezTo>
                    <a:pt x="0" y="6710"/>
                    <a:pt x="5130" y="27176"/>
                    <a:pt x="18282" y="24625"/>
                  </a:cubicBezTo>
                  <a:cubicBezTo>
                    <a:pt x="33353" y="21705"/>
                    <a:pt x="29020" y="0"/>
                    <a:pt x="14368" y="359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10180;p49">
              <a:extLst>
                <a:ext uri="{FF2B5EF4-FFF2-40B4-BE49-F238E27FC236}">
                  <a16:creationId xmlns:a16="http://schemas.microsoft.com/office/drawing/2014/main" id="{497A35F7-7D79-C243-34A9-F25C514FF95A}"/>
                </a:ext>
              </a:extLst>
            </p:cNvPr>
            <p:cNvSpPr/>
            <p:nvPr/>
          </p:nvSpPr>
          <p:spPr>
            <a:xfrm>
              <a:off x="3851013" y="3550813"/>
              <a:ext cx="642075" cy="523100"/>
            </a:xfrm>
            <a:custGeom>
              <a:avLst/>
              <a:gdLst/>
              <a:ahLst/>
              <a:cxnLst/>
              <a:rect l="l" t="t" r="r" b="b"/>
              <a:pathLst>
                <a:path w="25683" h="20924" extrusionOk="0">
                  <a:moveTo>
                    <a:pt x="11064" y="2762"/>
                  </a:moveTo>
                  <a:cubicBezTo>
                    <a:pt x="0" y="5166"/>
                    <a:pt x="3950" y="20924"/>
                    <a:pt x="14077" y="18960"/>
                  </a:cubicBezTo>
                  <a:cubicBezTo>
                    <a:pt x="25683" y="16711"/>
                    <a:pt x="22346" y="0"/>
                    <a:pt x="11064" y="27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10181;p49">
              <a:extLst>
                <a:ext uri="{FF2B5EF4-FFF2-40B4-BE49-F238E27FC236}">
                  <a16:creationId xmlns:a16="http://schemas.microsoft.com/office/drawing/2014/main" id="{3C2318B3-EBCE-3BE5-9942-EBD104444F60}"/>
                </a:ext>
              </a:extLst>
            </p:cNvPr>
            <p:cNvSpPr/>
            <p:nvPr/>
          </p:nvSpPr>
          <p:spPr>
            <a:xfrm>
              <a:off x="3944288" y="3599838"/>
              <a:ext cx="467175" cy="441575"/>
            </a:xfrm>
            <a:custGeom>
              <a:avLst/>
              <a:gdLst/>
              <a:ahLst/>
              <a:cxnLst/>
              <a:rect l="l" t="t" r="r" b="b"/>
              <a:pathLst>
                <a:path w="18687" h="17663" extrusionOk="0">
                  <a:moveTo>
                    <a:pt x="9772" y="997"/>
                  </a:moveTo>
                  <a:cubicBezTo>
                    <a:pt x="10756" y="997"/>
                    <a:pt x="11736" y="1165"/>
                    <a:pt x="12657" y="1555"/>
                  </a:cubicBezTo>
                  <a:cubicBezTo>
                    <a:pt x="14045" y="2147"/>
                    <a:pt x="15191" y="3207"/>
                    <a:pt x="15952" y="4501"/>
                  </a:cubicBezTo>
                  <a:cubicBezTo>
                    <a:pt x="17479" y="7096"/>
                    <a:pt x="17486" y="10507"/>
                    <a:pt x="15825" y="13041"/>
                  </a:cubicBezTo>
                  <a:cubicBezTo>
                    <a:pt x="14340" y="15308"/>
                    <a:pt x="11485" y="16679"/>
                    <a:pt x="8733" y="16679"/>
                  </a:cubicBezTo>
                  <a:cubicBezTo>
                    <a:pt x="7954" y="16679"/>
                    <a:pt x="7182" y="16569"/>
                    <a:pt x="6453" y="16338"/>
                  </a:cubicBezTo>
                  <a:cubicBezTo>
                    <a:pt x="3461" y="15394"/>
                    <a:pt x="1477" y="12422"/>
                    <a:pt x="1216" y="9369"/>
                  </a:cubicBezTo>
                  <a:cubicBezTo>
                    <a:pt x="925" y="5982"/>
                    <a:pt x="2760" y="2925"/>
                    <a:pt x="5968" y="1720"/>
                  </a:cubicBezTo>
                  <a:cubicBezTo>
                    <a:pt x="6450" y="1539"/>
                    <a:pt x="6945" y="1399"/>
                    <a:pt x="7445" y="1286"/>
                  </a:cubicBezTo>
                  <a:lnTo>
                    <a:pt x="7445" y="1286"/>
                  </a:lnTo>
                  <a:cubicBezTo>
                    <a:pt x="7452" y="1285"/>
                    <a:pt x="7459" y="1283"/>
                    <a:pt x="7466" y="1282"/>
                  </a:cubicBezTo>
                  <a:lnTo>
                    <a:pt x="7466" y="1282"/>
                  </a:lnTo>
                  <a:cubicBezTo>
                    <a:pt x="7466" y="1282"/>
                    <a:pt x="7466" y="1282"/>
                    <a:pt x="7466" y="1282"/>
                  </a:cubicBezTo>
                  <a:cubicBezTo>
                    <a:pt x="7472" y="1280"/>
                    <a:pt x="7479" y="1279"/>
                    <a:pt x="7485" y="1277"/>
                  </a:cubicBezTo>
                  <a:lnTo>
                    <a:pt x="7485" y="1277"/>
                  </a:lnTo>
                  <a:cubicBezTo>
                    <a:pt x="8234" y="1099"/>
                    <a:pt x="9004" y="997"/>
                    <a:pt x="9772" y="997"/>
                  </a:cubicBezTo>
                  <a:close/>
                  <a:moveTo>
                    <a:pt x="9704" y="1"/>
                  </a:moveTo>
                  <a:cubicBezTo>
                    <a:pt x="9414" y="1"/>
                    <a:pt x="9122" y="15"/>
                    <a:pt x="8827" y="45"/>
                  </a:cubicBezTo>
                  <a:cubicBezTo>
                    <a:pt x="8279" y="100"/>
                    <a:pt x="7736" y="192"/>
                    <a:pt x="7201" y="321"/>
                  </a:cubicBezTo>
                  <a:cubicBezTo>
                    <a:pt x="5235" y="759"/>
                    <a:pt x="3343" y="1703"/>
                    <a:pt x="2046" y="3279"/>
                  </a:cubicBezTo>
                  <a:cubicBezTo>
                    <a:pt x="921" y="4648"/>
                    <a:pt x="301" y="6340"/>
                    <a:pt x="200" y="8107"/>
                  </a:cubicBezTo>
                  <a:cubicBezTo>
                    <a:pt x="0" y="11560"/>
                    <a:pt x="1814" y="15194"/>
                    <a:pt x="4944" y="16789"/>
                  </a:cubicBezTo>
                  <a:cubicBezTo>
                    <a:pt x="6113" y="17384"/>
                    <a:pt x="7421" y="17663"/>
                    <a:pt x="8742" y="17663"/>
                  </a:cubicBezTo>
                  <a:cubicBezTo>
                    <a:pt x="11375" y="17663"/>
                    <a:pt x="14061" y="16559"/>
                    <a:pt x="15813" y="14661"/>
                  </a:cubicBezTo>
                  <a:cubicBezTo>
                    <a:pt x="18198" y="12080"/>
                    <a:pt x="18686" y="8206"/>
                    <a:pt x="17321" y="5015"/>
                  </a:cubicBezTo>
                  <a:cubicBezTo>
                    <a:pt x="15990" y="1898"/>
                    <a:pt x="13019" y="1"/>
                    <a:pt x="9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10182;p49">
              <a:extLst>
                <a:ext uri="{FF2B5EF4-FFF2-40B4-BE49-F238E27FC236}">
                  <a16:creationId xmlns:a16="http://schemas.microsoft.com/office/drawing/2014/main" id="{4CBA3EB3-15B8-1F57-BFA6-85C74A00EA0D}"/>
                </a:ext>
              </a:extLst>
            </p:cNvPr>
            <p:cNvSpPr/>
            <p:nvPr/>
          </p:nvSpPr>
          <p:spPr>
            <a:xfrm>
              <a:off x="4077563" y="3697213"/>
              <a:ext cx="181275" cy="256150"/>
            </a:xfrm>
            <a:custGeom>
              <a:avLst/>
              <a:gdLst/>
              <a:ahLst/>
              <a:cxnLst/>
              <a:rect l="l" t="t" r="r" b="b"/>
              <a:pathLst>
                <a:path w="7251" h="10246" extrusionOk="0">
                  <a:moveTo>
                    <a:pt x="6571" y="0"/>
                  </a:moveTo>
                  <a:cubicBezTo>
                    <a:pt x="6421" y="0"/>
                    <a:pt x="6273" y="73"/>
                    <a:pt x="6178" y="247"/>
                  </a:cubicBezTo>
                  <a:cubicBezTo>
                    <a:pt x="4421" y="3481"/>
                    <a:pt x="2198" y="6401"/>
                    <a:pt x="239" y="9510"/>
                  </a:cubicBezTo>
                  <a:cubicBezTo>
                    <a:pt x="0" y="9889"/>
                    <a:pt x="344" y="10245"/>
                    <a:pt x="691" y="10245"/>
                  </a:cubicBezTo>
                  <a:cubicBezTo>
                    <a:pt x="843" y="10245"/>
                    <a:pt x="995" y="10177"/>
                    <a:pt x="1099" y="10012"/>
                  </a:cubicBezTo>
                  <a:cubicBezTo>
                    <a:pt x="3058" y="6905"/>
                    <a:pt x="5280" y="3985"/>
                    <a:pt x="7040"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10183;p49">
              <a:extLst>
                <a:ext uri="{FF2B5EF4-FFF2-40B4-BE49-F238E27FC236}">
                  <a16:creationId xmlns:a16="http://schemas.microsoft.com/office/drawing/2014/main" id="{19744A9D-4C34-22C3-CA2B-A3D99D044ED3}"/>
                </a:ext>
              </a:extLst>
            </p:cNvPr>
            <p:cNvSpPr/>
            <p:nvPr/>
          </p:nvSpPr>
          <p:spPr>
            <a:xfrm>
              <a:off x="4033813" y="3687463"/>
              <a:ext cx="133400" cy="175275"/>
            </a:xfrm>
            <a:custGeom>
              <a:avLst/>
              <a:gdLst/>
              <a:ahLst/>
              <a:cxnLst/>
              <a:rect l="l" t="t" r="r" b="b"/>
              <a:pathLst>
                <a:path w="5336" h="7011" extrusionOk="0">
                  <a:moveTo>
                    <a:pt x="4641" y="1"/>
                  </a:moveTo>
                  <a:cubicBezTo>
                    <a:pt x="4489" y="1"/>
                    <a:pt x="4337" y="68"/>
                    <a:pt x="4231" y="231"/>
                  </a:cubicBezTo>
                  <a:cubicBezTo>
                    <a:pt x="2910" y="2264"/>
                    <a:pt x="1587" y="4303"/>
                    <a:pt x="161" y="6262"/>
                  </a:cubicBezTo>
                  <a:cubicBezTo>
                    <a:pt x="0" y="6479"/>
                    <a:pt x="123" y="6816"/>
                    <a:pt x="340" y="6943"/>
                  </a:cubicBezTo>
                  <a:cubicBezTo>
                    <a:pt x="419" y="6990"/>
                    <a:pt x="501" y="7011"/>
                    <a:pt x="581" y="7011"/>
                  </a:cubicBezTo>
                  <a:cubicBezTo>
                    <a:pt x="751" y="7011"/>
                    <a:pt x="912" y="6913"/>
                    <a:pt x="1020" y="6764"/>
                  </a:cubicBezTo>
                  <a:cubicBezTo>
                    <a:pt x="2448" y="4807"/>
                    <a:pt x="3771" y="2765"/>
                    <a:pt x="5090" y="734"/>
                  </a:cubicBezTo>
                  <a:cubicBezTo>
                    <a:pt x="5336" y="358"/>
                    <a:pt x="4991" y="1"/>
                    <a:pt x="4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10184;p49">
              <a:extLst>
                <a:ext uri="{FF2B5EF4-FFF2-40B4-BE49-F238E27FC236}">
                  <a16:creationId xmlns:a16="http://schemas.microsoft.com/office/drawing/2014/main" id="{B12FC71F-39AE-4FED-4144-9A4E6D2FCBBA}"/>
                </a:ext>
              </a:extLst>
            </p:cNvPr>
            <p:cNvSpPr/>
            <p:nvPr/>
          </p:nvSpPr>
          <p:spPr>
            <a:xfrm>
              <a:off x="4166388" y="3774563"/>
              <a:ext cx="145175" cy="186525"/>
            </a:xfrm>
            <a:custGeom>
              <a:avLst/>
              <a:gdLst/>
              <a:ahLst/>
              <a:cxnLst/>
              <a:rect l="l" t="t" r="r" b="b"/>
              <a:pathLst>
                <a:path w="5807" h="7461" extrusionOk="0">
                  <a:moveTo>
                    <a:pt x="5121" y="0"/>
                  </a:moveTo>
                  <a:cubicBezTo>
                    <a:pt x="4971" y="0"/>
                    <a:pt x="4821" y="70"/>
                    <a:pt x="4721" y="240"/>
                  </a:cubicBezTo>
                  <a:cubicBezTo>
                    <a:pt x="3390" y="2513"/>
                    <a:pt x="1641" y="4499"/>
                    <a:pt x="238" y="6724"/>
                  </a:cubicBezTo>
                  <a:cubicBezTo>
                    <a:pt x="0" y="7102"/>
                    <a:pt x="346" y="7460"/>
                    <a:pt x="693" y="7460"/>
                  </a:cubicBezTo>
                  <a:cubicBezTo>
                    <a:pt x="844" y="7460"/>
                    <a:pt x="996" y="7392"/>
                    <a:pt x="1100" y="7228"/>
                  </a:cubicBezTo>
                  <a:cubicBezTo>
                    <a:pt x="2501" y="5003"/>
                    <a:pt x="4249" y="3014"/>
                    <a:pt x="5581" y="743"/>
                  </a:cubicBezTo>
                  <a:cubicBezTo>
                    <a:pt x="5807" y="359"/>
                    <a:pt x="5462" y="0"/>
                    <a:pt x="5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10185;p49">
              <a:extLst>
                <a:ext uri="{FF2B5EF4-FFF2-40B4-BE49-F238E27FC236}">
                  <a16:creationId xmlns:a16="http://schemas.microsoft.com/office/drawing/2014/main" id="{1524B725-6AC4-CD8D-4899-14516C526B1C}"/>
                </a:ext>
              </a:extLst>
            </p:cNvPr>
            <p:cNvSpPr/>
            <p:nvPr/>
          </p:nvSpPr>
          <p:spPr>
            <a:xfrm>
              <a:off x="4440188" y="3337238"/>
              <a:ext cx="833850" cy="679375"/>
            </a:xfrm>
            <a:custGeom>
              <a:avLst/>
              <a:gdLst/>
              <a:ahLst/>
              <a:cxnLst/>
              <a:rect l="l" t="t" r="r" b="b"/>
              <a:pathLst>
                <a:path w="33354" h="27175" extrusionOk="0">
                  <a:moveTo>
                    <a:pt x="14368" y="3591"/>
                  </a:moveTo>
                  <a:cubicBezTo>
                    <a:pt x="1" y="6711"/>
                    <a:pt x="5130" y="27175"/>
                    <a:pt x="18280" y="24626"/>
                  </a:cubicBezTo>
                  <a:cubicBezTo>
                    <a:pt x="33354" y="21706"/>
                    <a:pt x="29018" y="1"/>
                    <a:pt x="14368" y="359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10186;p49">
              <a:extLst>
                <a:ext uri="{FF2B5EF4-FFF2-40B4-BE49-F238E27FC236}">
                  <a16:creationId xmlns:a16="http://schemas.microsoft.com/office/drawing/2014/main" id="{8A469A24-51C5-2F1D-21F1-2C2EB108D790}"/>
                </a:ext>
              </a:extLst>
            </p:cNvPr>
            <p:cNvSpPr/>
            <p:nvPr/>
          </p:nvSpPr>
          <p:spPr>
            <a:xfrm>
              <a:off x="4536463" y="3417838"/>
              <a:ext cx="642100" cy="523150"/>
            </a:xfrm>
            <a:custGeom>
              <a:avLst/>
              <a:gdLst/>
              <a:ahLst/>
              <a:cxnLst/>
              <a:rect l="l" t="t" r="r" b="b"/>
              <a:pathLst>
                <a:path w="25684" h="20926" extrusionOk="0">
                  <a:moveTo>
                    <a:pt x="11065" y="2764"/>
                  </a:moveTo>
                  <a:cubicBezTo>
                    <a:pt x="1" y="5168"/>
                    <a:pt x="3951" y="20926"/>
                    <a:pt x="14077" y="18962"/>
                  </a:cubicBezTo>
                  <a:cubicBezTo>
                    <a:pt x="25683" y="16712"/>
                    <a:pt x="22346" y="0"/>
                    <a:pt x="11065" y="27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10187;p49">
              <a:extLst>
                <a:ext uri="{FF2B5EF4-FFF2-40B4-BE49-F238E27FC236}">
                  <a16:creationId xmlns:a16="http://schemas.microsoft.com/office/drawing/2014/main" id="{113977DC-0656-5C06-870C-8E7CC16C608F}"/>
                </a:ext>
              </a:extLst>
            </p:cNvPr>
            <p:cNvSpPr/>
            <p:nvPr/>
          </p:nvSpPr>
          <p:spPr>
            <a:xfrm>
              <a:off x="4629738" y="3466863"/>
              <a:ext cx="467175" cy="441600"/>
            </a:xfrm>
            <a:custGeom>
              <a:avLst/>
              <a:gdLst/>
              <a:ahLst/>
              <a:cxnLst/>
              <a:rect l="l" t="t" r="r" b="b"/>
              <a:pathLst>
                <a:path w="18687" h="17664" extrusionOk="0">
                  <a:moveTo>
                    <a:pt x="9774" y="998"/>
                  </a:moveTo>
                  <a:cubicBezTo>
                    <a:pt x="10758" y="998"/>
                    <a:pt x="11736" y="1166"/>
                    <a:pt x="12655" y="1557"/>
                  </a:cubicBezTo>
                  <a:cubicBezTo>
                    <a:pt x="14046" y="2147"/>
                    <a:pt x="15190" y="3207"/>
                    <a:pt x="15952" y="4502"/>
                  </a:cubicBezTo>
                  <a:cubicBezTo>
                    <a:pt x="17480" y="7098"/>
                    <a:pt x="17486" y="10508"/>
                    <a:pt x="15826" y="13043"/>
                  </a:cubicBezTo>
                  <a:cubicBezTo>
                    <a:pt x="14340" y="15309"/>
                    <a:pt x="11484" y="16679"/>
                    <a:pt x="8731" y="16679"/>
                  </a:cubicBezTo>
                  <a:cubicBezTo>
                    <a:pt x="7952" y="16679"/>
                    <a:pt x="7182" y="16570"/>
                    <a:pt x="6453" y="16340"/>
                  </a:cubicBezTo>
                  <a:cubicBezTo>
                    <a:pt x="3462" y="15396"/>
                    <a:pt x="1477" y="12423"/>
                    <a:pt x="1216" y="9371"/>
                  </a:cubicBezTo>
                  <a:cubicBezTo>
                    <a:pt x="925" y="5983"/>
                    <a:pt x="2760" y="2927"/>
                    <a:pt x="5969" y="1722"/>
                  </a:cubicBezTo>
                  <a:cubicBezTo>
                    <a:pt x="6450" y="1540"/>
                    <a:pt x="6945" y="1400"/>
                    <a:pt x="7449" y="1287"/>
                  </a:cubicBezTo>
                  <a:lnTo>
                    <a:pt x="7449" y="1287"/>
                  </a:lnTo>
                  <a:cubicBezTo>
                    <a:pt x="7455" y="1286"/>
                    <a:pt x="7461" y="1285"/>
                    <a:pt x="7467" y="1283"/>
                  </a:cubicBezTo>
                  <a:lnTo>
                    <a:pt x="7467" y="1283"/>
                  </a:lnTo>
                  <a:cubicBezTo>
                    <a:pt x="7467" y="1283"/>
                    <a:pt x="7467" y="1283"/>
                    <a:pt x="7467" y="1283"/>
                  </a:cubicBezTo>
                  <a:cubicBezTo>
                    <a:pt x="7473" y="1282"/>
                    <a:pt x="7479" y="1280"/>
                    <a:pt x="7485" y="1279"/>
                  </a:cubicBezTo>
                  <a:lnTo>
                    <a:pt x="7485" y="1279"/>
                  </a:lnTo>
                  <a:cubicBezTo>
                    <a:pt x="8234" y="1101"/>
                    <a:pt x="9006" y="998"/>
                    <a:pt x="9774" y="998"/>
                  </a:cubicBezTo>
                  <a:close/>
                  <a:moveTo>
                    <a:pt x="9705" y="1"/>
                  </a:moveTo>
                  <a:cubicBezTo>
                    <a:pt x="9415" y="1"/>
                    <a:pt x="9122" y="15"/>
                    <a:pt x="8828" y="45"/>
                  </a:cubicBezTo>
                  <a:cubicBezTo>
                    <a:pt x="8278" y="101"/>
                    <a:pt x="7736" y="194"/>
                    <a:pt x="7201" y="323"/>
                  </a:cubicBezTo>
                  <a:cubicBezTo>
                    <a:pt x="5236" y="761"/>
                    <a:pt x="3342" y="1705"/>
                    <a:pt x="2046" y="3280"/>
                  </a:cubicBezTo>
                  <a:cubicBezTo>
                    <a:pt x="919" y="4650"/>
                    <a:pt x="302" y="6341"/>
                    <a:pt x="201" y="8109"/>
                  </a:cubicBezTo>
                  <a:cubicBezTo>
                    <a:pt x="1" y="11562"/>
                    <a:pt x="1814" y="15196"/>
                    <a:pt x="4945" y="16791"/>
                  </a:cubicBezTo>
                  <a:cubicBezTo>
                    <a:pt x="6113" y="17386"/>
                    <a:pt x="7420" y="17664"/>
                    <a:pt x="8742" y="17664"/>
                  </a:cubicBezTo>
                  <a:cubicBezTo>
                    <a:pt x="11374" y="17664"/>
                    <a:pt x="14061" y="16561"/>
                    <a:pt x="15813" y="14663"/>
                  </a:cubicBezTo>
                  <a:cubicBezTo>
                    <a:pt x="18198" y="12082"/>
                    <a:pt x="18687" y="8208"/>
                    <a:pt x="17322" y="5016"/>
                  </a:cubicBezTo>
                  <a:cubicBezTo>
                    <a:pt x="15989" y="1897"/>
                    <a:pt x="13019" y="1"/>
                    <a:pt x="9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10188;p49">
              <a:extLst>
                <a:ext uri="{FF2B5EF4-FFF2-40B4-BE49-F238E27FC236}">
                  <a16:creationId xmlns:a16="http://schemas.microsoft.com/office/drawing/2014/main" id="{9F1FCBCF-E513-AB54-9D6E-93D98FE2ACFD}"/>
                </a:ext>
              </a:extLst>
            </p:cNvPr>
            <p:cNvSpPr/>
            <p:nvPr/>
          </p:nvSpPr>
          <p:spPr>
            <a:xfrm>
              <a:off x="4763013" y="3564288"/>
              <a:ext cx="181275" cy="256125"/>
            </a:xfrm>
            <a:custGeom>
              <a:avLst/>
              <a:gdLst/>
              <a:ahLst/>
              <a:cxnLst/>
              <a:rect l="l" t="t" r="r" b="b"/>
              <a:pathLst>
                <a:path w="7251" h="10245" extrusionOk="0">
                  <a:moveTo>
                    <a:pt x="6571" y="0"/>
                  </a:moveTo>
                  <a:cubicBezTo>
                    <a:pt x="6422" y="0"/>
                    <a:pt x="6274" y="72"/>
                    <a:pt x="6178" y="247"/>
                  </a:cubicBezTo>
                  <a:cubicBezTo>
                    <a:pt x="4421" y="3481"/>
                    <a:pt x="2199" y="6401"/>
                    <a:pt x="238" y="9508"/>
                  </a:cubicBezTo>
                  <a:cubicBezTo>
                    <a:pt x="0" y="9888"/>
                    <a:pt x="345" y="10245"/>
                    <a:pt x="691" y="10245"/>
                  </a:cubicBezTo>
                  <a:cubicBezTo>
                    <a:pt x="843" y="10245"/>
                    <a:pt x="995" y="10176"/>
                    <a:pt x="1099" y="10012"/>
                  </a:cubicBezTo>
                  <a:cubicBezTo>
                    <a:pt x="3058" y="6904"/>
                    <a:pt x="5281" y="3984"/>
                    <a:pt x="7038" y="751"/>
                  </a:cubicBezTo>
                  <a:cubicBezTo>
                    <a:pt x="7250" y="361"/>
                    <a:pt x="6906" y="0"/>
                    <a:pt x="6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10189;p49">
              <a:extLst>
                <a:ext uri="{FF2B5EF4-FFF2-40B4-BE49-F238E27FC236}">
                  <a16:creationId xmlns:a16="http://schemas.microsoft.com/office/drawing/2014/main" id="{B08C131B-66C8-253B-2CC7-341F2A609D3A}"/>
                </a:ext>
              </a:extLst>
            </p:cNvPr>
            <p:cNvSpPr/>
            <p:nvPr/>
          </p:nvSpPr>
          <p:spPr>
            <a:xfrm>
              <a:off x="4719263" y="3554538"/>
              <a:ext cx="133400" cy="175275"/>
            </a:xfrm>
            <a:custGeom>
              <a:avLst/>
              <a:gdLst/>
              <a:ahLst/>
              <a:cxnLst/>
              <a:rect l="l" t="t" r="r" b="b"/>
              <a:pathLst>
                <a:path w="5336" h="7011" extrusionOk="0">
                  <a:moveTo>
                    <a:pt x="4642" y="1"/>
                  </a:moveTo>
                  <a:cubicBezTo>
                    <a:pt x="4490" y="1"/>
                    <a:pt x="4337" y="68"/>
                    <a:pt x="4231" y="231"/>
                  </a:cubicBezTo>
                  <a:cubicBezTo>
                    <a:pt x="2910" y="2264"/>
                    <a:pt x="1587" y="4303"/>
                    <a:pt x="161" y="6262"/>
                  </a:cubicBezTo>
                  <a:cubicBezTo>
                    <a:pt x="1" y="6479"/>
                    <a:pt x="123" y="6816"/>
                    <a:pt x="338" y="6942"/>
                  </a:cubicBezTo>
                  <a:cubicBezTo>
                    <a:pt x="418" y="6989"/>
                    <a:pt x="500" y="7010"/>
                    <a:pt x="580" y="7010"/>
                  </a:cubicBezTo>
                  <a:cubicBezTo>
                    <a:pt x="751" y="7010"/>
                    <a:pt x="911" y="6913"/>
                    <a:pt x="1021" y="6763"/>
                  </a:cubicBezTo>
                  <a:cubicBezTo>
                    <a:pt x="2449" y="4806"/>
                    <a:pt x="3772" y="2765"/>
                    <a:pt x="5091" y="734"/>
                  </a:cubicBezTo>
                  <a:cubicBezTo>
                    <a:pt x="5336" y="358"/>
                    <a:pt x="4991" y="1"/>
                    <a:pt x="4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10190;p49">
              <a:extLst>
                <a:ext uri="{FF2B5EF4-FFF2-40B4-BE49-F238E27FC236}">
                  <a16:creationId xmlns:a16="http://schemas.microsoft.com/office/drawing/2014/main" id="{A122D2A0-9023-12F5-3C99-8573A855915B}"/>
                </a:ext>
              </a:extLst>
            </p:cNvPr>
            <p:cNvSpPr/>
            <p:nvPr/>
          </p:nvSpPr>
          <p:spPr>
            <a:xfrm>
              <a:off x="4851838" y="3641638"/>
              <a:ext cx="145200" cy="186525"/>
            </a:xfrm>
            <a:custGeom>
              <a:avLst/>
              <a:gdLst/>
              <a:ahLst/>
              <a:cxnLst/>
              <a:rect l="l" t="t" r="r" b="b"/>
              <a:pathLst>
                <a:path w="5808" h="7461" extrusionOk="0">
                  <a:moveTo>
                    <a:pt x="5122" y="0"/>
                  </a:moveTo>
                  <a:cubicBezTo>
                    <a:pt x="4971" y="0"/>
                    <a:pt x="4821" y="70"/>
                    <a:pt x="4721" y="239"/>
                  </a:cubicBezTo>
                  <a:cubicBezTo>
                    <a:pt x="3390" y="2513"/>
                    <a:pt x="1642" y="4499"/>
                    <a:pt x="238" y="6724"/>
                  </a:cubicBezTo>
                  <a:cubicBezTo>
                    <a:pt x="1" y="7102"/>
                    <a:pt x="346" y="7460"/>
                    <a:pt x="693" y="7460"/>
                  </a:cubicBezTo>
                  <a:cubicBezTo>
                    <a:pt x="845" y="7460"/>
                    <a:pt x="996" y="7392"/>
                    <a:pt x="1100" y="7227"/>
                  </a:cubicBezTo>
                  <a:cubicBezTo>
                    <a:pt x="2501" y="5003"/>
                    <a:pt x="4250" y="3014"/>
                    <a:pt x="5581" y="743"/>
                  </a:cubicBezTo>
                  <a:cubicBezTo>
                    <a:pt x="5807" y="359"/>
                    <a:pt x="5463" y="0"/>
                    <a:pt x="5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01383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871"/>
        <p:cNvGrpSpPr/>
        <p:nvPr/>
      </p:nvGrpSpPr>
      <p:grpSpPr>
        <a:xfrm>
          <a:off x="0" y="0"/>
          <a:ext cx="0" cy="0"/>
          <a:chOff x="0" y="0"/>
          <a:chExt cx="0" cy="0"/>
        </a:xfrm>
      </p:grpSpPr>
      <p:sp>
        <p:nvSpPr>
          <p:cNvPr id="9875" name="Google Shape;9875;p34"/>
          <p:cNvSpPr/>
          <p:nvPr/>
        </p:nvSpPr>
        <p:spPr>
          <a:xfrm>
            <a:off x="7488175" y="996113"/>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6" name="Google Shape;9876;p34"/>
          <p:cNvSpPr/>
          <p:nvPr/>
        </p:nvSpPr>
        <p:spPr>
          <a:xfrm>
            <a:off x="7759050" y="18335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7" name="Google Shape;9877;p34"/>
          <p:cNvSpPr/>
          <p:nvPr/>
        </p:nvSpPr>
        <p:spPr>
          <a:xfrm>
            <a:off x="6972450" y="1587425"/>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874" name="Picture 9873">
            <a:extLst>
              <a:ext uri="{FF2B5EF4-FFF2-40B4-BE49-F238E27FC236}">
                <a16:creationId xmlns:a16="http://schemas.microsoft.com/office/drawing/2014/main" id="{F6AB4A60-137C-C4AC-BD0D-3A20C05743CD}"/>
              </a:ext>
            </a:extLst>
          </p:cNvPr>
          <p:cNvPicPr>
            <a:picLocks noChangeAspect="1"/>
          </p:cNvPicPr>
          <p:nvPr/>
        </p:nvPicPr>
        <p:blipFill>
          <a:blip r:embed="rId3"/>
          <a:stretch>
            <a:fillRect/>
          </a:stretch>
        </p:blipFill>
        <p:spPr>
          <a:xfrm>
            <a:off x="6532554" y="2677597"/>
            <a:ext cx="2115731" cy="2115731"/>
          </a:xfrm>
          <a:prstGeom prst="rect">
            <a:avLst/>
          </a:prstGeom>
        </p:spPr>
      </p:pic>
      <p:grpSp>
        <p:nvGrpSpPr>
          <p:cNvPr id="9880" name="Google Shape;10163;p49">
            <a:extLst>
              <a:ext uri="{FF2B5EF4-FFF2-40B4-BE49-F238E27FC236}">
                <a16:creationId xmlns:a16="http://schemas.microsoft.com/office/drawing/2014/main" id="{FD7F0B93-3A1F-9A66-A296-61F35209CACD}"/>
              </a:ext>
            </a:extLst>
          </p:cNvPr>
          <p:cNvGrpSpPr/>
          <p:nvPr/>
        </p:nvGrpSpPr>
        <p:grpSpPr>
          <a:xfrm flipH="1">
            <a:off x="599587" y="4007177"/>
            <a:ext cx="596950" cy="787025"/>
            <a:chOff x="5055688" y="2345363"/>
            <a:chExt cx="596950" cy="787025"/>
          </a:xfrm>
        </p:grpSpPr>
        <p:sp>
          <p:nvSpPr>
            <p:cNvPr id="9881" name="Google Shape;10164;p49">
              <a:extLst>
                <a:ext uri="{FF2B5EF4-FFF2-40B4-BE49-F238E27FC236}">
                  <a16:creationId xmlns:a16="http://schemas.microsoft.com/office/drawing/2014/main" id="{740CFAD9-642F-B355-E99E-F644DF25BEC0}"/>
                </a:ext>
              </a:extLst>
            </p:cNvPr>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2" name="Google Shape;10165;p49">
              <a:extLst>
                <a:ext uri="{FF2B5EF4-FFF2-40B4-BE49-F238E27FC236}">
                  <a16:creationId xmlns:a16="http://schemas.microsoft.com/office/drawing/2014/main" id="{D8364A9F-5AB6-C846-FC23-54EB3757B027}"/>
                </a:ext>
              </a:extLst>
            </p:cNvPr>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3" name="Google Shape;10166;p49">
              <a:extLst>
                <a:ext uri="{FF2B5EF4-FFF2-40B4-BE49-F238E27FC236}">
                  <a16:creationId xmlns:a16="http://schemas.microsoft.com/office/drawing/2014/main" id="{D7EC61B0-51FF-9432-B9CB-DCBBB0EF346A}"/>
                </a:ext>
              </a:extLst>
            </p:cNvPr>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 name="Google Shape;10116;p49">
            <a:extLst>
              <a:ext uri="{FF2B5EF4-FFF2-40B4-BE49-F238E27FC236}">
                <a16:creationId xmlns:a16="http://schemas.microsoft.com/office/drawing/2014/main" id="{545A4C84-A60A-3FDF-C023-74CFA8DF463B}"/>
              </a:ext>
            </a:extLst>
          </p:cNvPr>
          <p:cNvGrpSpPr/>
          <p:nvPr/>
        </p:nvGrpSpPr>
        <p:grpSpPr>
          <a:xfrm>
            <a:off x="615212" y="113401"/>
            <a:ext cx="794786" cy="882712"/>
            <a:chOff x="1850625" y="2395250"/>
            <a:chExt cx="1520850" cy="1689100"/>
          </a:xfrm>
        </p:grpSpPr>
        <p:sp>
          <p:nvSpPr>
            <p:cNvPr id="4" name="Google Shape;10117;p49">
              <a:extLst>
                <a:ext uri="{FF2B5EF4-FFF2-40B4-BE49-F238E27FC236}">
                  <a16:creationId xmlns:a16="http://schemas.microsoft.com/office/drawing/2014/main" id="{1C18A71C-55E2-BFE8-9742-0C0B1B6F10C6}"/>
                </a:ext>
              </a:extLst>
            </p:cNvPr>
            <p:cNvSpPr/>
            <p:nvPr/>
          </p:nvSpPr>
          <p:spPr>
            <a:xfrm>
              <a:off x="1859125" y="2395250"/>
              <a:ext cx="1512350" cy="1689100"/>
            </a:xfrm>
            <a:custGeom>
              <a:avLst/>
              <a:gdLst/>
              <a:ahLst/>
              <a:cxnLst/>
              <a:rect l="l" t="t" r="r" b="b"/>
              <a:pathLst>
                <a:path w="60494" h="67564" extrusionOk="0">
                  <a:moveTo>
                    <a:pt x="27015" y="1"/>
                  </a:moveTo>
                  <a:cubicBezTo>
                    <a:pt x="26228" y="1625"/>
                    <a:pt x="1814" y="46076"/>
                    <a:pt x="0" y="49022"/>
                  </a:cubicBezTo>
                  <a:cubicBezTo>
                    <a:pt x="525" y="49325"/>
                    <a:pt x="32478" y="66753"/>
                    <a:pt x="33942" y="67564"/>
                  </a:cubicBezTo>
                  <a:cubicBezTo>
                    <a:pt x="34333" y="66977"/>
                    <a:pt x="59686" y="20421"/>
                    <a:pt x="60493" y="19117"/>
                  </a:cubicBezTo>
                  <a:cubicBezTo>
                    <a:pt x="59284" y="18447"/>
                    <a:pt x="28160" y="752"/>
                    <a:pt x="27361" y="245"/>
                  </a:cubicBezTo>
                  <a:cubicBezTo>
                    <a:pt x="27246" y="172"/>
                    <a:pt x="27130" y="88"/>
                    <a:pt x="270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0118;p49">
              <a:extLst>
                <a:ext uri="{FF2B5EF4-FFF2-40B4-BE49-F238E27FC236}">
                  <a16:creationId xmlns:a16="http://schemas.microsoft.com/office/drawing/2014/main" id="{A91EE3B7-D5F1-CB5E-9221-9BCB95A82317}"/>
                </a:ext>
              </a:extLst>
            </p:cNvPr>
            <p:cNvSpPr/>
            <p:nvPr/>
          </p:nvSpPr>
          <p:spPr>
            <a:xfrm>
              <a:off x="2342575" y="3255450"/>
              <a:ext cx="454075" cy="256850"/>
            </a:xfrm>
            <a:custGeom>
              <a:avLst/>
              <a:gdLst/>
              <a:ahLst/>
              <a:cxnLst/>
              <a:rect l="l" t="t" r="r" b="b"/>
              <a:pathLst>
                <a:path w="18163" h="10274" extrusionOk="0">
                  <a:moveTo>
                    <a:pt x="348" y="0"/>
                  </a:moveTo>
                  <a:cubicBezTo>
                    <a:pt x="232" y="0"/>
                    <a:pt x="131" y="47"/>
                    <a:pt x="82" y="137"/>
                  </a:cubicBezTo>
                  <a:cubicBezTo>
                    <a:pt x="1" y="288"/>
                    <a:pt x="98" y="501"/>
                    <a:pt x="303" y="614"/>
                  </a:cubicBezTo>
                  <a:lnTo>
                    <a:pt x="17556" y="10205"/>
                  </a:lnTo>
                  <a:cubicBezTo>
                    <a:pt x="17640" y="10251"/>
                    <a:pt x="17729" y="10274"/>
                    <a:pt x="17810" y="10274"/>
                  </a:cubicBezTo>
                  <a:cubicBezTo>
                    <a:pt x="17927" y="10274"/>
                    <a:pt x="18029" y="10227"/>
                    <a:pt x="18079" y="10139"/>
                  </a:cubicBezTo>
                  <a:cubicBezTo>
                    <a:pt x="18163" y="9990"/>
                    <a:pt x="18065" y="9777"/>
                    <a:pt x="17862" y="9664"/>
                  </a:cubicBezTo>
                  <a:lnTo>
                    <a:pt x="599" y="69"/>
                  </a:lnTo>
                  <a:cubicBezTo>
                    <a:pt x="517" y="23"/>
                    <a:pt x="429" y="0"/>
                    <a:pt x="3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0119;p49">
              <a:extLst>
                <a:ext uri="{FF2B5EF4-FFF2-40B4-BE49-F238E27FC236}">
                  <a16:creationId xmlns:a16="http://schemas.microsoft.com/office/drawing/2014/main" id="{8F38EEDC-2D48-0DF4-4DF8-F1A414441F2C}"/>
                </a:ext>
              </a:extLst>
            </p:cNvPr>
            <p:cNvSpPr/>
            <p:nvPr/>
          </p:nvSpPr>
          <p:spPr>
            <a:xfrm>
              <a:off x="2304325" y="3324300"/>
              <a:ext cx="454050" cy="256850"/>
            </a:xfrm>
            <a:custGeom>
              <a:avLst/>
              <a:gdLst/>
              <a:ahLst/>
              <a:cxnLst/>
              <a:rect l="l" t="t" r="r" b="b"/>
              <a:pathLst>
                <a:path w="18162" h="10274" extrusionOk="0">
                  <a:moveTo>
                    <a:pt x="347" y="0"/>
                  </a:moveTo>
                  <a:cubicBezTo>
                    <a:pt x="231" y="0"/>
                    <a:pt x="130" y="47"/>
                    <a:pt x="82" y="136"/>
                  </a:cubicBezTo>
                  <a:cubicBezTo>
                    <a:pt x="0" y="287"/>
                    <a:pt x="97" y="500"/>
                    <a:pt x="302" y="614"/>
                  </a:cubicBezTo>
                  <a:lnTo>
                    <a:pt x="17557" y="10204"/>
                  </a:lnTo>
                  <a:cubicBezTo>
                    <a:pt x="17640" y="10251"/>
                    <a:pt x="17728" y="10273"/>
                    <a:pt x="17809" y="10273"/>
                  </a:cubicBezTo>
                  <a:cubicBezTo>
                    <a:pt x="17926" y="10273"/>
                    <a:pt x="18028" y="10227"/>
                    <a:pt x="18078" y="10139"/>
                  </a:cubicBezTo>
                  <a:cubicBezTo>
                    <a:pt x="18162" y="9990"/>
                    <a:pt x="18064" y="9777"/>
                    <a:pt x="17861" y="9664"/>
                  </a:cubicBezTo>
                  <a:lnTo>
                    <a:pt x="598" y="69"/>
                  </a:lnTo>
                  <a:cubicBezTo>
                    <a:pt x="516" y="22"/>
                    <a:pt x="428" y="0"/>
                    <a:pt x="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0120;p49">
              <a:extLst>
                <a:ext uri="{FF2B5EF4-FFF2-40B4-BE49-F238E27FC236}">
                  <a16:creationId xmlns:a16="http://schemas.microsoft.com/office/drawing/2014/main" id="{F96D601B-0F00-58AF-A891-BF938614C82A}"/>
                </a:ext>
              </a:extLst>
            </p:cNvPr>
            <p:cNvSpPr/>
            <p:nvPr/>
          </p:nvSpPr>
          <p:spPr>
            <a:xfrm>
              <a:off x="2266050" y="3393150"/>
              <a:ext cx="454050" cy="256825"/>
            </a:xfrm>
            <a:custGeom>
              <a:avLst/>
              <a:gdLst/>
              <a:ahLst/>
              <a:cxnLst/>
              <a:rect l="l" t="t" r="r" b="b"/>
              <a:pathLst>
                <a:path w="18162" h="10273" extrusionOk="0">
                  <a:moveTo>
                    <a:pt x="349" y="0"/>
                  </a:moveTo>
                  <a:cubicBezTo>
                    <a:pt x="232" y="0"/>
                    <a:pt x="130" y="47"/>
                    <a:pt x="82" y="136"/>
                  </a:cubicBezTo>
                  <a:cubicBezTo>
                    <a:pt x="0" y="287"/>
                    <a:pt x="98" y="500"/>
                    <a:pt x="302" y="613"/>
                  </a:cubicBezTo>
                  <a:lnTo>
                    <a:pt x="17557" y="10204"/>
                  </a:lnTo>
                  <a:cubicBezTo>
                    <a:pt x="17641" y="10250"/>
                    <a:pt x="17729" y="10273"/>
                    <a:pt x="17810" y="10273"/>
                  </a:cubicBezTo>
                  <a:cubicBezTo>
                    <a:pt x="17927" y="10273"/>
                    <a:pt x="18029" y="10226"/>
                    <a:pt x="18078" y="10138"/>
                  </a:cubicBezTo>
                  <a:cubicBezTo>
                    <a:pt x="18162" y="9989"/>
                    <a:pt x="18064" y="9776"/>
                    <a:pt x="17862" y="9663"/>
                  </a:cubicBezTo>
                  <a:lnTo>
                    <a:pt x="601" y="68"/>
                  </a:lnTo>
                  <a:cubicBezTo>
                    <a:pt x="517" y="22"/>
                    <a:pt x="430"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121;p49">
              <a:extLst>
                <a:ext uri="{FF2B5EF4-FFF2-40B4-BE49-F238E27FC236}">
                  <a16:creationId xmlns:a16="http://schemas.microsoft.com/office/drawing/2014/main" id="{F7C482E8-6A14-9087-F419-AA9DDBC7494E}"/>
                </a:ext>
              </a:extLst>
            </p:cNvPr>
            <p:cNvSpPr/>
            <p:nvPr/>
          </p:nvSpPr>
          <p:spPr>
            <a:xfrm>
              <a:off x="2227775" y="3462025"/>
              <a:ext cx="454050" cy="256800"/>
            </a:xfrm>
            <a:custGeom>
              <a:avLst/>
              <a:gdLst/>
              <a:ahLst/>
              <a:cxnLst/>
              <a:rect l="l" t="t" r="r" b="b"/>
              <a:pathLst>
                <a:path w="18162" h="10272" extrusionOk="0">
                  <a:moveTo>
                    <a:pt x="349" y="0"/>
                  </a:moveTo>
                  <a:cubicBezTo>
                    <a:pt x="232" y="0"/>
                    <a:pt x="131" y="47"/>
                    <a:pt x="82" y="136"/>
                  </a:cubicBezTo>
                  <a:cubicBezTo>
                    <a:pt x="0" y="286"/>
                    <a:pt x="100" y="500"/>
                    <a:pt x="303" y="614"/>
                  </a:cubicBezTo>
                  <a:lnTo>
                    <a:pt x="17558" y="10202"/>
                  </a:lnTo>
                  <a:cubicBezTo>
                    <a:pt x="17641" y="10249"/>
                    <a:pt x="17729" y="10271"/>
                    <a:pt x="17810" y="10271"/>
                  </a:cubicBezTo>
                  <a:cubicBezTo>
                    <a:pt x="17927" y="10271"/>
                    <a:pt x="18029" y="10225"/>
                    <a:pt x="18078" y="10137"/>
                  </a:cubicBezTo>
                  <a:cubicBezTo>
                    <a:pt x="18162" y="9988"/>
                    <a:pt x="18066" y="9775"/>
                    <a:pt x="17862" y="9662"/>
                  </a:cubicBezTo>
                  <a:lnTo>
                    <a:pt x="601" y="69"/>
                  </a:lnTo>
                  <a:cubicBezTo>
                    <a:pt x="517" y="23"/>
                    <a:pt x="429" y="0"/>
                    <a:pt x="3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0122;p49">
              <a:extLst>
                <a:ext uri="{FF2B5EF4-FFF2-40B4-BE49-F238E27FC236}">
                  <a16:creationId xmlns:a16="http://schemas.microsoft.com/office/drawing/2014/main" id="{9C06CDBC-391A-5C1D-8273-6409A4BB24E6}"/>
                </a:ext>
              </a:extLst>
            </p:cNvPr>
            <p:cNvSpPr/>
            <p:nvPr/>
          </p:nvSpPr>
          <p:spPr>
            <a:xfrm>
              <a:off x="1859125" y="2395250"/>
              <a:ext cx="718325" cy="1248050"/>
            </a:xfrm>
            <a:custGeom>
              <a:avLst/>
              <a:gdLst/>
              <a:ahLst/>
              <a:cxnLst/>
              <a:rect l="l" t="t" r="r" b="b"/>
              <a:pathLst>
                <a:path w="28733" h="49922" extrusionOk="0">
                  <a:moveTo>
                    <a:pt x="27015" y="1"/>
                  </a:moveTo>
                  <a:cubicBezTo>
                    <a:pt x="26228" y="1625"/>
                    <a:pt x="1814" y="46076"/>
                    <a:pt x="0" y="49022"/>
                  </a:cubicBezTo>
                  <a:cubicBezTo>
                    <a:pt x="84" y="49070"/>
                    <a:pt x="148" y="49098"/>
                    <a:pt x="1653" y="49921"/>
                  </a:cubicBezTo>
                  <a:cubicBezTo>
                    <a:pt x="7128" y="40746"/>
                    <a:pt x="25037" y="7854"/>
                    <a:pt x="28733" y="1057"/>
                  </a:cubicBezTo>
                  <a:cubicBezTo>
                    <a:pt x="27429" y="309"/>
                    <a:pt x="27480" y="321"/>
                    <a:pt x="27361" y="245"/>
                  </a:cubicBezTo>
                  <a:cubicBezTo>
                    <a:pt x="27246" y="172"/>
                    <a:pt x="27130" y="88"/>
                    <a:pt x="270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123;p49">
              <a:extLst>
                <a:ext uri="{FF2B5EF4-FFF2-40B4-BE49-F238E27FC236}">
                  <a16:creationId xmlns:a16="http://schemas.microsoft.com/office/drawing/2014/main" id="{6B07381D-E416-B602-5891-ADA4636278B7}"/>
                </a:ext>
              </a:extLst>
            </p:cNvPr>
            <p:cNvSpPr/>
            <p:nvPr/>
          </p:nvSpPr>
          <p:spPr>
            <a:xfrm>
              <a:off x="2546575" y="2483300"/>
              <a:ext cx="40725" cy="36325"/>
            </a:xfrm>
            <a:custGeom>
              <a:avLst/>
              <a:gdLst/>
              <a:ahLst/>
              <a:cxnLst/>
              <a:rect l="l" t="t" r="r" b="b"/>
              <a:pathLst>
                <a:path w="1629" h="1453" extrusionOk="0">
                  <a:moveTo>
                    <a:pt x="869" y="0"/>
                  </a:moveTo>
                  <a:cubicBezTo>
                    <a:pt x="614" y="0"/>
                    <a:pt x="366" y="153"/>
                    <a:pt x="215" y="423"/>
                  </a:cubicBezTo>
                  <a:cubicBezTo>
                    <a:pt x="0" y="809"/>
                    <a:pt x="50" y="1163"/>
                    <a:pt x="398" y="1356"/>
                  </a:cubicBezTo>
                  <a:cubicBezTo>
                    <a:pt x="514" y="1420"/>
                    <a:pt x="643" y="1453"/>
                    <a:pt x="770" y="1453"/>
                  </a:cubicBezTo>
                  <a:cubicBezTo>
                    <a:pt x="1023" y="1453"/>
                    <a:pt x="1272"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0124;p49">
              <a:extLst>
                <a:ext uri="{FF2B5EF4-FFF2-40B4-BE49-F238E27FC236}">
                  <a16:creationId xmlns:a16="http://schemas.microsoft.com/office/drawing/2014/main" id="{AE8177AB-92BC-68D7-D21B-F456FF14F69A}"/>
                </a:ext>
              </a:extLst>
            </p:cNvPr>
            <p:cNvSpPr/>
            <p:nvPr/>
          </p:nvSpPr>
          <p:spPr>
            <a:xfrm>
              <a:off x="2442975" y="2439750"/>
              <a:ext cx="134775" cy="71450"/>
            </a:xfrm>
            <a:custGeom>
              <a:avLst/>
              <a:gdLst/>
              <a:ahLst/>
              <a:cxnLst/>
              <a:rect l="l" t="t" r="r" b="b"/>
              <a:pathLst>
                <a:path w="5391" h="2858" extrusionOk="0">
                  <a:moveTo>
                    <a:pt x="822" y="1"/>
                  </a:moveTo>
                  <a:cubicBezTo>
                    <a:pt x="700" y="1"/>
                    <a:pt x="563" y="21"/>
                    <a:pt x="393" y="90"/>
                  </a:cubicBezTo>
                  <a:cubicBezTo>
                    <a:pt x="313" y="125"/>
                    <a:pt x="220" y="193"/>
                    <a:pt x="144" y="287"/>
                  </a:cubicBezTo>
                  <a:cubicBezTo>
                    <a:pt x="71" y="384"/>
                    <a:pt x="23" y="509"/>
                    <a:pt x="17" y="615"/>
                  </a:cubicBezTo>
                  <a:cubicBezTo>
                    <a:pt x="1" y="829"/>
                    <a:pt x="65" y="966"/>
                    <a:pt x="118" y="1082"/>
                  </a:cubicBezTo>
                  <a:cubicBezTo>
                    <a:pt x="234" y="1306"/>
                    <a:pt x="371" y="1448"/>
                    <a:pt x="510" y="1587"/>
                  </a:cubicBezTo>
                  <a:cubicBezTo>
                    <a:pt x="790" y="1853"/>
                    <a:pt x="1090" y="2056"/>
                    <a:pt x="1397" y="2239"/>
                  </a:cubicBezTo>
                  <a:cubicBezTo>
                    <a:pt x="1410" y="2246"/>
                    <a:pt x="1425" y="2250"/>
                    <a:pt x="1441" y="2250"/>
                  </a:cubicBezTo>
                  <a:cubicBezTo>
                    <a:pt x="1532" y="2250"/>
                    <a:pt x="1662" y="2137"/>
                    <a:pt x="1756" y="1968"/>
                  </a:cubicBezTo>
                  <a:cubicBezTo>
                    <a:pt x="1866" y="1768"/>
                    <a:pt x="1894" y="1569"/>
                    <a:pt x="1816" y="1525"/>
                  </a:cubicBezTo>
                  <a:cubicBezTo>
                    <a:pt x="1548" y="1366"/>
                    <a:pt x="1289" y="1187"/>
                    <a:pt x="1084" y="990"/>
                  </a:cubicBezTo>
                  <a:cubicBezTo>
                    <a:pt x="1035" y="943"/>
                    <a:pt x="985" y="891"/>
                    <a:pt x="945" y="841"/>
                  </a:cubicBezTo>
                  <a:lnTo>
                    <a:pt x="945" y="841"/>
                  </a:lnTo>
                  <a:cubicBezTo>
                    <a:pt x="963" y="843"/>
                    <a:pt x="979" y="841"/>
                    <a:pt x="999" y="845"/>
                  </a:cubicBezTo>
                  <a:cubicBezTo>
                    <a:pt x="1130" y="867"/>
                    <a:pt x="1273" y="907"/>
                    <a:pt x="1415" y="957"/>
                  </a:cubicBezTo>
                  <a:cubicBezTo>
                    <a:pt x="1705" y="1064"/>
                    <a:pt x="2013" y="1195"/>
                    <a:pt x="2307" y="1326"/>
                  </a:cubicBezTo>
                  <a:cubicBezTo>
                    <a:pt x="3490" y="1877"/>
                    <a:pt x="3757" y="2086"/>
                    <a:pt x="4828" y="2843"/>
                  </a:cubicBezTo>
                  <a:cubicBezTo>
                    <a:pt x="4841" y="2853"/>
                    <a:pt x="4858" y="2857"/>
                    <a:pt x="4876" y="2857"/>
                  </a:cubicBezTo>
                  <a:cubicBezTo>
                    <a:pt x="4962" y="2857"/>
                    <a:pt x="5095" y="2759"/>
                    <a:pt x="5210" y="2609"/>
                  </a:cubicBezTo>
                  <a:cubicBezTo>
                    <a:pt x="5347" y="2426"/>
                    <a:pt x="5391" y="2229"/>
                    <a:pt x="5311" y="2171"/>
                  </a:cubicBezTo>
                  <a:cubicBezTo>
                    <a:pt x="4196" y="1382"/>
                    <a:pt x="3904" y="1159"/>
                    <a:pt x="2653" y="577"/>
                  </a:cubicBezTo>
                  <a:cubicBezTo>
                    <a:pt x="2337" y="434"/>
                    <a:pt x="2029" y="300"/>
                    <a:pt x="1689" y="175"/>
                  </a:cubicBezTo>
                  <a:cubicBezTo>
                    <a:pt x="1514" y="116"/>
                    <a:pt x="1333" y="62"/>
                    <a:pt x="1132" y="30"/>
                  </a:cubicBezTo>
                  <a:cubicBezTo>
                    <a:pt x="1034" y="19"/>
                    <a:pt x="935" y="1"/>
                    <a:pt x="82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0125;p49">
              <a:extLst>
                <a:ext uri="{FF2B5EF4-FFF2-40B4-BE49-F238E27FC236}">
                  <a16:creationId xmlns:a16="http://schemas.microsoft.com/office/drawing/2014/main" id="{D8BB865A-ECA5-5476-76C3-4CC3A2E3C244}"/>
                </a:ext>
              </a:extLst>
            </p:cNvPr>
            <p:cNvSpPr/>
            <p:nvPr/>
          </p:nvSpPr>
          <p:spPr>
            <a:xfrm>
              <a:off x="2443425" y="2450700"/>
              <a:ext cx="127325" cy="60500"/>
            </a:xfrm>
            <a:custGeom>
              <a:avLst/>
              <a:gdLst/>
              <a:ahLst/>
              <a:cxnLst/>
              <a:rect l="l" t="t" r="r" b="b"/>
              <a:pathLst>
                <a:path w="5093" h="2420" extrusionOk="0">
                  <a:moveTo>
                    <a:pt x="760" y="1"/>
                  </a:moveTo>
                  <a:cubicBezTo>
                    <a:pt x="412" y="1"/>
                    <a:pt x="160" y="108"/>
                    <a:pt x="1" y="258"/>
                  </a:cubicBezTo>
                  <a:cubicBezTo>
                    <a:pt x="5" y="427"/>
                    <a:pt x="55" y="546"/>
                    <a:pt x="100" y="644"/>
                  </a:cubicBezTo>
                  <a:cubicBezTo>
                    <a:pt x="216" y="868"/>
                    <a:pt x="353" y="1010"/>
                    <a:pt x="492" y="1149"/>
                  </a:cubicBezTo>
                  <a:cubicBezTo>
                    <a:pt x="772" y="1417"/>
                    <a:pt x="1072" y="1618"/>
                    <a:pt x="1379" y="1801"/>
                  </a:cubicBezTo>
                  <a:cubicBezTo>
                    <a:pt x="1392" y="1809"/>
                    <a:pt x="1407" y="1812"/>
                    <a:pt x="1423" y="1812"/>
                  </a:cubicBezTo>
                  <a:cubicBezTo>
                    <a:pt x="1482" y="1812"/>
                    <a:pt x="1559" y="1763"/>
                    <a:pt x="1629" y="1682"/>
                  </a:cubicBezTo>
                  <a:cubicBezTo>
                    <a:pt x="452" y="827"/>
                    <a:pt x="542" y="680"/>
                    <a:pt x="548" y="528"/>
                  </a:cubicBezTo>
                  <a:cubicBezTo>
                    <a:pt x="553" y="421"/>
                    <a:pt x="747" y="404"/>
                    <a:pt x="874" y="404"/>
                  </a:cubicBezTo>
                  <a:cubicBezTo>
                    <a:pt x="895" y="404"/>
                    <a:pt x="913" y="405"/>
                    <a:pt x="929" y="405"/>
                  </a:cubicBezTo>
                  <a:cubicBezTo>
                    <a:pt x="929" y="405"/>
                    <a:pt x="927" y="403"/>
                    <a:pt x="927" y="403"/>
                  </a:cubicBezTo>
                  <a:lnTo>
                    <a:pt x="927" y="403"/>
                  </a:lnTo>
                  <a:cubicBezTo>
                    <a:pt x="947" y="405"/>
                    <a:pt x="961" y="405"/>
                    <a:pt x="981" y="409"/>
                  </a:cubicBezTo>
                  <a:cubicBezTo>
                    <a:pt x="1112" y="429"/>
                    <a:pt x="1255" y="471"/>
                    <a:pt x="1397" y="521"/>
                  </a:cubicBezTo>
                  <a:cubicBezTo>
                    <a:pt x="1687" y="626"/>
                    <a:pt x="1995" y="757"/>
                    <a:pt x="2289" y="890"/>
                  </a:cubicBezTo>
                  <a:cubicBezTo>
                    <a:pt x="3472" y="1441"/>
                    <a:pt x="3739" y="1648"/>
                    <a:pt x="4810" y="2405"/>
                  </a:cubicBezTo>
                  <a:cubicBezTo>
                    <a:pt x="4823" y="2415"/>
                    <a:pt x="4840" y="2419"/>
                    <a:pt x="4858" y="2419"/>
                  </a:cubicBezTo>
                  <a:cubicBezTo>
                    <a:pt x="4920" y="2419"/>
                    <a:pt x="5006" y="2369"/>
                    <a:pt x="5090" y="2286"/>
                  </a:cubicBezTo>
                  <a:lnTo>
                    <a:pt x="5092" y="2286"/>
                  </a:lnTo>
                  <a:cubicBezTo>
                    <a:pt x="3474" y="938"/>
                    <a:pt x="2385" y="403"/>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0126;p49">
              <a:extLst>
                <a:ext uri="{FF2B5EF4-FFF2-40B4-BE49-F238E27FC236}">
                  <a16:creationId xmlns:a16="http://schemas.microsoft.com/office/drawing/2014/main" id="{F8C10FDF-D4A8-7C3A-6A2C-039F9FBCB6F2}"/>
                </a:ext>
              </a:extLst>
            </p:cNvPr>
            <p:cNvSpPr/>
            <p:nvPr/>
          </p:nvSpPr>
          <p:spPr>
            <a:xfrm>
              <a:off x="2498900" y="2573950"/>
              <a:ext cx="40725" cy="36325"/>
            </a:xfrm>
            <a:custGeom>
              <a:avLst/>
              <a:gdLst/>
              <a:ahLst/>
              <a:cxnLst/>
              <a:rect l="l" t="t" r="r" b="b"/>
              <a:pathLst>
                <a:path w="1629" h="1453" extrusionOk="0">
                  <a:moveTo>
                    <a:pt x="870" y="1"/>
                  </a:moveTo>
                  <a:cubicBezTo>
                    <a:pt x="615" y="1"/>
                    <a:pt x="366" y="153"/>
                    <a:pt x="215" y="424"/>
                  </a:cubicBezTo>
                  <a:cubicBezTo>
                    <a:pt x="1" y="807"/>
                    <a:pt x="50" y="1163"/>
                    <a:pt x="398" y="1356"/>
                  </a:cubicBezTo>
                  <a:cubicBezTo>
                    <a:pt x="515" y="1421"/>
                    <a:pt x="643" y="1453"/>
                    <a:pt x="770" y="1453"/>
                  </a:cubicBezTo>
                  <a:cubicBezTo>
                    <a:pt x="1024" y="1453"/>
                    <a:pt x="1273" y="1325"/>
                    <a:pt x="1414" y="1070"/>
                  </a:cubicBezTo>
                  <a:cubicBezTo>
                    <a:pt x="1629" y="684"/>
                    <a:pt x="1539" y="279"/>
                    <a:pt x="1191"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0127;p49">
              <a:extLst>
                <a:ext uri="{FF2B5EF4-FFF2-40B4-BE49-F238E27FC236}">
                  <a16:creationId xmlns:a16="http://schemas.microsoft.com/office/drawing/2014/main" id="{0046E931-5ACE-7B14-A428-E82D2861703E}"/>
                </a:ext>
              </a:extLst>
            </p:cNvPr>
            <p:cNvSpPr/>
            <p:nvPr/>
          </p:nvSpPr>
          <p:spPr>
            <a:xfrm>
              <a:off x="2395325" y="2530425"/>
              <a:ext cx="134775" cy="71425"/>
            </a:xfrm>
            <a:custGeom>
              <a:avLst/>
              <a:gdLst/>
              <a:ahLst/>
              <a:cxnLst/>
              <a:rect l="l" t="t" r="r" b="b"/>
              <a:pathLst>
                <a:path w="5391" h="2857" extrusionOk="0">
                  <a:moveTo>
                    <a:pt x="823" y="0"/>
                  </a:moveTo>
                  <a:cubicBezTo>
                    <a:pt x="702" y="0"/>
                    <a:pt x="564" y="20"/>
                    <a:pt x="392" y="89"/>
                  </a:cubicBezTo>
                  <a:cubicBezTo>
                    <a:pt x="312" y="125"/>
                    <a:pt x="217" y="192"/>
                    <a:pt x="143" y="286"/>
                  </a:cubicBezTo>
                  <a:cubicBezTo>
                    <a:pt x="70" y="383"/>
                    <a:pt x="22" y="509"/>
                    <a:pt x="16" y="612"/>
                  </a:cubicBezTo>
                  <a:cubicBezTo>
                    <a:pt x="0" y="829"/>
                    <a:pt x="64" y="966"/>
                    <a:pt x="118" y="1079"/>
                  </a:cubicBezTo>
                  <a:cubicBezTo>
                    <a:pt x="233" y="1306"/>
                    <a:pt x="370" y="1447"/>
                    <a:pt x="509" y="1584"/>
                  </a:cubicBezTo>
                  <a:cubicBezTo>
                    <a:pt x="790" y="1853"/>
                    <a:pt x="1090" y="2055"/>
                    <a:pt x="1396" y="2238"/>
                  </a:cubicBezTo>
                  <a:cubicBezTo>
                    <a:pt x="1409" y="2246"/>
                    <a:pt x="1424" y="2249"/>
                    <a:pt x="1440" y="2249"/>
                  </a:cubicBezTo>
                  <a:cubicBezTo>
                    <a:pt x="1531" y="2249"/>
                    <a:pt x="1661" y="2136"/>
                    <a:pt x="1756" y="1966"/>
                  </a:cubicBezTo>
                  <a:cubicBezTo>
                    <a:pt x="1865" y="1767"/>
                    <a:pt x="1893" y="1568"/>
                    <a:pt x="1816" y="1524"/>
                  </a:cubicBezTo>
                  <a:cubicBezTo>
                    <a:pt x="1547" y="1365"/>
                    <a:pt x="1289" y="1187"/>
                    <a:pt x="1084" y="990"/>
                  </a:cubicBezTo>
                  <a:cubicBezTo>
                    <a:pt x="1034" y="942"/>
                    <a:pt x="984" y="888"/>
                    <a:pt x="945" y="839"/>
                  </a:cubicBezTo>
                  <a:lnTo>
                    <a:pt x="945" y="839"/>
                  </a:lnTo>
                  <a:cubicBezTo>
                    <a:pt x="963" y="843"/>
                    <a:pt x="979" y="841"/>
                    <a:pt x="998" y="845"/>
                  </a:cubicBezTo>
                  <a:cubicBezTo>
                    <a:pt x="1130" y="866"/>
                    <a:pt x="1273" y="906"/>
                    <a:pt x="1414" y="956"/>
                  </a:cubicBezTo>
                  <a:cubicBezTo>
                    <a:pt x="1704" y="1061"/>
                    <a:pt x="2012" y="1192"/>
                    <a:pt x="2307" y="1326"/>
                  </a:cubicBezTo>
                  <a:cubicBezTo>
                    <a:pt x="3490" y="1876"/>
                    <a:pt x="3756" y="2083"/>
                    <a:pt x="4828" y="2843"/>
                  </a:cubicBezTo>
                  <a:cubicBezTo>
                    <a:pt x="4841" y="2852"/>
                    <a:pt x="4857" y="2857"/>
                    <a:pt x="4875" y="2857"/>
                  </a:cubicBezTo>
                  <a:cubicBezTo>
                    <a:pt x="4961" y="2857"/>
                    <a:pt x="5095" y="2759"/>
                    <a:pt x="5209" y="2608"/>
                  </a:cubicBezTo>
                  <a:cubicBezTo>
                    <a:pt x="5346" y="2425"/>
                    <a:pt x="5390" y="2226"/>
                    <a:pt x="5311" y="2171"/>
                  </a:cubicBezTo>
                  <a:cubicBezTo>
                    <a:pt x="4193" y="1381"/>
                    <a:pt x="3903" y="1157"/>
                    <a:pt x="2653" y="574"/>
                  </a:cubicBezTo>
                  <a:cubicBezTo>
                    <a:pt x="2336" y="431"/>
                    <a:pt x="2026" y="300"/>
                    <a:pt x="1686" y="175"/>
                  </a:cubicBezTo>
                  <a:cubicBezTo>
                    <a:pt x="1513" y="115"/>
                    <a:pt x="1332" y="61"/>
                    <a:pt x="1132" y="27"/>
                  </a:cubicBezTo>
                  <a:cubicBezTo>
                    <a:pt x="1034" y="17"/>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0128;p49">
              <a:extLst>
                <a:ext uri="{FF2B5EF4-FFF2-40B4-BE49-F238E27FC236}">
                  <a16:creationId xmlns:a16="http://schemas.microsoft.com/office/drawing/2014/main" id="{E894B7ED-4D1B-F9E9-8932-1B2C2BB6CAC1}"/>
                </a:ext>
              </a:extLst>
            </p:cNvPr>
            <p:cNvSpPr/>
            <p:nvPr/>
          </p:nvSpPr>
          <p:spPr>
            <a:xfrm>
              <a:off x="2395775" y="2541375"/>
              <a:ext cx="127250" cy="60475"/>
            </a:xfrm>
            <a:custGeom>
              <a:avLst/>
              <a:gdLst/>
              <a:ahLst/>
              <a:cxnLst/>
              <a:rect l="l" t="t" r="r" b="b"/>
              <a:pathLst>
                <a:path w="5090" h="2419" extrusionOk="0">
                  <a:moveTo>
                    <a:pt x="759" y="0"/>
                  </a:moveTo>
                  <a:cubicBezTo>
                    <a:pt x="411" y="0"/>
                    <a:pt x="159" y="108"/>
                    <a:pt x="0" y="257"/>
                  </a:cubicBezTo>
                  <a:cubicBezTo>
                    <a:pt x="2" y="426"/>
                    <a:pt x="54" y="544"/>
                    <a:pt x="100" y="643"/>
                  </a:cubicBezTo>
                  <a:cubicBezTo>
                    <a:pt x="215" y="868"/>
                    <a:pt x="352" y="1009"/>
                    <a:pt x="491" y="1148"/>
                  </a:cubicBezTo>
                  <a:cubicBezTo>
                    <a:pt x="772" y="1415"/>
                    <a:pt x="1072" y="1617"/>
                    <a:pt x="1378" y="1800"/>
                  </a:cubicBezTo>
                  <a:cubicBezTo>
                    <a:pt x="1391" y="1808"/>
                    <a:pt x="1406" y="1811"/>
                    <a:pt x="1421" y="1811"/>
                  </a:cubicBezTo>
                  <a:cubicBezTo>
                    <a:pt x="1481" y="1811"/>
                    <a:pt x="1558" y="1761"/>
                    <a:pt x="1629" y="1681"/>
                  </a:cubicBezTo>
                  <a:cubicBezTo>
                    <a:pt x="450" y="826"/>
                    <a:pt x="539" y="677"/>
                    <a:pt x="547" y="528"/>
                  </a:cubicBezTo>
                  <a:cubicBezTo>
                    <a:pt x="550" y="420"/>
                    <a:pt x="746" y="404"/>
                    <a:pt x="873" y="404"/>
                  </a:cubicBezTo>
                  <a:cubicBezTo>
                    <a:pt x="894" y="404"/>
                    <a:pt x="913" y="404"/>
                    <a:pt x="929" y="405"/>
                  </a:cubicBezTo>
                  <a:cubicBezTo>
                    <a:pt x="929" y="403"/>
                    <a:pt x="928" y="403"/>
                    <a:pt x="927" y="403"/>
                  </a:cubicBezTo>
                  <a:lnTo>
                    <a:pt x="927" y="403"/>
                  </a:lnTo>
                  <a:cubicBezTo>
                    <a:pt x="945" y="405"/>
                    <a:pt x="961" y="403"/>
                    <a:pt x="980" y="407"/>
                  </a:cubicBezTo>
                  <a:cubicBezTo>
                    <a:pt x="1112" y="428"/>
                    <a:pt x="1255" y="468"/>
                    <a:pt x="1396" y="518"/>
                  </a:cubicBezTo>
                  <a:cubicBezTo>
                    <a:pt x="1686" y="625"/>
                    <a:pt x="1994" y="756"/>
                    <a:pt x="2289" y="888"/>
                  </a:cubicBezTo>
                  <a:cubicBezTo>
                    <a:pt x="3472" y="1438"/>
                    <a:pt x="3738" y="1645"/>
                    <a:pt x="4810" y="2405"/>
                  </a:cubicBezTo>
                  <a:cubicBezTo>
                    <a:pt x="4823" y="2414"/>
                    <a:pt x="4839" y="2419"/>
                    <a:pt x="4857" y="2419"/>
                  </a:cubicBezTo>
                  <a:cubicBezTo>
                    <a:pt x="4919" y="2419"/>
                    <a:pt x="5006" y="2368"/>
                    <a:pt x="5090" y="2283"/>
                  </a:cubicBezTo>
                  <a:cubicBezTo>
                    <a:pt x="3472" y="935"/>
                    <a:pt x="2384" y="403"/>
                    <a:pt x="1426" y="110"/>
                  </a:cubicBezTo>
                  <a:cubicBezTo>
                    <a:pt x="1174" y="33"/>
                    <a:pt x="952" y="0"/>
                    <a:pt x="7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0129;p49">
              <a:extLst>
                <a:ext uri="{FF2B5EF4-FFF2-40B4-BE49-F238E27FC236}">
                  <a16:creationId xmlns:a16="http://schemas.microsoft.com/office/drawing/2014/main" id="{496EB4A8-ACB2-B3FF-0889-FD9ADD4F2F6B}"/>
                </a:ext>
              </a:extLst>
            </p:cNvPr>
            <p:cNvSpPr/>
            <p:nvPr/>
          </p:nvSpPr>
          <p:spPr>
            <a:xfrm>
              <a:off x="2449150" y="2663475"/>
              <a:ext cx="40725" cy="36325"/>
            </a:xfrm>
            <a:custGeom>
              <a:avLst/>
              <a:gdLst/>
              <a:ahLst/>
              <a:cxnLst/>
              <a:rect l="l" t="t" r="r" b="b"/>
              <a:pathLst>
                <a:path w="1629" h="1453" extrusionOk="0">
                  <a:moveTo>
                    <a:pt x="870" y="0"/>
                  </a:moveTo>
                  <a:cubicBezTo>
                    <a:pt x="615" y="0"/>
                    <a:pt x="366" y="152"/>
                    <a:pt x="215" y="421"/>
                  </a:cubicBezTo>
                  <a:cubicBezTo>
                    <a:pt x="0" y="807"/>
                    <a:pt x="50" y="1163"/>
                    <a:pt x="398" y="1356"/>
                  </a:cubicBezTo>
                  <a:cubicBezTo>
                    <a:pt x="514" y="1420"/>
                    <a:pt x="643" y="1452"/>
                    <a:pt x="770" y="1452"/>
                  </a:cubicBezTo>
                  <a:cubicBezTo>
                    <a:pt x="1023" y="1452"/>
                    <a:pt x="1272" y="1324"/>
                    <a:pt x="1414" y="1067"/>
                  </a:cubicBezTo>
                  <a:cubicBezTo>
                    <a:pt x="1629" y="684"/>
                    <a:pt x="1539" y="278"/>
                    <a:pt x="1191" y="85"/>
                  </a:cubicBezTo>
                  <a:cubicBezTo>
                    <a:pt x="1088" y="28"/>
                    <a:pt x="979"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0130;p49">
              <a:extLst>
                <a:ext uri="{FF2B5EF4-FFF2-40B4-BE49-F238E27FC236}">
                  <a16:creationId xmlns:a16="http://schemas.microsoft.com/office/drawing/2014/main" id="{99DB2A5E-34AE-35E0-014F-FD31A3171C26}"/>
                </a:ext>
              </a:extLst>
            </p:cNvPr>
            <p:cNvSpPr/>
            <p:nvPr/>
          </p:nvSpPr>
          <p:spPr>
            <a:xfrm>
              <a:off x="2345575" y="2619900"/>
              <a:ext cx="134775" cy="71475"/>
            </a:xfrm>
            <a:custGeom>
              <a:avLst/>
              <a:gdLst/>
              <a:ahLst/>
              <a:cxnLst/>
              <a:rect l="l" t="t" r="r" b="b"/>
              <a:pathLst>
                <a:path w="5391" h="2859" extrusionOk="0">
                  <a:moveTo>
                    <a:pt x="823" y="0"/>
                  </a:moveTo>
                  <a:cubicBezTo>
                    <a:pt x="701" y="0"/>
                    <a:pt x="563" y="21"/>
                    <a:pt x="392" y="91"/>
                  </a:cubicBezTo>
                  <a:cubicBezTo>
                    <a:pt x="312" y="126"/>
                    <a:pt x="219" y="192"/>
                    <a:pt x="143" y="286"/>
                  </a:cubicBezTo>
                  <a:cubicBezTo>
                    <a:pt x="70" y="385"/>
                    <a:pt x="22" y="510"/>
                    <a:pt x="16" y="614"/>
                  </a:cubicBezTo>
                  <a:cubicBezTo>
                    <a:pt x="0" y="830"/>
                    <a:pt x="64" y="967"/>
                    <a:pt x="118" y="1081"/>
                  </a:cubicBezTo>
                  <a:cubicBezTo>
                    <a:pt x="233" y="1305"/>
                    <a:pt x="370" y="1447"/>
                    <a:pt x="509" y="1586"/>
                  </a:cubicBezTo>
                  <a:cubicBezTo>
                    <a:pt x="790" y="1854"/>
                    <a:pt x="1090" y="2055"/>
                    <a:pt x="1396" y="2238"/>
                  </a:cubicBezTo>
                  <a:cubicBezTo>
                    <a:pt x="1410" y="2246"/>
                    <a:pt x="1426" y="2250"/>
                    <a:pt x="1443" y="2250"/>
                  </a:cubicBezTo>
                  <a:cubicBezTo>
                    <a:pt x="1534" y="2250"/>
                    <a:pt x="1663" y="2137"/>
                    <a:pt x="1756" y="1968"/>
                  </a:cubicBezTo>
                  <a:cubicBezTo>
                    <a:pt x="1865" y="1767"/>
                    <a:pt x="1893" y="1570"/>
                    <a:pt x="1817" y="1526"/>
                  </a:cubicBezTo>
                  <a:cubicBezTo>
                    <a:pt x="1547" y="1367"/>
                    <a:pt x="1289" y="1188"/>
                    <a:pt x="1084" y="991"/>
                  </a:cubicBezTo>
                  <a:cubicBezTo>
                    <a:pt x="1034" y="944"/>
                    <a:pt x="984" y="890"/>
                    <a:pt x="945" y="840"/>
                  </a:cubicBezTo>
                  <a:lnTo>
                    <a:pt x="945" y="840"/>
                  </a:lnTo>
                  <a:cubicBezTo>
                    <a:pt x="964" y="842"/>
                    <a:pt x="978" y="842"/>
                    <a:pt x="998" y="846"/>
                  </a:cubicBezTo>
                  <a:cubicBezTo>
                    <a:pt x="1129" y="868"/>
                    <a:pt x="1273" y="908"/>
                    <a:pt x="1414" y="958"/>
                  </a:cubicBezTo>
                  <a:cubicBezTo>
                    <a:pt x="1704" y="1063"/>
                    <a:pt x="2012" y="1194"/>
                    <a:pt x="2306" y="1327"/>
                  </a:cubicBezTo>
                  <a:cubicBezTo>
                    <a:pt x="3489" y="1878"/>
                    <a:pt x="3756" y="2085"/>
                    <a:pt x="4827" y="2844"/>
                  </a:cubicBezTo>
                  <a:cubicBezTo>
                    <a:pt x="4841" y="2854"/>
                    <a:pt x="4857" y="2858"/>
                    <a:pt x="4875" y="2858"/>
                  </a:cubicBezTo>
                  <a:cubicBezTo>
                    <a:pt x="4961" y="2858"/>
                    <a:pt x="5094" y="2759"/>
                    <a:pt x="5209" y="2610"/>
                  </a:cubicBezTo>
                  <a:cubicBezTo>
                    <a:pt x="5346" y="2427"/>
                    <a:pt x="5390" y="2228"/>
                    <a:pt x="5311" y="2172"/>
                  </a:cubicBezTo>
                  <a:cubicBezTo>
                    <a:pt x="4195" y="1381"/>
                    <a:pt x="3903" y="1158"/>
                    <a:pt x="2652" y="576"/>
                  </a:cubicBezTo>
                  <a:cubicBezTo>
                    <a:pt x="2336" y="433"/>
                    <a:pt x="2028" y="299"/>
                    <a:pt x="1688" y="176"/>
                  </a:cubicBezTo>
                  <a:cubicBezTo>
                    <a:pt x="1513" y="117"/>
                    <a:pt x="1332" y="63"/>
                    <a:pt x="1133" y="29"/>
                  </a:cubicBezTo>
                  <a:cubicBezTo>
                    <a:pt x="1035" y="18"/>
                    <a:pt x="936" y="0"/>
                    <a:pt x="8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131;p49">
              <a:extLst>
                <a:ext uri="{FF2B5EF4-FFF2-40B4-BE49-F238E27FC236}">
                  <a16:creationId xmlns:a16="http://schemas.microsoft.com/office/drawing/2014/main" id="{D699206F-16F2-6F24-FE86-5F23F9DCCBA3}"/>
                </a:ext>
              </a:extLst>
            </p:cNvPr>
            <p:cNvSpPr/>
            <p:nvPr/>
          </p:nvSpPr>
          <p:spPr>
            <a:xfrm>
              <a:off x="2346025" y="2630875"/>
              <a:ext cx="127300" cy="60500"/>
            </a:xfrm>
            <a:custGeom>
              <a:avLst/>
              <a:gdLst/>
              <a:ahLst/>
              <a:cxnLst/>
              <a:rect l="l" t="t" r="r" b="b"/>
              <a:pathLst>
                <a:path w="5092" h="2420" extrusionOk="0">
                  <a:moveTo>
                    <a:pt x="762" y="0"/>
                  </a:moveTo>
                  <a:cubicBezTo>
                    <a:pt x="413" y="0"/>
                    <a:pt x="160" y="108"/>
                    <a:pt x="0" y="258"/>
                  </a:cubicBezTo>
                  <a:cubicBezTo>
                    <a:pt x="4" y="425"/>
                    <a:pt x="54" y="544"/>
                    <a:pt x="100" y="642"/>
                  </a:cubicBezTo>
                  <a:cubicBezTo>
                    <a:pt x="215" y="866"/>
                    <a:pt x="354" y="1008"/>
                    <a:pt x="491" y="1147"/>
                  </a:cubicBezTo>
                  <a:cubicBezTo>
                    <a:pt x="772" y="1415"/>
                    <a:pt x="1072" y="1616"/>
                    <a:pt x="1378" y="1799"/>
                  </a:cubicBezTo>
                  <a:cubicBezTo>
                    <a:pt x="1391" y="1807"/>
                    <a:pt x="1407" y="1810"/>
                    <a:pt x="1423" y="1810"/>
                  </a:cubicBezTo>
                  <a:cubicBezTo>
                    <a:pt x="1483" y="1810"/>
                    <a:pt x="1558" y="1761"/>
                    <a:pt x="1630" y="1680"/>
                  </a:cubicBezTo>
                  <a:cubicBezTo>
                    <a:pt x="451" y="825"/>
                    <a:pt x="541" y="678"/>
                    <a:pt x="547" y="526"/>
                  </a:cubicBezTo>
                  <a:cubicBezTo>
                    <a:pt x="552" y="423"/>
                    <a:pt x="739" y="404"/>
                    <a:pt x="865" y="404"/>
                  </a:cubicBezTo>
                  <a:cubicBezTo>
                    <a:pt x="889" y="404"/>
                    <a:pt x="911" y="404"/>
                    <a:pt x="929" y="405"/>
                  </a:cubicBezTo>
                  <a:cubicBezTo>
                    <a:pt x="929" y="403"/>
                    <a:pt x="927" y="403"/>
                    <a:pt x="927" y="401"/>
                  </a:cubicBezTo>
                  <a:lnTo>
                    <a:pt x="927" y="401"/>
                  </a:lnTo>
                  <a:cubicBezTo>
                    <a:pt x="946" y="405"/>
                    <a:pt x="960" y="403"/>
                    <a:pt x="980" y="407"/>
                  </a:cubicBezTo>
                  <a:cubicBezTo>
                    <a:pt x="1111" y="429"/>
                    <a:pt x="1255" y="469"/>
                    <a:pt x="1398" y="519"/>
                  </a:cubicBezTo>
                  <a:cubicBezTo>
                    <a:pt x="1686" y="624"/>
                    <a:pt x="1994" y="755"/>
                    <a:pt x="2288" y="888"/>
                  </a:cubicBezTo>
                  <a:cubicBezTo>
                    <a:pt x="3471" y="1439"/>
                    <a:pt x="3738" y="1646"/>
                    <a:pt x="4809" y="2405"/>
                  </a:cubicBezTo>
                  <a:cubicBezTo>
                    <a:pt x="4823" y="2415"/>
                    <a:pt x="4839" y="2419"/>
                    <a:pt x="4857" y="2419"/>
                  </a:cubicBezTo>
                  <a:cubicBezTo>
                    <a:pt x="4919" y="2419"/>
                    <a:pt x="5006" y="2368"/>
                    <a:pt x="5090" y="2284"/>
                  </a:cubicBezTo>
                  <a:lnTo>
                    <a:pt x="5092" y="2284"/>
                  </a:lnTo>
                  <a:cubicBezTo>
                    <a:pt x="3473" y="936"/>
                    <a:pt x="2384" y="403"/>
                    <a:pt x="1426" y="109"/>
                  </a:cubicBezTo>
                  <a:cubicBezTo>
                    <a:pt x="1175" y="33"/>
                    <a:pt x="954" y="0"/>
                    <a:pt x="7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0132;p49">
              <a:extLst>
                <a:ext uri="{FF2B5EF4-FFF2-40B4-BE49-F238E27FC236}">
                  <a16:creationId xmlns:a16="http://schemas.microsoft.com/office/drawing/2014/main" id="{6309405D-B5FA-B884-00FA-45809B9C5016}"/>
                </a:ext>
              </a:extLst>
            </p:cNvPr>
            <p:cNvSpPr/>
            <p:nvPr/>
          </p:nvSpPr>
          <p:spPr>
            <a:xfrm>
              <a:off x="2401875" y="2754325"/>
              <a:ext cx="40750" cy="36325"/>
            </a:xfrm>
            <a:custGeom>
              <a:avLst/>
              <a:gdLst/>
              <a:ahLst/>
              <a:cxnLst/>
              <a:rect l="l" t="t" r="r" b="b"/>
              <a:pathLst>
                <a:path w="1630" h="1453" extrusionOk="0">
                  <a:moveTo>
                    <a:pt x="870" y="1"/>
                  </a:moveTo>
                  <a:cubicBezTo>
                    <a:pt x="614" y="1"/>
                    <a:pt x="365" y="153"/>
                    <a:pt x="215" y="424"/>
                  </a:cubicBezTo>
                  <a:cubicBezTo>
                    <a:pt x="1" y="807"/>
                    <a:pt x="50" y="1163"/>
                    <a:pt x="398" y="1356"/>
                  </a:cubicBezTo>
                  <a:cubicBezTo>
                    <a:pt x="514" y="1421"/>
                    <a:pt x="642" y="1453"/>
                    <a:pt x="769" y="1453"/>
                  </a:cubicBezTo>
                  <a:cubicBezTo>
                    <a:pt x="1023" y="1453"/>
                    <a:pt x="1273" y="1325"/>
                    <a:pt x="1414" y="1068"/>
                  </a:cubicBezTo>
                  <a:cubicBezTo>
                    <a:pt x="1629" y="684"/>
                    <a:pt x="1538" y="279"/>
                    <a:pt x="1192" y="86"/>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133;p49">
              <a:extLst>
                <a:ext uri="{FF2B5EF4-FFF2-40B4-BE49-F238E27FC236}">
                  <a16:creationId xmlns:a16="http://schemas.microsoft.com/office/drawing/2014/main" id="{5726EA61-E99B-4EC1-B478-03D6AA0122BA}"/>
                </a:ext>
              </a:extLst>
            </p:cNvPr>
            <p:cNvSpPr/>
            <p:nvPr/>
          </p:nvSpPr>
          <p:spPr>
            <a:xfrm>
              <a:off x="2298300" y="2710775"/>
              <a:ext cx="134775" cy="71450"/>
            </a:xfrm>
            <a:custGeom>
              <a:avLst/>
              <a:gdLst/>
              <a:ahLst/>
              <a:cxnLst/>
              <a:rect l="l" t="t" r="r" b="b"/>
              <a:pathLst>
                <a:path w="5391" h="2858" extrusionOk="0">
                  <a:moveTo>
                    <a:pt x="821" y="0"/>
                  </a:moveTo>
                  <a:cubicBezTo>
                    <a:pt x="700" y="0"/>
                    <a:pt x="563" y="20"/>
                    <a:pt x="392" y="90"/>
                  </a:cubicBezTo>
                  <a:cubicBezTo>
                    <a:pt x="313" y="124"/>
                    <a:pt x="217" y="191"/>
                    <a:pt x="144" y="285"/>
                  </a:cubicBezTo>
                  <a:cubicBezTo>
                    <a:pt x="70" y="384"/>
                    <a:pt x="22" y="510"/>
                    <a:pt x="16" y="613"/>
                  </a:cubicBezTo>
                  <a:cubicBezTo>
                    <a:pt x="1" y="830"/>
                    <a:pt x="64" y="967"/>
                    <a:pt x="118" y="1080"/>
                  </a:cubicBezTo>
                  <a:cubicBezTo>
                    <a:pt x="233" y="1305"/>
                    <a:pt x="370" y="1446"/>
                    <a:pt x="509" y="1585"/>
                  </a:cubicBezTo>
                  <a:cubicBezTo>
                    <a:pt x="790" y="1854"/>
                    <a:pt x="1090" y="2054"/>
                    <a:pt x="1396" y="2237"/>
                  </a:cubicBezTo>
                  <a:cubicBezTo>
                    <a:pt x="1410" y="2245"/>
                    <a:pt x="1425" y="2249"/>
                    <a:pt x="1442" y="2249"/>
                  </a:cubicBezTo>
                  <a:cubicBezTo>
                    <a:pt x="1533" y="2249"/>
                    <a:pt x="1662" y="2136"/>
                    <a:pt x="1756" y="1967"/>
                  </a:cubicBezTo>
                  <a:cubicBezTo>
                    <a:pt x="1865" y="1766"/>
                    <a:pt x="1893" y="1569"/>
                    <a:pt x="1816" y="1525"/>
                  </a:cubicBezTo>
                  <a:cubicBezTo>
                    <a:pt x="1547" y="1366"/>
                    <a:pt x="1289" y="1187"/>
                    <a:pt x="1084" y="991"/>
                  </a:cubicBezTo>
                  <a:cubicBezTo>
                    <a:pt x="1034" y="941"/>
                    <a:pt x="985" y="889"/>
                    <a:pt x="945" y="840"/>
                  </a:cubicBezTo>
                  <a:lnTo>
                    <a:pt x="945" y="840"/>
                  </a:lnTo>
                  <a:cubicBezTo>
                    <a:pt x="963" y="842"/>
                    <a:pt x="979" y="842"/>
                    <a:pt x="999" y="846"/>
                  </a:cubicBezTo>
                  <a:cubicBezTo>
                    <a:pt x="1130" y="867"/>
                    <a:pt x="1273" y="907"/>
                    <a:pt x="1414" y="957"/>
                  </a:cubicBezTo>
                  <a:cubicBezTo>
                    <a:pt x="1704" y="1062"/>
                    <a:pt x="2012" y="1193"/>
                    <a:pt x="2307" y="1327"/>
                  </a:cubicBezTo>
                  <a:cubicBezTo>
                    <a:pt x="3490" y="1877"/>
                    <a:pt x="3756" y="2084"/>
                    <a:pt x="4828" y="2844"/>
                  </a:cubicBezTo>
                  <a:cubicBezTo>
                    <a:pt x="4841" y="2853"/>
                    <a:pt x="4857" y="2857"/>
                    <a:pt x="4875" y="2857"/>
                  </a:cubicBezTo>
                  <a:cubicBezTo>
                    <a:pt x="4961" y="2857"/>
                    <a:pt x="5095" y="2758"/>
                    <a:pt x="5209" y="2609"/>
                  </a:cubicBezTo>
                  <a:cubicBezTo>
                    <a:pt x="5347" y="2426"/>
                    <a:pt x="5390" y="2227"/>
                    <a:pt x="5311" y="2172"/>
                  </a:cubicBezTo>
                  <a:cubicBezTo>
                    <a:pt x="4195" y="1380"/>
                    <a:pt x="3903" y="1158"/>
                    <a:pt x="2653" y="575"/>
                  </a:cubicBezTo>
                  <a:cubicBezTo>
                    <a:pt x="2337" y="432"/>
                    <a:pt x="2026" y="299"/>
                    <a:pt x="1686" y="176"/>
                  </a:cubicBezTo>
                  <a:cubicBezTo>
                    <a:pt x="1513" y="116"/>
                    <a:pt x="1333" y="62"/>
                    <a:pt x="1132" y="28"/>
                  </a:cubicBezTo>
                  <a:cubicBezTo>
                    <a:pt x="1034" y="18"/>
                    <a:pt x="935"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134;p49">
              <a:extLst>
                <a:ext uri="{FF2B5EF4-FFF2-40B4-BE49-F238E27FC236}">
                  <a16:creationId xmlns:a16="http://schemas.microsoft.com/office/drawing/2014/main" id="{DD4ADCB8-4399-658A-DA34-498A28DACDCD}"/>
                </a:ext>
              </a:extLst>
            </p:cNvPr>
            <p:cNvSpPr/>
            <p:nvPr/>
          </p:nvSpPr>
          <p:spPr>
            <a:xfrm>
              <a:off x="2298700" y="2721725"/>
              <a:ext cx="127325" cy="60500"/>
            </a:xfrm>
            <a:custGeom>
              <a:avLst/>
              <a:gdLst/>
              <a:ahLst/>
              <a:cxnLst/>
              <a:rect l="l" t="t" r="r" b="b"/>
              <a:pathLst>
                <a:path w="5093" h="2420" extrusionOk="0">
                  <a:moveTo>
                    <a:pt x="930" y="403"/>
                  </a:moveTo>
                  <a:cubicBezTo>
                    <a:pt x="930" y="404"/>
                    <a:pt x="930" y="404"/>
                    <a:pt x="931" y="404"/>
                  </a:cubicBezTo>
                  <a:cubicBezTo>
                    <a:pt x="930" y="404"/>
                    <a:pt x="930" y="404"/>
                    <a:pt x="930" y="403"/>
                  </a:cubicBezTo>
                  <a:close/>
                  <a:moveTo>
                    <a:pt x="764" y="0"/>
                  </a:moveTo>
                  <a:cubicBezTo>
                    <a:pt x="415" y="0"/>
                    <a:pt x="161" y="108"/>
                    <a:pt x="0" y="258"/>
                  </a:cubicBezTo>
                  <a:cubicBezTo>
                    <a:pt x="4" y="425"/>
                    <a:pt x="54" y="545"/>
                    <a:pt x="102" y="642"/>
                  </a:cubicBezTo>
                  <a:cubicBezTo>
                    <a:pt x="217" y="867"/>
                    <a:pt x="354" y="1008"/>
                    <a:pt x="493" y="1147"/>
                  </a:cubicBezTo>
                  <a:cubicBezTo>
                    <a:pt x="774" y="1416"/>
                    <a:pt x="1074" y="1616"/>
                    <a:pt x="1380" y="1799"/>
                  </a:cubicBezTo>
                  <a:cubicBezTo>
                    <a:pt x="1393" y="1807"/>
                    <a:pt x="1408" y="1811"/>
                    <a:pt x="1424" y="1811"/>
                  </a:cubicBezTo>
                  <a:cubicBezTo>
                    <a:pt x="1483" y="1811"/>
                    <a:pt x="1559" y="1761"/>
                    <a:pt x="1631" y="1680"/>
                  </a:cubicBezTo>
                  <a:cubicBezTo>
                    <a:pt x="452" y="825"/>
                    <a:pt x="541" y="678"/>
                    <a:pt x="549" y="527"/>
                  </a:cubicBezTo>
                  <a:cubicBezTo>
                    <a:pt x="553" y="420"/>
                    <a:pt x="753" y="403"/>
                    <a:pt x="880" y="403"/>
                  </a:cubicBezTo>
                  <a:cubicBezTo>
                    <a:pt x="898" y="403"/>
                    <a:pt x="915" y="403"/>
                    <a:pt x="930" y="403"/>
                  </a:cubicBezTo>
                  <a:lnTo>
                    <a:pt x="930" y="403"/>
                  </a:lnTo>
                  <a:cubicBezTo>
                    <a:pt x="929" y="403"/>
                    <a:pt x="929" y="403"/>
                    <a:pt x="929" y="402"/>
                  </a:cubicBezTo>
                  <a:lnTo>
                    <a:pt x="929" y="402"/>
                  </a:lnTo>
                  <a:cubicBezTo>
                    <a:pt x="947" y="404"/>
                    <a:pt x="963" y="404"/>
                    <a:pt x="983" y="408"/>
                  </a:cubicBezTo>
                  <a:cubicBezTo>
                    <a:pt x="1114" y="429"/>
                    <a:pt x="1257" y="469"/>
                    <a:pt x="1398" y="519"/>
                  </a:cubicBezTo>
                  <a:cubicBezTo>
                    <a:pt x="1688" y="624"/>
                    <a:pt x="1996" y="755"/>
                    <a:pt x="2291" y="889"/>
                  </a:cubicBezTo>
                  <a:cubicBezTo>
                    <a:pt x="3474" y="1439"/>
                    <a:pt x="3740" y="1646"/>
                    <a:pt x="4812" y="2406"/>
                  </a:cubicBezTo>
                  <a:cubicBezTo>
                    <a:pt x="4825" y="2415"/>
                    <a:pt x="4841" y="2420"/>
                    <a:pt x="4859" y="2420"/>
                  </a:cubicBezTo>
                  <a:cubicBezTo>
                    <a:pt x="4921" y="2420"/>
                    <a:pt x="5006" y="2369"/>
                    <a:pt x="5092" y="2284"/>
                  </a:cubicBezTo>
                  <a:cubicBezTo>
                    <a:pt x="3474" y="936"/>
                    <a:pt x="2384" y="404"/>
                    <a:pt x="1428" y="109"/>
                  </a:cubicBezTo>
                  <a:cubicBezTo>
                    <a:pt x="1177" y="33"/>
                    <a:pt x="956" y="0"/>
                    <a:pt x="7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135;p49">
              <a:extLst>
                <a:ext uri="{FF2B5EF4-FFF2-40B4-BE49-F238E27FC236}">
                  <a16:creationId xmlns:a16="http://schemas.microsoft.com/office/drawing/2014/main" id="{897F18A6-5164-550C-C1CC-E998F50DEF50}"/>
                </a:ext>
              </a:extLst>
            </p:cNvPr>
            <p:cNvSpPr/>
            <p:nvPr/>
          </p:nvSpPr>
          <p:spPr>
            <a:xfrm>
              <a:off x="2352125" y="2843800"/>
              <a:ext cx="40725" cy="36325"/>
            </a:xfrm>
            <a:custGeom>
              <a:avLst/>
              <a:gdLst/>
              <a:ahLst/>
              <a:cxnLst/>
              <a:rect l="l" t="t" r="r" b="b"/>
              <a:pathLst>
                <a:path w="1629" h="1453" extrusionOk="0">
                  <a:moveTo>
                    <a:pt x="872" y="1"/>
                  </a:moveTo>
                  <a:cubicBezTo>
                    <a:pt x="616" y="1"/>
                    <a:pt x="366" y="154"/>
                    <a:pt x="215" y="423"/>
                  </a:cubicBezTo>
                  <a:cubicBezTo>
                    <a:pt x="1" y="809"/>
                    <a:pt x="52" y="1163"/>
                    <a:pt x="398" y="1356"/>
                  </a:cubicBezTo>
                  <a:cubicBezTo>
                    <a:pt x="515" y="1420"/>
                    <a:pt x="644" y="1453"/>
                    <a:pt x="772" y="1453"/>
                  </a:cubicBezTo>
                  <a:cubicBezTo>
                    <a:pt x="1024" y="1453"/>
                    <a:pt x="1273" y="1326"/>
                    <a:pt x="1414" y="1069"/>
                  </a:cubicBezTo>
                  <a:cubicBezTo>
                    <a:pt x="1629" y="684"/>
                    <a:pt x="1539" y="278"/>
                    <a:pt x="1192" y="85"/>
                  </a:cubicBezTo>
                  <a:cubicBezTo>
                    <a:pt x="1089" y="28"/>
                    <a:pt x="980" y="1"/>
                    <a:pt x="8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0136;p49">
              <a:extLst>
                <a:ext uri="{FF2B5EF4-FFF2-40B4-BE49-F238E27FC236}">
                  <a16:creationId xmlns:a16="http://schemas.microsoft.com/office/drawing/2014/main" id="{6B7C6660-D47D-442A-8831-29B2F6EEE645}"/>
                </a:ext>
              </a:extLst>
            </p:cNvPr>
            <p:cNvSpPr/>
            <p:nvPr/>
          </p:nvSpPr>
          <p:spPr>
            <a:xfrm>
              <a:off x="2248550" y="2800250"/>
              <a:ext cx="134775" cy="71450"/>
            </a:xfrm>
            <a:custGeom>
              <a:avLst/>
              <a:gdLst/>
              <a:ahLst/>
              <a:cxnLst/>
              <a:rect l="l" t="t" r="r" b="b"/>
              <a:pathLst>
                <a:path w="5391" h="2858" extrusionOk="0">
                  <a:moveTo>
                    <a:pt x="821" y="1"/>
                  </a:moveTo>
                  <a:cubicBezTo>
                    <a:pt x="700" y="1"/>
                    <a:pt x="562" y="21"/>
                    <a:pt x="392" y="90"/>
                  </a:cubicBezTo>
                  <a:cubicBezTo>
                    <a:pt x="313" y="125"/>
                    <a:pt x="219" y="193"/>
                    <a:pt x="144" y="287"/>
                  </a:cubicBezTo>
                  <a:cubicBezTo>
                    <a:pt x="70" y="384"/>
                    <a:pt x="22" y="509"/>
                    <a:pt x="16" y="615"/>
                  </a:cubicBezTo>
                  <a:cubicBezTo>
                    <a:pt x="0" y="829"/>
                    <a:pt x="64" y="968"/>
                    <a:pt x="118" y="1082"/>
                  </a:cubicBezTo>
                  <a:cubicBezTo>
                    <a:pt x="233" y="1306"/>
                    <a:pt x="370" y="1448"/>
                    <a:pt x="509" y="1587"/>
                  </a:cubicBezTo>
                  <a:cubicBezTo>
                    <a:pt x="790" y="1853"/>
                    <a:pt x="1090" y="2056"/>
                    <a:pt x="1396" y="2239"/>
                  </a:cubicBezTo>
                  <a:cubicBezTo>
                    <a:pt x="1409" y="2246"/>
                    <a:pt x="1424" y="2250"/>
                    <a:pt x="1440" y="2250"/>
                  </a:cubicBezTo>
                  <a:cubicBezTo>
                    <a:pt x="1531" y="2250"/>
                    <a:pt x="1661" y="2137"/>
                    <a:pt x="1756" y="1968"/>
                  </a:cubicBezTo>
                  <a:cubicBezTo>
                    <a:pt x="1865" y="1768"/>
                    <a:pt x="1893" y="1569"/>
                    <a:pt x="1816" y="1525"/>
                  </a:cubicBezTo>
                  <a:cubicBezTo>
                    <a:pt x="1547" y="1366"/>
                    <a:pt x="1289" y="1187"/>
                    <a:pt x="1084" y="990"/>
                  </a:cubicBezTo>
                  <a:cubicBezTo>
                    <a:pt x="1034" y="943"/>
                    <a:pt x="985" y="891"/>
                    <a:pt x="945" y="841"/>
                  </a:cubicBezTo>
                  <a:lnTo>
                    <a:pt x="945" y="841"/>
                  </a:lnTo>
                  <a:cubicBezTo>
                    <a:pt x="965" y="843"/>
                    <a:pt x="979" y="841"/>
                    <a:pt x="998" y="845"/>
                  </a:cubicBezTo>
                  <a:cubicBezTo>
                    <a:pt x="1130" y="867"/>
                    <a:pt x="1273" y="909"/>
                    <a:pt x="1414" y="957"/>
                  </a:cubicBezTo>
                  <a:cubicBezTo>
                    <a:pt x="1704" y="1064"/>
                    <a:pt x="2012" y="1195"/>
                    <a:pt x="2307" y="1328"/>
                  </a:cubicBezTo>
                  <a:cubicBezTo>
                    <a:pt x="3490" y="1877"/>
                    <a:pt x="3756" y="2086"/>
                    <a:pt x="4828" y="2843"/>
                  </a:cubicBezTo>
                  <a:cubicBezTo>
                    <a:pt x="4841" y="2853"/>
                    <a:pt x="4857" y="2857"/>
                    <a:pt x="4876" y="2857"/>
                  </a:cubicBezTo>
                  <a:cubicBezTo>
                    <a:pt x="4962" y="2857"/>
                    <a:pt x="5096" y="2759"/>
                    <a:pt x="5209" y="2609"/>
                  </a:cubicBezTo>
                  <a:cubicBezTo>
                    <a:pt x="5346" y="2426"/>
                    <a:pt x="5390" y="2229"/>
                    <a:pt x="5311" y="2171"/>
                  </a:cubicBezTo>
                  <a:cubicBezTo>
                    <a:pt x="4195" y="1382"/>
                    <a:pt x="3903" y="1159"/>
                    <a:pt x="2653" y="577"/>
                  </a:cubicBezTo>
                  <a:cubicBezTo>
                    <a:pt x="2336" y="434"/>
                    <a:pt x="2028" y="300"/>
                    <a:pt x="1688" y="175"/>
                  </a:cubicBezTo>
                  <a:cubicBezTo>
                    <a:pt x="1513" y="116"/>
                    <a:pt x="1332" y="62"/>
                    <a:pt x="1132" y="30"/>
                  </a:cubicBezTo>
                  <a:cubicBezTo>
                    <a:pt x="1034"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0137;p49">
              <a:extLst>
                <a:ext uri="{FF2B5EF4-FFF2-40B4-BE49-F238E27FC236}">
                  <a16:creationId xmlns:a16="http://schemas.microsoft.com/office/drawing/2014/main" id="{645F58CE-15A5-390C-F4F8-0BA8A5B1467A}"/>
                </a:ext>
              </a:extLst>
            </p:cNvPr>
            <p:cNvSpPr/>
            <p:nvPr/>
          </p:nvSpPr>
          <p:spPr>
            <a:xfrm>
              <a:off x="2249000" y="2811200"/>
              <a:ext cx="127300" cy="60525"/>
            </a:xfrm>
            <a:custGeom>
              <a:avLst/>
              <a:gdLst/>
              <a:ahLst/>
              <a:cxnLst/>
              <a:rect l="l" t="t" r="r" b="b"/>
              <a:pathLst>
                <a:path w="5092" h="2421" extrusionOk="0">
                  <a:moveTo>
                    <a:pt x="759" y="1"/>
                  </a:moveTo>
                  <a:cubicBezTo>
                    <a:pt x="411" y="1"/>
                    <a:pt x="159" y="108"/>
                    <a:pt x="0" y="258"/>
                  </a:cubicBezTo>
                  <a:cubicBezTo>
                    <a:pt x="4" y="427"/>
                    <a:pt x="54" y="546"/>
                    <a:pt x="100" y="644"/>
                  </a:cubicBezTo>
                  <a:cubicBezTo>
                    <a:pt x="215" y="868"/>
                    <a:pt x="352" y="1010"/>
                    <a:pt x="491" y="1149"/>
                  </a:cubicBezTo>
                  <a:cubicBezTo>
                    <a:pt x="772" y="1417"/>
                    <a:pt x="1072" y="1618"/>
                    <a:pt x="1378" y="1801"/>
                  </a:cubicBezTo>
                  <a:cubicBezTo>
                    <a:pt x="1391" y="1808"/>
                    <a:pt x="1406" y="1812"/>
                    <a:pt x="1422" y="1812"/>
                  </a:cubicBezTo>
                  <a:cubicBezTo>
                    <a:pt x="1481" y="1812"/>
                    <a:pt x="1558" y="1762"/>
                    <a:pt x="1629" y="1682"/>
                  </a:cubicBezTo>
                  <a:cubicBezTo>
                    <a:pt x="452" y="827"/>
                    <a:pt x="541" y="678"/>
                    <a:pt x="547" y="528"/>
                  </a:cubicBezTo>
                  <a:cubicBezTo>
                    <a:pt x="552" y="421"/>
                    <a:pt x="747" y="404"/>
                    <a:pt x="873" y="404"/>
                  </a:cubicBezTo>
                  <a:cubicBezTo>
                    <a:pt x="894" y="404"/>
                    <a:pt x="913" y="405"/>
                    <a:pt x="929" y="405"/>
                  </a:cubicBezTo>
                  <a:cubicBezTo>
                    <a:pt x="929" y="405"/>
                    <a:pt x="927" y="403"/>
                    <a:pt x="927" y="403"/>
                  </a:cubicBezTo>
                  <a:lnTo>
                    <a:pt x="927" y="403"/>
                  </a:lnTo>
                  <a:cubicBezTo>
                    <a:pt x="947" y="405"/>
                    <a:pt x="961" y="405"/>
                    <a:pt x="980" y="407"/>
                  </a:cubicBezTo>
                  <a:cubicBezTo>
                    <a:pt x="1112" y="429"/>
                    <a:pt x="1255" y="471"/>
                    <a:pt x="1396" y="520"/>
                  </a:cubicBezTo>
                  <a:cubicBezTo>
                    <a:pt x="1686" y="626"/>
                    <a:pt x="1994" y="757"/>
                    <a:pt x="2289" y="890"/>
                  </a:cubicBezTo>
                  <a:cubicBezTo>
                    <a:pt x="3472" y="1441"/>
                    <a:pt x="3738" y="1648"/>
                    <a:pt x="4810" y="2407"/>
                  </a:cubicBezTo>
                  <a:cubicBezTo>
                    <a:pt x="4822" y="2416"/>
                    <a:pt x="4838" y="2420"/>
                    <a:pt x="4856" y="2420"/>
                  </a:cubicBezTo>
                  <a:cubicBezTo>
                    <a:pt x="4918" y="2420"/>
                    <a:pt x="5005" y="2369"/>
                    <a:pt x="5090" y="2286"/>
                  </a:cubicBezTo>
                  <a:lnTo>
                    <a:pt x="5092" y="2286"/>
                  </a:lnTo>
                  <a:cubicBezTo>
                    <a:pt x="3474"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0138;p49">
              <a:extLst>
                <a:ext uri="{FF2B5EF4-FFF2-40B4-BE49-F238E27FC236}">
                  <a16:creationId xmlns:a16="http://schemas.microsoft.com/office/drawing/2014/main" id="{F39A4519-CAB8-9C3F-7702-6F4648D4C2BF}"/>
                </a:ext>
              </a:extLst>
            </p:cNvPr>
            <p:cNvSpPr/>
            <p:nvPr/>
          </p:nvSpPr>
          <p:spPr>
            <a:xfrm>
              <a:off x="2302425" y="2933325"/>
              <a:ext cx="40675" cy="36325"/>
            </a:xfrm>
            <a:custGeom>
              <a:avLst/>
              <a:gdLst/>
              <a:ahLst/>
              <a:cxnLst/>
              <a:rect l="l" t="t" r="r" b="b"/>
              <a:pathLst>
                <a:path w="1627" h="1453" extrusionOk="0">
                  <a:moveTo>
                    <a:pt x="869" y="0"/>
                  </a:moveTo>
                  <a:cubicBezTo>
                    <a:pt x="614" y="0"/>
                    <a:pt x="364" y="152"/>
                    <a:pt x="213" y="423"/>
                  </a:cubicBezTo>
                  <a:cubicBezTo>
                    <a:pt x="1" y="807"/>
                    <a:pt x="50" y="1163"/>
                    <a:pt x="396" y="1355"/>
                  </a:cubicBezTo>
                  <a:cubicBezTo>
                    <a:pt x="513" y="1420"/>
                    <a:pt x="641" y="1452"/>
                    <a:pt x="768" y="1452"/>
                  </a:cubicBezTo>
                  <a:cubicBezTo>
                    <a:pt x="1022" y="1452"/>
                    <a:pt x="1271" y="1324"/>
                    <a:pt x="1414" y="1069"/>
                  </a:cubicBezTo>
                  <a:cubicBezTo>
                    <a:pt x="1627" y="683"/>
                    <a:pt x="1537" y="278"/>
                    <a:pt x="1189" y="85"/>
                  </a:cubicBezTo>
                  <a:cubicBezTo>
                    <a:pt x="1086" y="27"/>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0139;p49">
              <a:extLst>
                <a:ext uri="{FF2B5EF4-FFF2-40B4-BE49-F238E27FC236}">
                  <a16:creationId xmlns:a16="http://schemas.microsoft.com/office/drawing/2014/main" id="{0F611D82-A3FB-8F57-9356-B9C27EFB1CC7}"/>
                </a:ext>
              </a:extLst>
            </p:cNvPr>
            <p:cNvSpPr/>
            <p:nvPr/>
          </p:nvSpPr>
          <p:spPr>
            <a:xfrm>
              <a:off x="2198800" y="2889750"/>
              <a:ext cx="134775" cy="71450"/>
            </a:xfrm>
            <a:custGeom>
              <a:avLst/>
              <a:gdLst/>
              <a:ahLst/>
              <a:cxnLst/>
              <a:rect l="l" t="t" r="r" b="b"/>
              <a:pathLst>
                <a:path w="5391" h="2858" extrusionOk="0">
                  <a:moveTo>
                    <a:pt x="821" y="1"/>
                  </a:moveTo>
                  <a:cubicBezTo>
                    <a:pt x="700" y="1"/>
                    <a:pt x="563" y="21"/>
                    <a:pt x="394" y="90"/>
                  </a:cubicBezTo>
                  <a:cubicBezTo>
                    <a:pt x="312" y="126"/>
                    <a:pt x="219" y="194"/>
                    <a:pt x="143" y="287"/>
                  </a:cubicBezTo>
                  <a:cubicBezTo>
                    <a:pt x="70" y="385"/>
                    <a:pt x="24" y="510"/>
                    <a:pt x="16" y="613"/>
                  </a:cubicBezTo>
                  <a:cubicBezTo>
                    <a:pt x="0" y="830"/>
                    <a:pt x="64" y="967"/>
                    <a:pt x="118" y="1080"/>
                  </a:cubicBezTo>
                  <a:cubicBezTo>
                    <a:pt x="233" y="1305"/>
                    <a:pt x="372" y="1448"/>
                    <a:pt x="509" y="1585"/>
                  </a:cubicBezTo>
                  <a:cubicBezTo>
                    <a:pt x="790" y="1854"/>
                    <a:pt x="1090" y="2057"/>
                    <a:pt x="1396" y="2239"/>
                  </a:cubicBezTo>
                  <a:cubicBezTo>
                    <a:pt x="1409" y="2247"/>
                    <a:pt x="1425" y="2251"/>
                    <a:pt x="1441" y="2251"/>
                  </a:cubicBezTo>
                  <a:cubicBezTo>
                    <a:pt x="1533" y="2251"/>
                    <a:pt x="1663" y="2138"/>
                    <a:pt x="1756" y="1967"/>
                  </a:cubicBezTo>
                  <a:cubicBezTo>
                    <a:pt x="1865" y="1768"/>
                    <a:pt x="1893" y="1569"/>
                    <a:pt x="1817" y="1526"/>
                  </a:cubicBezTo>
                  <a:cubicBezTo>
                    <a:pt x="1547" y="1367"/>
                    <a:pt x="1291" y="1188"/>
                    <a:pt x="1086" y="991"/>
                  </a:cubicBezTo>
                  <a:cubicBezTo>
                    <a:pt x="1034" y="943"/>
                    <a:pt x="986" y="890"/>
                    <a:pt x="945" y="840"/>
                  </a:cubicBezTo>
                  <a:lnTo>
                    <a:pt x="945" y="840"/>
                  </a:lnTo>
                  <a:cubicBezTo>
                    <a:pt x="965" y="844"/>
                    <a:pt x="978" y="842"/>
                    <a:pt x="998" y="846"/>
                  </a:cubicBezTo>
                  <a:cubicBezTo>
                    <a:pt x="1130" y="868"/>
                    <a:pt x="1273" y="907"/>
                    <a:pt x="1416" y="957"/>
                  </a:cubicBezTo>
                  <a:cubicBezTo>
                    <a:pt x="1706" y="1063"/>
                    <a:pt x="2014" y="1194"/>
                    <a:pt x="2307" y="1327"/>
                  </a:cubicBezTo>
                  <a:cubicBezTo>
                    <a:pt x="3489" y="1878"/>
                    <a:pt x="3756" y="2084"/>
                    <a:pt x="4829" y="2844"/>
                  </a:cubicBezTo>
                  <a:cubicBezTo>
                    <a:pt x="4842" y="2853"/>
                    <a:pt x="4858" y="2858"/>
                    <a:pt x="4877" y="2858"/>
                  </a:cubicBezTo>
                  <a:cubicBezTo>
                    <a:pt x="4962" y="2858"/>
                    <a:pt x="5096" y="2760"/>
                    <a:pt x="5209" y="2609"/>
                  </a:cubicBezTo>
                  <a:cubicBezTo>
                    <a:pt x="5346" y="2426"/>
                    <a:pt x="5390" y="2228"/>
                    <a:pt x="5311" y="2172"/>
                  </a:cubicBezTo>
                  <a:lnTo>
                    <a:pt x="5313" y="2172"/>
                  </a:lnTo>
                  <a:cubicBezTo>
                    <a:pt x="4195" y="1383"/>
                    <a:pt x="3903" y="1158"/>
                    <a:pt x="2654" y="575"/>
                  </a:cubicBezTo>
                  <a:cubicBezTo>
                    <a:pt x="2336" y="432"/>
                    <a:pt x="2028" y="301"/>
                    <a:pt x="1688" y="176"/>
                  </a:cubicBezTo>
                  <a:cubicBezTo>
                    <a:pt x="1513" y="116"/>
                    <a:pt x="1332" y="62"/>
                    <a:pt x="1134" y="29"/>
                  </a:cubicBezTo>
                  <a:cubicBezTo>
                    <a:pt x="1034" y="18"/>
                    <a:pt x="935"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140;p49">
              <a:extLst>
                <a:ext uri="{FF2B5EF4-FFF2-40B4-BE49-F238E27FC236}">
                  <a16:creationId xmlns:a16="http://schemas.microsoft.com/office/drawing/2014/main" id="{6DB272B1-1928-3FFB-C6D0-4614E696F02C}"/>
                </a:ext>
              </a:extLst>
            </p:cNvPr>
            <p:cNvSpPr/>
            <p:nvPr/>
          </p:nvSpPr>
          <p:spPr>
            <a:xfrm>
              <a:off x="2199250" y="2900725"/>
              <a:ext cx="127300" cy="60500"/>
            </a:xfrm>
            <a:custGeom>
              <a:avLst/>
              <a:gdLst/>
              <a:ahLst/>
              <a:cxnLst/>
              <a:rect l="l" t="t" r="r" b="b"/>
              <a:pathLst>
                <a:path w="5092" h="2420" extrusionOk="0">
                  <a:moveTo>
                    <a:pt x="760" y="0"/>
                  </a:moveTo>
                  <a:cubicBezTo>
                    <a:pt x="412" y="0"/>
                    <a:pt x="160" y="108"/>
                    <a:pt x="0" y="258"/>
                  </a:cubicBezTo>
                  <a:cubicBezTo>
                    <a:pt x="4" y="425"/>
                    <a:pt x="54" y="544"/>
                    <a:pt x="100" y="641"/>
                  </a:cubicBezTo>
                  <a:cubicBezTo>
                    <a:pt x="215" y="868"/>
                    <a:pt x="354" y="1009"/>
                    <a:pt x="491" y="1146"/>
                  </a:cubicBezTo>
                  <a:cubicBezTo>
                    <a:pt x="772" y="1415"/>
                    <a:pt x="1072" y="1618"/>
                    <a:pt x="1378" y="1800"/>
                  </a:cubicBezTo>
                  <a:cubicBezTo>
                    <a:pt x="1391" y="1808"/>
                    <a:pt x="1406" y="1812"/>
                    <a:pt x="1422" y="1812"/>
                  </a:cubicBezTo>
                  <a:cubicBezTo>
                    <a:pt x="1482" y="1812"/>
                    <a:pt x="1558" y="1761"/>
                    <a:pt x="1630" y="1681"/>
                  </a:cubicBezTo>
                  <a:cubicBezTo>
                    <a:pt x="451" y="824"/>
                    <a:pt x="541" y="677"/>
                    <a:pt x="547" y="528"/>
                  </a:cubicBezTo>
                  <a:cubicBezTo>
                    <a:pt x="552" y="420"/>
                    <a:pt x="748" y="404"/>
                    <a:pt x="874" y="404"/>
                  </a:cubicBezTo>
                  <a:cubicBezTo>
                    <a:pt x="894" y="404"/>
                    <a:pt x="913" y="404"/>
                    <a:pt x="929" y="405"/>
                  </a:cubicBezTo>
                  <a:cubicBezTo>
                    <a:pt x="929" y="404"/>
                    <a:pt x="929" y="403"/>
                    <a:pt x="928" y="403"/>
                  </a:cubicBezTo>
                  <a:lnTo>
                    <a:pt x="928" y="403"/>
                  </a:lnTo>
                  <a:cubicBezTo>
                    <a:pt x="947" y="405"/>
                    <a:pt x="961" y="403"/>
                    <a:pt x="980" y="407"/>
                  </a:cubicBezTo>
                  <a:cubicBezTo>
                    <a:pt x="1112" y="429"/>
                    <a:pt x="1255" y="468"/>
                    <a:pt x="1398" y="518"/>
                  </a:cubicBezTo>
                  <a:cubicBezTo>
                    <a:pt x="1688" y="626"/>
                    <a:pt x="1996" y="755"/>
                    <a:pt x="2289" y="888"/>
                  </a:cubicBezTo>
                  <a:cubicBezTo>
                    <a:pt x="3471" y="1439"/>
                    <a:pt x="3740" y="1645"/>
                    <a:pt x="4811" y="2405"/>
                  </a:cubicBezTo>
                  <a:cubicBezTo>
                    <a:pt x="4825" y="2414"/>
                    <a:pt x="4841" y="2419"/>
                    <a:pt x="4859" y="2419"/>
                  </a:cubicBezTo>
                  <a:cubicBezTo>
                    <a:pt x="4920" y="2419"/>
                    <a:pt x="5006" y="2368"/>
                    <a:pt x="5092" y="2284"/>
                  </a:cubicBezTo>
                  <a:cubicBezTo>
                    <a:pt x="3473" y="936"/>
                    <a:pt x="2384" y="403"/>
                    <a:pt x="1426" y="111"/>
                  </a:cubicBezTo>
                  <a:cubicBezTo>
                    <a:pt x="1174" y="33"/>
                    <a:pt x="952"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0141;p49">
              <a:extLst>
                <a:ext uri="{FF2B5EF4-FFF2-40B4-BE49-F238E27FC236}">
                  <a16:creationId xmlns:a16="http://schemas.microsoft.com/office/drawing/2014/main" id="{5A799878-B3BF-B463-5368-7BE91EF1CE5D}"/>
                </a:ext>
              </a:extLst>
            </p:cNvPr>
            <p:cNvSpPr/>
            <p:nvPr/>
          </p:nvSpPr>
          <p:spPr>
            <a:xfrm>
              <a:off x="2252675" y="3022800"/>
              <a:ext cx="40675" cy="36325"/>
            </a:xfrm>
            <a:custGeom>
              <a:avLst/>
              <a:gdLst/>
              <a:ahLst/>
              <a:cxnLst/>
              <a:rect l="l" t="t" r="r" b="b"/>
              <a:pathLst>
                <a:path w="1627" h="1453" extrusionOk="0">
                  <a:moveTo>
                    <a:pt x="870" y="0"/>
                  </a:moveTo>
                  <a:cubicBezTo>
                    <a:pt x="614" y="0"/>
                    <a:pt x="364" y="153"/>
                    <a:pt x="213" y="423"/>
                  </a:cubicBezTo>
                  <a:cubicBezTo>
                    <a:pt x="0" y="808"/>
                    <a:pt x="50" y="1162"/>
                    <a:pt x="396" y="1355"/>
                  </a:cubicBezTo>
                  <a:cubicBezTo>
                    <a:pt x="513" y="1420"/>
                    <a:pt x="642" y="1452"/>
                    <a:pt x="769" y="1452"/>
                  </a:cubicBezTo>
                  <a:cubicBezTo>
                    <a:pt x="1022" y="1452"/>
                    <a:pt x="1271" y="1325"/>
                    <a:pt x="1414" y="1069"/>
                  </a:cubicBezTo>
                  <a:cubicBezTo>
                    <a:pt x="1627" y="685"/>
                    <a:pt x="1537" y="277"/>
                    <a:pt x="1189" y="85"/>
                  </a:cubicBezTo>
                  <a:cubicBezTo>
                    <a:pt x="1087" y="27"/>
                    <a:pt x="978" y="0"/>
                    <a:pt x="8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142;p49">
              <a:extLst>
                <a:ext uri="{FF2B5EF4-FFF2-40B4-BE49-F238E27FC236}">
                  <a16:creationId xmlns:a16="http://schemas.microsoft.com/office/drawing/2014/main" id="{FC7DA60E-D703-F220-9E28-66837C44B62B}"/>
                </a:ext>
              </a:extLst>
            </p:cNvPr>
            <p:cNvSpPr/>
            <p:nvPr/>
          </p:nvSpPr>
          <p:spPr>
            <a:xfrm>
              <a:off x="2149100" y="2979250"/>
              <a:ext cx="134750" cy="71475"/>
            </a:xfrm>
            <a:custGeom>
              <a:avLst/>
              <a:gdLst/>
              <a:ahLst/>
              <a:cxnLst/>
              <a:rect l="l" t="t" r="r" b="b"/>
              <a:pathLst>
                <a:path w="5390" h="2859" extrusionOk="0">
                  <a:moveTo>
                    <a:pt x="819" y="0"/>
                  </a:moveTo>
                  <a:cubicBezTo>
                    <a:pt x="698" y="0"/>
                    <a:pt x="561" y="20"/>
                    <a:pt x="392" y="89"/>
                  </a:cubicBezTo>
                  <a:cubicBezTo>
                    <a:pt x="310" y="125"/>
                    <a:pt x="217" y="192"/>
                    <a:pt x="141" y="286"/>
                  </a:cubicBezTo>
                  <a:cubicBezTo>
                    <a:pt x="70" y="383"/>
                    <a:pt x="22" y="510"/>
                    <a:pt x="16" y="614"/>
                  </a:cubicBezTo>
                  <a:cubicBezTo>
                    <a:pt x="0" y="831"/>
                    <a:pt x="62" y="968"/>
                    <a:pt x="115" y="1081"/>
                  </a:cubicBezTo>
                  <a:cubicBezTo>
                    <a:pt x="231" y="1306"/>
                    <a:pt x="370" y="1447"/>
                    <a:pt x="509" y="1586"/>
                  </a:cubicBezTo>
                  <a:cubicBezTo>
                    <a:pt x="787" y="1854"/>
                    <a:pt x="1088" y="2055"/>
                    <a:pt x="1396" y="2238"/>
                  </a:cubicBezTo>
                  <a:cubicBezTo>
                    <a:pt x="1409" y="2246"/>
                    <a:pt x="1425" y="2250"/>
                    <a:pt x="1442" y="2250"/>
                  </a:cubicBezTo>
                  <a:cubicBezTo>
                    <a:pt x="1532" y="2250"/>
                    <a:pt x="1661" y="2137"/>
                    <a:pt x="1754" y="1968"/>
                  </a:cubicBezTo>
                  <a:cubicBezTo>
                    <a:pt x="1865" y="1767"/>
                    <a:pt x="1891" y="1570"/>
                    <a:pt x="1815" y="1526"/>
                  </a:cubicBezTo>
                  <a:cubicBezTo>
                    <a:pt x="1547" y="1365"/>
                    <a:pt x="1288" y="1188"/>
                    <a:pt x="1084" y="992"/>
                  </a:cubicBezTo>
                  <a:cubicBezTo>
                    <a:pt x="1032" y="942"/>
                    <a:pt x="984" y="890"/>
                    <a:pt x="944" y="840"/>
                  </a:cubicBezTo>
                  <a:lnTo>
                    <a:pt x="944" y="840"/>
                  </a:lnTo>
                  <a:cubicBezTo>
                    <a:pt x="962" y="842"/>
                    <a:pt x="978" y="842"/>
                    <a:pt x="998" y="846"/>
                  </a:cubicBezTo>
                  <a:cubicBezTo>
                    <a:pt x="1129" y="866"/>
                    <a:pt x="1271" y="908"/>
                    <a:pt x="1414" y="958"/>
                  </a:cubicBezTo>
                  <a:cubicBezTo>
                    <a:pt x="1704" y="1063"/>
                    <a:pt x="2012" y="1194"/>
                    <a:pt x="2306" y="1328"/>
                  </a:cubicBezTo>
                  <a:cubicBezTo>
                    <a:pt x="3487" y="1878"/>
                    <a:pt x="3756" y="2085"/>
                    <a:pt x="4827" y="2845"/>
                  </a:cubicBezTo>
                  <a:cubicBezTo>
                    <a:pt x="4841" y="2854"/>
                    <a:pt x="4857" y="2858"/>
                    <a:pt x="4875" y="2858"/>
                  </a:cubicBezTo>
                  <a:cubicBezTo>
                    <a:pt x="4960" y="2858"/>
                    <a:pt x="5094" y="2759"/>
                    <a:pt x="5207" y="2608"/>
                  </a:cubicBezTo>
                  <a:cubicBezTo>
                    <a:pt x="5344" y="2427"/>
                    <a:pt x="5390" y="2228"/>
                    <a:pt x="5310" y="2173"/>
                  </a:cubicBezTo>
                  <a:cubicBezTo>
                    <a:pt x="4193" y="1381"/>
                    <a:pt x="3901" y="1159"/>
                    <a:pt x="2652" y="576"/>
                  </a:cubicBezTo>
                  <a:cubicBezTo>
                    <a:pt x="2334" y="433"/>
                    <a:pt x="2026" y="300"/>
                    <a:pt x="1686" y="176"/>
                  </a:cubicBezTo>
                  <a:cubicBezTo>
                    <a:pt x="1511" y="115"/>
                    <a:pt x="1332" y="63"/>
                    <a:pt x="1131" y="29"/>
                  </a:cubicBezTo>
                  <a:cubicBezTo>
                    <a:pt x="1032" y="18"/>
                    <a:pt x="933" y="0"/>
                    <a:pt x="8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143;p49">
              <a:extLst>
                <a:ext uri="{FF2B5EF4-FFF2-40B4-BE49-F238E27FC236}">
                  <a16:creationId xmlns:a16="http://schemas.microsoft.com/office/drawing/2014/main" id="{EEB95B2B-1F48-E6E4-9FB5-C9DA5085D4E4}"/>
                </a:ext>
              </a:extLst>
            </p:cNvPr>
            <p:cNvSpPr/>
            <p:nvPr/>
          </p:nvSpPr>
          <p:spPr>
            <a:xfrm>
              <a:off x="2149500" y="2990225"/>
              <a:ext cx="127300" cy="60500"/>
            </a:xfrm>
            <a:custGeom>
              <a:avLst/>
              <a:gdLst/>
              <a:ahLst/>
              <a:cxnLst/>
              <a:rect l="l" t="t" r="r" b="b"/>
              <a:pathLst>
                <a:path w="5092" h="2420" extrusionOk="0">
                  <a:moveTo>
                    <a:pt x="929" y="403"/>
                  </a:moveTo>
                  <a:cubicBezTo>
                    <a:pt x="930" y="403"/>
                    <a:pt x="930" y="403"/>
                    <a:pt x="930" y="403"/>
                  </a:cubicBezTo>
                  <a:cubicBezTo>
                    <a:pt x="930" y="403"/>
                    <a:pt x="930" y="403"/>
                    <a:pt x="929" y="403"/>
                  </a:cubicBezTo>
                  <a:close/>
                  <a:moveTo>
                    <a:pt x="763" y="0"/>
                  </a:moveTo>
                  <a:cubicBezTo>
                    <a:pt x="413" y="0"/>
                    <a:pt x="160" y="108"/>
                    <a:pt x="0" y="258"/>
                  </a:cubicBezTo>
                  <a:cubicBezTo>
                    <a:pt x="4" y="425"/>
                    <a:pt x="54" y="545"/>
                    <a:pt x="99" y="642"/>
                  </a:cubicBezTo>
                  <a:cubicBezTo>
                    <a:pt x="217" y="867"/>
                    <a:pt x="354" y="1008"/>
                    <a:pt x="493" y="1147"/>
                  </a:cubicBezTo>
                  <a:cubicBezTo>
                    <a:pt x="773" y="1415"/>
                    <a:pt x="1072" y="1616"/>
                    <a:pt x="1380" y="1799"/>
                  </a:cubicBezTo>
                  <a:cubicBezTo>
                    <a:pt x="1393" y="1807"/>
                    <a:pt x="1408" y="1810"/>
                    <a:pt x="1424" y="1810"/>
                  </a:cubicBezTo>
                  <a:cubicBezTo>
                    <a:pt x="1483" y="1810"/>
                    <a:pt x="1558" y="1761"/>
                    <a:pt x="1630" y="1680"/>
                  </a:cubicBezTo>
                  <a:cubicBezTo>
                    <a:pt x="451" y="825"/>
                    <a:pt x="541" y="678"/>
                    <a:pt x="547" y="527"/>
                  </a:cubicBezTo>
                  <a:cubicBezTo>
                    <a:pt x="552" y="420"/>
                    <a:pt x="753" y="403"/>
                    <a:pt x="879" y="403"/>
                  </a:cubicBezTo>
                  <a:cubicBezTo>
                    <a:pt x="898" y="403"/>
                    <a:pt x="915" y="403"/>
                    <a:pt x="929" y="403"/>
                  </a:cubicBezTo>
                  <a:lnTo>
                    <a:pt x="929" y="403"/>
                  </a:lnTo>
                  <a:cubicBezTo>
                    <a:pt x="928" y="403"/>
                    <a:pt x="928" y="403"/>
                    <a:pt x="928" y="401"/>
                  </a:cubicBezTo>
                  <a:lnTo>
                    <a:pt x="928" y="401"/>
                  </a:lnTo>
                  <a:cubicBezTo>
                    <a:pt x="946" y="403"/>
                    <a:pt x="962" y="403"/>
                    <a:pt x="982" y="407"/>
                  </a:cubicBezTo>
                  <a:cubicBezTo>
                    <a:pt x="1113" y="429"/>
                    <a:pt x="1255" y="469"/>
                    <a:pt x="1398" y="519"/>
                  </a:cubicBezTo>
                  <a:cubicBezTo>
                    <a:pt x="1688" y="624"/>
                    <a:pt x="1996" y="755"/>
                    <a:pt x="2290" y="889"/>
                  </a:cubicBezTo>
                  <a:cubicBezTo>
                    <a:pt x="3471" y="1439"/>
                    <a:pt x="3740" y="1646"/>
                    <a:pt x="4811" y="2406"/>
                  </a:cubicBezTo>
                  <a:cubicBezTo>
                    <a:pt x="4825" y="2415"/>
                    <a:pt x="4841" y="2420"/>
                    <a:pt x="4859" y="2420"/>
                  </a:cubicBezTo>
                  <a:cubicBezTo>
                    <a:pt x="4920" y="2420"/>
                    <a:pt x="5006" y="2368"/>
                    <a:pt x="5092" y="2284"/>
                  </a:cubicBezTo>
                  <a:cubicBezTo>
                    <a:pt x="3473" y="936"/>
                    <a:pt x="2384" y="403"/>
                    <a:pt x="1428" y="109"/>
                  </a:cubicBezTo>
                  <a:cubicBezTo>
                    <a:pt x="1176" y="33"/>
                    <a:pt x="955" y="0"/>
                    <a:pt x="7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144;p49">
              <a:extLst>
                <a:ext uri="{FF2B5EF4-FFF2-40B4-BE49-F238E27FC236}">
                  <a16:creationId xmlns:a16="http://schemas.microsoft.com/office/drawing/2014/main" id="{BDDB4D43-5915-075F-FD0C-708A6EF2F5C3}"/>
                </a:ext>
              </a:extLst>
            </p:cNvPr>
            <p:cNvSpPr/>
            <p:nvPr/>
          </p:nvSpPr>
          <p:spPr>
            <a:xfrm>
              <a:off x="2202925" y="3112300"/>
              <a:ext cx="40725" cy="36325"/>
            </a:xfrm>
            <a:custGeom>
              <a:avLst/>
              <a:gdLst/>
              <a:ahLst/>
              <a:cxnLst/>
              <a:rect l="l" t="t" r="r" b="b"/>
              <a:pathLst>
                <a:path w="1629" h="1453" extrusionOk="0">
                  <a:moveTo>
                    <a:pt x="869" y="0"/>
                  </a:moveTo>
                  <a:cubicBezTo>
                    <a:pt x="614" y="0"/>
                    <a:pt x="364" y="153"/>
                    <a:pt x="215" y="423"/>
                  </a:cubicBezTo>
                  <a:cubicBezTo>
                    <a:pt x="0" y="809"/>
                    <a:pt x="50" y="1163"/>
                    <a:pt x="398" y="1356"/>
                  </a:cubicBezTo>
                  <a:cubicBezTo>
                    <a:pt x="514" y="1420"/>
                    <a:pt x="642" y="1452"/>
                    <a:pt x="769" y="1452"/>
                  </a:cubicBezTo>
                  <a:cubicBezTo>
                    <a:pt x="1021" y="1452"/>
                    <a:pt x="1271" y="1325"/>
                    <a:pt x="1414" y="1069"/>
                  </a:cubicBezTo>
                  <a:cubicBezTo>
                    <a:pt x="1629" y="684"/>
                    <a:pt x="1537" y="278"/>
                    <a:pt x="1191" y="85"/>
                  </a:cubicBezTo>
                  <a:cubicBezTo>
                    <a:pt x="1087" y="28"/>
                    <a:pt x="978"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6" name="Google Shape;10145;p49">
              <a:extLst>
                <a:ext uri="{FF2B5EF4-FFF2-40B4-BE49-F238E27FC236}">
                  <a16:creationId xmlns:a16="http://schemas.microsoft.com/office/drawing/2014/main" id="{8F4D19F6-9C76-0492-9B19-F9CF7660DE88}"/>
                </a:ext>
              </a:extLst>
            </p:cNvPr>
            <p:cNvSpPr/>
            <p:nvPr/>
          </p:nvSpPr>
          <p:spPr>
            <a:xfrm>
              <a:off x="2099350" y="3068750"/>
              <a:ext cx="134750" cy="71450"/>
            </a:xfrm>
            <a:custGeom>
              <a:avLst/>
              <a:gdLst/>
              <a:ahLst/>
              <a:cxnLst/>
              <a:rect l="l" t="t" r="r" b="b"/>
              <a:pathLst>
                <a:path w="5390" h="2858" extrusionOk="0">
                  <a:moveTo>
                    <a:pt x="821" y="1"/>
                  </a:moveTo>
                  <a:cubicBezTo>
                    <a:pt x="700" y="1"/>
                    <a:pt x="562" y="21"/>
                    <a:pt x="392" y="90"/>
                  </a:cubicBezTo>
                  <a:cubicBezTo>
                    <a:pt x="312" y="125"/>
                    <a:pt x="217" y="193"/>
                    <a:pt x="143" y="286"/>
                  </a:cubicBezTo>
                  <a:cubicBezTo>
                    <a:pt x="70" y="384"/>
                    <a:pt x="22" y="509"/>
                    <a:pt x="16" y="614"/>
                  </a:cubicBezTo>
                  <a:cubicBezTo>
                    <a:pt x="0" y="829"/>
                    <a:pt x="64" y="968"/>
                    <a:pt x="115" y="1082"/>
                  </a:cubicBezTo>
                  <a:cubicBezTo>
                    <a:pt x="233" y="1306"/>
                    <a:pt x="370" y="1448"/>
                    <a:pt x="509" y="1587"/>
                  </a:cubicBezTo>
                  <a:cubicBezTo>
                    <a:pt x="789" y="1853"/>
                    <a:pt x="1090" y="2056"/>
                    <a:pt x="1396" y="2239"/>
                  </a:cubicBezTo>
                  <a:cubicBezTo>
                    <a:pt x="1409" y="2246"/>
                    <a:pt x="1424" y="2250"/>
                    <a:pt x="1440" y="2250"/>
                  </a:cubicBezTo>
                  <a:cubicBezTo>
                    <a:pt x="1531" y="2250"/>
                    <a:pt x="1661" y="2137"/>
                    <a:pt x="1756" y="1968"/>
                  </a:cubicBezTo>
                  <a:cubicBezTo>
                    <a:pt x="1865" y="1768"/>
                    <a:pt x="1893" y="1569"/>
                    <a:pt x="1815" y="1525"/>
                  </a:cubicBezTo>
                  <a:cubicBezTo>
                    <a:pt x="1547" y="1366"/>
                    <a:pt x="1288" y="1187"/>
                    <a:pt x="1084" y="990"/>
                  </a:cubicBezTo>
                  <a:cubicBezTo>
                    <a:pt x="1034" y="943"/>
                    <a:pt x="984" y="891"/>
                    <a:pt x="944" y="841"/>
                  </a:cubicBezTo>
                  <a:lnTo>
                    <a:pt x="944" y="841"/>
                  </a:lnTo>
                  <a:cubicBezTo>
                    <a:pt x="962" y="843"/>
                    <a:pt x="978" y="841"/>
                    <a:pt x="998" y="845"/>
                  </a:cubicBezTo>
                  <a:cubicBezTo>
                    <a:pt x="1129" y="867"/>
                    <a:pt x="1272" y="909"/>
                    <a:pt x="1414" y="956"/>
                  </a:cubicBezTo>
                  <a:cubicBezTo>
                    <a:pt x="1704" y="1064"/>
                    <a:pt x="2012" y="1195"/>
                    <a:pt x="2306" y="1326"/>
                  </a:cubicBezTo>
                  <a:cubicBezTo>
                    <a:pt x="3489" y="1877"/>
                    <a:pt x="3756" y="2084"/>
                    <a:pt x="4827" y="2843"/>
                  </a:cubicBezTo>
                  <a:cubicBezTo>
                    <a:pt x="4841" y="2853"/>
                    <a:pt x="4857" y="2857"/>
                    <a:pt x="4875" y="2857"/>
                  </a:cubicBezTo>
                  <a:cubicBezTo>
                    <a:pt x="4961" y="2857"/>
                    <a:pt x="5094" y="2759"/>
                    <a:pt x="5209" y="2609"/>
                  </a:cubicBezTo>
                  <a:cubicBezTo>
                    <a:pt x="5346" y="2426"/>
                    <a:pt x="5390" y="2229"/>
                    <a:pt x="5310" y="2171"/>
                  </a:cubicBezTo>
                  <a:cubicBezTo>
                    <a:pt x="4193" y="1382"/>
                    <a:pt x="3903" y="1159"/>
                    <a:pt x="2652" y="577"/>
                  </a:cubicBezTo>
                  <a:cubicBezTo>
                    <a:pt x="2336" y="434"/>
                    <a:pt x="2026" y="300"/>
                    <a:pt x="1686" y="175"/>
                  </a:cubicBezTo>
                  <a:cubicBezTo>
                    <a:pt x="1513" y="115"/>
                    <a:pt x="1332" y="62"/>
                    <a:pt x="1131" y="30"/>
                  </a:cubicBezTo>
                  <a:cubicBezTo>
                    <a:pt x="1033" y="18"/>
                    <a:pt x="934" y="1"/>
                    <a:pt x="8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7" name="Google Shape;10146;p49">
              <a:extLst>
                <a:ext uri="{FF2B5EF4-FFF2-40B4-BE49-F238E27FC236}">
                  <a16:creationId xmlns:a16="http://schemas.microsoft.com/office/drawing/2014/main" id="{84D35817-6B1C-0EEC-5F81-4C3D72984D5B}"/>
                </a:ext>
              </a:extLst>
            </p:cNvPr>
            <p:cNvSpPr/>
            <p:nvPr/>
          </p:nvSpPr>
          <p:spPr>
            <a:xfrm>
              <a:off x="2099725" y="3079700"/>
              <a:ext cx="127325" cy="60500"/>
            </a:xfrm>
            <a:custGeom>
              <a:avLst/>
              <a:gdLst/>
              <a:ahLst/>
              <a:cxnLst/>
              <a:rect l="l" t="t" r="r" b="b"/>
              <a:pathLst>
                <a:path w="5093" h="2420" extrusionOk="0">
                  <a:moveTo>
                    <a:pt x="762" y="1"/>
                  </a:moveTo>
                  <a:cubicBezTo>
                    <a:pt x="414" y="1"/>
                    <a:pt x="161" y="108"/>
                    <a:pt x="1" y="258"/>
                  </a:cubicBezTo>
                  <a:cubicBezTo>
                    <a:pt x="5" y="427"/>
                    <a:pt x="55" y="544"/>
                    <a:pt x="102" y="644"/>
                  </a:cubicBezTo>
                  <a:cubicBezTo>
                    <a:pt x="218" y="868"/>
                    <a:pt x="355" y="1010"/>
                    <a:pt x="494" y="1149"/>
                  </a:cubicBezTo>
                  <a:cubicBezTo>
                    <a:pt x="774" y="1415"/>
                    <a:pt x="1075" y="1618"/>
                    <a:pt x="1381" y="1801"/>
                  </a:cubicBezTo>
                  <a:cubicBezTo>
                    <a:pt x="1394" y="1808"/>
                    <a:pt x="1408" y="1812"/>
                    <a:pt x="1424" y="1812"/>
                  </a:cubicBezTo>
                  <a:cubicBezTo>
                    <a:pt x="1483" y="1812"/>
                    <a:pt x="1559" y="1762"/>
                    <a:pt x="1631" y="1682"/>
                  </a:cubicBezTo>
                  <a:cubicBezTo>
                    <a:pt x="452" y="827"/>
                    <a:pt x="542" y="677"/>
                    <a:pt x="550" y="528"/>
                  </a:cubicBezTo>
                  <a:cubicBezTo>
                    <a:pt x="553" y="421"/>
                    <a:pt x="749" y="404"/>
                    <a:pt x="876" y="404"/>
                  </a:cubicBezTo>
                  <a:cubicBezTo>
                    <a:pt x="897" y="404"/>
                    <a:pt x="915" y="405"/>
                    <a:pt x="931" y="405"/>
                  </a:cubicBezTo>
                  <a:cubicBezTo>
                    <a:pt x="931" y="405"/>
                    <a:pt x="929" y="403"/>
                    <a:pt x="929" y="403"/>
                  </a:cubicBezTo>
                  <a:lnTo>
                    <a:pt x="929" y="403"/>
                  </a:lnTo>
                  <a:cubicBezTo>
                    <a:pt x="947" y="405"/>
                    <a:pt x="963" y="403"/>
                    <a:pt x="983" y="407"/>
                  </a:cubicBezTo>
                  <a:cubicBezTo>
                    <a:pt x="1114" y="429"/>
                    <a:pt x="1257" y="471"/>
                    <a:pt x="1399" y="518"/>
                  </a:cubicBezTo>
                  <a:cubicBezTo>
                    <a:pt x="1689" y="626"/>
                    <a:pt x="1997" y="757"/>
                    <a:pt x="2291" y="888"/>
                  </a:cubicBezTo>
                  <a:cubicBezTo>
                    <a:pt x="3474" y="1439"/>
                    <a:pt x="3741" y="1646"/>
                    <a:pt x="4812" y="2405"/>
                  </a:cubicBezTo>
                  <a:cubicBezTo>
                    <a:pt x="4825" y="2415"/>
                    <a:pt x="4842" y="2419"/>
                    <a:pt x="4860" y="2419"/>
                  </a:cubicBezTo>
                  <a:cubicBezTo>
                    <a:pt x="4921" y="2419"/>
                    <a:pt x="5007" y="2368"/>
                    <a:pt x="5093" y="2284"/>
                  </a:cubicBezTo>
                  <a:cubicBezTo>
                    <a:pt x="3474" y="936"/>
                    <a:pt x="2385" y="403"/>
                    <a:pt x="1428" y="111"/>
                  </a:cubicBezTo>
                  <a:cubicBezTo>
                    <a:pt x="1177" y="34"/>
                    <a:pt x="955" y="1"/>
                    <a:pt x="7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8" name="Google Shape;10147;p49">
              <a:extLst>
                <a:ext uri="{FF2B5EF4-FFF2-40B4-BE49-F238E27FC236}">
                  <a16:creationId xmlns:a16="http://schemas.microsoft.com/office/drawing/2014/main" id="{43406748-C2AC-521E-6F9A-6D6C09CEC67B}"/>
                </a:ext>
              </a:extLst>
            </p:cNvPr>
            <p:cNvSpPr/>
            <p:nvPr/>
          </p:nvSpPr>
          <p:spPr>
            <a:xfrm>
              <a:off x="2153175" y="3201800"/>
              <a:ext cx="40725" cy="36325"/>
            </a:xfrm>
            <a:custGeom>
              <a:avLst/>
              <a:gdLst/>
              <a:ahLst/>
              <a:cxnLst/>
              <a:rect l="l" t="t" r="r" b="b"/>
              <a:pathLst>
                <a:path w="1629" h="1453" extrusionOk="0">
                  <a:moveTo>
                    <a:pt x="869" y="1"/>
                  </a:moveTo>
                  <a:cubicBezTo>
                    <a:pt x="614" y="1"/>
                    <a:pt x="366" y="153"/>
                    <a:pt x="215" y="424"/>
                  </a:cubicBezTo>
                  <a:cubicBezTo>
                    <a:pt x="0" y="808"/>
                    <a:pt x="50" y="1163"/>
                    <a:pt x="398" y="1356"/>
                  </a:cubicBezTo>
                  <a:cubicBezTo>
                    <a:pt x="514" y="1421"/>
                    <a:pt x="642" y="1453"/>
                    <a:pt x="769" y="1453"/>
                  </a:cubicBezTo>
                  <a:cubicBezTo>
                    <a:pt x="1023" y="1453"/>
                    <a:pt x="1272" y="1325"/>
                    <a:pt x="1414" y="1068"/>
                  </a:cubicBezTo>
                  <a:cubicBezTo>
                    <a:pt x="1628" y="684"/>
                    <a:pt x="1537" y="279"/>
                    <a:pt x="1191" y="86"/>
                  </a:cubicBezTo>
                  <a:cubicBezTo>
                    <a:pt x="1087"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9" name="Google Shape;10148;p49">
              <a:extLst>
                <a:ext uri="{FF2B5EF4-FFF2-40B4-BE49-F238E27FC236}">
                  <a16:creationId xmlns:a16="http://schemas.microsoft.com/office/drawing/2014/main" id="{C510BA28-0D94-2ED3-F1DE-17F8EADF86D0}"/>
                </a:ext>
              </a:extLst>
            </p:cNvPr>
            <p:cNvSpPr/>
            <p:nvPr/>
          </p:nvSpPr>
          <p:spPr>
            <a:xfrm>
              <a:off x="2049575" y="3158275"/>
              <a:ext cx="134775" cy="71425"/>
            </a:xfrm>
            <a:custGeom>
              <a:avLst/>
              <a:gdLst/>
              <a:ahLst/>
              <a:cxnLst/>
              <a:rect l="l" t="t" r="r" b="b"/>
              <a:pathLst>
                <a:path w="5391" h="2857" extrusionOk="0">
                  <a:moveTo>
                    <a:pt x="824" y="0"/>
                  </a:moveTo>
                  <a:cubicBezTo>
                    <a:pt x="702" y="0"/>
                    <a:pt x="564" y="20"/>
                    <a:pt x="393" y="89"/>
                  </a:cubicBezTo>
                  <a:cubicBezTo>
                    <a:pt x="313" y="125"/>
                    <a:pt x="220" y="193"/>
                    <a:pt x="144" y="286"/>
                  </a:cubicBezTo>
                  <a:cubicBezTo>
                    <a:pt x="70" y="383"/>
                    <a:pt x="23" y="509"/>
                    <a:pt x="17" y="612"/>
                  </a:cubicBezTo>
                  <a:cubicBezTo>
                    <a:pt x="1" y="829"/>
                    <a:pt x="65" y="966"/>
                    <a:pt x="118" y="1079"/>
                  </a:cubicBezTo>
                  <a:cubicBezTo>
                    <a:pt x="234" y="1306"/>
                    <a:pt x="371" y="1447"/>
                    <a:pt x="510" y="1584"/>
                  </a:cubicBezTo>
                  <a:cubicBezTo>
                    <a:pt x="790" y="1853"/>
                    <a:pt x="1090" y="2056"/>
                    <a:pt x="1397" y="2238"/>
                  </a:cubicBezTo>
                  <a:cubicBezTo>
                    <a:pt x="1410" y="2246"/>
                    <a:pt x="1425" y="2250"/>
                    <a:pt x="1441" y="2250"/>
                  </a:cubicBezTo>
                  <a:cubicBezTo>
                    <a:pt x="1532" y="2250"/>
                    <a:pt x="1662" y="2136"/>
                    <a:pt x="1756" y="1966"/>
                  </a:cubicBezTo>
                  <a:cubicBezTo>
                    <a:pt x="1866" y="1767"/>
                    <a:pt x="1894" y="1568"/>
                    <a:pt x="1816" y="1525"/>
                  </a:cubicBezTo>
                  <a:cubicBezTo>
                    <a:pt x="1548" y="1366"/>
                    <a:pt x="1289" y="1187"/>
                    <a:pt x="1084" y="990"/>
                  </a:cubicBezTo>
                  <a:cubicBezTo>
                    <a:pt x="1035" y="942"/>
                    <a:pt x="985" y="888"/>
                    <a:pt x="945" y="839"/>
                  </a:cubicBezTo>
                  <a:lnTo>
                    <a:pt x="945" y="839"/>
                  </a:lnTo>
                  <a:cubicBezTo>
                    <a:pt x="963" y="843"/>
                    <a:pt x="979" y="841"/>
                    <a:pt x="999" y="845"/>
                  </a:cubicBezTo>
                  <a:cubicBezTo>
                    <a:pt x="1130" y="867"/>
                    <a:pt x="1273" y="906"/>
                    <a:pt x="1414" y="956"/>
                  </a:cubicBezTo>
                  <a:cubicBezTo>
                    <a:pt x="1705" y="1061"/>
                    <a:pt x="2013" y="1193"/>
                    <a:pt x="2307" y="1326"/>
                  </a:cubicBezTo>
                  <a:cubicBezTo>
                    <a:pt x="3490" y="1877"/>
                    <a:pt x="3756" y="2083"/>
                    <a:pt x="4828" y="2843"/>
                  </a:cubicBezTo>
                  <a:cubicBezTo>
                    <a:pt x="4841" y="2852"/>
                    <a:pt x="4858" y="2857"/>
                    <a:pt x="4876" y="2857"/>
                  </a:cubicBezTo>
                  <a:cubicBezTo>
                    <a:pt x="4962" y="2857"/>
                    <a:pt x="5095" y="2759"/>
                    <a:pt x="5210" y="2608"/>
                  </a:cubicBezTo>
                  <a:cubicBezTo>
                    <a:pt x="5347" y="2425"/>
                    <a:pt x="5391" y="2227"/>
                    <a:pt x="5311" y="2171"/>
                  </a:cubicBezTo>
                  <a:cubicBezTo>
                    <a:pt x="4196" y="1382"/>
                    <a:pt x="3904" y="1157"/>
                    <a:pt x="2653" y="574"/>
                  </a:cubicBezTo>
                  <a:cubicBezTo>
                    <a:pt x="2337" y="431"/>
                    <a:pt x="2029" y="298"/>
                    <a:pt x="1689" y="175"/>
                  </a:cubicBezTo>
                  <a:cubicBezTo>
                    <a:pt x="1514" y="115"/>
                    <a:pt x="1333" y="61"/>
                    <a:pt x="1132" y="28"/>
                  </a:cubicBezTo>
                  <a:cubicBezTo>
                    <a:pt x="1035" y="17"/>
                    <a:pt x="936" y="0"/>
                    <a:pt x="8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0" name="Google Shape;10149;p49">
              <a:extLst>
                <a:ext uri="{FF2B5EF4-FFF2-40B4-BE49-F238E27FC236}">
                  <a16:creationId xmlns:a16="http://schemas.microsoft.com/office/drawing/2014/main" id="{3FD075DF-69C6-6A14-4DE7-77B2D3192FBF}"/>
                </a:ext>
              </a:extLst>
            </p:cNvPr>
            <p:cNvSpPr/>
            <p:nvPr/>
          </p:nvSpPr>
          <p:spPr>
            <a:xfrm>
              <a:off x="2050025" y="3169225"/>
              <a:ext cx="127325" cy="60475"/>
            </a:xfrm>
            <a:custGeom>
              <a:avLst/>
              <a:gdLst/>
              <a:ahLst/>
              <a:cxnLst/>
              <a:rect l="l" t="t" r="r" b="b"/>
              <a:pathLst>
                <a:path w="5093" h="2419" extrusionOk="0">
                  <a:moveTo>
                    <a:pt x="760" y="0"/>
                  </a:moveTo>
                  <a:cubicBezTo>
                    <a:pt x="412" y="0"/>
                    <a:pt x="159" y="108"/>
                    <a:pt x="1" y="258"/>
                  </a:cubicBezTo>
                  <a:cubicBezTo>
                    <a:pt x="5" y="425"/>
                    <a:pt x="54" y="544"/>
                    <a:pt x="100" y="641"/>
                  </a:cubicBezTo>
                  <a:cubicBezTo>
                    <a:pt x="216" y="866"/>
                    <a:pt x="353" y="1009"/>
                    <a:pt x="492" y="1146"/>
                  </a:cubicBezTo>
                  <a:cubicBezTo>
                    <a:pt x="772" y="1415"/>
                    <a:pt x="1072" y="1616"/>
                    <a:pt x="1379" y="1798"/>
                  </a:cubicBezTo>
                  <a:cubicBezTo>
                    <a:pt x="1392" y="1806"/>
                    <a:pt x="1407" y="1810"/>
                    <a:pt x="1423" y="1810"/>
                  </a:cubicBezTo>
                  <a:cubicBezTo>
                    <a:pt x="1482" y="1810"/>
                    <a:pt x="1559" y="1760"/>
                    <a:pt x="1629" y="1679"/>
                  </a:cubicBezTo>
                  <a:cubicBezTo>
                    <a:pt x="452" y="824"/>
                    <a:pt x="542" y="677"/>
                    <a:pt x="548" y="526"/>
                  </a:cubicBezTo>
                  <a:cubicBezTo>
                    <a:pt x="553" y="422"/>
                    <a:pt x="739" y="403"/>
                    <a:pt x="865" y="403"/>
                  </a:cubicBezTo>
                  <a:cubicBezTo>
                    <a:pt x="889" y="403"/>
                    <a:pt x="911" y="404"/>
                    <a:pt x="929" y="405"/>
                  </a:cubicBezTo>
                  <a:cubicBezTo>
                    <a:pt x="929" y="403"/>
                    <a:pt x="927" y="403"/>
                    <a:pt x="927" y="401"/>
                  </a:cubicBezTo>
                  <a:lnTo>
                    <a:pt x="927" y="401"/>
                  </a:lnTo>
                  <a:cubicBezTo>
                    <a:pt x="947" y="405"/>
                    <a:pt x="961" y="403"/>
                    <a:pt x="981" y="407"/>
                  </a:cubicBezTo>
                  <a:cubicBezTo>
                    <a:pt x="1112" y="429"/>
                    <a:pt x="1255" y="468"/>
                    <a:pt x="1396" y="518"/>
                  </a:cubicBezTo>
                  <a:cubicBezTo>
                    <a:pt x="1687" y="623"/>
                    <a:pt x="1995" y="755"/>
                    <a:pt x="2289" y="888"/>
                  </a:cubicBezTo>
                  <a:cubicBezTo>
                    <a:pt x="3472" y="1439"/>
                    <a:pt x="3738" y="1645"/>
                    <a:pt x="4810" y="2405"/>
                  </a:cubicBezTo>
                  <a:cubicBezTo>
                    <a:pt x="4823" y="2414"/>
                    <a:pt x="4840" y="2419"/>
                    <a:pt x="4858" y="2419"/>
                  </a:cubicBezTo>
                  <a:cubicBezTo>
                    <a:pt x="4920" y="2419"/>
                    <a:pt x="5006" y="2368"/>
                    <a:pt x="5090" y="2284"/>
                  </a:cubicBezTo>
                  <a:lnTo>
                    <a:pt x="5092" y="2284"/>
                  </a:lnTo>
                  <a:cubicBezTo>
                    <a:pt x="3474" y="936"/>
                    <a:pt x="2385" y="403"/>
                    <a:pt x="1426" y="111"/>
                  </a:cubicBezTo>
                  <a:cubicBezTo>
                    <a:pt x="1175" y="33"/>
                    <a:pt x="953" y="0"/>
                    <a:pt x="7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1" name="Google Shape;10150;p49">
              <a:extLst>
                <a:ext uri="{FF2B5EF4-FFF2-40B4-BE49-F238E27FC236}">
                  <a16:creationId xmlns:a16="http://schemas.microsoft.com/office/drawing/2014/main" id="{4C513646-4DC3-9631-18CD-2B36A4996815}"/>
                </a:ext>
              </a:extLst>
            </p:cNvPr>
            <p:cNvSpPr/>
            <p:nvPr/>
          </p:nvSpPr>
          <p:spPr>
            <a:xfrm>
              <a:off x="2103475" y="3291275"/>
              <a:ext cx="40675" cy="36350"/>
            </a:xfrm>
            <a:custGeom>
              <a:avLst/>
              <a:gdLst/>
              <a:ahLst/>
              <a:cxnLst/>
              <a:rect l="l" t="t" r="r" b="b"/>
              <a:pathLst>
                <a:path w="1627" h="1454" extrusionOk="0">
                  <a:moveTo>
                    <a:pt x="869" y="1"/>
                  </a:moveTo>
                  <a:cubicBezTo>
                    <a:pt x="614" y="1"/>
                    <a:pt x="364" y="154"/>
                    <a:pt x="213" y="424"/>
                  </a:cubicBezTo>
                  <a:cubicBezTo>
                    <a:pt x="0" y="809"/>
                    <a:pt x="50" y="1163"/>
                    <a:pt x="396" y="1356"/>
                  </a:cubicBezTo>
                  <a:cubicBezTo>
                    <a:pt x="512" y="1421"/>
                    <a:pt x="641" y="1453"/>
                    <a:pt x="769" y="1453"/>
                  </a:cubicBezTo>
                  <a:cubicBezTo>
                    <a:pt x="1022" y="1453"/>
                    <a:pt x="1271" y="1326"/>
                    <a:pt x="1414" y="1070"/>
                  </a:cubicBezTo>
                  <a:lnTo>
                    <a:pt x="1412" y="1070"/>
                  </a:lnTo>
                  <a:cubicBezTo>
                    <a:pt x="1626" y="684"/>
                    <a:pt x="1537" y="278"/>
                    <a:pt x="1189" y="86"/>
                  </a:cubicBezTo>
                  <a:cubicBezTo>
                    <a:pt x="1086" y="28"/>
                    <a:pt x="977"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2" name="Google Shape;10151;p49">
              <a:extLst>
                <a:ext uri="{FF2B5EF4-FFF2-40B4-BE49-F238E27FC236}">
                  <a16:creationId xmlns:a16="http://schemas.microsoft.com/office/drawing/2014/main" id="{FA3A7F1A-097F-1041-637F-0324D16F68B7}"/>
                </a:ext>
              </a:extLst>
            </p:cNvPr>
            <p:cNvSpPr/>
            <p:nvPr/>
          </p:nvSpPr>
          <p:spPr>
            <a:xfrm>
              <a:off x="1999825" y="3247750"/>
              <a:ext cx="134775" cy="71425"/>
            </a:xfrm>
            <a:custGeom>
              <a:avLst/>
              <a:gdLst/>
              <a:ahLst/>
              <a:cxnLst/>
              <a:rect l="l" t="t" r="r" b="b"/>
              <a:pathLst>
                <a:path w="5391" h="2857" extrusionOk="0">
                  <a:moveTo>
                    <a:pt x="822" y="0"/>
                  </a:moveTo>
                  <a:cubicBezTo>
                    <a:pt x="701" y="0"/>
                    <a:pt x="564" y="20"/>
                    <a:pt x="394" y="89"/>
                  </a:cubicBezTo>
                  <a:cubicBezTo>
                    <a:pt x="313" y="125"/>
                    <a:pt x="219" y="192"/>
                    <a:pt x="144" y="286"/>
                  </a:cubicBezTo>
                  <a:cubicBezTo>
                    <a:pt x="70" y="383"/>
                    <a:pt x="25" y="510"/>
                    <a:pt x="17" y="614"/>
                  </a:cubicBezTo>
                  <a:cubicBezTo>
                    <a:pt x="1" y="828"/>
                    <a:pt x="64" y="968"/>
                    <a:pt x="118" y="1081"/>
                  </a:cubicBezTo>
                  <a:cubicBezTo>
                    <a:pt x="233" y="1306"/>
                    <a:pt x="373" y="1447"/>
                    <a:pt x="510" y="1586"/>
                  </a:cubicBezTo>
                  <a:cubicBezTo>
                    <a:pt x="790" y="1854"/>
                    <a:pt x="1090" y="2055"/>
                    <a:pt x="1396" y="2238"/>
                  </a:cubicBezTo>
                  <a:cubicBezTo>
                    <a:pt x="1410" y="2246"/>
                    <a:pt x="1426" y="2250"/>
                    <a:pt x="1443" y="2250"/>
                  </a:cubicBezTo>
                  <a:cubicBezTo>
                    <a:pt x="1535" y="2250"/>
                    <a:pt x="1664" y="2137"/>
                    <a:pt x="1756" y="1968"/>
                  </a:cubicBezTo>
                  <a:cubicBezTo>
                    <a:pt x="1866" y="1767"/>
                    <a:pt x="1893" y="1570"/>
                    <a:pt x="1818" y="1524"/>
                  </a:cubicBezTo>
                  <a:cubicBezTo>
                    <a:pt x="1548" y="1365"/>
                    <a:pt x="1291" y="1188"/>
                    <a:pt x="1086" y="992"/>
                  </a:cubicBezTo>
                  <a:cubicBezTo>
                    <a:pt x="1035" y="942"/>
                    <a:pt x="987" y="890"/>
                    <a:pt x="945" y="840"/>
                  </a:cubicBezTo>
                  <a:lnTo>
                    <a:pt x="945" y="840"/>
                  </a:lnTo>
                  <a:cubicBezTo>
                    <a:pt x="965" y="842"/>
                    <a:pt x="979" y="842"/>
                    <a:pt x="999" y="844"/>
                  </a:cubicBezTo>
                  <a:cubicBezTo>
                    <a:pt x="1130" y="866"/>
                    <a:pt x="1273" y="908"/>
                    <a:pt x="1416" y="958"/>
                  </a:cubicBezTo>
                  <a:cubicBezTo>
                    <a:pt x="1707" y="1063"/>
                    <a:pt x="2013" y="1194"/>
                    <a:pt x="2307" y="1328"/>
                  </a:cubicBezTo>
                  <a:cubicBezTo>
                    <a:pt x="3490" y="1878"/>
                    <a:pt x="3756" y="2085"/>
                    <a:pt x="4830" y="2842"/>
                  </a:cubicBezTo>
                  <a:cubicBezTo>
                    <a:pt x="4843" y="2852"/>
                    <a:pt x="4859" y="2856"/>
                    <a:pt x="4877" y="2856"/>
                  </a:cubicBezTo>
                  <a:cubicBezTo>
                    <a:pt x="4962" y="2856"/>
                    <a:pt x="5097" y="2758"/>
                    <a:pt x="5210" y="2608"/>
                  </a:cubicBezTo>
                  <a:cubicBezTo>
                    <a:pt x="5347" y="2425"/>
                    <a:pt x="5391" y="2228"/>
                    <a:pt x="5311" y="2170"/>
                  </a:cubicBezTo>
                  <a:lnTo>
                    <a:pt x="5313" y="2170"/>
                  </a:lnTo>
                  <a:cubicBezTo>
                    <a:pt x="4196" y="1381"/>
                    <a:pt x="3903" y="1159"/>
                    <a:pt x="2655" y="576"/>
                  </a:cubicBezTo>
                  <a:cubicBezTo>
                    <a:pt x="2337" y="433"/>
                    <a:pt x="2029" y="300"/>
                    <a:pt x="1689" y="174"/>
                  </a:cubicBezTo>
                  <a:cubicBezTo>
                    <a:pt x="1514" y="115"/>
                    <a:pt x="1333" y="61"/>
                    <a:pt x="1134" y="29"/>
                  </a:cubicBezTo>
                  <a:cubicBezTo>
                    <a:pt x="1035" y="18"/>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3" name="Google Shape;10152;p49">
              <a:extLst>
                <a:ext uri="{FF2B5EF4-FFF2-40B4-BE49-F238E27FC236}">
                  <a16:creationId xmlns:a16="http://schemas.microsoft.com/office/drawing/2014/main" id="{C46B0F3D-8F4D-7EB1-EEF4-ED740667AB7D}"/>
                </a:ext>
              </a:extLst>
            </p:cNvPr>
            <p:cNvSpPr/>
            <p:nvPr/>
          </p:nvSpPr>
          <p:spPr>
            <a:xfrm>
              <a:off x="2000275" y="3258675"/>
              <a:ext cx="127325" cy="60525"/>
            </a:xfrm>
            <a:custGeom>
              <a:avLst/>
              <a:gdLst/>
              <a:ahLst/>
              <a:cxnLst/>
              <a:rect l="l" t="t" r="r" b="b"/>
              <a:pathLst>
                <a:path w="5093" h="2421" extrusionOk="0">
                  <a:moveTo>
                    <a:pt x="760" y="1"/>
                  </a:moveTo>
                  <a:cubicBezTo>
                    <a:pt x="413" y="1"/>
                    <a:pt x="161" y="109"/>
                    <a:pt x="1" y="258"/>
                  </a:cubicBezTo>
                  <a:cubicBezTo>
                    <a:pt x="5" y="427"/>
                    <a:pt x="54" y="547"/>
                    <a:pt x="100" y="644"/>
                  </a:cubicBezTo>
                  <a:cubicBezTo>
                    <a:pt x="215" y="869"/>
                    <a:pt x="355" y="1010"/>
                    <a:pt x="492" y="1149"/>
                  </a:cubicBezTo>
                  <a:cubicBezTo>
                    <a:pt x="772" y="1417"/>
                    <a:pt x="1072" y="1618"/>
                    <a:pt x="1378" y="1801"/>
                  </a:cubicBezTo>
                  <a:cubicBezTo>
                    <a:pt x="1392" y="1809"/>
                    <a:pt x="1407" y="1812"/>
                    <a:pt x="1424" y="1812"/>
                  </a:cubicBezTo>
                  <a:cubicBezTo>
                    <a:pt x="1483" y="1812"/>
                    <a:pt x="1559" y="1763"/>
                    <a:pt x="1631" y="1682"/>
                  </a:cubicBezTo>
                  <a:cubicBezTo>
                    <a:pt x="452" y="827"/>
                    <a:pt x="541" y="680"/>
                    <a:pt x="547" y="529"/>
                  </a:cubicBezTo>
                  <a:cubicBezTo>
                    <a:pt x="553" y="421"/>
                    <a:pt x="749" y="404"/>
                    <a:pt x="874" y="404"/>
                  </a:cubicBezTo>
                  <a:cubicBezTo>
                    <a:pt x="895" y="404"/>
                    <a:pt x="914" y="405"/>
                    <a:pt x="929" y="405"/>
                  </a:cubicBezTo>
                  <a:cubicBezTo>
                    <a:pt x="929" y="405"/>
                    <a:pt x="927" y="403"/>
                    <a:pt x="927" y="403"/>
                  </a:cubicBezTo>
                  <a:lnTo>
                    <a:pt x="927" y="403"/>
                  </a:lnTo>
                  <a:cubicBezTo>
                    <a:pt x="947" y="405"/>
                    <a:pt x="961" y="405"/>
                    <a:pt x="981" y="409"/>
                  </a:cubicBezTo>
                  <a:cubicBezTo>
                    <a:pt x="1112" y="429"/>
                    <a:pt x="1255" y="471"/>
                    <a:pt x="1398" y="521"/>
                  </a:cubicBezTo>
                  <a:cubicBezTo>
                    <a:pt x="1687" y="626"/>
                    <a:pt x="1995" y="757"/>
                    <a:pt x="2289" y="891"/>
                  </a:cubicBezTo>
                  <a:cubicBezTo>
                    <a:pt x="3472" y="1441"/>
                    <a:pt x="3738" y="1648"/>
                    <a:pt x="4812" y="2407"/>
                  </a:cubicBezTo>
                  <a:cubicBezTo>
                    <a:pt x="4825" y="2416"/>
                    <a:pt x="4840" y="2421"/>
                    <a:pt x="4858" y="2421"/>
                  </a:cubicBezTo>
                  <a:cubicBezTo>
                    <a:pt x="4919" y="2421"/>
                    <a:pt x="5006" y="2370"/>
                    <a:pt x="5092" y="2286"/>
                  </a:cubicBezTo>
                  <a:cubicBezTo>
                    <a:pt x="3474" y="938"/>
                    <a:pt x="2384" y="405"/>
                    <a:pt x="1426" y="111"/>
                  </a:cubicBezTo>
                  <a:cubicBezTo>
                    <a:pt x="1175"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4" name="Google Shape;10153;p49">
              <a:extLst>
                <a:ext uri="{FF2B5EF4-FFF2-40B4-BE49-F238E27FC236}">
                  <a16:creationId xmlns:a16="http://schemas.microsoft.com/office/drawing/2014/main" id="{515018ED-1591-9984-0A4D-95E206A5A5A5}"/>
                </a:ext>
              </a:extLst>
            </p:cNvPr>
            <p:cNvSpPr/>
            <p:nvPr/>
          </p:nvSpPr>
          <p:spPr>
            <a:xfrm>
              <a:off x="2053700" y="3380800"/>
              <a:ext cx="40700" cy="36325"/>
            </a:xfrm>
            <a:custGeom>
              <a:avLst/>
              <a:gdLst/>
              <a:ahLst/>
              <a:cxnLst/>
              <a:rect l="l" t="t" r="r" b="b"/>
              <a:pathLst>
                <a:path w="1628" h="1453" extrusionOk="0">
                  <a:moveTo>
                    <a:pt x="869" y="0"/>
                  </a:moveTo>
                  <a:cubicBezTo>
                    <a:pt x="614" y="0"/>
                    <a:pt x="364" y="152"/>
                    <a:pt x="214" y="423"/>
                  </a:cubicBezTo>
                  <a:cubicBezTo>
                    <a:pt x="1" y="807"/>
                    <a:pt x="51" y="1163"/>
                    <a:pt x="397" y="1356"/>
                  </a:cubicBezTo>
                  <a:cubicBezTo>
                    <a:pt x="513" y="1420"/>
                    <a:pt x="641" y="1452"/>
                    <a:pt x="769" y="1452"/>
                  </a:cubicBezTo>
                  <a:cubicBezTo>
                    <a:pt x="1022" y="1452"/>
                    <a:pt x="1272" y="1325"/>
                    <a:pt x="1414" y="1069"/>
                  </a:cubicBezTo>
                  <a:cubicBezTo>
                    <a:pt x="1627" y="684"/>
                    <a:pt x="1538" y="278"/>
                    <a:pt x="1190" y="85"/>
                  </a:cubicBezTo>
                  <a:cubicBezTo>
                    <a:pt x="1087" y="28"/>
                    <a:pt x="977" y="0"/>
                    <a:pt x="8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5" name="Google Shape;10154;p49">
              <a:extLst>
                <a:ext uri="{FF2B5EF4-FFF2-40B4-BE49-F238E27FC236}">
                  <a16:creationId xmlns:a16="http://schemas.microsoft.com/office/drawing/2014/main" id="{AD00DE6F-3F3B-597F-85EB-8A89F1CDFCEE}"/>
                </a:ext>
              </a:extLst>
            </p:cNvPr>
            <p:cNvSpPr/>
            <p:nvPr/>
          </p:nvSpPr>
          <p:spPr>
            <a:xfrm>
              <a:off x="1950125" y="3337250"/>
              <a:ext cx="134725" cy="71450"/>
            </a:xfrm>
            <a:custGeom>
              <a:avLst/>
              <a:gdLst/>
              <a:ahLst/>
              <a:cxnLst/>
              <a:rect l="l" t="t" r="r" b="b"/>
              <a:pathLst>
                <a:path w="5389" h="2858" extrusionOk="0">
                  <a:moveTo>
                    <a:pt x="822" y="0"/>
                  </a:moveTo>
                  <a:cubicBezTo>
                    <a:pt x="701" y="0"/>
                    <a:pt x="563" y="20"/>
                    <a:pt x="392" y="90"/>
                  </a:cubicBezTo>
                  <a:cubicBezTo>
                    <a:pt x="311" y="125"/>
                    <a:pt x="217" y="193"/>
                    <a:pt x="142" y="286"/>
                  </a:cubicBezTo>
                  <a:cubicBezTo>
                    <a:pt x="70" y="384"/>
                    <a:pt x="23" y="509"/>
                    <a:pt x="17" y="614"/>
                  </a:cubicBezTo>
                  <a:cubicBezTo>
                    <a:pt x="1" y="829"/>
                    <a:pt x="62" y="966"/>
                    <a:pt x="116" y="1080"/>
                  </a:cubicBezTo>
                  <a:cubicBezTo>
                    <a:pt x="231" y="1306"/>
                    <a:pt x="370" y="1447"/>
                    <a:pt x="510" y="1587"/>
                  </a:cubicBezTo>
                  <a:cubicBezTo>
                    <a:pt x="788" y="1853"/>
                    <a:pt x="1088" y="2056"/>
                    <a:pt x="1396" y="2239"/>
                  </a:cubicBezTo>
                  <a:cubicBezTo>
                    <a:pt x="1410" y="2246"/>
                    <a:pt x="1425" y="2250"/>
                    <a:pt x="1441" y="2250"/>
                  </a:cubicBezTo>
                  <a:cubicBezTo>
                    <a:pt x="1531" y="2250"/>
                    <a:pt x="1661" y="2137"/>
                    <a:pt x="1754" y="1966"/>
                  </a:cubicBezTo>
                  <a:cubicBezTo>
                    <a:pt x="1866" y="1768"/>
                    <a:pt x="1891" y="1569"/>
                    <a:pt x="1816" y="1525"/>
                  </a:cubicBezTo>
                  <a:cubicBezTo>
                    <a:pt x="1547" y="1366"/>
                    <a:pt x="1289" y="1187"/>
                    <a:pt x="1084" y="990"/>
                  </a:cubicBezTo>
                  <a:cubicBezTo>
                    <a:pt x="1032" y="942"/>
                    <a:pt x="985" y="891"/>
                    <a:pt x="943" y="841"/>
                  </a:cubicBezTo>
                  <a:lnTo>
                    <a:pt x="943" y="841"/>
                  </a:lnTo>
                  <a:cubicBezTo>
                    <a:pt x="963" y="843"/>
                    <a:pt x="979" y="841"/>
                    <a:pt x="999" y="845"/>
                  </a:cubicBezTo>
                  <a:cubicBezTo>
                    <a:pt x="1128" y="867"/>
                    <a:pt x="1271" y="907"/>
                    <a:pt x="1414" y="956"/>
                  </a:cubicBezTo>
                  <a:cubicBezTo>
                    <a:pt x="1704" y="1064"/>
                    <a:pt x="2013" y="1195"/>
                    <a:pt x="2307" y="1326"/>
                  </a:cubicBezTo>
                  <a:cubicBezTo>
                    <a:pt x="3488" y="1877"/>
                    <a:pt x="3756" y="2084"/>
                    <a:pt x="4828" y="2843"/>
                  </a:cubicBezTo>
                  <a:cubicBezTo>
                    <a:pt x="4841" y="2853"/>
                    <a:pt x="4857" y="2857"/>
                    <a:pt x="4875" y="2857"/>
                  </a:cubicBezTo>
                  <a:cubicBezTo>
                    <a:pt x="4960" y="2857"/>
                    <a:pt x="5095" y="2759"/>
                    <a:pt x="5208" y="2609"/>
                  </a:cubicBezTo>
                  <a:cubicBezTo>
                    <a:pt x="5345" y="2426"/>
                    <a:pt x="5388" y="2227"/>
                    <a:pt x="5309" y="2171"/>
                  </a:cubicBezTo>
                  <a:lnTo>
                    <a:pt x="5311" y="2171"/>
                  </a:lnTo>
                  <a:cubicBezTo>
                    <a:pt x="4194" y="1382"/>
                    <a:pt x="3901" y="1157"/>
                    <a:pt x="2653" y="575"/>
                  </a:cubicBezTo>
                  <a:cubicBezTo>
                    <a:pt x="2335" y="432"/>
                    <a:pt x="2027" y="300"/>
                    <a:pt x="1687" y="175"/>
                  </a:cubicBezTo>
                  <a:cubicBezTo>
                    <a:pt x="1512" y="115"/>
                    <a:pt x="1333" y="62"/>
                    <a:pt x="1132" y="28"/>
                  </a:cubicBezTo>
                  <a:cubicBezTo>
                    <a:pt x="1034" y="17"/>
                    <a:pt x="935" y="0"/>
                    <a:pt x="8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6" name="Google Shape;10155;p49">
              <a:extLst>
                <a:ext uri="{FF2B5EF4-FFF2-40B4-BE49-F238E27FC236}">
                  <a16:creationId xmlns:a16="http://schemas.microsoft.com/office/drawing/2014/main" id="{F8AB0202-CE53-FC5D-A6B8-88F9C66DEB5C}"/>
                </a:ext>
              </a:extLst>
            </p:cNvPr>
            <p:cNvSpPr/>
            <p:nvPr/>
          </p:nvSpPr>
          <p:spPr>
            <a:xfrm>
              <a:off x="1950525" y="3348200"/>
              <a:ext cx="127325" cy="60500"/>
            </a:xfrm>
            <a:custGeom>
              <a:avLst/>
              <a:gdLst/>
              <a:ahLst/>
              <a:cxnLst/>
              <a:rect l="l" t="t" r="r" b="b"/>
              <a:pathLst>
                <a:path w="5093" h="2420" extrusionOk="0">
                  <a:moveTo>
                    <a:pt x="760" y="1"/>
                  </a:moveTo>
                  <a:cubicBezTo>
                    <a:pt x="413" y="1"/>
                    <a:pt x="160" y="108"/>
                    <a:pt x="1" y="258"/>
                  </a:cubicBezTo>
                  <a:cubicBezTo>
                    <a:pt x="5" y="425"/>
                    <a:pt x="54" y="544"/>
                    <a:pt x="100" y="642"/>
                  </a:cubicBezTo>
                  <a:cubicBezTo>
                    <a:pt x="215" y="868"/>
                    <a:pt x="354" y="1009"/>
                    <a:pt x="494" y="1149"/>
                  </a:cubicBezTo>
                  <a:cubicBezTo>
                    <a:pt x="772" y="1415"/>
                    <a:pt x="1072" y="1618"/>
                    <a:pt x="1380" y="1801"/>
                  </a:cubicBezTo>
                  <a:cubicBezTo>
                    <a:pt x="1393" y="1808"/>
                    <a:pt x="1408" y="1812"/>
                    <a:pt x="1424" y="1812"/>
                  </a:cubicBezTo>
                  <a:cubicBezTo>
                    <a:pt x="1483" y="1812"/>
                    <a:pt x="1559" y="1762"/>
                    <a:pt x="1631" y="1681"/>
                  </a:cubicBezTo>
                  <a:cubicBezTo>
                    <a:pt x="452" y="827"/>
                    <a:pt x="541" y="677"/>
                    <a:pt x="547" y="528"/>
                  </a:cubicBezTo>
                  <a:cubicBezTo>
                    <a:pt x="552" y="421"/>
                    <a:pt x="749" y="404"/>
                    <a:pt x="874" y="404"/>
                  </a:cubicBezTo>
                  <a:cubicBezTo>
                    <a:pt x="895" y="404"/>
                    <a:pt x="913" y="404"/>
                    <a:pt x="929" y="405"/>
                  </a:cubicBezTo>
                  <a:cubicBezTo>
                    <a:pt x="929" y="404"/>
                    <a:pt x="929" y="403"/>
                    <a:pt x="929" y="403"/>
                  </a:cubicBezTo>
                  <a:lnTo>
                    <a:pt x="929" y="403"/>
                  </a:lnTo>
                  <a:cubicBezTo>
                    <a:pt x="948" y="405"/>
                    <a:pt x="963" y="403"/>
                    <a:pt x="983" y="407"/>
                  </a:cubicBezTo>
                  <a:cubicBezTo>
                    <a:pt x="1112" y="429"/>
                    <a:pt x="1255" y="469"/>
                    <a:pt x="1398" y="518"/>
                  </a:cubicBezTo>
                  <a:cubicBezTo>
                    <a:pt x="1688" y="626"/>
                    <a:pt x="1997" y="757"/>
                    <a:pt x="2291" y="888"/>
                  </a:cubicBezTo>
                  <a:cubicBezTo>
                    <a:pt x="3472" y="1439"/>
                    <a:pt x="3740" y="1646"/>
                    <a:pt x="4812" y="2405"/>
                  </a:cubicBezTo>
                  <a:cubicBezTo>
                    <a:pt x="4825" y="2415"/>
                    <a:pt x="4841" y="2419"/>
                    <a:pt x="4859" y="2419"/>
                  </a:cubicBezTo>
                  <a:cubicBezTo>
                    <a:pt x="4921" y="2419"/>
                    <a:pt x="5006" y="2368"/>
                    <a:pt x="5092" y="2284"/>
                  </a:cubicBezTo>
                  <a:cubicBezTo>
                    <a:pt x="3474" y="936"/>
                    <a:pt x="2384" y="403"/>
                    <a:pt x="1426" y="111"/>
                  </a:cubicBezTo>
                  <a:cubicBezTo>
                    <a:pt x="1174" y="34"/>
                    <a:pt x="953" y="1"/>
                    <a:pt x="7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7" name="Google Shape;10156;p49">
              <a:extLst>
                <a:ext uri="{FF2B5EF4-FFF2-40B4-BE49-F238E27FC236}">
                  <a16:creationId xmlns:a16="http://schemas.microsoft.com/office/drawing/2014/main" id="{382ACBE1-15CA-2311-DFBF-5A540A4E4086}"/>
                </a:ext>
              </a:extLst>
            </p:cNvPr>
            <p:cNvSpPr/>
            <p:nvPr/>
          </p:nvSpPr>
          <p:spPr>
            <a:xfrm>
              <a:off x="2003950" y="3470300"/>
              <a:ext cx="40750" cy="36325"/>
            </a:xfrm>
            <a:custGeom>
              <a:avLst/>
              <a:gdLst/>
              <a:ahLst/>
              <a:cxnLst/>
              <a:rect l="l" t="t" r="r" b="b"/>
              <a:pathLst>
                <a:path w="1630" h="1453" extrusionOk="0">
                  <a:moveTo>
                    <a:pt x="869" y="1"/>
                  </a:moveTo>
                  <a:cubicBezTo>
                    <a:pt x="614" y="1"/>
                    <a:pt x="365" y="153"/>
                    <a:pt x="216" y="422"/>
                  </a:cubicBezTo>
                  <a:cubicBezTo>
                    <a:pt x="1" y="808"/>
                    <a:pt x="50" y="1161"/>
                    <a:pt x="398" y="1356"/>
                  </a:cubicBezTo>
                  <a:cubicBezTo>
                    <a:pt x="514" y="1421"/>
                    <a:pt x="642" y="1453"/>
                    <a:pt x="769" y="1453"/>
                  </a:cubicBezTo>
                  <a:cubicBezTo>
                    <a:pt x="1022" y="1453"/>
                    <a:pt x="1271" y="1325"/>
                    <a:pt x="1414" y="1068"/>
                  </a:cubicBezTo>
                  <a:cubicBezTo>
                    <a:pt x="1629" y="684"/>
                    <a:pt x="1538" y="279"/>
                    <a:pt x="1192" y="86"/>
                  </a:cubicBezTo>
                  <a:cubicBezTo>
                    <a:pt x="1088" y="28"/>
                    <a:pt x="978" y="1"/>
                    <a:pt x="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8" name="Google Shape;10157;p49">
              <a:extLst>
                <a:ext uri="{FF2B5EF4-FFF2-40B4-BE49-F238E27FC236}">
                  <a16:creationId xmlns:a16="http://schemas.microsoft.com/office/drawing/2014/main" id="{053504B8-9BA7-D413-F66C-DEF60C5E9B68}"/>
                </a:ext>
              </a:extLst>
            </p:cNvPr>
            <p:cNvSpPr/>
            <p:nvPr/>
          </p:nvSpPr>
          <p:spPr>
            <a:xfrm>
              <a:off x="1900375" y="3426725"/>
              <a:ext cx="134775" cy="71475"/>
            </a:xfrm>
            <a:custGeom>
              <a:avLst/>
              <a:gdLst/>
              <a:ahLst/>
              <a:cxnLst/>
              <a:rect l="l" t="t" r="r" b="b"/>
              <a:pathLst>
                <a:path w="5391" h="2859" extrusionOk="0">
                  <a:moveTo>
                    <a:pt x="823" y="1"/>
                  </a:moveTo>
                  <a:cubicBezTo>
                    <a:pt x="702" y="1"/>
                    <a:pt x="564" y="21"/>
                    <a:pt x="392" y="91"/>
                  </a:cubicBezTo>
                  <a:cubicBezTo>
                    <a:pt x="313" y="127"/>
                    <a:pt x="217" y="193"/>
                    <a:pt x="144" y="286"/>
                  </a:cubicBezTo>
                  <a:cubicBezTo>
                    <a:pt x="70" y="385"/>
                    <a:pt x="22" y="511"/>
                    <a:pt x="16" y="614"/>
                  </a:cubicBezTo>
                  <a:cubicBezTo>
                    <a:pt x="1" y="831"/>
                    <a:pt x="64" y="968"/>
                    <a:pt x="116" y="1081"/>
                  </a:cubicBezTo>
                  <a:cubicBezTo>
                    <a:pt x="233" y="1306"/>
                    <a:pt x="370" y="1447"/>
                    <a:pt x="509" y="1586"/>
                  </a:cubicBezTo>
                  <a:cubicBezTo>
                    <a:pt x="790" y="1855"/>
                    <a:pt x="1088" y="2055"/>
                    <a:pt x="1396" y="2238"/>
                  </a:cubicBezTo>
                  <a:cubicBezTo>
                    <a:pt x="1410" y="2246"/>
                    <a:pt x="1425" y="2250"/>
                    <a:pt x="1442" y="2250"/>
                  </a:cubicBezTo>
                  <a:cubicBezTo>
                    <a:pt x="1533" y="2250"/>
                    <a:pt x="1662" y="2137"/>
                    <a:pt x="1756" y="1968"/>
                  </a:cubicBezTo>
                  <a:cubicBezTo>
                    <a:pt x="1865" y="1767"/>
                    <a:pt x="1893" y="1570"/>
                    <a:pt x="1816" y="1527"/>
                  </a:cubicBezTo>
                  <a:cubicBezTo>
                    <a:pt x="1547" y="1368"/>
                    <a:pt x="1289" y="1189"/>
                    <a:pt x="1084" y="992"/>
                  </a:cubicBezTo>
                  <a:cubicBezTo>
                    <a:pt x="1034" y="942"/>
                    <a:pt x="985" y="890"/>
                    <a:pt x="945" y="841"/>
                  </a:cubicBezTo>
                  <a:lnTo>
                    <a:pt x="945" y="841"/>
                  </a:lnTo>
                  <a:cubicBezTo>
                    <a:pt x="963" y="843"/>
                    <a:pt x="979" y="843"/>
                    <a:pt x="999" y="847"/>
                  </a:cubicBezTo>
                  <a:cubicBezTo>
                    <a:pt x="1130" y="869"/>
                    <a:pt x="1273" y="908"/>
                    <a:pt x="1414" y="958"/>
                  </a:cubicBezTo>
                  <a:cubicBezTo>
                    <a:pt x="1704" y="1063"/>
                    <a:pt x="2013" y="1195"/>
                    <a:pt x="2307" y="1328"/>
                  </a:cubicBezTo>
                  <a:cubicBezTo>
                    <a:pt x="3490" y="1879"/>
                    <a:pt x="3756" y="2085"/>
                    <a:pt x="4828" y="2845"/>
                  </a:cubicBezTo>
                  <a:cubicBezTo>
                    <a:pt x="4841" y="2854"/>
                    <a:pt x="4857" y="2859"/>
                    <a:pt x="4875" y="2859"/>
                  </a:cubicBezTo>
                  <a:cubicBezTo>
                    <a:pt x="4961" y="2859"/>
                    <a:pt x="5095" y="2759"/>
                    <a:pt x="5209" y="2610"/>
                  </a:cubicBezTo>
                  <a:cubicBezTo>
                    <a:pt x="5347" y="2427"/>
                    <a:pt x="5390" y="2228"/>
                    <a:pt x="5311" y="2173"/>
                  </a:cubicBezTo>
                  <a:cubicBezTo>
                    <a:pt x="4193" y="1381"/>
                    <a:pt x="3903" y="1159"/>
                    <a:pt x="2653" y="576"/>
                  </a:cubicBezTo>
                  <a:cubicBezTo>
                    <a:pt x="2337" y="433"/>
                    <a:pt x="2026" y="300"/>
                    <a:pt x="1686" y="177"/>
                  </a:cubicBezTo>
                  <a:cubicBezTo>
                    <a:pt x="1513" y="115"/>
                    <a:pt x="1333" y="63"/>
                    <a:pt x="1132" y="30"/>
                  </a:cubicBezTo>
                  <a:cubicBezTo>
                    <a:pt x="1034" y="18"/>
                    <a:pt x="936" y="1"/>
                    <a:pt x="8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9" name="Google Shape;10158;p49">
              <a:extLst>
                <a:ext uri="{FF2B5EF4-FFF2-40B4-BE49-F238E27FC236}">
                  <a16:creationId xmlns:a16="http://schemas.microsoft.com/office/drawing/2014/main" id="{ED56C149-0D90-8BBA-187F-EF9D2C23CCD2}"/>
                </a:ext>
              </a:extLst>
            </p:cNvPr>
            <p:cNvSpPr/>
            <p:nvPr/>
          </p:nvSpPr>
          <p:spPr>
            <a:xfrm>
              <a:off x="1900775" y="3437700"/>
              <a:ext cx="127325" cy="60500"/>
            </a:xfrm>
            <a:custGeom>
              <a:avLst/>
              <a:gdLst/>
              <a:ahLst/>
              <a:cxnLst/>
              <a:rect l="l" t="t" r="r" b="b"/>
              <a:pathLst>
                <a:path w="5093" h="2420" extrusionOk="0">
                  <a:moveTo>
                    <a:pt x="930" y="404"/>
                  </a:moveTo>
                  <a:cubicBezTo>
                    <a:pt x="930" y="404"/>
                    <a:pt x="930" y="404"/>
                    <a:pt x="931" y="404"/>
                  </a:cubicBezTo>
                  <a:cubicBezTo>
                    <a:pt x="930" y="404"/>
                    <a:pt x="930" y="404"/>
                    <a:pt x="930" y="404"/>
                  </a:cubicBezTo>
                  <a:close/>
                  <a:moveTo>
                    <a:pt x="763" y="1"/>
                  </a:moveTo>
                  <a:cubicBezTo>
                    <a:pt x="414" y="1"/>
                    <a:pt x="161" y="109"/>
                    <a:pt x="0" y="259"/>
                  </a:cubicBezTo>
                  <a:cubicBezTo>
                    <a:pt x="4" y="426"/>
                    <a:pt x="54" y="545"/>
                    <a:pt x="100" y="642"/>
                  </a:cubicBezTo>
                  <a:cubicBezTo>
                    <a:pt x="217" y="867"/>
                    <a:pt x="354" y="1008"/>
                    <a:pt x="493" y="1147"/>
                  </a:cubicBezTo>
                  <a:cubicBezTo>
                    <a:pt x="774" y="1416"/>
                    <a:pt x="1072" y="1616"/>
                    <a:pt x="1380" y="1799"/>
                  </a:cubicBezTo>
                  <a:cubicBezTo>
                    <a:pt x="1393" y="1807"/>
                    <a:pt x="1408" y="1811"/>
                    <a:pt x="1424" y="1811"/>
                  </a:cubicBezTo>
                  <a:cubicBezTo>
                    <a:pt x="1483" y="1811"/>
                    <a:pt x="1559" y="1761"/>
                    <a:pt x="1631" y="1680"/>
                  </a:cubicBezTo>
                  <a:cubicBezTo>
                    <a:pt x="452" y="825"/>
                    <a:pt x="541" y="678"/>
                    <a:pt x="547" y="527"/>
                  </a:cubicBezTo>
                  <a:cubicBezTo>
                    <a:pt x="552" y="420"/>
                    <a:pt x="753" y="403"/>
                    <a:pt x="880" y="403"/>
                  </a:cubicBezTo>
                  <a:cubicBezTo>
                    <a:pt x="898" y="403"/>
                    <a:pt x="915" y="403"/>
                    <a:pt x="930" y="404"/>
                  </a:cubicBezTo>
                  <a:lnTo>
                    <a:pt x="930" y="404"/>
                  </a:lnTo>
                  <a:cubicBezTo>
                    <a:pt x="929" y="404"/>
                    <a:pt x="929" y="403"/>
                    <a:pt x="929" y="402"/>
                  </a:cubicBezTo>
                  <a:lnTo>
                    <a:pt x="929" y="402"/>
                  </a:lnTo>
                  <a:cubicBezTo>
                    <a:pt x="947" y="404"/>
                    <a:pt x="963" y="404"/>
                    <a:pt x="983" y="408"/>
                  </a:cubicBezTo>
                  <a:cubicBezTo>
                    <a:pt x="1114" y="430"/>
                    <a:pt x="1255" y="469"/>
                    <a:pt x="1398" y="519"/>
                  </a:cubicBezTo>
                  <a:cubicBezTo>
                    <a:pt x="1688" y="624"/>
                    <a:pt x="1997" y="756"/>
                    <a:pt x="2291" y="889"/>
                  </a:cubicBezTo>
                  <a:cubicBezTo>
                    <a:pt x="3474" y="1440"/>
                    <a:pt x="3740" y="1646"/>
                    <a:pt x="4812" y="2406"/>
                  </a:cubicBezTo>
                  <a:cubicBezTo>
                    <a:pt x="4825" y="2415"/>
                    <a:pt x="4841" y="2420"/>
                    <a:pt x="4859" y="2420"/>
                  </a:cubicBezTo>
                  <a:cubicBezTo>
                    <a:pt x="4921" y="2420"/>
                    <a:pt x="5006" y="2369"/>
                    <a:pt x="5092" y="2284"/>
                  </a:cubicBezTo>
                  <a:cubicBezTo>
                    <a:pt x="3474" y="937"/>
                    <a:pt x="2384" y="404"/>
                    <a:pt x="1428" y="109"/>
                  </a:cubicBezTo>
                  <a:cubicBezTo>
                    <a:pt x="1177" y="33"/>
                    <a:pt x="955" y="1"/>
                    <a:pt x="7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0" name="Google Shape;10159;p49">
              <a:extLst>
                <a:ext uri="{FF2B5EF4-FFF2-40B4-BE49-F238E27FC236}">
                  <a16:creationId xmlns:a16="http://schemas.microsoft.com/office/drawing/2014/main" id="{BBC5C048-5B0C-51CC-FC7F-92CEBE33F72B}"/>
                </a:ext>
              </a:extLst>
            </p:cNvPr>
            <p:cNvSpPr/>
            <p:nvPr/>
          </p:nvSpPr>
          <p:spPr>
            <a:xfrm>
              <a:off x="1954200" y="3559775"/>
              <a:ext cx="40725" cy="36325"/>
            </a:xfrm>
            <a:custGeom>
              <a:avLst/>
              <a:gdLst/>
              <a:ahLst/>
              <a:cxnLst/>
              <a:rect l="l" t="t" r="r" b="b"/>
              <a:pathLst>
                <a:path w="1629" h="1453" extrusionOk="0">
                  <a:moveTo>
                    <a:pt x="870" y="1"/>
                  </a:moveTo>
                  <a:cubicBezTo>
                    <a:pt x="615" y="1"/>
                    <a:pt x="366" y="153"/>
                    <a:pt x="215" y="423"/>
                  </a:cubicBezTo>
                  <a:cubicBezTo>
                    <a:pt x="1" y="809"/>
                    <a:pt x="50" y="1163"/>
                    <a:pt x="398" y="1356"/>
                  </a:cubicBezTo>
                  <a:cubicBezTo>
                    <a:pt x="515" y="1420"/>
                    <a:pt x="643" y="1453"/>
                    <a:pt x="770" y="1453"/>
                  </a:cubicBezTo>
                  <a:cubicBezTo>
                    <a:pt x="1024" y="1453"/>
                    <a:pt x="1273" y="1325"/>
                    <a:pt x="1414" y="1070"/>
                  </a:cubicBezTo>
                  <a:cubicBezTo>
                    <a:pt x="1629" y="684"/>
                    <a:pt x="1538" y="278"/>
                    <a:pt x="1192" y="85"/>
                  </a:cubicBezTo>
                  <a:cubicBezTo>
                    <a:pt x="1088" y="28"/>
                    <a:pt x="978" y="1"/>
                    <a:pt x="8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1" name="Google Shape;10160;p49">
              <a:extLst>
                <a:ext uri="{FF2B5EF4-FFF2-40B4-BE49-F238E27FC236}">
                  <a16:creationId xmlns:a16="http://schemas.microsoft.com/office/drawing/2014/main" id="{2C48EB1B-F1E5-59E5-CA0A-1B77597725DB}"/>
                </a:ext>
              </a:extLst>
            </p:cNvPr>
            <p:cNvSpPr/>
            <p:nvPr/>
          </p:nvSpPr>
          <p:spPr>
            <a:xfrm>
              <a:off x="1850625" y="3516250"/>
              <a:ext cx="134775" cy="71425"/>
            </a:xfrm>
            <a:custGeom>
              <a:avLst/>
              <a:gdLst/>
              <a:ahLst/>
              <a:cxnLst/>
              <a:rect l="l" t="t" r="r" b="b"/>
              <a:pathLst>
                <a:path w="5391" h="2857" extrusionOk="0">
                  <a:moveTo>
                    <a:pt x="821" y="0"/>
                  </a:moveTo>
                  <a:cubicBezTo>
                    <a:pt x="700" y="0"/>
                    <a:pt x="562" y="20"/>
                    <a:pt x="392" y="89"/>
                  </a:cubicBezTo>
                  <a:cubicBezTo>
                    <a:pt x="313" y="125"/>
                    <a:pt x="217" y="192"/>
                    <a:pt x="144" y="286"/>
                  </a:cubicBezTo>
                  <a:cubicBezTo>
                    <a:pt x="70" y="383"/>
                    <a:pt x="22" y="508"/>
                    <a:pt x="16" y="614"/>
                  </a:cubicBezTo>
                  <a:cubicBezTo>
                    <a:pt x="0" y="828"/>
                    <a:pt x="64" y="966"/>
                    <a:pt x="118" y="1081"/>
                  </a:cubicBezTo>
                  <a:cubicBezTo>
                    <a:pt x="233" y="1306"/>
                    <a:pt x="370" y="1447"/>
                    <a:pt x="509" y="1586"/>
                  </a:cubicBezTo>
                  <a:cubicBezTo>
                    <a:pt x="790" y="1852"/>
                    <a:pt x="1090" y="2055"/>
                    <a:pt x="1396" y="2238"/>
                  </a:cubicBezTo>
                  <a:cubicBezTo>
                    <a:pt x="1409" y="2246"/>
                    <a:pt x="1424" y="2249"/>
                    <a:pt x="1441" y="2249"/>
                  </a:cubicBezTo>
                  <a:cubicBezTo>
                    <a:pt x="1531" y="2249"/>
                    <a:pt x="1661" y="2136"/>
                    <a:pt x="1756" y="1968"/>
                  </a:cubicBezTo>
                  <a:cubicBezTo>
                    <a:pt x="1865" y="1767"/>
                    <a:pt x="1893" y="1568"/>
                    <a:pt x="1816" y="1524"/>
                  </a:cubicBezTo>
                  <a:cubicBezTo>
                    <a:pt x="1547" y="1365"/>
                    <a:pt x="1289" y="1186"/>
                    <a:pt x="1084" y="989"/>
                  </a:cubicBezTo>
                  <a:cubicBezTo>
                    <a:pt x="1034" y="942"/>
                    <a:pt x="985" y="890"/>
                    <a:pt x="945" y="840"/>
                  </a:cubicBezTo>
                  <a:lnTo>
                    <a:pt x="945" y="840"/>
                  </a:lnTo>
                  <a:cubicBezTo>
                    <a:pt x="965" y="842"/>
                    <a:pt x="979" y="840"/>
                    <a:pt x="998" y="844"/>
                  </a:cubicBezTo>
                  <a:cubicBezTo>
                    <a:pt x="1130" y="866"/>
                    <a:pt x="1273" y="906"/>
                    <a:pt x="1414" y="956"/>
                  </a:cubicBezTo>
                  <a:cubicBezTo>
                    <a:pt x="1704" y="1063"/>
                    <a:pt x="2012" y="1194"/>
                    <a:pt x="2307" y="1325"/>
                  </a:cubicBezTo>
                  <a:cubicBezTo>
                    <a:pt x="3490" y="1876"/>
                    <a:pt x="3756" y="2085"/>
                    <a:pt x="4828" y="2842"/>
                  </a:cubicBezTo>
                  <a:cubicBezTo>
                    <a:pt x="4841" y="2852"/>
                    <a:pt x="4857" y="2856"/>
                    <a:pt x="4876" y="2856"/>
                  </a:cubicBezTo>
                  <a:cubicBezTo>
                    <a:pt x="4962" y="2856"/>
                    <a:pt x="5096" y="2758"/>
                    <a:pt x="5209" y="2608"/>
                  </a:cubicBezTo>
                  <a:cubicBezTo>
                    <a:pt x="5346" y="2425"/>
                    <a:pt x="5390" y="2228"/>
                    <a:pt x="5311" y="2170"/>
                  </a:cubicBezTo>
                  <a:cubicBezTo>
                    <a:pt x="4195" y="1381"/>
                    <a:pt x="3903" y="1158"/>
                    <a:pt x="2653" y="574"/>
                  </a:cubicBezTo>
                  <a:cubicBezTo>
                    <a:pt x="2336" y="433"/>
                    <a:pt x="2026" y="300"/>
                    <a:pt x="1688" y="174"/>
                  </a:cubicBezTo>
                  <a:cubicBezTo>
                    <a:pt x="1513" y="115"/>
                    <a:pt x="1332" y="61"/>
                    <a:pt x="1132" y="29"/>
                  </a:cubicBezTo>
                  <a:cubicBezTo>
                    <a:pt x="1034" y="18"/>
                    <a:pt x="934" y="0"/>
                    <a:pt x="8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8" name="Google Shape;10161;p49">
              <a:extLst>
                <a:ext uri="{FF2B5EF4-FFF2-40B4-BE49-F238E27FC236}">
                  <a16:creationId xmlns:a16="http://schemas.microsoft.com/office/drawing/2014/main" id="{B5E64780-CFAC-5EDB-90AE-7F0091C3E7C1}"/>
                </a:ext>
              </a:extLst>
            </p:cNvPr>
            <p:cNvSpPr/>
            <p:nvPr/>
          </p:nvSpPr>
          <p:spPr>
            <a:xfrm>
              <a:off x="1851075" y="3527175"/>
              <a:ext cx="127250" cy="60500"/>
            </a:xfrm>
            <a:custGeom>
              <a:avLst/>
              <a:gdLst/>
              <a:ahLst/>
              <a:cxnLst/>
              <a:rect l="l" t="t" r="r" b="b"/>
              <a:pathLst>
                <a:path w="5090" h="2420" extrusionOk="0">
                  <a:moveTo>
                    <a:pt x="759" y="1"/>
                  </a:moveTo>
                  <a:cubicBezTo>
                    <a:pt x="411" y="1"/>
                    <a:pt x="159" y="109"/>
                    <a:pt x="0" y="258"/>
                  </a:cubicBezTo>
                  <a:cubicBezTo>
                    <a:pt x="2" y="427"/>
                    <a:pt x="54" y="545"/>
                    <a:pt x="100" y="644"/>
                  </a:cubicBezTo>
                  <a:cubicBezTo>
                    <a:pt x="215" y="869"/>
                    <a:pt x="352" y="1010"/>
                    <a:pt x="491" y="1149"/>
                  </a:cubicBezTo>
                  <a:cubicBezTo>
                    <a:pt x="772" y="1415"/>
                    <a:pt x="1072" y="1618"/>
                    <a:pt x="1378" y="1801"/>
                  </a:cubicBezTo>
                  <a:cubicBezTo>
                    <a:pt x="1391" y="1809"/>
                    <a:pt x="1406" y="1812"/>
                    <a:pt x="1422" y="1812"/>
                  </a:cubicBezTo>
                  <a:cubicBezTo>
                    <a:pt x="1481" y="1812"/>
                    <a:pt x="1558" y="1762"/>
                    <a:pt x="1629" y="1682"/>
                  </a:cubicBezTo>
                  <a:cubicBezTo>
                    <a:pt x="450" y="827"/>
                    <a:pt x="539" y="678"/>
                    <a:pt x="547" y="529"/>
                  </a:cubicBezTo>
                  <a:cubicBezTo>
                    <a:pt x="550" y="421"/>
                    <a:pt x="746" y="404"/>
                    <a:pt x="873" y="404"/>
                  </a:cubicBezTo>
                  <a:cubicBezTo>
                    <a:pt x="894" y="404"/>
                    <a:pt x="913" y="405"/>
                    <a:pt x="929" y="405"/>
                  </a:cubicBezTo>
                  <a:cubicBezTo>
                    <a:pt x="929" y="405"/>
                    <a:pt x="927" y="403"/>
                    <a:pt x="927" y="403"/>
                  </a:cubicBezTo>
                  <a:lnTo>
                    <a:pt x="927" y="403"/>
                  </a:lnTo>
                  <a:cubicBezTo>
                    <a:pt x="945" y="405"/>
                    <a:pt x="961" y="405"/>
                    <a:pt x="980" y="407"/>
                  </a:cubicBezTo>
                  <a:cubicBezTo>
                    <a:pt x="1112" y="429"/>
                    <a:pt x="1255" y="471"/>
                    <a:pt x="1396" y="521"/>
                  </a:cubicBezTo>
                  <a:cubicBezTo>
                    <a:pt x="1686" y="626"/>
                    <a:pt x="1994" y="757"/>
                    <a:pt x="2289" y="890"/>
                  </a:cubicBezTo>
                  <a:cubicBezTo>
                    <a:pt x="3472" y="1441"/>
                    <a:pt x="3738" y="1648"/>
                    <a:pt x="4810" y="2405"/>
                  </a:cubicBezTo>
                  <a:cubicBezTo>
                    <a:pt x="4823" y="2415"/>
                    <a:pt x="4839" y="2420"/>
                    <a:pt x="4857" y="2420"/>
                  </a:cubicBezTo>
                  <a:cubicBezTo>
                    <a:pt x="4919" y="2420"/>
                    <a:pt x="5004" y="2369"/>
                    <a:pt x="5090" y="2286"/>
                  </a:cubicBezTo>
                  <a:lnTo>
                    <a:pt x="5090" y="2284"/>
                  </a:lnTo>
                  <a:cubicBezTo>
                    <a:pt x="3472" y="938"/>
                    <a:pt x="2384" y="403"/>
                    <a:pt x="1426" y="111"/>
                  </a:cubicBezTo>
                  <a:cubicBezTo>
                    <a:pt x="1174" y="34"/>
                    <a:pt x="952" y="1"/>
                    <a:pt x="7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9" name="Google Shape;10162;p49">
              <a:extLst>
                <a:ext uri="{FF2B5EF4-FFF2-40B4-BE49-F238E27FC236}">
                  <a16:creationId xmlns:a16="http://schemas.microsoft.com/office/drawing/2014/main" id="{6F86B425-086D-0D60-2167-EFA6BCF2CCAF}"/>
                </a:ext>
              </a:extLst>
            </p:cNvPr>
            <p:cNvSpPr/>
            <p:nvPr/>
          </p:nvSpPr>
          <p:spPr>
            <a:xfrm>
              <a:off x="2373350" y="2866150"/>
              <a:ext cx="998125" cy="1218200"/>
            </a:xfrm>
            <a:custGeom>
              <a:avLst/>
              <a:gdLst/>
              <a:ahLst/>
              <a:cxnLst/>
              <a:rect l="l" t="t" r="r" b="b"/>
              <a:pathLst>
                <a:path w="39925" h="48728" extrusionOk="0">
                  <a:moveTo>
                    <a:pt x="39429" y="0"/>
                  </a:moveTo>
                  <a:cubicBezTo>
                    <a:pt x="36972" y="4490"/>
                    <a:pt x="13864" y="46684"/>
                    <a:pt x="13285" y="47616"/>
                  </a:cubicBezTo>
                  <a:cubicBezTo>
                    <a:pt x="13285" y="47616"/>
                    <a:pt x="4740" y="43722"/>
                    <a:pt x="1" y="41421"/>
                  </a:cubicBezTo>
                  <a:lnTo>
                    <a:pt x="1" y="41421"/>
                  </a:lnTo>
                  <a:cubicBezTo>
                    <a:pt x="6776" y="45119"/>
                    <a:pt x="12758" y="48386"/>
                    <a:pt x="13373" y="48728"/>
                  </a:cubicBezTo>
                  <a:cubicBezTo>
                    <a:pt x="13764" y="48141"/>
                    <a:pt x="39117" y="1585"/>
                    <a:pt x="39924" y="281"/>
                  </a:cubicBezTo>
                  <a:cubicBezTo>
                    <a:pt x="39855" y="241"/>
                    <a:pt x="39684" y="146"/>
                    <a:pt x="394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72" name="Google Shape;9872;p34"/>
          <p:cNvSpPr txBox="1">
            <a:spLocks noGrp="1"/>
          </p:cNvSpPr>
          <p:nvPr>
            <p:ph type="title"/>
          </p:nvPr>
        </p:nvSpPr>
        <p:spPr>
          <a:xfrm>
            <a:off x="1234639" y="888745"/>
            <a:ext cx="5658388" cy="18896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Khi cực Bắc (N) của nam châm lại gần cuộn dây thì số đường sức từ xuyên qua tiết diện S của cuộn dây tăng lên. Khi cực Bắc (N) ra xa cuộn dây thì số đường sức từ qua tiết diện S của cuộn dây giảm dần.</a:t>
            </a:r>
            <a:endParaRPr lang="vi-V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8" name="Google Shape;9872;p34">
            <a:extLst>
              <a:ext uri="{FF2B5EF4-FFF2-40B4-BE49-F238E27FC236}">
                <a16:creationId xmlns:a16="http://schemas.microsoft.com/office/drawing/2014/main" id="{6F4F18D8-E61D-4DE4-9EE4-FA3F5A3DE38E}"/>
              </a:ext>
            </a:extLst>
          </p:cNvPr>
          <p:cNvSpPr txBox="1">
            <a:spLocks/>
          </p:cNvSpPr>
          <p:nvPr/>
        </p:nvSpPr>
        <p:spPr>
          <a:xfrm>
            <a:off x="1182162" y="2436392"/>
            <a:ext cx="5658388" cy="18896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vi-VN" sz="2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Cứ tiếp tục như vậy, khi nam châm quay liên tục thì số đường sức từ xuyên qua tiết diện S của cuộn dây luân phiên tăng, giảm.</a:t>
            </a:r>
            <a:endParaRPr lang="vi-V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7287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872"/>
                                        </p:tgtEl>
                                        <p:attrNameLst>
                                          <p:attrName>style.visibility</p:attrName>
                                        </p:attrNameLst>
                                      </p:cBhvr>
                                      <p:to>
                                        <p:strVal val="visible"/>
                                      </p:to>
                                    </p:set>
                                    <p:animEffect transition="in" filter="randombar(horizontal)">
                                      <p:cBhvr>
                                        <p:cTn id="7" dur="500"/>
                                        <p:tgtEl>
                                          <p:spTgt spid="987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randombar(horizontal)">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2" grpId="0"/>
      <p:bldP spid="5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88F92F7-6056-A786-A9CB-4A7F3075861C}"/>
              </a:ext>
            </a:extLst>
          </p:cNvPr>
          <p:cNvSpPr/>
          <p:nvPr/>
        </p:nvSpPr>
        <p:spPr>
          <a:xfrm>
            <a:off x="1306358" y="2503020"/>
            <a:ext cx="6862588" cy="1692382"/>
          </a:xfrm>
          <a:prstGeom prst="roundRect">
            <a:avLst/>
          </a:prstGeom>
          <a:solidFill>
            <a:srgbClr val="FFE3DF"/>
          </a:solidFill>
          <a:ln>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7A4C438-75AD-4D0D-9D1F-1A9E0BA05E38}"/>
              </a:ext>
            </a:extLst>
          </p:cNvPr>
          <p:cNvSpPr/>
          <p:nvPr/>
        </p:nvSpPr>
        <p:spPr>
          <a:xfrm>
            <a:off x="1397598" y="1451871"/>
            <a:ext cx="6937805" cy="705819"/>
          </a:xfrm>
          <a:prstGeom prst="roundRect">
            <a:avLst/>
          </a:prstGeom>
          <a:noFill/>
          <a:ln w="28575">
            <a:solidFill>
              <a:srgbClr val="FF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a:endParaRPr>
          </a:p>
        </p:txBody>
      </p:sp>
      <p:sp>
        <p:nvSpPr>
          <p:cNvPr id="9933" name="Google Shape;9933;p38"/>
          <p:cNvSpPr/>
          <p:nvPr/>
        </p:nvSpPr>
        <p:spPr>
          <a:xfrm>
            <a:off x="8168946" y="436379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8"/>
          <p:cNvSpPr/>
          <p:nvPr/>
        </p:nvSpPr>
        <p:spPr>
          <a:xfrm>
            <a:off x="8149285" y="104602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a:extLst>
              <a:ext uri="{FF2B5EF4-FFF2-40B4-BE49-F238E27FC236}">
                <a16:creationId xmlns:a16="http://schemas.microsoft.com/office/drawing/2014/main" id="{B68DF2DE-03C7-5CE2-7775-16174C000445}"/>
              </a:ext>
            </a:extLst>
          </p:cNvPr>
          <p:cNvPicPr>
            <a:picLocks noChangeAspect="1"/>
          </p:cNvPicPr>
          <p:nvPr/>
        </p:nvPicPr>
        <p:blipFill>
          <a:blip r:embed="rId3"/>
          <a:stretch>
            <a:fillRect/>
          </a:stretch>
        </p:blipFill>
        <p:spPr>
          <a:xfrm>
            <a:off x="975054" y="964333"/>
            <a:ext cx="1619356" cy="1619356"/>
          </a:xfrm>
          <a:prstGeom prst="rect">
            <a:avLst/>
          </a:prstGeom>
        </p:spPr>
      </p:pic>
      <p:sp>
        <p:nvSpPr>
          <p:cNvPr id="16" name="TextBox 15">
            <a:extLst>
              <a:ext uri="{FF2B5EF4-FFF2-40B4-BE49-F238E27FC236}">
                <a16:creationId xmlns:a16="http://schemas.microsoft.com/office/drawing/2014/main" id="{908FF8B9-39CA-46A7-909F-C75FE2B8F9F8}"/>
              </a:ext>
            </a:extLst>
          </p:cNvPr>
          <p:cNvSpPr txBox="1"/>
          <p:nvPr/>
        </p:nvSpPr>
        <p:spPr>
          <a:xfrm>
            <a:off x="2706165" y="1532762"/>
            <a:ext cx="5871070" cy="394467"/>
          </a:xfrm>
          <a:prstGeom prst="rect">
            <a:avLst/>
          </a:prstGeom>
          <a:noFill/>
        </p:spPr>
        <p:txBody>
          <a:bodyPr wrap="square" lIns="0" tIns="0" rIns="0" bIns="0" rtlCol="0">
            <a:spAutoFit/>
          </a:bodyPr>
          <a:lstStyle/>
          <a:p>
            <a:pPr defTabSz="685800">
              <a:lnSpc>
                <a:spcPct val="150000"/>
              </a:lnSpc>
              <a:buClrTx/>
              <a:defRPr/>
            </a:pPr>
            <a:r>
              <a:rPr lang="en-US" sz="1950" b="1" kern="1200" dirty="0" err="1">
                <a:solidFill>
                  <a:prstClr val="black">
                    <a:lumMod val="85000"/>
                    <a:lumOff val="15000"/>
                  </a:prstClr>
                </a:solidFill>
                <a:ea typeface="+mn-ea"/>
                <a:cs typeface="+mn-cs"/>
              </a:rPr>
              <a:t>Dòng</a:t>
            </a:r>
            <a:r>
              <a:rPr lang="en-US" sz="1950" b="1" kern="1200" dirty="0">
                <a:solidFill>
                  <a:prstClr val="black">
                    <a:lumMod val="85000"/>
                    <a:lumOff val="15000"/>
                  </a:prstClr>
                </a:solidFill>
                <a:ea typeface="+mn-ea"/>
                <a:cs typeface="+mn-cs"/>
              </a:rPr>
              <a:t> </a:t>
            </a:r>
            <a:r>
              <a:rPr lang="en-US" sz="1950" b="1" kern="1200" dirty="0" err="1">
                <a:solidFill>
                  <a:prstClr val="black">
                    <a:lumMod val="85000"/>
                    <a:lumOff val="15000"/>
                  </a:prstClr>
                </a:solidFill>
                <a:ea typeface="+mn-ea"/>
                <a:cs typeface="+mn-cs"/>
              </a:rPr>
              <a:t>điện</a:t>
            </a:r>
            <a:r>
              <a:rPr lang="en-US" sz="1950" b="1" kern="1200" dirty="0">
                <a:solidFill>
                  <a:prstClr val="black">
                    <a:lumMod val="85000"/>
                    <a:lumOff val="15000"/>
                  </a:prstClr>
                </a:solidFill>
                <a:ea typeface="+mn-ea"/>
                <a:cs typeface="+mn-cs"/>
              </a:rPr>
              <a:t> </a:t>
            </a:r>
            <a:r>
              <a:rPr lang="en-US" sz="1950" b="1" kern="1200" dirty="0" err="1">
                <a:solidFill>
                  <a:prstClr val="black">
                    <a:lumMod val="85000"/>
                    <a:lumOff val="15000"/>
                  </a:prstClr>
                </a:solidFill>
                <a:ea typeface="+mn-ea"/>
                <a:cs typeface="+mn-cs"/>
              </a:rPr>
              <a:t>xoay</a:t>
            </a:r>
            <a:r>
              <a:rPr lang="en-US" sz="1950" b="1" kern="1200" dirty="0">
                <a:solidFill>
                  <a:prstClr val="black">
                    <a:lumMod val="85000"/>
                    <a:lumOff val="15000"/>
                  </a:prstClr>
                </a:solidFill>
                <a:ea typeface="+mn-ea"/>
                <a:cs typeface="+mn-cs"/>
              </a:rPr>
              <a:t> </a:t>
            </a:r>
            <a:r>
              <a:rPr lang="en-US" sz="1950" b="1" kern="1200" dirty="0" err="1">
                <a:solidFill>
                  <a:prstClr val="black">
                    <a:lumMod val="85000"/>
                    <a:lumOff val="15000"/>
                  </a:prstClr>
                </a:solidFill>
                <a:ea typeface="+mn-ea"/>
                <a:cs typeface="+mn-cs"/>
              </a:rPr>
              <a:t>chiều</a:t>
            </a:r>
            <a:r>
              <a:rPr lang="en-US" sz="1950" b="1" kern="1200" dirty="0">
                <a:solidFill>
                  <a:prstClr val="black">
                    <a:lumMod val="85000"/>
                    <a:lumOff val="15000"/>
                  </a:prstClr>
                </a:solidFill>
                <a:ea typeface="+mn-ea"/>
                <a:cs typeface="+mn-cs"/>
              </a:rPr>
              <a:t> </a:t>
            </a:r>
            <a:r>
              <a:rPr lang="en-US" sz="1950" b="1" kern="1200" dirty="0" err="1">
                <a:solidFill>
                  <a:prstClr val="black">
                    <a:lumMod val="85000"/>
                    <a:lumOff val="15000"/>
                  </a:prstClr>
                </a:solidFill>
                <a:ea typeface="+mn-ea"/>
                <a:cs typeface="+mn-cs"/>
              </a:rPr>
              <a:t>có</a:t>
            </a:r>
            <a:r>
              <a:rPr lang="en-US" sz="1950" b="1" kern="1200" dirty="0">
                <a:solidFill>
                  <a:prstClr val="black">
                    <a:lumMod val="85000"/>
                    <a:lumOff val="15000"/>
                  </a:prstClr>
                </a:solidFill>
                <a:ea typeface="+mn-ea"/>
                <a:cs typeface="+mn-cs"/>
              </a:rPr>
              <a:t> </a:t>
            </a:r>
            <a:r>
              <a:rPr lang="en-US" sz="1950" b="1" kern="1200" dirty="0" err="1">
                <a:solidFill>
                  <a:prstClr val="black">
                    <a:lumMod val="85000"/>
                    <a:lumOff val="15000"/>
                  </a:prstClr>
                </a:solidFill>
                <a:ea typeface="+mn-ea"/>
                <a:cs typeface="+mn-cs"/>
              </a:rPr>
              <a:t>đặc</a:t>
            </a:r>
            <a:r>
              <a:rPr lang="en-US" sz="1950" b="1" kern="1200" dirty="0">
                <a:solidFill>
                  <a:prstClr val="black">
                    <a:lumMod val="85000"/>
                    <a:lumOff val="15000"/>
                  </a:prstClr>
                </a:solidFill>
                <a:ea typeface="+mn-ea"/>
                <a:cs typeface="+mn-cs"/>
              </a:rPr>
              <a:t> </a:t>
            </a:r>
            <a:r>
              <a:rPr lang="en-US" sz="1950" b="1" kern="1200" dirty="0" err="1">
                <a:solidFill>
                  <a:prstClr val="black">
                    <a:lumMod val="85000"/>
                    <a:lumOff val="15000"/>
                  </a:prstClr>
                </a:solidFill>
                <a:ea typeface="+mn-ea"/>
                <a:cs typeface="+mn-cs"/>
              </a:rPr>
              <a:t>điểm</a:t>
            </a:r>
            <a:r>
              <a:rPr lang="en-US" sz="1950" b="1" kern="1200" dirty="0">
                <a:solidFill>
                  <a:prstClr val="black">
                    <a:lumMod val="85000"/>
                    <a:lumOff val="15000"/>
                  </a:prstClr>
                </a:solidFill>
                <a:ea typeface="+mn-ea"/>
                <a:cs typeface="+mn-cs"/>
              </a:rPr>
              <a:t> </a:t>
            </a:r>
            <a:r>
              <a:rPr lang="en-US" sz="1950" b="1" kern="1200" dirty="0" err="1">
                <a:solidFill>
                  <a:prstClr val="black">
                    <a:lumMod val="85000"/>
                    <a:lumOff val="15000"/>
                  </a:prstClr>
                </a:solidFill>
                <a:ea typeface="+mn-ea"/>
                <a:cs typeface="+mn-cs"/>
              </a:rPr>
              <a:t>gì</a:t>
            </a:r>
            <a:r>
              <a:rPr lang="en-US" sz="1950" b="1" kern="1200" dirty="0">
                <a:solidFill>
                  <a:prstClr val="black">
                    <a:lumMod val="85000"/>
                    <a:lumOff val="15000"/>
                  </a:prstClr>
                </a:solidFill>
                <a:ea typeface="+mn-ea"/>
                <a:cs typeface="+mn-cs"/>
              </a:rPr>
              <a:t>?</a:t>
            </a:r>
            <a:endParaRPr lang="en-US" sz="1950" kern="1200" dirty="0">
              <a:solidFill>
                <a:prstClr val="black">
                  <a:lumMod val="85000"/>
                  <a:lumOff val="15000"/>
                </a:prstClr>
              </a:solidFill>
              <a:ea typeface="+mn-ea"/>
              <a:cs typeface="+mn-cs"/>
            </a:endParaRPr>
          </a:p>
        </p:txBody>
      </p:sp>
      <p:sp>
        <p:nvSpPr>
          <p:cNvPr id="17" name="TextBox 16">
            <a:extLst>
              <a:ext uri="{FF2B5EF4-FFF2-40B4-BE49-F238E27FC236}">
                <a16:creationId xmlns:a16="http://schemas.microsoft.com/office/drawing/2014/main" id="{F64B2B66-58F7-40F1-B9C8-44B392D30ACE}"/>
              </a:ext>
            </a:extLst>
          </p:cNvPr>
          <p:cNvSpPr txBox="1"/>
          <p:nvPr/>
        </p:nvSpPr>
        <p:spPr>
          <a:xfrm>
            <a:off x="1530623" y="2687995"/>
            <a:ext cx="5802478" cy="1294713"/>
          </a:xfrm>
          <a:prstGeom prst="rect">
            <a:avLst/>
          </a:prstGeom>
          <a:noFill/>
        </p:spPr>
        <p:txBody>
          <a:bodyPr wrap="square" lIns="0" tIns="0" rIns="0" bIns="0" rtlCol="0">
            <a:spAutoFit/>
          </a:bodyPr>
          <a:lstStyle/>
          <a:p>
            <a:pPr defTabSz="685800">
              <a:lnSpc>
                <a:spcPct val="150000"/>
              </a:lnSpc>
              <a:buClrTx/>
              <a:defRPr/>
            </a:pPr>
            <a:r>
              <a:rPr lang="vi-VN" sz="1950" b="1" kern="1200" dirty="0">
                <a:solidFill>
                  <a:srgbClr val="002060"/>
                </a:solidFill>
                <a:ea typeface="+mn-ea"/>
                <a:cs typeface="+mn-cs"/>
              </a:rPr>
              <a:t>Dòng điện xoay chiều có đặc điểm là cường độ tăng, giảm tuần tự và chiều luân phiên thay đổi theo thời gian</a:t>
            </a:r>
            <a:r>
              <a:rPr lang="en-US" sz="1950" b="1" kern="1200" dirty="0">
                <a:solidFill>
                  <a:srgbClr val="002060"/>
                </a:solidFill>
                <a:ea typeface="+mn-ea"/>
                <a:cs typeface="+mn-cs"/>
              </a:rPr>
              <a:t>.</a:t>
            </a:r>
            <a:endParaRPr lang="en-US" sz="1950" kern="1200" dirty="0">
              <a:solidFill>
                <a:srgbClr val="002060"/>
              </a:solidFill>
              <a:ea typeface="+mn-ea"/>
              <a:cs typeface="+mn-cs"/>
            </a:endParaRPr>
          </a:p>
        </p:txBody>
      </p:sp>
      <p:pic>
        <p:nvPicPr>
          <p:cNvPr id="4" name="Picture 3">
            <a:extLst>
              <a:ext uri="{FF2B5EF4-FFF2-40B4-BE49-F238E27FC236}">
                <a16:creationId xmlns:a16="http://schemas.microsoft.com/office/drawing/2014/main" id="{8F9EC25A-6E63-5BA6-47F8-2FCD288B8E60}"/>
              </a:ext>
            </a:extLst>
          </p:cNvPr>
          <p:cNvPicPr>
            <a:picLocks noChangeAspect="1"/>
          </p:cNvPicPr>
          <p:nvPr/>
        </p:nvPicPr>
        <p:blipFill>
          <a:blip r:embed="rId4"/>
          <a:stretch>
            <a:fillRect/>
          </a:stretch>
        </p:blipFill>
        <p:spPr>
          <a:xfrm>
            <a:off x="7044844" y="2772656"/>
            <a:ext cx="1506942" cy="1506942"/>
          </a:xfrm>
          <a:prstGeom prst="rect">
            <a:avLst/>
          </a:prstGeom>
        </p:spPr>
      </p:pic>
      <p:sp>
        <p:nvSpPr>
          <p:cNvPr id="10" name="Google Shape;9834;p32">
            <a:extLst>
              <a:ext uri="{FF2B5EF4-FFF2-40B4-BE49-F238E27FC236}">
                <a16:creationId xmlns:a16="http://schemas.microsoft.com/office/drawing/2014/main" id="{551E4EBD-12C7-4759-BB23-7F1224EBF3A7}"/>
              </a:ext>
            </a:extLst>
          </p:cNvPr>
          <p:cNvSpPr txBox="1">
            <a:spLocks/>
          </p:cNvSpPr>
          <p:nvPr/>
        </p:nvSpPr>
        <p:spPr>
          <a:xfrm>
            <a:off x="795740" y="140925"/>
            <a:ext cx="4970609"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2060"/>
                </a:solidFill>
              </a:rPr>
              <a:t>III. </a:t>
            </a:r>
            <a:r>
              <a:rPr lang="en-US" sz="2000" dirty="0" err="1">
                <a:solidFill>
                  <a:srgbClr val="002060"/>
                </a:solidFill>
              </a:rPr>
              <a:t>Nguyên</a:t>
            </a:r>
            <a:r>
              <a:rPr lang="en-US" sz="2000" dirty="0">
                <a:solidFill>
                  <a:srgbClr val="002060"/>
                </a:solidFill>
              </a:rPr>
              <a:t> </a:t>
            </a:r>
            <a:r>
              <a:rPr lang="en-US" sz="2000" dirty="0" err="1">
                <a:solidFill>
                  <a:srgbClr val="002060"/>
                </a:solidFill>
              </a:rPr>
              <a:t>Tắc</a:t>
            </a:r>
            <a:r>
              <a:rPr lang="en-US" sz="2000" dirty="0">
                <a:solidFill>
                  <a:srgbClr val="002060"/>
                </a:solidFill>
              </a:rPr>
              <a:t> </a:t>
            </a:r>
            <a:r>
              <a:rPr lang="en-US" sz="2000" dirty="0" err="1">
                <a:solidFill>
                  <a:srgbClr val="002060"/>
                </a:solidFill>
              </a:rPr>
              <a:t>Tạo</a:t>
            </a:r>
            <a:r>
              <a:rPr lang="en-US" sz="2000" dirty="0">
                <a:solidFill>
                  <a:srgbClr val="002060"/>
                </a:solidFill>
              </a:rPr>
              <a:t> Ra </a:t>
            </a:r>
            <a:r>
              <a:rPr lang="en-US" sz="2000" dirty="0" err="1">
                <a:solidFill>
                  <a:srgbClr val="002060"/>
                </a:solidFill>
              </a:rPr>
              <a:t>Dòng</a:t>
            </a:r>
            <a:r>
              <a:rPr lang="en-US" sz="2000" dirty="0">
                <a:solidFill>
                  <a:srgbClr val="002060"/>
                </a:solidFill>
              </a:rPr>
              <a:t> </a:t>
            </a:r>
            <a:r>
              <a:rPr lang="en-US" sz="2000" dirty="0" err="1">
                <a:solidFill>
                  <a:srgbClr val="002060"/>
                </a:solidFill>
              </a:rPr>
              <a:t>Điện</a:t>
            </a:r>
            <a:r>
              <a:rPr lang="en-US" sz="2000" dirty="0">
                <a:solidFill>
                  <a:srgbClr val="002060"/>
                </a:solidFill>
              </a:rPr>
              <a:t> </a:t>
            </a:r>
            <a:r>
              <a:rPr lang="en-US" sz="2000" dirty="0" err="1">
                <a:solidFill>
                  <a:srgbClr val="002060"/>
                </a:solidFill>
              </a:rPr>
              <a:t>Xoay</a:t>
            </a:r>
            <a:r>
              <a:rPr lang="en-US" sz="2000" dirty="0">
                <a:solidFill>
                  <a:srgbClr val="002060"/>
                </a:solidFill>
              </a:rPr>
              <a:t> </a:t>
            </a:r>
            <a:r>
              <a:rPr lang="en-US" sz="2000" dirty="0" err="1">
                <a:solidFill>
                  <a:srgbClr val="002060"/>
                </a:solidFill>
              </a:rPr>
              <a:t>Chiều</a:t>
            </a:r>
            <a:endParaRPr lang="en-US" sz="2000" dirty="0">
              <a:solidFill>
                <a:srgbClr val="002060"/>
              </a:solidFill>
            </a:endParaRPr>
          </a:p>
        </p:txBody>
      </p:sp>
      <p:grpSp>
        <p:nvGrpSpPr>
          <p:cNvPr id="11" name="Group 10">
            <a:extLst>
              <a:ext uri="{FF2B5EF4-FFF2-40B4-BE49-F238E27FC236}">
                <a16:creationId xmlns:a16="http://schemas.microsoft.com/office/drawing/2014/main" id="{D84431E4-BAB7-489C-8CB8-E27343D2AD3F}"/>
              </a:ext>
            </a:extLst>
          </p:cNvPr>
          <p:cNvGrpSpPr/>
          <p:nvPr/>
        </p:nvGrpSpPr>
        <p:grpSpPr>
          <a:xfrm>
            <a:off x="431546" y="88572"/>
            <a:ext cx="401550" cy="401550"/>
            <a:chOff x="4021767" y="1930067"/>
            <a:chExt cx="1100464" cy="1100464"/>
          </a:xfrm>
        </p:grpSpPr>
        <p:sp>
          <p:nvSpPr>
            <p:cNvPr id="13" name="Oval 12">
              <a:extLst>
                <a:ext uri="{FF2B5EF4-FFF2-40B4-BE49-F238E27FC236}">
                  <a16:creationId xmlns:a16="http://schemas.microsoft.com/office/drawing/2014/main" id="{BA8C5128-D4B3-4506-AE88-42E6318CE54A}"/>
                </a:ext>
              </a:extLst>
            </p:cNvPr>
            <p:cNvSpPr/>
            <p:nvPr/>
          </p:nvSpPr>
          <p:spPr>
            <a:xfrm>
              <a:off x="4021767" y="1930067"/>
              <a:ext cx="1100464" cy="1100464"/>
            </a:xfrm>
            <a:prstGeom prst="ellipse">
              <a:avLst/>
            </a:prstGeom>
            <a:solidFill>
              <a:srgbClr val="FFFFFF"/>
            </a:solidFill>
            <a:ln>
              <a:no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9A581FD-FD65-4FCF-AB88-BE7EE0D3CACA}"/>
                </a:ext>
              </a:extLst>
            </p:cNvPr>
            <p:cNvPicPr>
              <a:picLocks noChangeAspect="1"/>
            </p:cNvPicPr>
            <p:nvPr/>
          </p:nvPicPr>
          <p:blipFill>
            <a:blip r:embed="rId5"/>
            <a:stretch>
              <a:fillRect/>
            </a:stretch>
          </p:blipFill>
          <p:spPr>
            <a:xfrm>
              <a:off x="4064576" y="1988069"/>
              <a:ext cx="984523" cy="984523"/>
            </a:xfrm>
            <a:prstGeom prst="rect">
              <a:avLst/>
            </a:prstGeom>
          </p:spPr>
        </p:pic>
      </p:grpSp>
      <p:sp>
        <p:nvSpPr>
          <p:cNvPr id="15" name="Google Shape;9834;p32">
            <a:extLst>
              <a:ext uri="{FF2B5EF4-FFF2-40B4-BE49-F238E27FC236}">
                <a16:creationId xmlns:a16="http://schemas.microsoft.com/office/drawing/2014/main" id="{B04A63BC-7479-4344-AF73-49A96D5CFC43}"/>
              </a:ext>
            </a:extLst>
          </p:cNvPr>
          <p:cNvSpPr txBox="1">
            <a:spLocks/>
          </p:cNvSpPr>
          <p:nvPr/>
        </p:nvSpPr>
        <p:spPr>
          <a:xfrm>
            <a:off x="1006756" y="576977"/>
            <a:ext cx="6239864"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2060"/>
                </a:solidFill>
              </a:rPr>
              <a:t>2. </a:t>
            </a:r>
            <a:r>
              <a:rPr lang="en-US" sz="2000" dirty="0" err="1">
                <a:solidFill>
                  <a:srgbClr val="002060"/>
                </a:solidFill>
              </a:rPr>
              <a:t>Nguyên</a:t>
            </a:r>
            <a:r>
              <a:rPr lang="en-US" sz="2000" dirty="0">
                <a:solidFill>
                  <a:srgbClr val="002060"/>
                </a:solidFill>
              </a:rPr>
              <a:t> </a:t>
            </a:r>
            <a:r>
              <a:rPr lang="en-US" sz="2000" dirty="0" err="1">
                <a:solidFill>
                  <a:srgbClr val="002060"/>
                </a:solidFill>
              </a:rPr>
              <a:t>tắc</a:t>
            </a:r>
            <a:r>
              <a:rPr lang="en-US" sz="2000" dirty="0">
                <a:solidFill>
                  <a:srgbClr val="002060"/>
                </a:solidFill>
              </a:rPr>
              <a:t> </a:t>
            </a:r>
            <a:r>
              <a:rPr lang="en-US" sz="2000" dirty="0" err="1">
                <a:solidFill>
                  <a:srgbClr val="002060"/>
                </a:solidFill>
              </a:rPr>
              <a:t>chung</a:t>
            </a:r>
            <a:r>
              <a:rPr lang="en-US" sz="2000" dirty="0">
                <a:solidFill>
                  <a:srgbClr val="002060"/>
                </a:solidFill>
              </a:rPr>
              <a:t> </a:t>
            </a:r>
            <a:r>
              <a:rPr lang="en-US" sz="2000" dirty="0" err="1">
                <a:solidFill>
                  <a:srgbClr val="002060"/>
                </a:solidFill>
              </a:rPr>
              <a:t>để</a:t>
            </a:r>
            <a:r>
              <a:rPr lang="en-US" sz="2000" dirty="0">
                <a:solidFill>
                  <a:srgbClr val="002060"/>
                </a:solidFill>
              </a:rPr>
              <a:t> </a:t>
            </a:r>
            <a:r>
              <a:rPr lang="en-US" sz="2000" dirty="0" err="1">
                <a:solidFill>
                  <a:srgbClr val="002060"/>
                </a:solidFill>
              </a:rPr>
              <a:t>tạo</a:t>
            </a:r>
            <a:r>
              <a:rPr lang="en-US" sz="2000" dirty="0">
                <a:solidFill>
                  <a:srgbClr val="002060"/>
                </a:solidFill>
              </a:rPr>
              <a:t> ra </a:t>
            </a:r>
            <a:r>
              <a:rPr lang="en-US" sz="2000" dirty="0" err="1">
                <a:solidFill>
                  <a:srgbClr val="002060"/>
                </a:solidFill>
              </a:rPr>
              <a:t>dòng</a:t>
            </a:r>
            <a:r>
              <a:rPr lang="en-US" sz="2000" dirty="0">
                <a:solidFill>
                  <a:srgbClr val="002060"/>
                </a:solidFill>
              </a:rPr>
              <a:t> </a:t>
            </a:r>
            <a:r>
              <a:rPr lang="en-US" sz="2000" dirty="0" err="1">
                <a:solidFill>
                  <a:srgbClr val="002060"/>
                </a:solidFill>
              </a:rPr>
              <a:t>điện</a:t>
            </a:r>
            <a:r>
              <a:rPr lang="en-US" sz="2000" dirty="0">
                <a:solidFill>
                  <a:srgbClr val="002060"/>
                </a:solidFill>
              </a:rPr>
              <a:t> </a:t>
            </a:r>
            <a:r>
              <a:rPr lang="en-US" sz="2000" dirty="0" err="1">
                <a:solidFill>
                  <a:srgbClr val="002060"/>
                </a:solidFill>
              </a:rPr>
              <a:t>xoay</a:t>
            </a:r>
            <a:r>
              <a:rPr lang="en-US" sz="2000" dirty="0">
                <a:solidFill>
                  <a:srgbClr val="002060"/>
                </a:solidFill>
              </a:rPr>
              <a:t> </a:t>
            </a:r>
            <a:r>
              <a:rPr lang="en-US" sz="2000" dirty="0" err="1">
                <a:solidFill>
                  <a:srgbClr val="002060"/>
                </a:solidFill>
              </a:rPr>
              <a:t>chiều</a:t>
            </a:r>
            <a:endParaRPr lang="en-US" sz="2000" dirty="0">
              <a:solidFill>
                <a:srgbClr val="002060"/>
              </a:solidFill>
            </a:endParaRPr>
          </a:p>
        </p:txBody>
      </p:sp>
      <p:sp>
        <p:nvSpPr>
          <p:cNvPr id="18" name="Rectangle: Rounded Corners 17">
            <a:extLst>
              <a:ext uri="{FF2B5EF4-FFF2-40B4-BE49-F238E27FC236}">
                <a16:creationId xmlns:a16="http://schemas.microsoft.com/office/drawing/2014/main" id="{44884DCA-F00F-4100-B586-178EBA3955D9}"/>
              </a:ext>
            </a:extLst>
          </p:cNvPr>
          <p:cNvSpPr/>
          <p:nvPr/>
        </p:nvSpPr>
        <p:spPr>
          <a:xfrm>
            <a:off x="551466" y="107838"/>
            <a:ext cx="5100583" cy="394896"/>
          </a:xfrm>
          <a:prstGeom prst="roundRect">
            <a:avLst/>
          </a:prstGeom>
          <a:noFill/>
          <a:ln>
            <a:solidFill>
              <a:srgbClr val="C740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522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9865" name="Google Shape;9865;p33"/>
          <p:cNvSpPr/>
          <p:nvPr/>
        </p:nvSpPr>
        <p:spPr>
          <a:xfrm rot="-4499992">
            <a:off x="7514040" y="15989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7254018" y="24337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8471432" y="57343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34;p32">
            <a:extLst>
              <a:ext uri="{FF2B5EF4-FFF2-40B4-BE49-F238E27FC236}">
                <a16:creationId xmlns:a16="http://schemas.microsoft.com/office/drawing/2014/main" id="{AD6BAC58-6793-3F28-AAB9-52C77C653431}"/>
              </a:ext>
            </a:extLst>
          </p:cNvPr>
          <p:cNvSpPr txBox="1">
            <a:spLocks/>
          </p:cNvSpPr>
          <p:nvPr/>
        </p:nvSpPr>
        <p:spPr>
          <a:xfrm>
            <a:off x="1585436" y="684658"/>
            <a:ext cx="6166884" cy="394222"/>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2000" dirty="0" err="1"/>
              <a:t>Thí</a:t>
            </a:r>
            <a:r>
              <a:rPr lang="en-US" sz="2000" dirty="0"/>
              <a:t> </a:t>
            </a:r>
            <a:r>
              <a:rPr lang="en-US" sz="2000" dirty="0" err="1"/>
              <a:t>Nghiệm</a:t>
            </a:r>
            <a:r>
              <a:rPr lang="en-US" sz="2000" dirty="0"/>
              <a:t>: </a:t>
            </a:r>
            <a:r>
              <a:rPr lang="en-US" sz="2000" b="1" dirty="0" err="1">
                <a:solidFill>
                  <a:schemeClr val="tx1"/>
                </a:solidFill>
                <a:latin typeface="Calibri" panose="020F0502020204030204" pitchFamily="34" charset="0"/>
                <a:cs typeface="Calibri" panose="020F0502020204030204" pitchFamily="34" charset="0"/>
              </a:rPr>
              <a:t>Thí</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nghiệm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tạo</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dòng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điện</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xoay</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chiều</a:t>
            </a:r>
            <a:endParaRPr lang="en-US" sz="2000" b="1" dirty="0">
              <a:solidFill>
                <a:schemeClr val="tx1"/>
              </a:solidFill>
              <a:latin typeface="Calibri" panose="020F0502020204030204" pitchFamily="34" charset="0"/>
              <a:cs typeface="Calibri" panose="020F0502020204030204" pitchFamily="34" charset="0"/>
            </a:endParaRPr>
          </a:p>
        </p:txBody>
      </p:sp>
      <p:sp>
        <p:nvSpPr>
          <p:cNvPr id="26" name="Google Shape;9863;p33"/>
          <p:cNvSpPr/>
          <p:nvPr/>
        </p:nvSpPr>
        <p:spPr>
          <a:xfrm>
            <a:off x="8471432" y="401754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64;p33"/>
          <p:cNvSpPr/>
          <p:nvPr/>
        </p:nvSpPr>
        <p:spPr>
          <a:xfrm>
            <a:off x="7752320" y="437849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Box 36">
            <a:extLst>
              <a:ext uri="{FF2B5EF4-FFF2-40B4-BE49-F238E27FC236}">
                <a16:creationId xmlns:a16="http://schemas.microsoft.com/office/drawing/2014/main" id="{B9945D8D-23C5-489E-BFF6-9B487099D67B}"/>
              </a:ext>
            </a:extLst>
          </p:cNvPr>
          <p:cNvSpPr txBox="1"/>
          <p:nvPr/>
        </p:nvSpPr>
        <p:spPr>
          <a:xfrm>
            <a:off x="972845" y="1972505"/>
            <a:ext cx="3081994" cy="2677656"/>
          </a:xfrm>
          <a:prstGeom prst="rect">
            <a:avLst/>
          </a:prstGeom>
          <a:noFill/>
        </p:spPr>
        <p:txBody>
          <a:bodyPr wrap="square">
            <a:spAutoFit/>
          </a:bodyPr>
          <a:lstStyle/>
          <a:p>
            <a:pPr indent="457200"/>
            <a:r>
              <a:rPr lang="vi-VN" sz="2400" b="1" dirty="0">
                <a:latin typeface="Calibri" panose="020F0502020204030204" pitchFamily="34" charset="0"/>
                <a:ea typeface="Calibri" panose="020F0502020204030204" pitchFamily="34" charset="0"/>
                <a:cs typeface="Calibri" panose="020F0502020204030204" pitchFamily="34" charset="0"/>
              </a:rPr>
              <a:t>Quan sát sự thay đổi sáng, tối luân phiên của hai đèn LED khi quay </a:t>
            </a:r>
            <a:r>
              <a:rPr lang="en-US" sz="2400" b="1" dirty="0" err="1">
                <a:latin typeface="Calibri" panose="020F0502020204030204" pitchFamily="34" charset="0"/>
                <a:ea typeface="Calibri" panose="020F0502020204030204" pitchFamily="34" charset="0"/>
                <a:cs typeface="Calibri" panose="020F0502020204030204" pitchFamily="34" charset="0"/>
              </a:rPr>
              <a:t>tay</a:t>
            </a:r>
            <a:r>
              <a:rPr lang="en-US" sz="2400" b="1" dirty="0">
                <a:latin typeface="Calibri" panose="020F0502020204030204" pitchFamily="34" charset="0"/>
                <a:ea typeface="Calibri" panose="020F0502020204030204" pitchFamily="34" charset="0"/>
                <a:cs typeface="Calibri" panose="020F0502020204030204" pitchFamily="34" charset="0"/>
              </a:rPr>
              <a:t> quay </a:t>
            </a:r>
            <a:r>
              <a:rPr lang="en-US" sz="2400" b="1" dirty="0" err="1">
                <a:latin typeface="Calibri" panose="020F0502020204030204" pitchFamily="34" charset="0"/>
                <a:ea typeface="Calibri" panose="020F0502020204030204" pitchFamily="34" charset="0"/>
                <a:cs typeface="Calibri" panose="020F0502020204030204" pitchFamily="34" charset="0"/>
              </a:rPr>
              <a:t>để</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cuộn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dây</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dẫn</a:t>
            </a:r>
            <a:r>
              <a:rPr lang="en-US" sz="2400" b="1" dirty="0">
                <a:latin typeface="Calibri" panose="020F0502020204030204" pitchFamily="34" charset="0"/>
                <a:ea typeface="Calibri" panose="020F0502020204030204" pitchFamily="34" charset="0"/>
                <a:cs typeface="Calibri" panose="020F0502020204030204" pitchFamily="34" charset="0"/>
              </a:rPr>
              <a:t> quay </a:t>
            </a:r>
            <a:r>
              <a:rPr lang="en-US" sz="2400" b="1" dirty="0" err="1">
                <a:latin typeface="Calibri" panose="020F0502020204030204" pitchFamily="34" charset="0"/>
                <a:ea typeface="Calibri" panose="020F0502020204030204" pitchFamily="34" charset="0"/>
                <a:cs typeface="Calibri" panose="020F0502020204030204" pitchFamily="34" charset="0"/>
              </a:rPr>
              <a:t>trong</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từ</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trường</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của</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nam</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châm</a:t>
            </a:r>
            <a:r>
              <a:rPr lang="en-US" sz="2400" b="1" dirty="0">
                <a:latin typeface="Calibri" panose="020F0502020204030204" pitchFamily="34" charset="0"/>
                <a:ea typeface="Calibri" panose="020F0502020204030204" pitchFamily="34" charset="0"/>
                <a:cs typeface="Calibri" panose="020F0502020204030204" pitchFamily="34" charset="0"/>
              </a:rPr>
              <a:t>.</a:t>
            </a:r>
          </a:p>
        </p:txBody>
      </p:sp>
      <p:sp>
        <p:nvSpPr>
          <p:cNvPr id="38" name="Google Shape;9834;p32">
            <a:extLst>
              <a:ext uri="{FF2B5EF4-FFF2-40B4-BE49-F238E27FC236}">
                <a16:creationId xmlns:a16="http://schemas.microsoft.com/office/drawing/2014/main" id="{2881D593-8FC4-4026-936F-4479F301ECE7}"/>
              </a:ext>
            </a:extLst>
          </p:cNvPr>
          <p:cNvSpPr txBox="1">
            <a:spLocks/>
          </p:cNvSpPr>
          <p:nvPr/>
        </p:nvSpPr>
        <p:spPr>
          <a:xfrm>
            <a:off x="1128236" y="1557374"/>
            <a:ext cx="1465062" cy="355162"/>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2000" dirty="0" err="1">
                <a:solidFill>
                  <a:schemeClr val="tx1"/>
                </a:solidFill>
              </a:rPr>
              <a:t>Tiến</a:t>
            </a:r>
            <a:r>
              <a:rPr lang="en-US" sz="2000" dirty="0">
                <a:solidFill>
                  <a:schemeClr val="tx1"/>
                </a:solidFill>
              </a:rPr>
              <a:t> </a:t>
            </a:r>
            <a:r>
              <a:rPr lang="en-US" sz="2000" dirty="0" err="1">
                <a:solidFill>
                  <a:schemeClr val="tx1"/>
                </a:solidFill>
              </a:rPr>
              <a:t>hành</a:t>
            </a:r>
            <a:endParaRPr lang="en-US" sz="2000" dirty="0">
              <a:solidFill>
                <a:schemeClr val="tx1"/>
              </a:solidFill>
            </a:endParaRPr>
          </a:p>
        </p:txBody>
      </p:sp>
      <p:pic>
        <p:nvPicPr>
          <p:cNvPr id="5" name="Picture 4">
            <a:extLst>
              <a:ext uri="{FF2B5EF4-FFF2-40B4-BE49-F238E27FC236}">
                <a16:creationId xmlns:a16="http://schemas.microsoft.com/office/drawing/2014/main" id="{C645A742-E939-4168-BBC9-9F8B60A1C57C}"/>
              </a:ext>
            </a:extLst>
          </p:cNvPr>
          <p:cNvPicPr>
            <a:picLocks noChangeAspect="1"/>
          </p:cNvPicPr>
          <p:nvPr/>
        </p:nvPicPr>
        <p:blipFill>
          <a:blip r:embed="rId4"/>
          <a:stretch>
            <a:fillRect/>
          </a:stretch>
        </p:blipFill>
        <p:spPr>
          <a:xfrm>
            <a:off x="4109802" y="1405358"/>
            <a:ext cx="4061353" cy="3052400"/>
          </a:xfrm>
          <a:prstGeom prst="rect">
            <a:avLst/>
          </a:prstGeom>
        </p:spPr>
      </p:pic>
      <p:grpSp>
        <p:nvGrpSpPr>
          <p:cNvPr id="2" name="Group 1">
            <a:extLst>
              <a:ext uri="{FF2B5EF4-FFF2-40B4-BE49-F238E27FC236}">
                <a16:creationId xmlns:a16="http://schemas.microsoft.com/office/drawing/2014/main" id="{A62ED2A2-E7CE-8D63-586F-5BBE62EAFAE7}"/>
              </a:ext>
            </a:extLst>
          </p:cNvPr>
          <p:cNvGrpSpPr/>
          <p:nvPr/>
        </p:nvGrpSpPr>
        <p:grpSpPr>
          <a:xfrm>
            <a:off x="555043" y="233614"/>
            <a:ext cx="449920" cy="449920"/>
            <a:chOff x="2175563" y="1870636"/>
            <a:chExt cx="1559320" cy="1559320"/>
          </a:xfrm>
        </p:grpSpPr>
        <p:sp>
          <p:nvSpPr>
            <p:cNvPr id="3" name="Oval 2">
              <a:extLst>
                <a:ext uri="{FF2B5EF4-FFF2-40B4-BE49-F238E27FC236}">
                  <a16:creationId xmlns:a16="http://schemas.microsoft.com/office/drawing/2014/main" id="{9E0421B1-CCFD-3034-30F0-FB1769871233}"/>
                </a:ext>
              </a:extLst>
            </p:cNvPr>
            <p:cNvSpPr/>
            <p:nvPr/>
          </p:nvSpPr>
          <p:spPr>
            <a:xfrm>
              <a:off x="2175563" y="1870636"/>
              <a:ext cx="1559320" cy="1559320"/>
            </a:xfrm>
            <a:prstGeom prst="ellipse">
              <a:avLst/>
            </a:prstGeom>
            <a:solidFill>
              <a:srgbClr val="FFFFFF"/>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99020B6-D684-4057-A971-070C12FF0B4D}"/>
                </a:ext>
              </a:extLst>
            </p:cNvPr>
            <p:cNvPicPr>
              <a:picLocks noChangeAspect="1"/>
            </p:cNvPicPr>
            <p:nvPr/>
          </p:nvPicPr>
          <p:blipFill>
            <a:blip r:embed="rId5"/>
            <a:stretch>
              <a:fillRect/>
            </a:stretch>
          </p:blipFill>
          <p:spPr>
            <a:xfrm>
              <a:off x="2458408" y="2153481"/>
              <a:ext cx="993630" cy="993630"/>
            </a:xfrm>
            <a:prstGeom prst="rect">
              <a:avLst/>
            </a:prstGeom>
          </p:spPr>
        </p:pic>
      </p:grpSp>
    </p:spTree>
    <p:extLst>
      <p:ext uri="{BB962C8B-B14F-4D97-AF65-F5344CB8AC3E}">
        <p14:creationId xmlns:p14="http://schemas.microsoft.com/office/powerpoint/2010/main" val="368970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randombar(horizontal)">
                                      <p:cBhvr>
                                        <p:cTn id="14" dur="500"/>
                                        <p:tgtEl>
                                          <p:spTgt spid="3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randombar(horizontal)">
                                      <p:cBhvr>
                                        <p:cTn id="17" dur="500"/>
                                        <p:tgtEl>
                                          <p:spTgt spid="37"/>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7" grpId="0"/>
      <p:bldP spid="3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pic>
        <p:nvPicPr>
          <p:cNvPr id="2" name="Picture 1">
            <a:extLst>
              <a:ext uri="{FF2B5EF4-FFF2-40B4-BE49-F238E27FC236}">
                <a16:creationId xmlns:a16="http://schemas.microsoft.com/office/drawing/2014/main" id="{F3DE7514-E6EF-D082-6859-98E28805F5A8}"/>
              </a:ext>
            </a:extLst>
          </p:cNvPr>
          <p:cNvPicPr>
            <a:picLocks noChangeAspect="1"/>
          </p:cNvPicPr>
          <p:nvPr/>
        </p:nvPicPr>
        <p:blipFill>
          <a:blip r:embed="rId3"/>
          <a:stretch>
            <a:fillRect/>
          </a:stretch>
        </p:blipFill>
        <p:spPr>
          <a:xfrm>
            <a:off x="0" y="0"/>
            <a:ext cx="9144000" cy="5143500"/>
          </a:xfrm>
          <a:prstGeom prst="rect">
            <a:avLst/>
          </a:prstGeom>
        </p:spPr>
      </p:pic>
      <p:sp>
        <p:nvSpPr>
          <p:cNvPr id="9933" name="Google Shape;9933;p38"/>
          <p:cNvSpPr/>
          <p:nvPr/>
        </p:nvSpPr>
        <p:spPr>
          <a:xfrm>
            <a:off x="8168946" y="436379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8"/>
          <p:cNvSpPr/>
          <p:nvPr/>
        </p:nvSpPr>
        <p:spPr>
          <a:xfrm>
            <a:off x="8100353" y="669606"/>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Rectangle: Rounded Corners 33">
            <a:extLst>
              <a:ext uri="{FF2B5EF4-FFF2-40B4-BE49-F238E27FC236}">
                <a16:creationId xmlns:a16="http://schemas.microsoft.com/office/drawing/2014/main" id="{0A45D370-08B0-4194-9F8D-4163D7CBACB8}"/>
              </a:ext>
            </a:extLst>
          </p:cNvPr>
          <p:cNvSpPr/>
          <p:nvPr/>
        </p:nvSpPr>
        <p:spPr>
          <a:xfrm>
            <a:off x="1043647" y="669606"/>
            <a:ext cx="7316424" cy="3746277"/>
          </a:xfrm>
          <a:prstGeom prst="roundRect">
            <a:avLst/>
          </a:prstGeom>
          <a:noFill/>
          <a:ln w="28575">
            <a:solidFill>
              <a:srgbClr val="FCC9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Arial"/>
              <a:ea typeface="+mn-ea"/>
              <a:cs typeface="+mn-cs"/>
            </a:endParaRPr>
          </a:p>
        </p:txBody>
      </p:sp>
      <p:sp>
        <p:nvSpPr>
          <p:cNvPr id="44" name="TextBox 12">
            <a:extLst>
              <a:ext uri="{FF2B5EF4-FFF2-40B4-BE49-F238E27FC236}">
                <a16:creationId xmlns:a16="http://schemas.microsoft.com/office/drawing/2014/main" id="{ADDCAF28-23DF-48AF-B886-78DD057FD366}"/>
              </a:ext>
            </a:extLst>
          </p:cNvPr>
          <p:cNvSpPr txBox="1"/>
          <p:nvPr/>
        </p:nvSpPr>
        <p:spPr>
          <a:xfrm>
            <a:off x="1647282" y="450146"/>
            <a:ext cx="5849435" cy="335413"/>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Tiến</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hành</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thí</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nghiệm</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quan</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sát</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và</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trả</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lời</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câu</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hỏi</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5" name="TextBox 44">
            <a:extLst>
              <a:ext uri="{FF2B5EF4-FFF2-40B4-BE49-F238E27FC236}">
                <a16:creationId xmlns:a16="http://schemas.microsoft.com/office/drawing/2014/main" id="{190ED186-A232-4868-91F7-F4A258463783}"/>
              </a:ext>
            </a:extLst>
          </p:cNvPr>
          <p:cNvSpPr txBox="1"/>
          <p:nvPr/>
        </p:nvSpPr>
        <p:spPr>
          <a:xfrm>
            <a:off x="1278085" y="1901906"/>
            <a:ext cx="2597279" cy="2154436"/>
          </a:xfrm>
          <a:prstGeom prst="rect">
            <a:avLst/>
          </a:prstGeom>
          <a:noFill/>
        </p:spPr>
        <p:txBody>
          <a:bodyPr wrap="square" lIns="0" tIns="0" rIns="0" bIns="0" rtlCol="0">
            <a:spAutoFit/>
          </a:bodyPr>
          <a:lstStyle/>
          <a:p>
            <a:pPr lvl="0" algn="ctr">
              <a:buClrTx/>
              <a:defRPr/>
            </a:pPr>
            <a:r>
              <a:rPr kumimoji="0" lang="en-US" sz="2000" b="1" i="0" u="none" strike="noStrike" kern="1200" cap="none" spc="0" normalizeH="0" baseline="0" noProof="0" dirty="0" err="1">
                <a:ln>
                  <a:noFill/>
                </a:ln>
                <a:solidFill>
                  <a:prstClr val="black">
                    <a:lumMod val="85000"/>
                    <a:lumOff val="15000"/>
                  </a:prstClr>
                </a:solidFill>
                <a:effectLst/>
                <a:uLnTx/>
                <a:uFillTx/>
                <a:latin typeface="Arial"/>
                <a:ea typeface="+mn-ea"/>
                <a:cs typeface="+mn-cs"/>
              </a:rPr>
              <a:t>Câu</a:t>
            </a:r>
            <a:r>
              <a:rPr kumimoji="0" lang="en-US" sz="2000" b="1" i="0" u="none" strike="noStrike" kern="1200" cap="none" spc="0" normalizeH="0" baseline="0" noProof="0" dirty="0">
                <a:ln>
                  <a:noFill/>
                </a:ln>
                <a:solidFill>
                  <a:prstClr val="black">
                    <a:lumMod val="85000"/>
                    <a:lumOff val="15000"/>
                  </a:prstClr>
                </a:solidFill>
                <a:effectLst/>
                <a:uLnTx/>
                <a:uFillTx/>
                <a:latin typeface="Arial"/>
                <a:ea typeface="+mn-ea"/>
                <a:cs typeface="+mn-cs"/>
              </a:rPr>
              <a:t> </a:t>
            </a:r>
            <a:r>
              <a:rPr kumimoji="0" lang="en-US" sz="2000" b="1" i="0" u="none" strike="noStrike" kern="1200" cap="none" spc="0" normalizeH="0" baseline="0" noProof="0" dirty="0" err="1">
                <a:ln>
                  <a:noFill/>
                </a:ln>
                <a:solidFill>
                  <a:prstClr val="black">
                    <a:lumMod val="85000"/>
                    <a:lumOff val="15000"/>
                  </a:prstClr>
                </a:solidFill>
                <a:effectLst/>
                <a:uLnTx/>
                <a:uFillTx/>
                <a:latin typeface="Arial"/>
                <a:ea typeface="+mn-ea"/>
                <a:cs typeface="+mn-cs"/>
              </a:rPr>
              <a:t>hỏi</a:t>
            </a:r>
            <a:r>
              <a:rPr kumimoji="0" lang="en-US" sz="2000" b="1" i="0" u="none" strike="noStrike" kern="1200" cap="none" spc="0" normalizeH="0" baseline="0" noProof="0" dirty="0">
                <a:ln>
                  <a:noFill/>
                </a:ln>
                <a:solidFill>
                  <a:prstClr val="black">
                    <a:lumMod val="85000"/>
                    <a:lumOff val="15000"/>
                  </a:prstClr>
                </a:solidFill>
                <a:effectLst/>
                <a:uLnTx/>
                <a:uFillTx/>
                <a:latin typeface="Arial"/>
                <a:ea typeface="+mn-ea"/>
                <a:cs typeface="+mn-cs"/>
              </a:rPr>
              <a:t> </a:t>
            </a:r>
            <a:r>
              <a:rPr lang="en-US" sz="2000" b="1" kern="1200" dirty="0">
                <a:solidFill>
                  <a:prstClr val="black">
                    <a:lumMod val="85000"/>
                    <a:lumOff val="15000"/>
                  </a:prstClr>
                </a:solidFill>
                <a:ea typeface="+mn-ea"/>
                <a:cs typeface="+mn-cs"/>
              </a:rPr>
              <a:t> </a:t>
            </a:r>
          </a:p>
          <a:p>
            <a:pPr lvl="0">
              <a:buClrTx/>
              <a:defRPr/>
            </a:pPr>
            <a:r>
              <a:rPr lang="en-US" sz="2000" kern="1200" dirty="0">
                <a:solidFill>
                  <a:prstClr val="black">
                    <a:lumMod val="85000"/>
                    <a:lumOff val="15000"/>
                  </a:prstClr>
                </a:solidFill>
                <a:ea typeface="+mn-ea"/>
                <a:cs typeface="+mn-cs"/>
              </a:rPr>
              <a:t>Quan </a:t>
            </a:r>
            <a:r>
              <a:rPr lang="en-US" sz="2000" kern="1200" dirty="0" err="1">
                <a:solidFill>
                  <a:prstClr val="black">
                    <a:lumMod val="85000"/>
                    <a:lumOff val="15000"/>
                  </a:prstClr>
                </a:solidFill>
                <a:ea typeface="+mn-ea"/>
                <a:cs typeface="+mn-cs"/>
              </a:rPr>
              <a:t>sát</a:t>
            </a:r>
            <a:r>
              <a:rPr lang="en-US" sz="2000" kern="1200" dirty="0">
                <a:solidFill>
                  <a:prstClr val="black">
                    <a:lumMod val="85000"/>
                    <a:lumOff val="15000"/>
                  </a:prstClr>
                </a:solidFill>
                <a:ea typeface="+mn-ea"/>
                <a:cs typeface="+mn-cs"/>
              </a:rPr>
              <a:t> </a:t>
            </a:r>
            <a:r>
              <a:rPr lang="en-US" sz="2000" kern="1200" dirty="0" err="1">
                <a:solidFill>
                  <a:prstClr val="black">
                    <a:lumMod val="85000"/>
                    <a:lumOff val="15000"/>
                  </a:prstClr>
                </a:solidFill>
                <a:ea typeface="+mn-ea"/>
                <a:cs typeface="+mn-cs"/>
              </a:rPr>
              <a:t>sự</a:t>
            </a:r>
            <a:r>
              <a:rPr lang="en-US" sz="2000" kern="1200" dirty="0">
                <a:solidFill>
                  <a:prstClr val="black">
                    <a:lumMod val="85000"/>
                    <a:lumOff val="15000"/>
                  </a:prstClr>
                </a:solidFill>
                <a:ea typeface="+mn-ea"/>
                <a:cs typeface="+mn-cs"/>
              </a:rPr>
              <a:t> </a:t>
            </a:r>
            <a:r>
              <a:rPr lang="en-US" sz="2000" kern="1200" dirty="0" err="1">
                <a:solidFill>
                  <a:prstClr val="black">
                    <a:lumMod val="85000"/>
                    <a:lumOff val="15000"/>
                  </a:prstClr>
                </a:solidFill>
                <a:ea typeface="+mn-ea"/>
                <a:cs typeface="+mn-cs"/>
              </a:rPr>
              <a:t>sáng</a:t>
            </a:r>
            <a:r>
              <a:rPr lang="en-US" sz="2000" kern="1200" dirty="0">
                <a:solidFill>
                  <a:prstClr val="black">
                    <a:lumMod val="85000"/>
                    <a:lumOff val="15000"/>
                  </a:prstClr>
                </a:solidFill>
                <a:ea typeface="+mn-ea"/>
                <a:cs typeface="+mn-cs"/>
              </a:rPr>
              <a:t> </a:t>
            </a:r>
            <a:r>
              <a:rPr lang="en-US" sz="2000" kern="1200" dirty="0" err="1">
                <a:solidFill>
                  <a:prstClr val="black">
                    <a:lumMod val="85000"/>
                    <a:lumOff val="15000"/>
                  </a:prstClr>
                </a:solidFill>
                <a:ea typeface="+mn-ea"/>
                <a:cs typeface="+mn-cs"/>
              </a:rPr>
              <a:t>tối</a:t>
            </a:r>
            <a:r>
              <a:rPr lang="en-US" sz="2000" kern="1200" dirty="0">
                <a:solidFill>
                  <a:prstClr val="black">
                    <a:lumMod val="85000"/>
                    <a:lumOff val="15000"/>
                  </a:prstClr>
                </a:solidFill>
                <a:ea typeface="+mn-ea"/>
                <a:cs typeface="+mn-cs"/>
              </a:rPr>
              <a:t> </a:t>
            </a:r>
            <a:r>
              <a:rPr lang="en-US" sz="2000" kern="1200" dirty="0" err="1">
                <a:solidFill>
                  <a:prstClr val="black">
                    <a:lumMod val="85000"/>
                    <a:lumOff val="15000"/>
                  </a:prstClr>
                </a:solidFill>
                <a:ea typeface="+mn-ea"/>
                <a:cs typeface="+mn-cs"/>
              </a:rPr>
              <a:t>của</a:t>
            </a:r>
            <a:r>
              <a:rPr lang="en-US" sz="2000" kern="1200" dirty="0">
                <a:solidFill>
                  <a:prstClr val="black">
                    <a:lumMod val="85000"/>
                    <a:lumOff val="15000"/>
                  </a:prstClr>
                </a:solidFill>
                <a:ea typeface="+mn-ea"/>
                <a:cs typeface="+mn-cs"/>
              </a:rPr>
              <a:t> </a:t>
            </a:r>
            <a:r>
              <a:rPr lang="en-US" sz="2000" kern="1200" dirty="0" err="1">
                <a:solidFill>
                  <a:prstClr val="black">
                    <a:lumMod val="85000"/>
                    <a:lumOff val="15000"/>
                  </a:prstClr>
                </a:solidFill>
                <a:ea typeface="+mn-ea"/>
                <a:cs typeface="+mn-cs"/>
              </a:rPr>
              <a:t>các</a:t>
            </a:r>
            <a:r>
              <a:rPr lang="en-US" sz="2000" kern="1200" dirty="0">
                <a:solidFill>
                  <a:prstClr val="black">
                    <a:lumMod val="85000"/>
                    <a:lumOff val="15000"/>
                  </a:prstClr>
                </a:solidFill>
                <a:ea typeface="+mn-ea"/>
                <a:cs typeface="+mn-cs"/>
              </a:rPr>
              <a:t> </a:t>
            </a:r>
            <a:r>
              <a:rPr lang="en-US" sz="2000" kern="1200" dirty="0" err="1">
                <a:solidFill>
                  <a:prstClr val="black">
                    <a:lumMod val="85000"/>
                    <a:lumOff val="15000"/>
                  </a:prstClr>
                </a:solidFill>
                <a:ea typeface="+mn-ea"/>
                <a:cs typeface="+mn-cs"/>
              </a:rPr>
              <a:t>đèn</a:t>
            </a:r>
            <a:r>
              <a:rPr lang="en-US" sz="2000" kern="1200" dirty="0">
                <a:solidFill>
                  <a:prstClr val="black">
                    <a:lumMod val="85000"/>
                    <a:lumOff val="15000"/>
                  </a:prstClr>
                </a:solidFill>
                <a:ea typeface="+mn-ea"/>
                <a:cs typeface="+mn-cs"/>
              </a:rPr>
              <a:t> LED. </a:t>
            </a:r>
            <a:r>
              <a:rPr lang="vi-VN" sz="2000" kern="1200" dirty="0">
                <a:solidFill>
                  <a:prstClr val="black">
                    <a:lumMod val="85000"/>
                    <a:lumOff val="15000"/>
                  </a:prstClr>
                </a:solidFill>
                <a:ea typeface="+mn-ea"/>
                <a:cs typeface="+mn-cs"/>
              </a:rPr>
              <a:t>Giải thích các đưa dòng điện xoay chiều ra mạch ngoài mà dây không bị xoắn.</a:t>
            </a:r>
            <a:endParaRPr kumimoji="0" lang="en-US" sz="20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p:txBody>
      </p:sp>
      <p:pic>
        <p:nvPicPr>
          <p:cNvPr id="9" name="Picture 8">
            <a:extLst>
              <a:ext uri="{FF2B5EF4-FFF2-40B4-BE49-F238E27FC236}">
                <a16:creationId xmlns:a16="http://schemas.microsoft.com/office/drawing/2014/main" id="{B68DF2DE-03C7-5CE2-7775-16174C000445}"/>
              </a:ext>
            </a:extLst>
          </p:cNvPr>
          <p:cNvPicPr>
            <a:picLocks noChangeAspect="1"/>
          </p:cNvPicPr>
          <p:nvPr/>
        </p:nvPicPr>
        <p:blipFill>
          <a:blip r:embed="rId4"/>
          <a:stretch>
            <a:fillRect/>
          </a:stretch>
        </p:blipFill>
        <p:spPr>
          <a:xfrm>
            <a:off x="783928" y="756349"/>
            <a:ext cx="1442238" cy="1442238"/>
          </a:xfrm>
          <a:prstGeom prst="rect">
            <a:avLst/>
          </a:prstGeom>
        </p:spPr>
      </p:pic>
      <p:pic>
        <p:nvPicPr>
          <p:cNvPr id="15" name="Picture 14">
            <a:extLst>
              <a:ext uri="{FF2B5EF4-FFF2-40B4-BE49-F238E27FC236}">
                <a16:creationId xmlns:a16="http://schemas.microsoft.com/office/drawing/2014/main" id="{80D26204-5FDA-4A02-8479-D52E93ACDC2C}"/>
              </a:ext>
            </a:extLst>
          </p:cNvPr>
          <p:cNvPicPr>
            <a:picLocks noChangeAspect="1"/>
          </p:cNvPicPr>
          <p:nvPr/>
        </p:nvPicPr>
        <p:blipFill>
          <a:blip r:embed="rId5"/>
          <a:stretch>
            <a:fillRect/>
          </a:stretch>
        </p:blipFill>
        <p:spPr>
          <a:xfrm>
            <a:off x="3876570" y="1123074"/>
            <a:ext cx="4061353" cy="3052400"/>
          </a:xfrm>
          <a:prstGeom prst="rect">
            <a:avLst/>
          </a:prstGeom>
        </p:spPr>
      </p:pic>
    </p:spTree>
    <p:extLst>
      <p:ext uri="{BB962C8B-B14F-4D97-AF65-F5344CB8AC3E}">
        <p14:creationId xmlns:p14="http://schemas.microsoft.com/office/powerpoint/2010/main" val="482632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2000"/>
                                  </p:iterate>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par>
                          <p:cTn id="8" fill="hold">
                            <p:stCondLst>
                              <p:cond delay="88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45"/>
                                        </p:tgtEl>
                                        <p:attrNameLst>
                                          <p:attrName>style.visibility</p:attrName>
                                        </p:attrNameLst>
                                      </p:cBhvr>
                                      <p:to>
                                        <p:strVal val="visible"/>
                                      </p:to>
                                    </p:set>
                                    <p:animEffect transition="in" filter="wipe(up)">
                                      <p:cBhvr>
                                        <p:cTn id="11" dur="500"/>
                                        <p:tgtEl>
                                          <p:spTgt spid="45"/>
                                        </p:tgtEl>
                                      </p:cBhvr>
                                    </p:animEffect>
                                  </p:childTnLst>
                                  <p:subTnLst>
                                    <p:animClr clrSpc="rgb" dir="cw">
                                      <p:cBhvr override="childStyle">
                                        <p:cTn dur="1" fill="hold" display="0" masterRel="nextClick" afterEffect="1"/>
                                        <p:tgtEl>
                                          <p:spTgt spid="45"/>
                                        </p:tgtEl>
                                        <p:attrNameLst>
                                          <p:attrName>ppt_c</p:attrName>
                                        </p:attrNameLst>
                                      </p:cBhvr>
                                      <p:to>
                                        <a:schemeClr val="bg1"/>
                                      </p:to>
                                    </p:animClr>
                                  </p:subTnLst>
                                </p:cTn>
                              </p:par>
                              <p:par>
                                <p:cTn id="12" presetID="14" presetClass="entr" presetSubtype="1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25"/>
        <p:cNvGrpSpPr/>
        <p:nvPr/>
      </p:nvGrpSpPr>
      <p:grpSpPr>
        <a:xfrm>
          <a:off x="0" y="0"/>
          <a:ext cx="0" cy="0"/>
          <a:chOff x="0" y="0"/>
          <a:chExt cx="0" cy="0"/>
        </a:xfrm>
      </p:grpSpPr>
      <p:pic>
        <p:nvPicPr>
          <p:cNvPr id="2" name="Picture 1">
            <a:extLst>
              <a:ext uri="{FF2B5EF4-FFF2-40B4-BE49-F238E27FC236}">
                <a16:creationId xmlns:a16="http://schemas.microsoft.com/office/drawing/2014/main" id="{F3DE7514-E6EF-D082-6859-98E28805F5A8}"/>
              </a:ext>
            </a:extLst>
          </p:cNvPr>
          <p:cNvPicPr>
            <a:picLocks noChangeAspect="1"/>
          </p:cNvPicPr>
          <p:nvPr/>
        </p:nvPicPr>
        <p:blipFill>
          <a:blip r:embed="rId3"/>
          <a:stretch>
            <a:fillRect/>
          </a:stretch>
        </p:blipFill>
        <p:spPr>
          <a:xfrm>
            <a:off x="0" y="0"/>
            <a:ext cx="9144000" cy="5143500"/>
          </a:xfrm>
          <a:prstGeom prst="rect">
            <a:avLst/>
          </a:prstGeom>
        </p:spPr>
      </p:pic>
      <p:sp>
        <p:nvSpPr>
          <p:cNvPr id="9933" name="Google Shape;9933;p38"/>
          <p:cNvSpPr/>
          <p:nvPr/>
        </p:nvSpPr>
        <p:spPr>
          <a:xfrm>
            <a:off x="8168946" y="436379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38"/>
          <p:cNvSpPr/>
          <p:nvPr/>
        </p:nvSpPr>
        <p:spPr>
          <a:xfrm>
            <a:off x="8100353" y="669606"/>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Rectangle: Rounded Corners 33">
            <a:extLst>
              <a:ext uri="{FF2B5EF4-FFF2-40B4-BE49-F238E27FC236}">
                <a16:creationId xmlns:a16="http://schemas.microsoft.com/office/drawing/2014/main" id="{0A45D370-08B0-4194-9F8D-4163D7CBACB8}"/>
              </a:ext>
            </a:extLst>
          </p:cNvPr>
          <p:cNvSpPr/>
          <p:nvPr/>
        </p:nvSpPr>
        <p:spPr>
          <a:xfrm>
            <a:off x="1043647" y="669606"/>
            <a:ext cx="7316424" cy="3746277"/>
          </a:xfrm>
          <a:prstGeom prst="roundRect">
            <a:avLst/>
          </a:prstGeom>
          <a:noFill/>
          <a:ln w="28575">
            <a:solidFill>
              <a:srgbClr val="FCC9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Arial"/>
              <a:ea typeface="+mn-ea"/>
              <a:cs typeface="+mn-cs"/>
            </a:endParaRPr>
          </a:p>
        </p:txBody>
      </p:sp>
      <p:sp>
        <p:nvSpPr>
          <p:cNvPr id="44" name="TextBox 12">
            <a:extLst>
              <a:ext uri="{FF2B5EF4-FFF2-40B4-BE49-F238E27FC236}">
                <a16:creationId xmlns:a16="http://schemas.microsoft.com/office/drawing/2014/main" id="{ADDCAF28-23DF-48AF-B886-78DD057FD366}"/>
              </a:ext>
            </a:extLst>
          </p:cNvPr>
          <p:cNvSpPr txBox="1"/>
          <p:nvPr/>
        </p:nvSpPr>
        <p:spPr>
          <a:xfrm>
            <a:off x="1647282" y="450146"/>
            <a:ext cx="5849435" cy="335413"/>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t">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Tiến</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hành</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thí</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nghiệm</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quan</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sát</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và</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trả</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lời</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câu</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hỏi</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FBA64017-6BCE-482A-BC46-42D8E989EAD3}"/>
              </a:ext>
            </a:extLst>
          </p:cNvPr>
          <p:cNvSpPr txBox="1"/>
          <p:nvPr/>
        </p:nvSpPr>
        <p:spPr>
          <a:xfrm>
            <a:off x="1178814" y="1024010"/>
            <a:ext cx="3964686" cy="3077766"/>
          </a:xfrm>
          <a:prstGeom prst="rect">
            <a:avLst/>
          </a:prstGeom>
          <a:noFill/>
        </p:spPr>
        <p:txBody>
          <a:bodyPr wrap="square" lIns="0" tIns="0" rIns="0" bIns="0" rtlCol="0">
            <a:spAutoFit/>
          </a:bodyPr>
          <a:lstStyle/>
          <a:p>
            <a:pPr lvl="0" algn="ctr">
              <a:buClrTx/>
              <a:defRPr/>
            </a:pPr>
            <a:r>
              <a:rPr kumimoji="0" lang="en-US" sz="2000" b="1" i="0" u="none" strike="noStrike" kern="1200" cap="none" spc="0" normalizeH="0" baseline="0" noProof="0" dirty="0" err="1">
                <a:ln>
                  <a:noFill/>
                </a:ln>
                <a:solidFill>
                  <a:prstClr val="black">
                    <a:lumMod val="85000"/>
                    <a:lumOff val="15000"/>
                  </a:prstClr>
                </a:solidFill>
                <a:effectLst/>
                <a:uLnTx/>
                <a:uFillTx/>
                <a:latin typeface="Arial"/>
                <a:ea typeface="+mn-ea"/>
                <a:cs typeface="+mn-cs"/>
              </a:rPr>
              <a:t>Trả</a:t>
            </a:r>
            <a:r>
              <a:rPr kumimoji="0" lang="en-US" sz="2000" b="1" i="0" u="none" strike="noStrike" kern="1200" cap="none" spc="0" normalizeH="0" baseline="0" noProof="0" dirty="0">
                <a:ln>
                  <a:noFill/>
                </a:ln>
                <a:solidFill>
                  <a:prstClr val="black">
                    <a:lumMod val="85000"/>
                    <a:lumOff val="15000"/>
                  </a:prstClr>
                </a:solidFill>
                <a:effectLst/>
                <a:uLnTx/>
                <a:uFillTx/>
                <a:latin typeface="Arial"/>
                <a:ea typeface="+mn-ea"/>
                <a:cs typeface="+mn-cs"/>
              </a:rPr>
              <a:t> </a:t>
            </a:r>
            <a:r>
              <a:rPr kumimoji="0" lang="en-US" sz="2000" b="1" i="0" u="none" strike="noStrike" kern="1200" cap="none" spc="0" normalizeH="0" baseline="0" noProof="0" dirty="0" err="1">
                <a:ln>
                  <a:noFill/>
                </a:ln>
                <a:solidFill>
                  <a:prstClr val="black">
                    <a:lumMod val="85000"/>
                    <a:lumOff val="15000"/>
                  </a:prstClr>
                </a:solidFill>
                <a:effectLst/>
                <a:uLnTx/>
                <a:uFillTx/>
                <a:latin typeface="Arial"/>
                <a:ea typeface="+mn-ea"/>
                <a:cs typeface="+mn-cs"/>
              </a:rPr>
              <a:t>lời</a:t>
            </a:r>
            <a:r>
              <a:rPr lang="en-US" sz="2000" b="1" kern="1200" dirty="0">
                <a:solidFill>
                  <a:prstClr val="black">
                    <a:lumMod val="85000"/>
                    <a:lumOff val="15000"/>
                  </a:prstClr>
                </a:solidFill>
                <a:ea typeface="+mn-ea"/>
                <a:cs typeface="+mn-cs"/>
              </a:rPr>
              <a:t> </a:t>
            </a:r>
          </a:p>
          <a:p>
            <a:r>
              <a:rPr lang="vi-VN" sz="2000" dirty="0">
                <a:latin typeface="+mn-lt"/>
                <a:ea typeface="Calibri" panose="020F0502020204030204" pitchFamily="34" charset="0"/>
                <a:cs typeface="Calibri" panose="020F0502020204030204" pitchFamily="34" charset="0"/>
              </a:rPr>
              <a:t>- Hai đèn LED thay phiên nhau sáng liên tục.</a:t>
            </a:r>
          </a:p>
          <a:p>
            <a:r>
              <a:rPr lang="vi-VN" sz="2000" dirty="0">
                <a:latin typeface="+mn-lt"/>
                <a:ea typeface="Calibri" panose="020F0502020204030204" pitchFamily="34" charset="0"/>
                <a:cs typeface="Calibri" panose="020F0502020204030204" pitchFamily="34" charset="0"/>
              </a:rPr>
              <a:t>- Khi khung dây dẫn quay trong từ trường, dòng điện cảm ứng sẽ xuất hiện trong khung dây. Dòng điện này sẽ đi qua hai lá đồng và vành kim loại, tạo thành mạch kín. Do đó, dòng điện sẽ được dẫn ra mạch ngoài.</a:t>
            </a:r>
          </a:p>
        </p:txBody>
      </p:sp>
      <p:pic>
        <p:nvPicPr>
          <p:cNvPr id="10" name="Picture 9">
            <a:extLst>
              <a:ext uri="{FF2B5EF4-FFF2-40B4-BE49-F238E27FC236}">
                <a16:creationId xmlns:a16="http://schemas.microsoft.com/office/drawing/2014/main" id="{93A1DE25-E36F-4985-A0BC-C115317FC4A6}"/>
              </a:ext>
            </a:extLst>
          </p:cNvPr>
          <p:cNvPicPr>
            <a:picLocks noChangeAspect="1"/>
          </p:cNvPicPr>
          <p:nvPr/>
        </p:nvPicPr>
        <p:blipFill>
          <a:blip r:embed="rId4"/>
          <a:stretch>
            <a:fillRect/>
          </a:stretch>
        </p:blipFill>
        <p:spPr>
          <a:xfrm>
            <a:off x="5143500" y="1357588"/>
            <a:ext cx="3153804" cy="2370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83343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2000"/>
                                  </p:iterate>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9865" name="Google Shape;9865;p33"/>
          <p:cNvSpPr/>
          <p:nvPr/>
        </p:nvSpPr>
        <p:spPr>
          <a:xfrm rot="-4499992">
            <a:off x="7514040" y="15989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7254018" y="24337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8471432" y="57343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34;p32">
            <a:extLst>
              <a:ext uri="{FF2B5EF4-FFF2-40B4-BE49-F238E27FC236}">
                <a16:creationId xmlns:a16="http://schemas.microsoft.com/office/drawing/2014/main" id="{AD6BAC58-6793-3F28-AAB9-52C77C653431}"/>
              </a:ext>
            </a:extLst>
          </p:cNvPr>
          <p:cNvSpPr txBox="1">
            <a:spLocks/>
          </p:cNvSpPr>
          <p:nvPr/>
        </p:nvSpPr>
        <p:spPr>
          <a:xfrm>
            <a:off x="1585436" y="408424"/>
            <a:ext cx="6166884" cy="426774"/>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2000" dirty="0" err="1"/>
              <a:t>Thí</a:t>
            </a:r>
            <a:r>
              <a:rPr lang="en-US" sz="2000" dirty="0"/>
              <a:t> </a:t>
            </a:r>
            <a:r>
              <a:rPr lang="en-US" sz="2000" dirty="0" err="1"/>
              <a:t>Nghiệm</a:t>
            </a:r>
            <a:r>
              <a:rPr lang="en-US" sz="2000" dirty="0"/>
              <a:t> </a:t>
            </a:r>
            <a:r>
              <a:rPr lang="en-US" sz="2000" dirty="0" err="1"/>
              <a:t>vận</a:t>
            </a:r>
            <a:r>
              <a:rPr lang="en-US" sz="2000" dirty="0"/>
              <a:t> </a:t>
            </a:r>
            <a:r>
              <a:rPr lang="en-US" sz="2000" dirty="0" err="1"/>
              <a:t>dụng</a:t>
            </a:r>
            <a:r>
              <a:rPr lang="en-US" sz="2000" dirty="0"/>
              <a:t>: </a:t>
            </a:r>
            <a:r>
              <a:rPr lang="en-US" sz="2000" b="1" dirty="0">
                <a:solidFill>
                  <a:schemeClr val="tx1"/>
                </a:solidFill>
                <a:latin typeface="Calibri" panose="020F0502020204030204" pitchFamily="34" charset="0"/>
                <a:cs typeface="Calibri" panose="020F0502020204030204" pitchFamily="34" charset="0"/>
              </a:rPr>
              <a:t>Dynamo ở </a:t>
            </a:r>
            <a:r>
              <a:rPr lang="en-US" sz="2000" b="1" dirty="0" err="1">
                <a:solidFill>
                  <a:schemeClr val="tx1"/>
                </a:solidFill>
                <a:latin typeface="Calibri" panose="020F0502020204030204" pitchFamily="34" charset="0"/>
                <a:cs typeface="Calibri" panose="020F0502020204030204" pitchFamily="34" charset="0"/>
              </a:rPr>
              <a:t>xe</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đạp</a:t>
            </a:r>
            <a:endParaRPr lang="en-US" sz="2000" b="1" dirty="0">
              <a:solidFill>
                <a:schemeClr val="tx1"/>
              </a:solidFill>
              <a:latin typeface="Calibri" panose="020F0502020204030204" pitchFamily="34" charset="0"/>
              <a:cs typeface="Calibri" panose="020F0502020204030204" pitchFamily="34" charset="0"/>
            </a:endParaRPr>
          </a:p>
        </p:txBody>
      </p:sp>
      <p:sp>
        <p:nvSpPr>
          <p:cNvPr id="26" name="Google Shape;9863;p33"/>
          <p:cNvSpPr/>
          <p:nvPr/>
        </p:nvSpPr>
        <p:spPr>
          <a:xfrm>
            <a:off x="8471432" y="401754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64;p33"/>
          <p:cNvSpPr/>
          <p:nvPr/>
        </p:nvSpPr>
        <p:spPr>
          <a:xfrm>
            <a:off x="7752320" y="437849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Box 36">
            <a:extLst>
              <a:ext uri="{FF2B5EF4-FFF2-40B4-BE49-F238E27FC236}">
                <a16:creationId xmlns:a16="http://schemas.microsoft.com/office/drawing/2014/main" id="{B9945D8D-23C5-489E-BFF6-9B487099D67B}"/>
              </a:ext>
            </a:extLst>
          </p:cNvPr>
          <p:cNvSpPr txBox="1"/>
          <p:nvPr/>
        </p:nvSpPr>
        <p:spPr>
          <a:xfrm>
            <a:off x="1242408" y="3439208"/>
            <a:ext cx="6852940" cy="461665"/>
          </a:xfrm>
          <a:prstGeom prst="rect">
            <a:avLst/>
          </a:prstGeom>
          <a:noFill/>
        </p:spPr>
        <p:txBody>
          <a:bodyPr wrap="square">
            <a:spAutoFit/>
          </a:bodyPr>
          <a:lstStyle/>
          <a:p>
            <a:pPr indent="457200"/>
            <a:r>
              <a:rPr lang="en-US" sz="2400" b="1" dirty="0" err="1">
                <a:latin typeface="Calibri" panose="020F0502020204030204" pitchFamily="34" charset="0"/>
                <a:ea typeface="Calibri" panose="020F0502020204030204" pitchFamily="34" charset="0"/>
                <a:cs typeface="Calibri" panose="020F0502020204030204" pitchFamily="34" charset="0"/>
              </a:rPr>
              <a:t>Giải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thích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cách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tạo</a:t>
            </a:r>
            <a:r>
              <a:rPr lang="en-US" sz="2400" b="1" dirty="0">
                <a:latin typeface="Calibri" panose="020F0502020204030204" pitchFamily="34" charset="0"/>
                <a:ea typeface="Calibri" panose="020F0502020204030204" pitchFamily="34" charset="0"/>
                <a:cs typeface="Calibri" panose="020F0502020204030204" pitchFamily="34" charset="0"/>
              </a:rPr>
              <a:t> ra </a:t>
            </a:r>
            <a:r>
              <a:rPr lang="en-US" sz="2400" b="1" dirty="0" err="1">
                <a:latin typeface="Calibri" panose="020F0502020204030204" pitchFamily="34" charset="0"/>
                <a:ea typeface="Calibri" panose="020F0502020204030204" pitchFamily="34" charset="0"/>
                <a:cs typeface="Calibri" panose="020F0502020204030204" pitchFamily="34" charset="0"/>
              </a:rPr>
              <a:t>dòng</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điện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của</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thiết</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bị</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này</a:t>
            </a:r>
            <a:r>
              <a:rPr lang="en-US" sz="2400" b="1" dirty="0">
                <a:latin typeface="Calibri" panose="020F0502020204030204" pitchFamily="34" charset="0"/>
                <a:ea typeface="Calibri" panose="020F0502020204030204" pitchFamily="34" charset="0"/>
                <a:cs typeface="Calibri" panose="020F0502020204030204" pitchFamily="34" charset="0"/>
              </a:rPr>
              <a:t>.</a:t>
            </a:r>
          </a:p>
        </p:txBody>
      </p:sp>
      <p:grpSp>
        <p:nvGrpSpPr>
          <p:cNvPr id="2" name="Group 1">
            <a:extLst>
              <a:ext uri="{FF2B5EF4-FFF2-40B4-BE49-F238E27FC236}">
                <a16:creationId xmlns:a16="http://schemas.microsoft.com/office/drawing/2014/main" id="{A62ED2A2-E7CE-8D63-586F-5BBE62EAFAE7}"/>
              </a:ext>
            </a:extLst>
          </p:cNvPr>
          <p:cNvGrpSpPr/>
          <p:nvPr/>
        </p:nvGrpSpPr>
        <p:grpSpPr>
          <a:xfrm>
            <a:off x="555043" y="233614"/>
            <a:ext cx="449920" cy="449920"/>
            <a:chOff x="2175563" y="1870636"/>
            <a:chExt cx="1559320" cy="1559320"/>
          </a:xfrm>
        </p:grpSpPr>
        <p:sp>
          <p:nvSpPr>
            <p:cNvPr id="3" name="Oval 2">
              <a:extLst>
                <a:ext uri="{FF2B5EF4-FFF2-40B4-BE49-F238E27FC236}">
                  <a16:creationId xmlns:a16="http://schemas.microsoft.com/office/drawing/2014/main" id="{9E0421B1-CCFD-3034-30F0-FB1769871233}"/>
                </a:ext>
              </a:extLst>
            </p:cNvPr>
            <p:cNvSpPr/>
            <p:nvPr/>
          </p:nvSpPr>
          <p:spPr>
            <a:xfrm>
              <a:off x="2175563" y="1870636"/>
              <a:ext cx="1559320" cy="1559320"/>
            </a:xfrm>
            <a:prstGeom prst="ellipse">
              <a:avLst/>
            </a:prstGeom>
            <a:solidFill>
              <a:srgbClr val="FFFFFF"/>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99020B6-D684-4057-A971-070C12FF0B4D}"/>
                </a:ext>
              </a:extLst>
            </p:cNvPr>
            <p:cNvPicPr>
              <a:picLocks noChangeAspect="1"/>
            </p:cNvPicPr>
            <p:nvPr/>
          </p:nvPicPr>
          <p:blipFill>
            <a:blip r:embed="rId4"/>
            <a:stretch>
              <a:fillRect/>
            </a:stretch>
          </p:blipFill>
          <p:spPr>
            <a:xfrm>
              <a:off x="2458408" y="2153481"/>
              <a:ext cx="993630" cy="993630"/>
            </a:xfrm>
            <a:prstGeom prst="rect">
              <a:avLst/>
            </a:prstGeom>
          </p:spPr>
        </p:pic>
      </p:grpSp>
      <p:pic>
        <p:nvPicPr>
          <p:cNvPr id="8" name="Picture 7">
            <a:extLst>
              <a:ext uri="{FF2B5EF4-FFF2-40B4-BE49-F238E27FC236}">
                <a16:creationId xmlns:a16="http://schemas.microsoft.com/office/drawing/2014/main" id="{4E097171-91AC-44DF-B6FC-E00225625920}"/>
              </a:ext>
            </a:extLst>
          </p:cNvPr>
          <p:cNvPicPr>
            <a:picLocks noChangeAspect="1"/>
          </p:cNvPicPr>
          <p:nvPr/>
        </p:nvPicPr>
        <p:blipFill>
          <a:blip r:embed="rId5"/>
          <a:stretch>
            <a:fillRect/>
          </a:stretch>
        </p:blipFill>
        <p:spPr>
          <a:xfrm>
            <a:off x="1876193" y="924787"/>
            <a:ext cx="5391613" cy="2424831"/>
          </a:xfrm>
          <a:prstGeom prst="rect">
            <a:avLst/>
          </a:prstGeom>
        </p:spPr>
      </p:pic>
    </p:spTree>
    <p:extLst>
      <p:ext uri="{BB962C8B-B14F-4D97-AF65-F5344CB8AC3E}">
        <p14:creationId xmlns:p14="http://schemas.microsoft.com/office/powerpoint/2010/main" val="177861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9865" name="Google Shape;9865;p33"/>
          <p:cNvSpPr/>
          <p:nvPr/>
        </p:nvSpPr>
        <p:spPr>
          <a:xfrm rot="-4499992">
            <a:off x="7514040" y="15989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7254018" y="24337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8471432" y="57343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34;p32">
            <a:extLst>
              <a:ext uri="{FF2B5EF4-FFF2-40B4-BE49-F238E27FC236}">
                <a16:creationId xmlns:a16="http://schemas.microsoft.com/office/drawing/2014/main" id="{AD6BAC58-6793-3F28-AAB9-52C77C653431}"/>
              </a:ext>
            </a:extLst>
          </p:cNvPr>
          <p:cNvSpPr txBox="1">
            <a:spLocks/>
          </p:cNvSpPr>
          <p:nvPr/>
        </p:nvSpPr>
        <p:spPr>
          <a:xfrm>
            <a:off x="1560006" y="265110"/>
            <a:ext cx="6166884" cy="308324"/>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2000" dirty="0" err="1"/>
              <a:t>Thí</a:t>
            </a:r>
            <a:r>
              <a:rPr lang="en-US" sz="2000" dirty="0"/>
              <a:t> </a:t>
            </a:r>
            <a:r>
              <a:rPr lang="en-US" sz="2000" dirty="0" err="1"/>
              <a:t>Nghiệm</a:t>
            </a:r>
            <a:r>
              <a:rPr lang="en-US" sz="2000" dirty="0"/>
              <a:t> </a:t>
            </a:r>
            <a:r>
              <a:rPr lang="en-US" sz="2000" dirty="0" err="1"/>
              <a:t>vận</a:t>
            </a:r>
            <a:r>
              <a:rPr lang="en-US" sz="2000" dirty="0"/>
              <a:t> </a:t>
            </a:r>
            <a:r>
              <a:rPr lang="en-US" sz="2000" dirty="0" err="1"/>
              <a:t>dụng</a:t>
            </a:r>
            <a:r>
              <a:rPr lang="en-US" sz="2000" dirty="0"/>
              <a:t>: </a:t>
            </a:r>
            <a:r>
              <a:rPr lang="en-US" sz="2000" b="1" dirty="0">
                <a:solidFill>
                  <a:schemeClr val="tx1"/>
                </a:solidFill>
                <a:latin typeface="Calibri" panose="020F0502020204030204" pitchFamily="34" charset="0"/>
                <a:cs typeface="Calibri" panose="020F0502020204030204" pitchFamily="34" charset="0"/>
              </a:rPr>
              <a:t>Dynamo ở </a:t>
            </a:r>
            <a:r>
              <a:rPr lang="en-US" sz="2000" b="1" dirty="0" err="1">
                <a:solidFill>
                  <a:schemeClr val="tx1"/>
                </a:solidFill>
                <a:latin typeface="Calibri" panose="020F0502020204030204" pitchFamily="34" charset="0"/>
                <a:cs typeface="Calibri" panose="020F0502020204030204" pitchFamily="34" charset="0"/>
              </a:rPr>
              <a:t>xe</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đạp</a:t>
            </a:r>
            <a:endParaRPr lang="en-US" sz="2000" b="1" dirty="0">
              <a:solidFill>
                <a:schemeClr val="tx1"/>
              </a:solidFill>
              <a:latin typeface="Calibri" panose="020F0502020204030204" pitchFamily="34" charset="0"/>
              <a:cs typeface="Calibri" panose="020F0502020204030204" pitchFamily="34" charset="0"/>
            </a:endParaRPr>
          </a:p>
        </p:txBody>
      </p:sp>
      <p:sp>
        <p:nvSpPr>
          <p:cNvPr id="26" name="Google Shape;9863;p33"/>
          <p:cNvSpPr/>
          <p:nvPr/>
        </p:nvSpPr>
        <p:spPr>
          <a:xfrm>
            <a:off x="8471432" y="401754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64;p33"/>
          <p:cNvSpPr/>
          <p:nvPr/>
        </p:nvSpPr>
        <p:spPr>
          <a:xfrm>
            <a:off x="7752320" y="437849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Box 36">
            <a:extLst>
              <a:ext uri="{FF2B5EF4-FFF2-40B4-BE49-F238E27FC236}">
                <a16:creationId xmlns:a16="http://schemas.microsoft.com/office/drawing/2014/main" id="{B9945D8D-23C5-489E-BFF6-9B487099D67B}"/>
              </a:ext>
            </a:extLst>
          </p:cNvPr>
          <p:cNvSpPr txBox="1"/>
          <p:nvPr/>
        </p:nvSpPr>
        <p:spPr>
          <a:xfrm>
            <a:off x="1066485" y="2659807"/>
            <a:ext cx="7336367" cy="1938992"/>
          </a:xfrm>
          <a:prstGeom prst="rect">
            <a:avLst/>
          </a:prstGeom>
          <a:noFill/>
        </p:spPr>
        <p:txBody>
          <a:bodyPr wrap="square">
            <a:spAutoFit/>
          </a:bodyPr>
          <a:lstStyle/>
          <a:p>
            <a:pPr indent="228600"/>
            <a:r>
              <a:rPr lang="vi-VN" sz="2000" b="1" dirty="0"/>
              <a:t>Khi núm xoay của dynamo tiếp xúc với bánh xe, bánh xe quay làm núm xoay quay theo, nam châm được gắn vào trục quay của núm xoay nên nam châm cũng quay và quay trong cuộn dây dẫn làm số đường sức từ xuyên qua cuộn dây thay đổi liên tục, làm xuất hiện dòng điện cảm ứng trong mạch điện và bóng đèn sáng lên.</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A62ED2A2-E7CE-8D63-586F-5BBE62EAFAE7}"/>
              </a:ext>
            </a:extLst>
          </p:cNvPr>
          <p:cNvGrpSpPr/>
          <p:nvPr/>
        </p:nvGrpSpPr>
        <p:grpSpPr>
          <a:xfrm>
            <a:off x="555043" y="233614"/>
            <a:ext cx="449920" cy="449920"/>
            <a:chOff x="2175563" y="1870636"/>
            <a:chExt cx="1559320" cy="1559320"/>
          </a:xfrm>
        </p:grpSpPr>
        <p:sp>
          <p:nvSpPr>
            <p:cNvPr id="3" name="Oval 2">
              <a:extLst>
                <a:ext uri="{FF2B5EF4-FFF2-40B4-BE49-F238E27FC236}">
                  <a16:creationId xmlns:a16="http://schemas.microsoft.com/office/drawing/2014/main" id="{9E0421B1-CCFD-3034-30F0-FB1769871233}"/>
                </a:ext>
              </a:extLst>
            </p:cNvPr>
            <p:cNvSpPr/>
            <p:nvPr/>
          </p:nvSpPr>
          <p:spPr>
            <a:xfrm>
              <a:off x="2175563" y="1870636"/>
              <a:ext cx="1559320" cy="1559320"/>
            </a:xfrm>
            <a:prstGeom prst="ellipse">
              <a:avLst/>
            </a:prstGeom>
            <a:solidFill>
              <a:srgbClr val="FFFFFF"/>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99020B6-D684-4057-A971-070C12FF0B4D}"/>
                </a:ext>
              </a:extLst>
            </p:cNvPr>
            <p:cNvPicPr>
              <a:picLocks noChangeAspect="1"/>
            </p:cNvPicPr>
            <p:nvPr/>
          </p:nvPicPr>
          <p:blipFill>
            <a:blip r:embed="rId4"/>
            <a:stretch>
              <a:fillRect/>
            </a:stretch>
          </p:blipFill>
          <p:spPr>
            <a:xfrm>
              <a:off x="2458408" y="2153481"/>
              <a:ext cx="993630" cy="993630"/>
            </a:xfrm>
            <a:prstGeom prst="rect">
              <a:avLst/>
            </a:prstGeom>
          </p:spPr>
        </p:pic>
      </p:grpSp>
      <p:pic>
        <p:nvPicPr>
          <p:cNvPr id="8" name="Picture 7">
            <a:extLst>
              <a:ext uri="{FF2B5EF4-FFF2-40B4-BE49-F238E27FC236}">
                <a16:creationId xmlns:a16="http://schemas.microsoft.com/office/drawing/2014/main" id="{4E097171-91AC-44DF-B6FC-E00225625920}"/>
              </a:ext>
            </a:extLst>
          </p:cNvPr>
          <p:cNvPicPr>
            <a:picLocks noChangeAspect="1"/>
          </p:cNvPicPr>
          <p:nvPr/>
        </p:nvPicPr>
        <p:blipFill>
          <a:blip r:embed="rId5"/>
          <a:stretch>
            <a:fillRect/>
          </a:stretch>
        </p:blipFill>
        <p:spPr>
          <a:xfrm>
            <a:off x="2381145" y="624905"/>
            <a:ext cx="4524606" cy="2034902"/>
          </a:xfrm>
          <a:prstGeom prst="rect">
            <a:avLst/>
          </a:prstGeom>
        </p:spPr>
      </p:pic>
    </p:spTree>
    <p:extLst>
      <p:ext uri="{BB962C8B-B14F-4D97-AF65-F5344CB8AC3E}">
        <p14:creationId xmlns:p14="http://schemas.microsoft.com/office/powerpoint/2010/main" val="3082472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Rounded Corners 9">
            <a:extLst>
              <a:ext uri="{FF2B5EF4-FFF2-40B4-BE49-F238E27FC236}">
                <a16:creationId xmlns:a16="http://schemas.microsoft.com/office/drawing/2014/main" id="{2B49A3D8-4F84-27BE-D32D-A65424ED3871}"/>
              </a:ext>
            </a:extLst>
          </p:cNvPr>
          <p:cNvSpPr/>
          <p:nvPr/>
        </p:nvSpPr>
        <p:spPr>
          <a:xfrm>
            <a:off x="880398" y="318643"/>
            <a:ext cx="5994601" cy="426774"/>
          </a:xfrm>
          <a:prstGeom prst="roundRect">
            <a:avLst/>
          </a:prstGeom>
          <a:noFill/>
          <a:ln>
            <a:solidFill>
              <a:srgbClr val="00505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3" name="Google Shape;9863;p33"/>
          <p:cNvSpPr/>
          <p:nvPr/>
        </p:nvSpPr>
        <p:spPr>
          <a:xfrm>
            <a:off x="8471432" y="401754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33"/>
          <p:cNvSpPr/>
          <p:nvPr/>
        </p:nvSpPr>
        <p:spPr>
          <a:xfrm>
            <a:off x="7752320" y="437849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33"/>
          <p:cNvSpPr/>
          <p:nvPr/>
        </p:nvSpPr>
        <p:spPr>
          <a:xfrm rot="-4499992">
            <a:off x="7514040" y="15989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7254018" y="24337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8471432" y="57343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a:extLst>
              <a:ext uri="{FF2B5EF4-FFF2-40B4-BE49-F238E27FC236}">
                <a16:creationId xmlns:a16="http://schemas.microsoft.com/office/drawing/2014/main" id="{CDD9370F-671A-FE9C-D931-802BCFEC4740}"/>
              </a:ext>
            </a:extLst>
          </p:cNvPr>
          <p:cNvGrpSpPr/>
          <p:nvPr/>
        </p:nvGrpSpPr>
        <p:grpSpPr>
          <a:xfrm>
            <a:off x="691144" y="318643"/>
            <a:ext cx="433529" cy="433529"/>
            <a:chOff x="2175563" y="1870636"/>
            <a:chExt cx="1559320" cy="1559320"/>
          </a:xfrm>
        </p:grpSpPr>
        <p:sp>
          <p:nvSpPr>
            <p:cNvPr id="6" name="Oval 5">
              <a:extLst>
                <a:ext uri="{FF2B5EF4-FFF2-40B4-BE49-F238E27FC236}">
                  <a16:creationId xmlns:a16="http://schemas.microsoft.com/office/drawing/2014/main" id="{822163C9-CAEF-5774-E25C-7C5D0B10C833}"/>
                </a:ext>
              </a:extLst>
            </p:cNvPr>
            <p:cNvSpPr/>
            <p:nvPr/>
          </p:nvSpPr>
          <p:spPr>
            <a:xfrm>
              <a:off x="2175563" y="1870636"/>
              <a:ext cx="1559320" cy="1559320"/>
            </a:xfrm>
            <a:prstGeom prst="ellipse">
              <a:avLst/>
            </a:prstGeom>
            <a:solidFill>
              <a:srgbClr val="FFFFFF"/>
            </a:solidFill>
            <a:ln>
              <a:noFill/>
            </a:ln>
            <a:effectLst>
              <a:glow rad="63500">
                <a:srgbClr val="005051">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26997B0-15F6-2337-D81E-29B670618C51}"/>
                </a:ext>
              </a:extLst>
            </p:cNvPr>
            <p:cNvPicPr>
              <a:picLocks noChangeAspect="1"/>
            </p:cNvPicPr>
            <p:nvPr/>
          </p:nvPicPr>
          <p:blipFill>
            <a:blip r:embed="rId4"/>
            <a:stretch>
              <a:fillRect/>
            </a:stretch>
          </p:blipFill>
          <p:spPr>
            <a:xfrm>
              <a:off x="2458408" y="2153481"/>
              <a:ext cx="993630" cy="993630"/>
            </a:xfrm>
            <a:prstGeom prst="rect">
              <a:avLst/>
            </a:prstGeom>
          </p:spPr>
        </p:pic>
      </p:grpSp>
      <p:sp>
        <p:nvSpPr>
          <p:cNvPr id="8" name="Google Shape;9834;p32">
            <a:extLst>
              <a:ext uri="{FF2B5EF4-FFF2-40B4-BE49-F238E27FC236}">
                <a16:creationId xmlns:a16="http://schemas.microsoft.com/office/drawing/2014/main" id="{512BC173-370E-6286-A8F5-18F0CFC0564A}"/>
              </a:ext>
            </a:extLst>
          </p:cNvPr>
          <p:cNvSpPr txBox="1">
            <a:spLocks/>
          </p:cNvSpPr>
          <p:nvPr/>
        </p:nvSpPr>
        <p:spPr>
          <a:xfrm>
            <a:off x="1124672" y="361123"/>
            <a:ext cx="5750327"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200" dirty="0">
                <a:solidFill>
                  <a:srgbClr val="C7404E"/>
                </a:solidFill>
              </a:rPr>
              <a:t>I. </a:t>
            </a:r>
            <a:r>
              <a:rPr lang="en-US" sz="2200" dirty="0" err="1">
                <a:solidFill>
                  <a:srgbClr val="C7404E"/>
                </a:solidFill>
              </a:rPr>
              <a:t>Dùng</a:t>
            </a:r>
            <a:r>
              <a:rPr lang="en-US" sz="2200" dirty="0">
                <a:solidFill>
                  <a:srgbClr val="C7404E"/>
                </a:solidFill>
              </a:rPr>
              <a:t> Nam </a:t>
            </a:r>
            <a:r>
              <a:rPr lang="en-US" sz="2200" dirty="0" err="1">
                <a:solidFill>
                  <a:srgbClr val="C7404E"/>
                </a:solidFill>
              </a:rPr>
              <a:t>Châm</a:t>
            </a:r>
            <a:r>
              <a:rPr lang="en-US" sz="2200" dirty="0">
                <a:solidFill>
                  <a:srgbClr val="C7404E"/>
                </a:solidFill>
              </a:rPr>
              <a:t> </a:t>
            </a:r>
            <a:r>
              <a:rPr lang="en-US" sz="2200" dirty="0" err="1">
                <a:solidFill>
                  <a:srgbClr val="C7404E"/>
                </a:solidFill>
              </a:rPr>
              <a:t>Tạo</a:t>
            </a:r>
            <a:r>
              <a:rPr lang="en-US" sz="2200" dirty="0">
                <a:solidFill>
                  <a:srgbClr val="C7404E"/>
                </a:solidFill>
              </a:rPr>
              <a:t> Ra </a:t>
            </a:r>
            <a:r>
              <a:rPr lang="en-US" sz="2200" dirty="0" err="1">
                <a:solidFill>
                  <a:srgbClr val="C7404E"/>
                </a:solidFill>
              </a:rPr>
              <a:t>Dòng</a:t>
            </a:r>
            <a:r>
              <a:rPr lang="en-US" sz="2200" dirty="0">
                <a:solidFill>
                  <a:srgbClr val="C7404E"/>
                </a:solidFill>
              </a:rPr>
              <a:t> </a:t>
            </a:r>
            <a:r>
              <a:rPr lang="en-US" sz="2200" dirty="0" err="1">
                <a:solidFill>
                  <a:srgbClr val="C7404E"/>
                </a:solidFill>
              </a:rPr>
              <a:t>Điện</a:t>
            </a:r>
            <a:r>
              <a:rPr lang="en-US" sz="2200" dirty="0">
                <a:solidFill>
                  <a:srgbClr val="C7404E"/>
                </a:solidFill>
              </a:rPr>
              <a:t> </a:t>
            </a:r>
            <a:r>
              <a:rPr lang="en-US" sz="2200" dirty="0" err="1">
                <a:solidFill>
                  <a:srgbClr val="C7404E"/>
                </a:solidFill>
              </a:rPr>
              <a:t>Xoay</a:t>
            </a:r>
            <a:r>
              <a:rPr lang="en-US" sz="2200" dirty="0">
                <a:solidFill>
                  <a:srgbClr val="C7404E"/>
                </a:solidFill>
              </a:rPr>
              <a:t> </a:t>
            </a:r>
            <a:r>
              <a:rPr lang="en-US" sz="2200" dirty="0" err="1">
                <a:solidFill>
                  <a:srgbClr val="C7404E"/>
                </a:solidFill>
              </a:rPr>
              <a:t>Chiều</a:t>
            </a:r>
            <a:endParaRPr lang="en-US" sz="2200" dirty="0">
              <a:solidFill>
                <a:srgbClr val="C7404E"/>
              </a:solidFill>
            </a:endParaRPr>
          </a:p>
        </p:txBody>
      </p:sp>
      <p:sp>
        <p:nvSpPr>
          <p:cNvPr id="11" name="Google Shape;9834;p32">
            <a:extLst>
              <a:ext uri="{FF2B5EF4-FFF2-40B4-BE49-F238E27FC236}">
                <a16:creationId xmlns:a16="http://schemas.microsoft.com/office/drawing/2014/main" id="{36F90C4C-6153-5267-A0F2-85A6AB1513C6}"/>
              </a:ext>
            </a:extLst>
          </p:cNvPr>
          <p:cNvSpPr txBox="1">
            <a:spLocks/>
          </p:cNvSpPr>
          <p:nvPr/>
        </p:nvSpPr>
        <p:spPr>
          <a:xfrm>
            <a:off x="691144" y="830810"/>
            <a:ext cx="4399622"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a:solidFill>
                  <a:srgbClr val="002060"/>
                </a:solidFill>
              </a:rPr>
              <a:t>1. </a:t>
            </a:r>
            <a:r>
              <a:rPr lang="en-US" sz="2000" dirty="0" err="1">
                <a:solidFill>
                  <a:srgbClr val="002060"/>
                </a:solidFill>
              </a:rPr>
              <a:t>Thí</a:t>
            </a:r>
            <a:r>
              <a:rPr lang="en-US" sz="2000" dirty="0">
                <a:solidFill>
                  <a:srgbClr val="002060"/>
                </a:solidFill>
              </a:rPr>
              <a:t> </a:t>
            </a:r>
            <a:r>
              <a:rPr lang="en-US" sz="2000" dirty="0" err="1">
                <a:solidFill>
                  <a:srgbClr val="002060"/>
                </a:solidFill>
              </a:rPr>
              <a:t>nghiệm</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nam</a:t>
            </a:r>
            <a:r>
              <a:rPr lang="en-US" sz="2000" dirty="0">
                <a:solidFill>
                  <a:srgbClr val="002060"/>
                </a:solidFill>
              </a:rPr>
              <a:t> </a:t>
            </a:r>
            <a:r>
              <a:rPr lang="en-US" sz="2000" dirty="0" err="1">
                <a:solidFill>
                  <a:srgbClr val="002060"/>
                </a:solidFill>
              </a:rPr>
              <a:t>châm</a:t>
            </a:r>
            <a:r>
              <a:rPr lang="en-US" sz="2000" dirty="0">
                <a:solidFill>
                  <a:srgbClr val="002060"/>
                </a:solidFill>
              </a:rPr>
              <a:t> </a:t>
            </a:r>
            <a:r>
              <a:rPr lang="en-US" sz="2000" dirty="0" err="1">
                <a:solidFill>
                  <a:srgbClr val="002060"/>
                </a:solidFill>
              </a:rPr>
              <a:t>vĩnh</a:t>
            </a:r>
            <a:r>
              <a:rPr lang="en-US" sz="2000" dirty="0">
                <a:solidFill>
                  <a:srgbClr val="002060"/>
                </a:solidFill>
              </a:rPr>
              <a:t> </a:t>
            </a:r>
            <a:r>
              <a:rPr lang="en-US" sz="2000" dirty="0" err="1">
                <a:solidFill>
                  <a:srgbClr val="002060"/>
                </a:solidFill>
              </a:rPr>
              <a:t>cửu</a:t>
            </a:r>
            <a:endParaRPr lang="en-US" sz="2000" dirty="0">
              <a:solidFill>
                <a:srgbClr val="002060"/>
              </a:solidFill>
            </a:endParaRPr>
          </a:p>
        </p:txBody>
      </p:sp>
      <p:sp>
        <p:nvSpPr>
          <p:cNvPr id="13" name="Google Shape;9834;p32">
            <a:extLst>
              <a:ext uri="{FF2B5EF4-FFF2-40B4-BE49-F238E27FC236}">
                <a16:creationId xmlns:a16="http://schemas.microsoft.com/office/drawing/2014/main" id="{AD6BAC58-6793-3F28-AAB9-52C77C653431}"/>
              </a:ext>
            </a:extLst>
          </p:cNvPr>
          <p:cNvSpPr txBox="1">
            <a:spLocks/>
          </p:cNvSpPr>
          <p:nvPr/>
        </p:nvSpPr>
        <p:spPr>
          <a:xfrm>
            <a:off x="1743739" y="1272145"/>
            <a:ext cx="5656521" cy="355162"/>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2000" dirty="0" err="1"/>
              <a:t>Thí</a:t>
            </a:r>
            <a:r>
              <a:rPr lang="en-US" sz="2000" dirty="0"/>
              <a:t> </a:t>
            </a:r>
            <a:r>
              <a:rPr lang="en-US" sz="2000" dirty="0" err="1"/>
              <a:t>Nghiệm</a:t>
            </a:r>
            <a:r>
              <a:rPr lang="en-US" sz="2000" dirty="0"/>
              <a:t> 1: </a:t>
            </a:r>
            <a:r>
              <a:rPr lang="en-US" sz="2000" b="1" dirty="0" err="1">
                <a:solidFill>
                  <a:schemeClr val="tx1"/>
                </a:solidFill>
                <a:latin typeface="Calibri" panose="020F0502020204030204" pitchFamily="34" charset="0"/>
                <a:cs typeface="Calibri" panose="020F0502020204030204" pitchFamily="34" charset="0"/>
              </a:rPr>
              <a:t>Dùng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nam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châm</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để</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tạo</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ra</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dòng</a:t>
            </a:r>
            <a:r>
              <a:rPr lang="en-US" sz="2000" b="1" dirty="0">
                <a:solidFill>
                  <a:schemeClr val="tx1"/>
                </a:solidFill>
                <a:latin typeface="Calibri" panose="020F0502020204030204" pitchFamily="34" charset="0"/>
                <a:cs typeface="Calibri" panose="020F0502020204030204" pitchFamily="34" charset="0"/>
              </a:rPr>
              <a:t> </a:t>
            </a:r>
            <a:r>
              <a:rPr lang="en-US" sz="2000" b="1" dirty="0" err="1">
                <a:solidFill>
                  <a:schemeClr val="tx1"/>
                </a:solidFill>
                <a:latin typeface="Calibri" panose="020F0502020204030204" pitchFamily="34" charset="0"/>
                <a:cs typeface="Calibri" panose="020F0502020204030204" pitchFamily="34" charset="0"/>
              </a:rPr>
              <a:t>điện</a:t>
            </a:r>
            <a:endParaRPr lang="en-US" sz="2000" b="1" dirty="0">
              <a:solidFill>
                <a:schemeClr val="tx1"/>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6F3B73DE-50AE-4D07-BE8C-CDC3920254A7}"/>
              </a:ext>
            </a:extLst>
          </p:cNvPr>
          <p:cNvGrpSpPr/>
          <p:nvPr/>
        </p:nvGrpSpPr>
        <p:grpSpPr>
          <a:xfrm>
            <a:off x="2160592" y="1891847"/>
            <a:ext cx="4714407" cy="2449505"/>
            <a:chOff x="2160592" y="1891847"/>
            <a:chExt cx="4714407" cy="2449505"/>
          </a:xfrm>
        </p:grpSpPr>
        <p:pic>
          <p:nvPicPr>
            <p:cNvPr id="3" name="Picture 2">
              <a:extLst>
                <a:ext uri="{FF2B5EF4-FFF2-40B4-BE49-F238E27FC236}">
                  <a16:creationId xmlns:a16="http://schemas.microsoft.com/office/drawing/2014/main" id="{DA4EBF8E-EB83-4A11-9E89-DE9AAE5646E9}"/>
                </a:ext>
              </a:extLst>
            </p:cNvPr>
            <p:cNvPicPr>
              <a:picLocks noChangeAspect="1"/>
            </p:cNvPicPr>
            <p:nvPr/>
          </p:nvPicPr>
          <p:blipFill>
            <a:blip r:embed="rId5"/>
            <a:stretch>
              <a:fillRect/>
            </a:stretch>
          </p:blipFill>
          <p:spPr>
            <a:xfrm>
              <a:off x="2160592" y="1896344"/>
              <a:ext cx="4714407" cy="2445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Google Shape;9834;p32">
              <a:extLst>
                <a:ext uri="{FF2B5EF4-FFF2-40B4-BE49-F238E27FC236}">
                  <a16:creationId xmlns:a16="http://schemas.microsoft.com/office/drawing/2014/main" id="{FCF527AA-946A-468A-A8C6-DA22D6C50531}"/>
                </a:ext>
              </a:extLst>
            </p:cNvPr>
            <p:cNvSpPr txBox="1">
              <a:spLocks/>
            </p:cNvSpPr>
            <p:nvPr/>
          </p:nvSpPr>
          <p:spPr>
            <a:xfrm>
              <a:off x="4016463" y="2079151"/>
              <a:ext cx="1111071" cy="576611"/>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800" dirty="0" err="1">
                  <a:solidFill>
                    <a:schemeClr val="tx1"/>
                  </a:solidFill>
                </a:rPr>
                <a:t>Cuộn</a:t>
              </a:r>
              <a:r>
                <a:rPr lang="en-US" sz="1800" dirty="0">
                  <a:solidFill>
                    <a:schemeClr val="tx1"/>
                  </a:solidFill>
                </a:rPr>
                <a:t> </a:t>
              </a:r>
              <a:r>
                <a:rPr lang="en-US" sz="1800" dirty="0" err="1">
                  <a:solidFill>
                    <a:schemeClr val="tx1"/>
                  </a:solidFill>
                </a:rPr>
                <a:t>dây</a:t>
              </a:r>
              <a:r>
                <a:rPr lang="en-US" sz="1800" dirty="0">
                  <a:solidFill>
                    <a:schemeClr val="tx1"/>
                  </a:solidFill>
                </a:rPr>
                <a:t> </a:t>
              </a:r>
              <a:r>
                <a:rPr lang="en-US" sz="1800" dirty="0" err="1">
                  <a:solidFill>
                    <a:schemeClr val="tx1"/>
                  </a:solidFill>
                </a:rPr>
                <a:t>dẫn</a:t>
              </a:r>
              <a:endParaRPr lang="en-US" sz="1800" dirty="0">
                <a:solidFill>
                  <a:schemeClr val="tx1"/>
                </a:solidFill>
              </a:endParaRPr>
            </a:p>
          </p:txBody>
        </p:sp>
        <p:sp>
          <p:nvSpPr>
            <p:cNvPr id="28" name="Google Shape;9834;p32">
              <a:extLst>
                <a:ext uri="{FF2B5EF4-FFF2-40B4-BE49-F238E27FC236}">
                  <a16:creationId xmlns:a16="http://schemas.microsoft.com/office/drawing/2014/main" id="{4BB5B075-65CC-46C1-9CDE-3D0B899E833A}"/>
                </a:ext>
              </a:extLst>
            </p:cNvPr>
            <p:cNvSpPr txBox="1">
              <a:spLocks/>
            </p:cNvSpPr>
            <p:nvPr/>
          </p:nvSpPr>
          <p:spPr>
            <a:xfrm>
              <a:off x="5638647" y="1891847"/>
              <a:ext cx="1215514" cy="524376"/>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800" dirty="0">
                  <a:solidFill>
                    <a:schemeClr val="tx1"/>
                  </a:solidFill>
                </a:rPr>
                <a:t>Nam </a:t>
              </a:r>
              <a:r>
                <a:rPr lang="en-US" sz="1800" dirty="0" err="1">
                  <a:solidFill>
                    <a:schemeClr val="tx1"/>
                  </a:solidFill>
                </a:rPr>
                <a:t>châm</a:t>
              </a:r>
              <a:r>
                <a:rPr lang="en-US" sz="1800" dirty="0">
                  <a:solidFill>
                    <a:schemeClr val="tx1"/>
                  </a:solidFill>
                </a:rPr>
                <a:t> </a:t>
              </a:r>
              <a:r>
                <a:rPr lang="en-US" sz="1800" dirty="0" err="1">
                  <a:solidFill>
                    <a:schemeClr val="tx1"/>
                  </a:solidFill>
                </a:rPr>
                <a:t>vĩnh</a:t>
              </a:r>
              <a:r>
                <a:rPr lang="en-US" sz="1800" dirty="0">
                  <a:solidFill>
                    <a:schemeClr val="tx1"/>
                  </a:solidFill>
                </a:rPr>
                <a:t> </a:t>
              </a:r>
              <a:r>
                <a:rPr lang="en-US" sz="1800" dirty="0" err="1">
                  <a:solidFill>
                    <a:schemeClr val="tx1"/>
                  </a:solidFill>
                </a:rPr>
                <a:t>cửu</a:t>
              </a:r>
              <a:endParaRPr lang="en-US" sz="1800" dirty="0">
                <a:solidFill>
                  <a:schemeClr val="tx1"/>
                </a:solidFill>
              </a:endParaRPr>
            </a:p>
          </p:txBody>
        </p:sp>
        <p:sp>
          <p:nvSpPr>
            <p:cNvPr id="29" name="Google Shape;9834;p32">
              <a:extLst>
                <a:ext uri="{FF2B5EF4-FFF2-40B4-BE49-F238E27FC236}">
                  <a16:creationId xmlns:a16="http://schemas.microsoft.com/office/drawing/2014/main" id="{78753EBA-F0DA-4F49-8AAA-4D1CA85D44FA}"/>
                </a:ext>
              </a:extLst>
            </p:cNvPr>
            <p:cNvSpPr txBox="1">
              <a:spLocks/>
            </p:cNvSpPr>
            <p:nvPr/>
          </p:nvSpPr>
          <p:spPr>
            <a:xfrm>
              <a:off x="4517795" y="3325311"/>
              <a:ext cx="1780392" cy="993736"/>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800" dirty="0">
                  <a:solidFill>
                    <a:schemeClr val="tx1"/>
                  </a:solidFill>
                </a:rPr>
                <a:t>Hai </a:t>
              </a:r>
              <a:r>
                <a:rPr lang="en-US" sz="1800" dirty="0" err="1">
                  <a:solidFill>
                    <a:schemeClr val="tx1"/>
                  </a:solidFill>
                </a:rPr>
                <a:t>đèn</a:t>
              </a:r>
              <a:r>
                <a:rPr lang="en-US" sz="1800" dirty="0">
                  <a:solidFill>
                    <a:schemeClr val="tx1"/>
                  </a:solidFill>
                </a:rPr>
                <a:t> LED </a:t>
              </a:r>
              <a:r>
                <a:rPr lang="en-US" sz="1800" dirty="0" err="1">
                  <a:solidFill>
                    <a:schemeClr val="tx1"/>
                  </a:solidFill>
                </a:rPr>
                <a:t>mắc</a:t>
              </a:r>
              <a:r>
                <a:rPr lang="en-US" sz="1800" dirty="0">
                  <a:solidFill>
                    <a:schemeClr val="tx1"/>
                  </a:solidFill>
                </a:rPr>
                <a:t> song song </a:t>
              </a:r>
              <a:r>
                <a:rPr lang="en-US" sz="1800" dirty="0" err="1">
                  <a:solidFill>
                    <a:schemeClr val="tx1"/>
                  </a:solidFill>
                </a:rPr>
                <a:t>ngược</a:t>
              </a:r>
              <a:r>
                <a:rPr lang="en-US" sz="1800" dirty="0">
                  <a:solidFill>
                    <a:schemeClr val="tx1"/>
                  </a:solidFill>
                </a:rPr>
                <a:t> </a:t>
              </a:r>
              <a:r>
                <a:rPr lang="en-US" sz="1800" dirty="0" err="1">
                  <a:solidFill>
                    <a:schemeClr val="tx1"/>
                  </a:solidFill>
                </a:rPr>
                <a:t>cực</a:t>
              </a:r>
              <a:endParaRPr lang="en-US" sz="1800" dirty="0">
                <a:solidFill>
                  <a:schemeClr val="tx1"/>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969"/>
        <p:cNvGrpSpPr/>
        <p:nvPr/>
      </p:nvGrpSpPr>
      <p:grpSpPr>
        <a:xfrm>
          <a:off x="0" y="0"/>
          <a:ext cx="0" cy="0"/>
          <a:chOff x="0" y="0"/>
          <a:chExt cx="0" cy="0"/>
        </a:xfrm>
      </p:grpSpPr>
      <p:pic>
        <p:nvPicPr>
          <p:cNvPr id="5" name="Picture 4">
            <a:extLst>
              <a:ext uri="{FF2B5EF4-FFF2-40B4-BE49-F238E27FC236}">
                <a16:creationId xmlns:a16="http://schemas.microsoft.com/office/drawing/2014/main" id="{F85A8B76-65F6-80E7-8EA7-1442ADDACC0D}"/>
              </a:ext>
            </a:extLst>
          </p:cNvPr>
          <p:cNvPicPr>
            <a:picLocks noChangeAspect="1"/>
          </p:cNvPicPr>
          <p:nvPr/>
        </p:nvPicPr>
        <p:blipFill>
          <a:blip r:embed="rId3"/>
          <a:stretch>
            <a:fillRect/>
          </a:stretch>
        </p:blipFill>
        <p:spPr>
          <a:xfrm>
            <a:off x="2295587" y="1086174"/>
            <a:ext cx="4503450" cy="4503450"/>
          </a:xfrm>
          <a:prstGeom prst="rect">
            <a:avLst/>
          </a:prstGeom>
        </p:spPr>
      </p:pic>
      <p:sp>
        <p:nvSpPr>
          <p:cNvPr id="9971" name="Google Shape;9971;p41"/>
          <p:cNvSpPr txBox="1">
            <a:spLocks noGrp="1"/>
          </p:cNvSpPr>
          <p:nvPr>
            <p:ph type="title"/>
          </p:nvPr>
        </p:nvSpPr>
        <p:spPr>
          <a:xfrm>
            <a:off x="1474650" y="1239589"/>
            <a:ext cx="6194700" cy="77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6000" dirty="0"/>
              <a:t>LUYỆN TẬP</a:t>
            </a:r>
            <a:endParaRPr sz="6000" dirty="0"/>
          </a:p>
        </p:txBody>
      </p:sp>
      <p:grpSp>
        <p:nvGrpSpPr>
          <p:cNvPr id="9973" name="Google Shape;9973;p41"/>
          <p:cNvGrpSpPr/>
          <p:nvPr/>
        </p:nvGrpSpPr>
        <p:grpSpPr>
          <a:xfrm rot="-8100000">
            <a:off x="5913539" y="941732"/>
            <a:ext cx="2270043" cy="183536"/>
            <a:chOff x="5419725" y="2413000"/>
            <a:chExt cx="2169725" cy="175425"/>
          </a:xfrm>
        </p:grpSpPr>
        <p:sp>
          <p:nvSpPr>
            <p:cNvPr id="9974" name="Google Shape;9974;p41"/>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41"/>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41"/>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7" name="Google Shape;9977;p41"/>
          <p:cNvSpPr/>
          <p:nvPr/>
        </p:nvSpPr>
        <p:spPr>
          <a:xfrm>
            <a:off x="1611913" y="35513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41"/>
          <p:cNvSpPr/>
          <p:nvPr/>
        </p:nvSpPr>
        <p:spPr>
          <a:xfrm>
            <a:off x="1869725" y="18084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9" name="Google Shape;9979;p41"/>
          <p:cNvGrpSpPr/>
          <p:nvPr/>
        </p:nvGrpSpPr>
        <p:grpSpPr>
          <a:xfrm>
            <a:off x="6181088" y="3966493"/>
            <a:ext cx="1055760" cy="753780"/>
            <a:chOff x="3308425" y="649500"/>
            <a:chExt cx="947975" cy="676825"/>
          </a:xfrm>
        </p:grpSpPr>
        <p:sp>
          <p:nvSpPr>
            <p:cNvPr id="9980" name="Google Shape;9980;p41"/>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41"/>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41"/>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83" name="Google Shape;9983;p41"/>
          <p:cNvSpPr/>
          <p:nvPr/>
        </p:nvSpPr>
        <p:spPr>
          <a:xfrm>
            <a:off x="6386175" y="14757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41"/>
          <p:cNvSpPr/>
          <p:nvPr/>
        </p:nvSpPr>
        <p:spPr>
          <a:xfrm>
            <a:off x="7921263" y="34028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grpSp>
        <p:nvGrpSpPr>
          <p:cNvPr id="10042" name="Google Shape;10042;p45"/>
          <p:cNvGrpSpPr/>
          <p:nvPr/>
        </p:nvGrpSpPr>
        <p:grpSpPr>
          <a:xfrm>
            <a:off x="7367952" y="3932413"/>
            <a:ext cx="1055760" cy="753780"/>
            <a:chOff x="3308425" y="649500"/>
            <a:chExt cx="947975" cy="676825"/>
          </a:xfrm>
        </p:grpSpPr>
        <p:sp>
          <p:nvSpPr>
            <p:cNvPr id="10043" name="Google Shape;10043;p45"/>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45"/>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45"/>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Hình chữ nhật: Góc Tròn 17">
            <a:extLst>
              <a:ext uri="{FF2B5EF4-FFF2-40B4-BE49-F238E27FC236}">
                <a16:creationId xmlns:a16="http://schemas.microsoft.com/office/drawing/2014/main" id="{C0252F16-1565-6C1D-9FE8-9ACB93EA3C48}"/>
              </a:ext>
            </a:extLst>
          </p:cNvPr>
          <p:cNvSpPr/>
          <p:nvPr/>
        </p:nvSpPr>
        <p:spPr>
          <a:xfrm>
            <a:off x="1355880" y="1051120"/>
            <a:ext cx="6745249" cy="1052743"/>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01.</a:t>
            </a:r>
          </a:p>
        </p:txBody>
      </p:sp>
      <p:sp>
        <p:nvSpPr>
          <p:cNvPr id="7" name="Hình chữ nhật 1">
            <a:extLst>
              <a:ext uri="{FF2B5EF4-FFF2-40B4-BE49-F238E27FC236}">
                <a16:creationId xmlns:a16="http://schemas.microsoft.com/office/drawing/2014/main" id="{C039B56E-62C6-3729-8CF4-1A5B12313925}"/>
              </a:ext>
            </a:extLst>
          </p:cNvPr>
          <p:cNvSpPr/>
          <p:nvPr/>
        </p:nvSpPr>
        <p:spPr>
          <a:xfrm>
            <a:off x="2642574" y="1119064"/>
            <a:ext cx="5304529" cy="916854"/>
          </a:xfrm>
          <a:prstGeom prst="rect">
            <a:avLst/>
          </a:prstGeom>
        </p:spPr>
        <p:txBody>
          <a:bodyPr wrap="square">
            <a:spAutoFit/>
          </a:bodyPr>
          <a:lstStyle/>
          <a:p>
            <a:pPr defTabSz="342900">
              <a:lnSpc>
                <a:spcPct val="115000"/>
              </a:lnSpc>
              <a:buClr>
                <a:srgbClr val="C00000"/>
              </a:buClr>
              <a:buSzPts val="1200"/>
              <a:defRPr/>
            </a:pP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Ta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có</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thể</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dùng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nam</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châm</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nào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để</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tạo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ra</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dòng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8" name="Nhóm 3">
            <a:extLst>
              <a:ext uri="{FF2B5EF4-FFF2-40B4-BE49-F238E27FC236}">
                <a16:creationId xmlns:a16="http://schemas.microsoft.com/office/drawing/2014/main" id="{28589079-F34B-81C4-542A-D13F5CBF013E}"/>
              </a:ext>
            </a:extLst>
          </p:cNvPr>
          <p:cNvGrpSpPr/>
          <p:nvPr/>
        </p:nvGrpSpPr>
        <p:grpSpPr>
          <a:xfrm>
            <a:off x="1355880" y="2571750"/>
            <a:ext cx="2389065" cy="415080"/>
            <a:chOff x="1505792" y="3182779"/>
            <a:chExt cx="3185421" cy="553440"/>
          </a:xfrm>
        </p:grpSpPr>
        <p:sp>
          <p:nvSpPr>
            <p:cNvPr id="9" name="Hình chữ nhật: Góc Tròn 18">
              <a:extLst>
                <a:ext uri="{FF2B5EF4-FFF2-40B4-BE49-F238E27FC236}">
                  <a16:creationId xmlns:a16="http://schemas.microsoft.com/office/drawing/2014/main" id="{EDEBC9FD-3B8A-4449-9D9D-59464AE47489}"/>
                </a:ext>
              </a:extLst>
            </p:cNvPr>
            <p:cNvSpPr/>
            <p:nvPr/>
          </p:nvSpPr>
          <p:spPr>
            <a:xfrm>
              <a:off x="1505792" y="3182779"/>
              <a:ext cx="654386" cy="552880"/>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algn="ctr" defTabSz="1566863">
                <a:lnSpc>
                  <a:spcPct val="120000"/>
                </a:lnSpc>
                <a:spcBef>
                  <a:spcPct val="0"/>
                </a:spcBef>
                <a:spcAft>
                  <a:spcPct val="35000"/>
                </a:spcAft>
                <a:buClrTx/>
                <a:defRPr/>
              </a:pPr>
              <a:r>
                <a:rPr lang="en-US" sz="2700" b="1" kern="1200" dirty="0">
                  <a:solidFill>
                    <a:srgbClr val="9BBB59">
                      <a:lumMod val="50000"/>
                    </a:srgbClr>
                  </a:solidFill>
                  <a:latin typeface="Calibri" panose="020F0502020204030204" pitchFamily="34" charset="0"/>
                  <a:ea typeface="inpin heiti" charset="-122"/>
                </a:rPr>
                <a:t>A</a:t>
              </a:r>
            </a:p>
          </p:txBody>
        </p:sp>
        <p:sp>
          <p:nvSpPr>
            <p:cNvPr id="10" name="Hình chữ nhật 2">
              <a:extLst>
                <a:ext uri="{FF2B5EF4-FFF2-40B4-BE49-F238E27FC236}">
                  <a16:creationId xmlns:a16="http://schemas.microsoft.com/office/drawing/2014/main" id="{01CA16E4-B2B4-3F5D-8E09-5126F4F57362}"/>
                </a:ext>
              </a:extLst>
            </p:cNvPr>
            <p:cNvSpPr/>
            <p:nvPr/>
          </p:nvSpPr>
          <p:spPr>
            <a:xfrm>
              <a:off x="2160177" y="3274554"/>
              <a:ext cx="2531036" cy="461665"/>
            </a:xfrm>
            <a:prstGeom prst="rect">
              <a:avLst/>
            </a:prstGeom>
          </p:spPr>
          <p:txBody>
            <a:bodyPr wrap="none">
              <a:spAutoFit/>
            </a:bodyPr>
            <a:lstStyle/>
            <a:p>
              <a:pPr defTabSz="342900">
                <a:buClrTx/>
                <a:defRPr/>
              </a:pPr>
              <a:r>
                <a:rPr lang="en-US" sz="1650" kern="1200" dirty="0">
                  <a:solidFill>
                    <a:prstClr val="black"/>
                  </a:solidFill>
                  <a:latin typeface="Calibri" panose="020F0502020204030204" pitchFamily="34" charset="0"/>
                  <a:ea typeface="Times New Roman" panose="02020603050405020304" pitchFamily="18" charset="0"/>
                  <a:cs typeface="+mn-cs"/>
                </a:rPr>
                <a:t>Nam </a:t>
              </a:r>
              <a:r>
                <a:rPr lang="en-US" sz="1650" kern="1200" dirty="0" err="1">
                  <a:solidFill>
                    <a:prstClr val="black"/>
                  </a:solidFill>
                  <a:latin typeface="Calibri" panose="020F0502020204030204" pitchFamily="34" charset="0"/>
                  <a:ea typeface="Times New Roman" panose="02020603050405020304" pitchFamily="18" charset="0"/>
                  <a:cs typeface="+mn-cs"/>
                </a:rPr>
                <a:t>châm</a:t>
              </a:r>
              <a:r>
                <a:rPr lang="en-US" sz="1650" kern="1200" dirty="0">
                  <a:solidFill>
                    <a:prstClr val="black"/>
                  </a:solidFill>
                  <a:latin typeface="Calibri" panose="020F0502020204030204" pitchFamily="34" charset="0"/>
                  <a:ea typeface="Times New Roman" panose="02020603050405020304" pitchFamily="18" charset="0"/>
                  <a:cs typeface="+mn-cs"/>
                </a:rPr>
                <a:t> </a:t>
              </a:r>
              <a:r>
                <a:rPr lang="en-US" sz="1650" kern="1200" dirty="0" err="1">
                  <a:solidFill>
                    <a:prstClr val="black"/>
                  </a:solidFill>
                  <a:latin typeface="Calibri" panose="020F0502020204030204" pitchFamily="34" charset="0"/>
                  <a:ea typeface="Times New Roman" panose="02020603050405020304" pitchFamily="18" charset="0"/>
                  <a:cs typeface="+mn-cs"/>
                </a:rPr>
                <a:t>vĩnh</a:t>
              </a:r>
              <a:r>
                <a:rPr lang="en-US" sz="1650" kern="1200" dirty="0">
                  <a:solidFill>
                    <a:prstClr val="black"/>
                  </a:solidFill>
                  <a:latin typeface="Calibri" panose="020F0502020204030204" pitchFamily="34" charset="0"/>
                  <a:ea typeface="Times New Roman" panose="02020603050405020304" pitchFamily="18" charset="0"/>
                  <a:cs typeface="+mn-cs"/>
                </a:rPr>
                <a:t> </a:t>
              </a:r>
              <a:r>
                <a:rPr lang="en-US" sz="1650" kern="1200" dirty="0" err="1">
                  <a:solidFill>
                    <a:prstClr val="black"/>
                  </a:solidFill>
                  <a:latin typeface="Calibri" panose="020F0502020204030204" pitchFamily="34" charset="0"/>
                  <a:ea typeface="Times New Roman" panose="02020603050405020304" pitchFamily="18" charset="0"/>
                  <a:cs typeface="+mn-cs"/>
                </a:rPr>
                <a:t>cửu</a:t>
              </a:r>
              <a:endParaRPr lang="en-US" sz="1650" kern="1200" dirty="0">
                <a:solidFill>
                  <a:prstClr val="black"/>
                </a:solidFill>
                <a:latin typeface="Calibri" panose="020F0502020204030204" pitchFamily="34" charset="0"/>
                <a:ea typeface="+mn-ea"/>
                <a:cs typeface="+mn-cs"/>
              </a:endParaRPr>
            </a:p>
          </p:txBody>
        </p:sp>
      </p:grpSp>
      <p:grpSp>
        <p:nvGrpSpPr>
          <p:cNvPr id="11" name="Nhóm 7">
            <a:extLst>
              <a:ext uri="{FF2B5EF4-FFF2-40B4-BE49-F238E27FC236}">
                <a16:creationId xmlns:a16="http://schemas.microsoft.com/office/drawing/2014/main" id="{E0E15C8E-1DCC-D1CD-048E-02509DF22E35}"/>
              </a:ext>
            </a:extLst>
          </p:cNvPr>
          <p:cNvGrpSpPr/>
          <p:nvPr/>
        </p:nvGrpSpPr>
        <p:grpSpPr>
          <a:xfrm>
            <a:off x="4935765" y="2575277"/>
            <a:ext cx="2028390" cy="415080"/>
            <a:chOff x="6278974" y="3187481"/>
            <a:chExt cx="2704519" cy="553440"/>
          </a:xfrm>
        </p:grpSpPr>
        <p:sp>
          <p:nvSpPr>
            <p:cNvPr id="12" name="Hình chữ nhật: Góc Tròn 19">
              <a:extLst>
                <a:ext uri="{FF2B5EF4-FFF2-40B4-BE49-F238E27FC236}">
                  <a16:creationId xmlns:a16="http://schemas.microsoft.com/office/drawing/2014/main" id="{AC58707D-BDA2-1168-46B4-86580EDDD7BC}"/>
                </a:ext>
              </a:extLst>
            </p:cNvPr>
            <p:cNvSpPr/>
            <p:nvPr/>
          </p:nvSpPr>
          <p:spPr>
            <a:xfrm>
              <a:off x="6278974" y="3187481"/>
              <a:ext cx="654386" cy="552880"/>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algn="ctr" defTabSz="1566863">
                <a:lnSpc>
                  <a:spcPct val="120000"/>
                </a:lnSpc>
                <a:spcBef>
                  <a:spcPct val="0"/>
                </a:spcBef>
                <a:spcAft>
                  <a:spcPct val="35000"/>
                </a:spcAft>
                <a:buClrTx/>
                <a:defRPr/>
              </a:pPr>
              <a:r>
                <a:rPr lang="en-US" sz="2700" b="1" kern="1200" dirty="0">
                  <a:solidFill>
                    <a:srgbClr val="9BBB59">
                      <a:lumMod val="50000"/>
                    </a:srgbClr>
                  </a:solidFill>
                  <a:latin typeface="Calibri" panose="020F0502020204030204" pitchFamily="34" charset="0"/>
                  <a:ea typeface="inpin heiti" charset="-122"/>
                </a:rPr>
                <a:t>B</a:t>
              </a:r>
            </a:p>
          </p:txBody>
        </p:sp>
        <p:sp>
          <p:nvSpPr>
            <p:cNvPr id="13" name="Hình chữ nhật 20">
              <a:extLst>
                <a:ext uri="{FF2B5EF4-FFF2-40B4-BE49-F238E27FC236}">
                  <a16:creationId xmlns:a16="http://schemas.microsoft.com/office/drawing/2014/main" id="{D6D387A4-B91A-6B3F-31C6-451C125739C9}"/>
                </a:ext>
              </a:extLst>
            </p:cNvPr>
            <p:cNvSpPr/>
            <p:nvPr/>
          </p:nvSpPr>
          <p:spPr>
            <a:xfrm>
              <a:off x="6933360" y="3279256"/>
              <a:ext cx="2050133" cy="461665"/>
            </a:xfrm>
            <a:prstGeom prst="rect">
              <a:avLst/>
            </a:prstGeom>
          </p:spPr>
          <p:txBody>
            <a:bodyPr wrap="none">
              <a:spAutoFit/>
            </a:bodyPr>
            <a:lstStyle/>
            <a:p>
              <a:pPr defTabSz="342900">
                <a:buClrTx/>
                <a:defRPr/>
              </a:pPr>
              <a:r>
                <a:rPr lang="en-US" sz="1650" kern="1200" dirty="0">
                  <a:solidFill>
                    <a:prstClr val="black"/>
                  </a:solidFill>
                  <a:latin typeface="Calibri" panose="020F0502020204030204" pitchFamily="34" charset="0"/>
                  <a:ea typeface="+mn-ea"/>
                  <a:cs typeface="+mn-cs"/>
                </a:rPr>
                <a:t>Nam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endParaRPr lang="en-US" sz="1650" kern="1200" dirty="0">
                <a:solidFill>
                  <a:prstClr val="black"/>
                </a:solidFill>
                <a:latin typeface="Calibri" panose="020F0502020204030204" pitchFamily="34" charset="0"/>
                <a:ea typeface="+mn-ea"/>
                <a:cs typeface="+mn-cs"/>
              </a:endParaRPr>
            </a:p>
          </p:txBody>
        </p:sp>
      </p:grpSp>
      <p:grpSp>
        <p:nvGrpSpPr>
          <p:cNvPr id="14" name="Nhóm 25">
            <a:extLst>
              <a:ext uri="{FF2B5EF4-FFF2-40B4-BE49-F238E27FC236}">
                <a16:creationId xmlns:a16="http://schemas.microsoft.com/office/drawing/2014/main" id="{0F76C45C-B262-9A9D-B205-3BEBC9B4D62F}"/>
              </a:ext>
            </a:extLst>
          </p:cNvPr>
          <p:cNvGrpSpPr/>
          <p:nvPr/>
        </p:nvGrpSpPr>
        <p:grpSpPr>
          <a:xfrm>
            <a:off x="1355879" y="3407049"/>
            <a:ext cx="3127462" cy="600164"/>
            <a:chOff x="1505792" y="4296506"/>
            <a:chExt cx="4169949" cy="800218"/>
          </a:xfrm>
        </p:grpSpPr>
        <p:sp>
          <p:nvSpPr>
            <p:cNvPr id="15" name="Hình chữ nhật: Góc Tròn 21">
              <a:extLst>
                <a:ext uri="{FF2B5EF4-FFF2-40B4-BE49-F238E27FC236}">
                  <a16:creationId xmlns:a16="http://schemas.microsoft.com/office/drawing/2014/main" id="{6F330F55-81FA-5A54-78BE-F42830E01834}"/>
                </a:ext>
              </a:extLst>
            </p:cNvPr>
            <p:cNvSpPr/>
            <p:nvPr/>
          </p:nvSpPr>
          <p:spPr>
            <a:xfrm>
              <a:off x="1505792" y="4334401"/>
              <a:ext cx="654386" cy="552880"/>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700" b="1" kern="1200" dirty="0">
                  <a:solidFill>
                    <a:srgbClr val="9BBB59">
                      <a:lumMod val="50000"/>
                    </a:srgbClr>
                  </a:solidFill>
                  <a:latin typeface="Calibri" panose="020F0502020204030204" pitchFamily="34" charset="0"/>
                  <a:ea typeface="inpin heiti" charset="-122"/>
                </a:rPr>
                <a:t>C</a:t>
              </a:r>
            </a:p>
          </p:txBody>
        </p:sp>
        <p:sp>
          <p:nvSpPr>
            <p:cNvPr id="16" name="Hình chữ nhật 22">
              <a:extLst>
                <a:ext uri="{FF2B5EF4-FFF2-40B4-BE49-F238E27FC236}">
                  <a16:creationId xmlns:a16="http://schemas.microsoft.com/office/drawing/2014/main" id="{420530E8-EF8C-945D-4A56-CCDDD3C1DC9B}"/>
                </a:ext>
              </a:extLst>
            </p:cNvPr>
            <p:cNvSpPr/>
            <p:nvPr/>
          </p:nvSpPr>
          <p:spPr>
            <a:xfrm>
              <a:off x="2160179" y="4296506"/>
              <a:ext cx="3515562" cy="800218"/>
            </a:xfrm>
            <a:prstGeom prst="rect">
              <a:avLst/>
            </a:prstGeom>
          </p:spPr>
          <p:txBody>
            <a:bodyPr wrap="square">
              <a:spAutoFit/>
            </a:bodyPr>
            <a:lstStyle/>
            <a:p>
              <a:pPr defTabSz="342900">
                <a:buClrTx/>
                <a:defRPr/>
              </a:pPr>
              <a:r>
                <a:rPr lang="en-US" sz="1650" kern="1200" dirty="0" err="1">
                  <a:solidFill>
                    <a:prstClr val="black"/>
                  </a:solidFill>
                  <a:latin typeface="Calibri" panose="020F0502020204030204" pitchFamily="34" charset="0"/>
                  <a:ea typeface="Times New Roman" panose="02020603050405020304" pitchFamily="18" charset="0"/>
                  <a:cs typeface="+mn-cs"/>
                </a:rPr>
                <a:t>Cả</a:t>
              </a:r>
              <a:r>
                <a:rPr lang="en-US" sz="1650" kern="1200" dirty="0">
                  <a:solidFill>
                    <a:prstClr val="black"/>
                  </a:solidFill>
                  <a:latin typeface="Calibri" panose="020F0502020204030204" pitchFamily="34" charset="0"/>
                  <a:ea typeface="Times New Roman" panose="02020603050405020304" pitchFamily="18" charset="0"/>
                  <a:cs typeface="+mn-cs"/>
                </a:rPr>
                <a:t> </a:t>
              </a:r>
              <a:r>
                <a:rPr lang="en-US" sz="1650" kern="1200" dirty="0" err="1">
                  <a:solidFill>
                    <a:prstClr val="black"/>
                  </a:solidFill>
                  <a:latin typeface="Calibri" panose="020F0502020204030204" pitchFamily="34" charset="0"/>
                  <a:ea typeface="Times New Roman" panose="02020603050405020304" pitchFamily="18" charset="0"/>
                  <a:cs typeface="+mn-cs"/>
                </a:rPr>
                <a:t>n</a:t>
              </a:r>
              <a:r>
                <a:rPr lang="en-US" sz="1650" kern="1200" dirty="0" err="1">
                  <a:solidFill>
                    <a:prstClr val="black"/>
                  </a:solidFill>
                  <a:latin typeface="Calibri" panose="020F0502020204030204" pitchFamily="34" charset="0"/>
                  <a:ea typeface="+mn-ea"/>
                  <a:cs typeface="+mn-cs"/>
                </a:rPr>
                <a:t>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t>
              </a:r>
              <a:r>
                <a:rPr lang="en-US" sz="1650" kern="1200" dirty="0" err="1">
                  <a:solidFill>
                    <a:prstClr val="black"/>
                  </a:solidFill>
                  <a:latin typeface="Calibri" panose="020F0502020204030204" pitchFamily="34" charset="0"/>
                  <a:ea typeface="Times New Roman" panose="02020603050405020304" pitchFamily="18" charset="0"/>
                  <a:cs typeface="+mn-cs"/>
                </a:rPr>
                <a:t>am</a:t>
              </a:r>
              <a:r>
                <a:rPr lang="en-US" sz="1650" kern="1200" dirty="0">
                  <a:solidFill>
                    <a:prstClr val="black"/>
                  </a:solidFill>
                  <a:latin typeface="Calibri" panose="020F0502020204030204" pitchFamily="34" charset="0"/>
                  <a:ea typeface="Times New Roman" panose="02020603050405020304" pitchFamily="18" charset="0"/>
                  <a:cs typeface="+mn-cs"/>
                </a:rPr>
                <a:t> </a:t>
              </a:r>
              <a:r>
                <a:rPr lang="en-US" sz="1650" kern="1200" dirty="0" err="1">
                  <a:solidFill>
                    <a:prstClr val="black"/>
                  </a:solidFill>
                  <a:latin typeface="Calibri" panose="020F0502020204030204" pitchFamily="34" charset="0"/>
                  <a:ea typeface="Times New Roman" panose="02020603050405020304" pitchFamily="18" charset="0"/>
                  <a:cs typeface="+mn-cs"/>
                </a:rPr>
                <a:t>châm</a:t>
              </a:r>
              <a:r>
                <a:rPr lang="en-US" sz="1650" kern="1200" dirty="0">
                  <a:solidFill>
                    <a:prstClr val="black"/>
                  </a:solidFill>
                  <a:latin typeface="Calibri" panose="020F0502020204030204" pitchFamily="34" charset="0"/>
                  <a:ea typeface="Times New Roman" panose="02020603050405020304" pitchFamily="18" charset="0"/>
                  <a:cs typeface="+mn-cs"/>
                </a:rPr>
                <a:t> </a:t>
              </a:r>
              <a:r>
                <a:rPr lang="en-US" sz="1650" kern="1200" dirty="0" err="1">
                  <a:solidFill>
                    <a:prstClr val="black"/>
                  </a:solidFill>
                  <a:latin typeface="Calibri" panose="020F0502020204030204" pitchFamily="34" charset="0"/>
                  <a:ea typeface="Times New Roman" panose="02020603050405020304" pitchFamily="18" charset="0"/>
                  <a:cs typeface="+mn-cs"/>
                </a:rPr>
                <a:t>vĩnh</a:t>
              </a:r>
              <a:r>
                <a:rPr lang="en-US" sz="1650" kern="1200" dirty="0">
                  <a:solidFill>
                    <a:prstClr val="black"/>
                  </a:solidFill>
                  <a:latin typeface="Calibri" panose="020F0502020204030204" pitchFamily="34" charset="0"/>
                  <a:ea typeface="Times New Roman" panose="02020603050405020304" pitchFamily="18" charset="0"/>
                  <a:cs typeface="+mn-cs"/>
                </a:rPr>
                <a:t> </a:t>
              </a:r>
              <a:r>
                <a:rPr lang="en-US" sz="1650" kern="1200" dirty="0" err="1">
                  <a:solidFill>
                    <a:prstClr val="black"/>
                  </a:solidFill>
                  <a:latin typeface="Calibri" panose="020F0502020204030204" pitchFamily="34" charset="0"/>
                  <a:ea typeface="Times New Roman" panose="02020603050405020304" pitchFamily="18" charset="0"/>
                  <a:cs typeface="+mn-cs"/>
                </a:rPr>
                <a:t>cửu</a:t>
              </a:r>
              <a:endParaRPr lang="en-US" sz="1650" kern="1200" dirty="0">
                <a:solidFill>
                  <a:prstClr val="black"/>
                </a:solidFill>
                <a:latin typeface="Calibri" panose="020F0502020204030204" pitchFamily="34" charset="0"/>
                <a:ea typeface="+mn-ea"/>
                <a:cs typeface="+mn-cs"/>
              </a:endParaRPr>
            </a:p>
          </p:txBody>
        </p:sp>
      </p:grpSp>
      <p:grpSp>
        <p:nvGrpSpPr>
          <p:cNvPr id="17" name="Nhóm 26">
            <a:extLst>
              <a:ext uri="{FF2B5EF4-FFF2-40B4-BE49-F238E27FC236}">
                <a16:creationId xmlns:a16="http://schemas.microsoft.com/office/drawing/2014/main" id="{C5FCC1F4-7313-1144-9BB9-4D039ED62594}"/>
              </a:ext>
            </a:extLst>
          </p:cNvPr>
          <p:cNvGrpSpPr/>
          <p:nvPr/>
        </p:nvGrpSpPr>
        <p:grpSpPr>
          <a:xfrm>
            <a:off x="4935765" y="3413076"/>
            <a:ext cx="3379466" cy="415080"/>
            <a:chOff x="6278974" y="4304546"/>
            <a:chExt cx="4505954" cy="553440"/>
          </a:xfrm>
        </p:grpSpPr>
        <p:sp>
          <p:nvSpPr>
            <p:cNvPr id="18" name="Hình chữ nhật: Góc Tròn 23">
              <a:extLst>
                <a:ext uri="{FF2B5EF4-FFF2-40B4-BE49-F238E27FC236}">
                  <a16:creationId xmlns:a16="http://schemas.microsoft.com/office/drawing/2014/main" id="{54BEA79A-5F3B-4DFD-8C52-E37F2777F068}"/>
                </a:ext>
              </a:extLst>
            </p:cNvPr>
            <p:cNvSpPr/>
            <p:nvPr/>
          </p:nvSpPr>
          <p:spPr>
            <a:xfrm>
              <a:off x="6278974" y="4304546"/>
              <a:ext cx="654386" cy="552880"/>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algn="ctr" defTabSz="1566863">
                <a:lnSpc>
                  <a:spcPct val="120000"/>
                </a:lnSpc>
                <a:spcBef>
                  <a:spcPct val="0"/>
                </a:spcBef>
                <a:spcAft>
                  <a:spcPct val="35000"/>
                </a:spcAft>
                <a:buClrTx/>
                <a:defRPr/>
              </a:pPr>
              <a:r>
                <a:rPr lang="en-US" sz="2700" b="1" kern="1200" dirty="0">
                  <a:solidFill>
                    <a:srgbClr val="9BBB59">
                      <a:lumMod val="50000"/>
                    </a:srgbClr>
                  </a:solidFill>
                  <a:latin typeface="Calibri" panose="020F0502020204030204" pitchFamily="34" charset="0"/>
                  <a:ea typeface="inpin heiti" charset="-122"/>
                </a:rPr>
                <a:t>D</a:t>
              </a:r>
            </a:p>
          </p:txBody>
        </p:sp>
        <p:sp>
          <p:nvSpPr>
            <p:cNvPr id="19" name="Hình chữ nhật 24">
              <a:extLst>
                <a:ext uri="{FF2B5EF4-FFF2-40B4-BE49-F238E27FC236}">
                  <a16:creationId xmlns:a16="http://schemas.microsoft.com/office/drawing/2014/main" id="{0081837D-66C4-9006-9D85-D13C62FC2C6F}"/>
                </a:ext>
              </a:extLst>
            </p:cNvPr>
            <p:cNvSpPr/>
            <p:nvPr/>
          </p:nvSpPr>
          <p:spPr>
            <a:xfrm>
              <a:off x="6933361" y="4396321"/>
              <a:ext cx="3851567"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Không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có</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loại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cả</a:t>
              </a:r>
              <a:endParaRPr lang="en-US" sz="1650" kern="1200" dirty="0">
                <a:solidFill>
                  <a:prstClr val="black"/>
                </a:solidFill>
                <a:latin typeface="Calibri" panose="020F0502020204030204" pitchFamily="34" charset="0"/>
                <a:ea typeface="+mn-ea"/>
                <a:cs typeface="+mn-cs"/>
              </a:endParaRPr>
            </a:p>
          </p:txBody>
        </p:sp>
      </p:grpSp>
      <p:sp>
        <p:nvSpPr>
          <p:cNvPr id="20" name="Hình chữ nhật 27">
            <a:extLst>
              <a:ext uri="{FF2B5EF4-FFF2-40B4-BE49-F238E27FC236}">
                <a16:creationId xmlns:a16="http://schemas.microsoft.com/office/drawing/2014/main" id="{5456DD0E-3493-6D7C-3960-EB793D362CB5}"/>
              </a:ext>
            </a:extLst>
          </p:cNvPr>
          <p:cNvSpPr/>
          <p:nvPr/>
        </p:nvSpPr>
        <p:spPr>
          <a:xfrm>
            <a:off x="1231970" y="3372000"/>
            <a:ext cx="3209670" cy="635213"/>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spTree>
    <p:extLst>
      <p:ext uri="{BB962C8B-B14F-4D97-AF65-F5344CB8AC3E}">
        <p14:creationId xmlns:p14="http://schemas.microsoft.com/office/powerpoint/2010/main" val="1625631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ppt_w</p:attrName>
                                        </p:attrNameLst>
                                      </p:cBhvr>
                                      <p:tavLst>
                                        <p:tav tm="0">
                                          <p:val>
                                            <p:fltVal val="0"/>
                                          </p:val>
                                        </p:tav>
                                        <p:tav tm="100000">
                                          <p:val>
                                            <p:strVal val="#ppt_w"/>
                                          </p:val>
                                        </p:tav>
                                      </p:tavLst>
                                    </p:anim>
                                    <p:anim calcmode="lin" valueType="num">
                                      <p:cBhvr>
                                        <p:cTn id="17" dur="750" fill="hold"/>
                                        <p:tgtEl>
                                          <p:spTgt spid="8"/>
                                        </p:tgtEl>
                                        <p:attrNameLst>
                                          <p:attrName>ppt_h</p:attrName>
                                        </p:attrNameLst>
                                      </p:cBhvr>
                                      <p:tavLst>
                                        <p:tav tm="0">
                                          <p:val>
                                            <p:fltVal val="0"/>
                                          </p:val>
                                        </p:tav>
                                        <p:tav tm="100000">
                                          <p:val>
                                            <p:strVal val="#ppt_h"/>
                                          </p:val>
                                        </p:tav>
                                      </p:tavLst>
                                    </p:anim>
                                    <p:animEffect transition="in" filter="fade">
                                      <p:cBhvr>
                                        <p:cTn id="18" dur="75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750" fill="hold"/>
                                        <p:tgtEl>
                                          <p:spTgt spid="11"/>
                                        </p:tgtEl>
                                        <p:attrNameLst>
                                          <p:attrName>ppt_w</p:attrName>
                                        </p:attrNameLst>
                                      </p:cBhvr>
                                      <p:tavLst>
                                        <p:tav tm="0">
                                          <p:val>
                                            <p:fltVal val="0"/>
                                          </p:val>
                                        </p:tav>
                                        <p:tav tm="100000">
                                          <p:val>
                                            <p:strVal val="#ppt_w"/>
                                          </p:val>
                                        </p:tav>
                                      </p:tavLst>
                                    </p:anim>
                                    <p:anim calcmode="lin" valueType="num">
                                      <p:cBhvr>
                                        <p:cTn id="22" dur="750" fill="hold"/>
                                        <p:tgtEl>
                                          <p:spTgt spid="11"/>
                                        </p:tgtEl>
                                        <p:attrNameLst>
                                          <p:attrName>ppt_h</p:attrName>
                                        </p:attrNameLst>
                                      </p:cBhvr>
                                      <p:tavLst>
                                        <p:tav tm="0">
                                          <p:val>
                                            <p:fltVal val="0"/>
                                          </p:val>
                                        </p:tav>
                                        <p:tav tm="100000">
                                          <p:val>
                                            <p:strVal val="#ppt_h"/>
                                          </p:val>
                                        </p:tav>
                                      </p:tavLst>
                                    </p:anim>
                                    <p:animEffect transition="in" filter="fade">
                                      <p:cBhvr>
                                        <p:cTn id="23" dur="75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750" fill="hold"/>
                                        <p:tgtEl>
                                          <p:spTgt spid="14"/>
                                        </p:tgtEl>
                                        <p:attrNameLst>
                                          <p:attrName>ppt_w</p:attrName>
                                        </p:attrNameLst>
                                      </p:cBhvr>
                                      <p:tavLst>
                                        <p:tav tm="0">
                                          <p:val>
                                            <p:fltVal val="0"/>
                                          </p:val>
                                        </p:tav>
                                        <p:tav tm="100000">
                                          <p:val>
                                            <p:strVal val="#ppt_w"/>
                                          </p:val>
                                        </p:tav>
                                      </p:tavLst>
                                    </p:anim>
                                    <p:anim calcmode="lin" valueType="num">
                                      <p:cBhvr>
                                        <p:cTn id="27" dur="750" fill="hold"/>
                                        <p:tgtEl>
                                          <p:spTgt spid="14"/>
                                        </p:tgtEl>
                                        <p:attrNameLst>
                                          <p:attrName>ppt_h</p:attrName>
                                        </p:attrNameLst>
                                      </p:cBhvr>
                                      <p:tavLst>
                                        <p:tav tm="0">
                                          <p:val>
                                            <p:fltVal val="0"/>
                                          </p:val>
                                        </p:tav>
                                        <p:tav tm="100000">
                                          <p:val>
                                            <p:strVal val="#ppt_h"/>
                                          </p:val>
                                        </p:tav>
                                      </p:tavLst>
                                    </p:anim>
                                    <p:animEffect transition="in" filter="fade">
                                      <p:cBhvr>
                                        <p:cTn id="28" dur="750"/>
                                        <p:tgtEl>
                                          <p:spTgt spid="14"/>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heel(1)">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grpSp>
        <p:nvGrpSpPr>
          <p:cNvPr id="10042" name="Google Shape;10042;p45"/>
          <p:cNvGrpSpPr/>
          <p:nvPr/>
        </p:nvGrpSpPr>
        <p:grpSpPr>
          <a:xfrm>
            <a:off x="7367952" y="3932413"/>
            <a:ext cx="1055760" cy="753780"/>
            <a:chOff x="3308425" y="649500"/>
            <a:chExt cx="947975" cy="676825"/>
          </a:xfrm>
        </p:grpSpPr>
        <p:sp>
          <p:nvSpPr>
            <p:cNvPr id="10043" name="Google Shape;10043;p45"/>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45"/>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45"/>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Hình chữ nhật: Góc Tròn 17">
            <a:extLst>
              <a:ext uri="{FF2B5EF4-FFF2-40B4-BE49-F238E27FC236}">
                <a16:creationId xmlns:a16="http://schemas.microsoft.com/office/drawing/2014/main" id="{C0252F16-1565-6C1D-9FE8-9ACB93EA3C48}"/>
              </a:ext>
            </a:extLst>
          </p:cNvPr>
          <p:cNvSpPr/>
          <p:nvPr/>
        </p:nvSpPr>
        <p:spPr>
          <a:xfrm>
            <a:off x="1319170" y="892180"/>
            <a:ext cx="6745249" cy="909614"/>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02.</a:t>
            </a:r>
          </a:p>
        </p:txBody>
      </p:sp>
      <p:sp>
        <p:nvSpPr>
          <p:cNvPr id="7" name="Hình chữ nhật 1">
            <a:extLst>
              <a:ext uri="{FF2B5EF4-FFF2-40B4-BE49-F238E27FC236}">
                <a16:creationId xmlns:a16="http://schemas.microsoft.com/office/drawing/2014/main" id="{C039B56E-62C6-3729-8CF4-1A5B12313925}"/>
              </a:ext>
            </a:extLst>
          </p:cNvPr>
          <p:cNvSpPr/>
          <p:nvPr/>
        </p:nvSpPr>
        <p:spPr>
          <a:xfrm>
            <a:off x="2520301" y="843066"/>
            <a:ext cx="5304529" cy="916854"/>
          </a:xfrm>
          <a:prstGeom prst="rect">
            <a:avLst/>
          </a:prstGeom>
        </p:spPr>
        <p:txBody>
          <a:bodyPr wrap="square">
            <a:spAutoFit/>
          </a:bodyPr>
          <a:lstStyle/>
          <a:p>
            <a:pPr defTabSz="342900">
              <a:lnSpc>
                <a:spcPct val="115000"/>
              </a:lnSpc>
              <a:buClr>
                <a:srgbClr val="C00000"/>
              </a:buClr>
              <a:buSzPts val="1200"/>
              <a:defRPr/>
            </a:pP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Trong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hiện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tượng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cảm</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ứng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từ</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ta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nhận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biết</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được</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điều</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gì</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2" name="Nhóm 3">
            <a:extLst>
              <a:ext uri="{FF2B5EF4-FFF2-40B4-BE49-F238E27FC236}">
                <a16:creationId xmlns:a16="http://schemas.microsoft.com/office/drawing/2014/main" id="{3962353C-8073-B94D-7ECA-435D6717EC71}"/>
              </a:ext>
            </a:extLst>
          </p:cNvPr>
          <p:cNvGrpSpPr/>
          <p:nvPr/>
        </p:nvGrpSpPr>
        <p:grpSpPr>
          <a:xfrm>
            <a:off x="1319170" y="2088003"/>
            <a:ext cx="5674089" cy="346250"/>
            <a:chOff x="1591171" y="3274552"/>
            <a:chExt cx="7565452" cy="461666"/>
          </a:xfrm>
        </p:grpSpPr>
        <p:sp>
          <p:nvSpPr>
            <p:cNvPr id="3" name="Hình chữ nhật: Góc Tròn 18">
              <a:extLst>
                <a:ext uri="{FF2B5EF4-FFF2-40B4-BE49-F238E27FC236}">
                  <a16:creationId xmlns:a16="http://schemas.microsoft.com/office/drawing/2014/main" id="{B9C494FF-4F6E-5F9C-AC5C-B8B53E4694C5}"/>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A</a:t>
              </a:r>
            </a:p>
          </p:txBody>
        </p:sp>
        <p:sp>
          <p:nvSpPr>
            <p:cNvPr id="4" name="Hình chữ nhật 2">
              <a:extLst>
                <a:ext uri="{FF2B5EF4-FFF2-40B4-BE49-F238E27FC236}">
                  <a16:creationId xmlns:a16="http://schemas.microsoft.com/office/drawing/2014/main" id="{043B2E59-5D65-E26B-0D7B-11CC29B8DC65}"/>
                </a:ext>
              </a:extLst>
            </p:cNvPr>
            <p:cNvSpPr/>
            <p:nvPr/>
          </p:nvSpPr>
          <p:spPr>
            <a:xfrm>
              <a:off x="2160178" y="3274553"/>
              <a:ext cx="6996445"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đặt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gần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endParaRPr lang="en-US" sz="1650" kern="1200" dirty="0">
                <a:solidFill>
                  <a:prstClr val="black"/>
                </a:solidFill>
                <a:latin typeface="Calibri" panose="020F0502020204030204" pitchFamily="34" charset="0"/>
                <a:ea typeface="+mn-ea"/>
                <a:cs typeface="+mn-cs"/>
              </a:endParaRPr>
            </a:p>
          </p:txBody>
        </p:sp>
      </p:grpSp>
      <p:sp>
        <p:nvSpPr>
          <p:cNvPr id="5" name="Hình chữ nhật 28">
            <a:extLst>
              <a:ext uri="{FF2B5EF4-FFF2-40B4-BE49-F238E27FC236}">
                <a16:creationId xmlns:a16="http://schemas.microsoft.com/office/drawing/2014/main" id="{786B83B5-A21A-4C0F-9C03-1997CDC8D4EC}"/>
              </a:ext>
            </a:extLst>
          </p:cNvPr>
          <p:cNvSpPr/>
          <p:nvPr/>
        </p:nvSpPr>
        <p:spPr>
          <a:xfrm>
            <a:off x="1175929" y="3089695"/>
            <a:ext cx="7459478"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21" name="Nhóm 29">
            <a:extLst>
              <a:ext uri="{FF2B5EF4-FFF2-40B4-BE49-F238E27FC236}">
                <a16:creationId xmlns:a16="http://schemas.microsoft.com/office/drawing/2014/main" id="{64D2FACA-1A7A-32E1-012C-F560C9D1185D}"/>
              </a:ext>
            </a:extLst>
          </p:cNvPr>
          <p:cNvGrpSpPr/>
          <p:nvPr/>
        </p:nvGrpSpPr>
        <p:grpSpPr>
          <a:xfrm>
            <a:off x="1319170" y="2633393"/>
            <a:ext cx="6708539" cy="346250"/>
            <a:chOff x="1591171" y="3274552"/>
            <a:chExt cx="8944719" cy="461666"/>
          </a:xfrm>
        </p:grpSpPr>
        <p:sp>
          <p:nvSpPr>
            <p:cNvPr id="22" name="Hình chữ nhật: Góc Tròn 30">
              <a:extLst>
                <a:ext uri="{FF2B5EF4-FFF2-40B4-BE49-F238E27FC236}">
                  <a16:creationId xmlns:a16="http://schemas.microsoft.com/office/drawing/2014/main" id="{E71BDDB4-03E3-0767-F968-20CC4094FDD4}"/>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B</a:t>
              </a:r>
            </a:p>
          </p:txBody>
        </p:sp>
        <p:sp>
          <p:nvSpPr>
            <p:cNvPr id="23" name="Hình chữ nhật 31">
              <a:extLst>
                <a:ext uri="{FF2B5EF4-FFF2-40B4-BE49-F238E27FC236}">
                  <a16:creationId xmlns:a16="http://schemas.microsoft.com/office/drawing/2014/main" id="{84B40056-151F-C303-C328-02A30682DBE8}"/>
                </a:ext>
              </a:extLst>
            </p:cNvPr>
            <p:cNvSpPr/>
            <p:nvPr/>
          </p:nvSpPr>
          <p:spPr>
            <a:xfrm>
              <a:off x="2160178" y="3274553"/>
              <a:ext cx="8375712"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đặt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trường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endParaRPr lang="en-US" sz="1650" kern="1200" dirty="0">
                <a:solidFill>
                  <a:prstClr val="black"/>
                </a:solidFill>
                <a:latin typeface="Calibri" panose="020F0502020204030204" pitchFamily="34" charset="0"/>
                <a:ea typeface="+mn-ea"/>
                <a:cs typeface="+mn-cs"/>
              </a:endParaRPr>
            </a:p>
          </p:txBody>
        </p:sp>
      </p:grpSp>
      <p:grpSp>
        <p:nvGrpSpPr>
          <p:cNvPr id="24" name="Nhóm 32">
            <a:extLst>
              <a:ext uri="{FF2B5EF4-FFF2-40B4-BE49-F238E27FC236}">
                <a16:creationId xmlns:a16="http://schemas.microsoft.com/office/drawing/2014/main" id="{FB35EF71-5867-021A-4F34-09169F6971CD}"/>
              </a:ext>
            </a:extLst>
          </p:cNvPr>
          <p:cNvGrpSpPr/>
          <p:nvPr/>
        </p:nvGrpSpPr>
        <p:grpSpPr>
          <a:xfrm>
            <a:off x="1319170" y="3182100"/>
            <a:ext cx="7153340" cy="346250"/>
            <a:chOff x="1591171" y="3274552"/>
            <a:chExt cx="9537787" cy="461666"/>
          </a:xfrm>
        </p:grpSpPr>
        <p:sp>
          <p:nvSpPr>
            <p:cNvPr id="25" name="Hình chữ nhật: Góc Tròn 33">
              <a:extLst>
                <a:ext uri="{FF2B5EF4-FFF2-40B4-BE49-F238E27FC236}">
                  <a16:creationId xmlns:a16="http://schemas.microsoft.com/office/drawing/2014/main" id="{D03BA43A-89D9-13F8-E2BF-AD423B1E68C9}"/>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C</a:t>
              </a:r>
            </a:p>
          </p:txBody>
        </p:sp>
        <p:sp>
          <p:nvSpPr>
            <p:cNvPr id="26" name="Hình chữ nhật 34">
              <a:extLst>
                <a:ext uri="{FF2B5EF4-FFF2-40B4-BE49-F238E27FC236}">
                  <a16:creationId xmlns:a16="http://schemas.microsoft.com/office/drawing/2014/main" id="{05DB6BC8-F8AE-0DF2-7178-6D1797815D5A}"/>
                </a:ext>
              </a:extLst>
            </p:cNvPr>
            <p:cNvSpPr/>
            <p:nvPr/>
          </p:nvSpPr>
          <p:spPr>
            <a:xfrm>
              <a:off x="2160178" y="3274553"/>
              <a:ext cx="8968780"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khi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kín</a:t>
              </a:r>
              <a:r>
                <a:rPr lang="en-US" sz="1650" kern="1200" dirty="0">
                  <a:solidFill>
                    <a:prstClr val="black"/>
                  </a:solidFill>
                  <a:latin typeface="Calibri" panose="020F0502020204030204" pitchFamily="34" charset="0"/>
                  <a:ea typeface="+mn-ea"/>
                  <a:cs typeface="+mn-cs"/>
                </a:rPr>
                <a:t> quay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trường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N.C.</a:t>
              </a:r>
            </a:p>
          </p:txBody>
        </p:sp>
      </p:grpSp>
      <p:grpSp>
        <p:nvGrpSpPr>
          <p:cNvPr id="27" name="Nhóm 35">
            <a:extLst>
              <a:ext uri="{FF2B5EF4-FFF2-40B4-BE49-F238E27FC236}">
                <a16:creationId xmlns:a16="http://schemas.microsoft.com/office/drawing/2014/main" id="{E9D2445C-817A-8542-E4B8-80AE13CC01D8}"/>
              </a:ext>
            </a:extLst>
          </p:cNvPr>
          <p:cNvGrpSpPr/>
          <p:nvPr/>
        </p:nvGrpSpPr>
        <p:grpSpPr>
          <a:xfrm>
            <a:off x="1319170" y="3727489"/>
            <a:ext cx="6612359" cy="346250"/>
            <a:chOff x="1591171" y="3274552"/>
            <a:chExt cx="8816479" cy="461666"/>
          </a:xfrm>
        </p:grpSpPr>
        <p:sp>
          <p:nvSpPr>
            <p:cNvPr id="28" name="Hình chữ nhật: Góc Tròn 36">
              <a:extLst>
                <a:ext uri="{FF2B5EF4-FFF2-40B4-BE49-F238E27FC236}">
                  <a16:creationId xmlns:a16="http://schemas.microsoft.com/office/drawing/2014/main" id="{0A930AE6-2F68-1B1F-986E-42F06E30D22C}"/>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D</a:t>
              </a:r>
            </a:p>
          </p:txBody>
        </p:sp>
        <p:sp>
          <p:nvSpPr>
            <p:cNvPr id="29" name="Hình chữ nhật 37">
              <a:extLst>
                <a:ext uri="{FF2B5EF4-FFF2-40B4-BE49-F238E27FC236}">
                  <a16:creationId xmlns:a16="http://schemas.microsoft.com/office/drawing/2014/main" id="{BC8EBB74-61CD-5E30-1FBE-F043CFAF9E47}"/>
                </a:ext>
              </a:extLst>
            </p:cNvPr>
            <p:cNvSpPr/>
            <p:nvPr/>
          </p:nvSpPr>
          <p:spPr>
            <a:xfrm>
              <a:off x="2160178" y="3274553"/>
              <a:ext cx="8247472"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khi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chạm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endParaRPr lang="en-US" sz="1650" kern="1200" dirty="0">
                <a:solidFill>
                  <a:prstClr val="black"/>
                </a:solidFill>
                <a:latin typeface="Calibri" panose="020F0502020204030204" pitchFamily="34" charset="0"/>
                <a:ea typeface="+mn-ea"/>
                <a:cs typeface="+mn-cs"/>
              </a:endParaRPr>
            </a:p>
          </p:txBody>
        </p:sp>
      </p:grpSp>
    </p:spTree>
    <p:extLst>
      <p:ext uri="{BB962C8B-B14F-4D97-AF65-F5344CB8AC3E}">
        <p14:creationId xmlns:p14="http://schemas.microsoft.com/office/powerpoint/2010/main" val="1661948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ppt_w</p:attrName>
                                        </p:attrNameLst>
                                      </p:cBhvr>
                                      <p:tavLst>
                                        <p:tav tm="0">
                                          <p:val>
                                            <p:fltVal val="0"/>
                                          </p:val>
                                        </p:tav>
                                        <p:tav tm="100000">
                                          <p:val>
                                            <p:strVal val="#ppt_w"/>
                                          </p:val>
                                        </p:tav>
                                      </p:tavLst>
                                    </p:anim>
                                    <p:anim calcmode="lin" valueType="num">
                                      <p:cBhvr>
                                        <p:cTn id="17" dur="750" fill="hold"/>
                                        <p:tgtEl>
                                          <p:spTgt spid="2"/>
                                        </p:tgtEl>
                                        <p:attrNameLst>
                                          <p:attrName>ppt_h</p:attrName>
                                        </p:attrNameLst>
                                      </p:cBhvr>
                                      <p:tavLst>
                                        <p:tav tm="0">
                                          <p:val>
                                            <p:fltVal val="0"/>
                                          </p:val>
                                        </p:tav>
                                        <p:tav tm="100000">
                                          <p:val>
                                            <p:strVal val="#ppt_h"/>
                                          </p:val>
                                        </p:tav>
                                      </p:tavLst>
                                    </p:anim>
                                    <p:animEffect transition="in" filter="fade">
                                      <p:cBhvr>
                                        <p:cTn id="18" dur="75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750" fill="hold"/>
                                        <p:tgtEl>
                                          <p:spTgt spid="21"/>
                                        </p:tgtEl>
                                        <p:attrNameLst>
                                          <p:attrName>ppt_w</p:attrName>
                                        </p:attrNameLst>
                                      </p:cBhvr>
                                      <p:tavLst>
                                        <p:tav tm="0">
                                          <p:val>
                                            <p:fltVal val="0"/>
                                          </p:val>
                                        </p:tav>
                                        <p:tav tm="100000">
                                          <p:val>
                                            <p:strVal val="#ppt_w"/>
                                          </p:val>
                                        </p:tav>
                                      </p:tavLst>
                                    </p:anim>
                                    <p:anim calcmode="lin" valueType="num">
                                      <p:cBhvr>
                                        <p:cTn id="22" dur="750" fill="hold"/>
                                        <p:tgtEl>
                                          <p:spTgt spid="21"/>
                                        </p:tgtEl>
                                        <p:attrNameLst>
                                          <p:attrName>ppt_h</p:attrName>
                                        </p:attrNameLst>
                                      </p:cBhvr>
                                      <p:tavLst>
                                        <p:tav tm="0">
                                          <p:val>
                                            <p:fltVal val="0"/>
                                          </p:val>
                                        </p:tav>
                                        <p:tav tm="100000">
                                          <p:val>
                                            <p:strVal val="#ppt_h"/>
                                          </p:val>
                                        </p:tav>
                                      </p:tavLst>
                                    </p:anim>
                                    <p:animEffect transition="in" filter="fade">
                                      <p:cBhvr>
                                        <p:cTn id="23" dur="75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750" fill="hold"/>
                                        <p:tgtEl>
                                          <p:spTgt spid="24"/>
                                        </p:tgtEl>
                                        <p:attrNameLst>
                                          <p:attrName>ppt_w</p:attrName>
                                        </p:attrNameLst>
                                      </p:cBhvr>
                                      <p:tavLst>
                                        <p:tav tm="0">
                                          <p:val>
                                            <p:fltVal val="0"/>
                                          </p:val>
                                        </p:tav>
                                        <p:tav tm="100000">
                                          <p:val>
                                            <p:strVal val="#ppt_w"/>
                                          </p:val>
                                        </p:tav>
                                      </p:tavLst>
                                    </p:anim>
                                    <p:anim calcmode="lin" valueType="num">
                                      <p:cBhvr>
                                        <p:cTn id="27" dur="750" fill="hold"/>
                                        <p:tgtEl>
                                          <p:spTgt spid="24"/>
                                        </p:tgtEl>
                                        <p:attrNameLst>
                                          <p:attrName>ppt_h</p:attrName>
                                        </p:attrNameLst>
                                      </p:cBhvr>
                                      <p:tavLst>
                                        <p:tav tm="0">
                                          <p:val>
                                            <p:fltVal val="0"/>
                                          </p:val>
                                        </p:tav>
                                        <p:tav tm="100000">
                                          <p:val>
                                            <p:strVal val="#ppt_h"/>
                                          </p:val>
                                        </p:tav>
                                      </p:tavLst>
                                    </p:anim>
                                    <p:animEffect transition="in" filter="fade">
                                      <p:cBhvr>
                                        <p:cTn id="28" dur="75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sp>
        <p:nvSpPr>
          <p:cNvPr id="6" name="Hình chữ nhật: Góc Tròn 17">
            <a:extLst>
              <a:ext uri="{FF2B5EF4-FFF2-40B4-BE49-F238E27FC236}">
                <a16:creationId xmlns:a16="http://schemas.microsoft.com/office/drawing/2014/main" id="{C0252F16-1565-6C1D-9FE8-9ACB93EA3C48}"/>
              </a:ext>
            </a:extLst>
          </p:cNvPr>
          <p:cNvSpPr/>
          <p:nvPr/>
        </p:nvSpPr>
        <p:spPr>
          <a:xfrm>
            <a:off x="1319170" y="892180"/>
            <a:ext cx="6745249" cy="909614"/>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03.</a:t>
            </a:r>
          </a:p>
        </p:txBody>
      </p:sp>
      <p:sp>
        <p:nvSpPr>
          <p:cNvPr id="7" name="Hình chữ nhật 1">
            <a:extLst>
              <a:ext uri="{FF2B5EF4-FFF2-40B4-BE49-F238E27FC236}">
                <a16:creationId xmlns:a16="http://schemas.microsoft.com/office/drawing/2014/main" id="{C039B56E-62C6-3729-8CF4-1A5B12313925}"/>
              </a:ext>
            </a:extLst>
          </p:cNvPr>
          <p:cNvSpPr/>
          <p:nvPr/>
        </p:nvSpPr>
        <p:spPr>
          <a:xfrm>
            <a:off x="2520301" y="843066"/>
            <a:ext cx="5580828" cy="830997"/>
          </a:xfrm>
          <a:prstGeom prst="rect">
            <a:avLst/>
          </a:prstGeom>
        </p:spPr>
        <p:txBody>
          <a:bodyPr wrap="square">
            <a:spAutoFit/>
          </a:bodyPr>
          <a:lstStyle/>
          <a:p>
            <a:pPr defTabSz="342900">
              <a:buClrTx/>
              <a:defRPr/>
            </a:pP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Cách</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nào</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dưới</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đây</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có</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thể</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tạo</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ra</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dòng</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điện</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cảm</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ứng</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trong</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một</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cuộn</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dây</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dẫn</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kín</a:t>
            </a:r>
            <a:r>
              <a:rPr lang="en-US" sz="2400" b="1" kern="800" dirty="0">
                <a:solidFill>
                  <a:srgbClr val="9BBB59">
                    <a:lumMod val="50000"/>
                  </a:srgb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8" name="Nhóm 3">
            <a:extLst>
              <a:ext uri="{FF2B5EF4-FFF2-40B4-BE49-F238E27FC236}">
                <a16:creationId xmlns:a16="http://schemas.microsoft.com/office/drawing/2014/main" id="{799D8EB7-E47B-8B2D-D588-DEE052CA56DF}"/>
              </a:ext>
            </a:extLst>
          </p:cNvPr>
          <p:cNvGrpSpPr/>
          <p:nvPr/>
        </p:nvGrpSpPr>
        <p:grpSpPr>
          <a:xfrm>
            <a:off x="1657353" y="2101298"/>
            <a:ext cx="4090195" cy="346250"/>
            <a:chOff x="1591171" y="3274552"/>
            <a:chExt cx="5453592" cy="461666"/>
          </a:xfrm>
        </p:grpSpPr>
        <p:sp>
          <p:nvSpPr>
            <p:cNvPr id="9" name="Hình chữ nhật: Góc Tròn 18">
              <a:extLst>
                <a:ext uri="{FF2B5EF4-FFF2-40B4-BE49-F238E27FC236}">
                  <a16:creationId xmlns:a16="http://schemas.microsoft.com/office/drawing/2014/main" id="{6F926EA6-BDFF-78E3-E719-75A6ED528CD5}"/>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A</a:t>
              </a:r>
            </a:p>
          </p:txBody>
        </p:sp>
        <p:sp>
          <p:nvSpPr>
            <p:cNvPr id="10" name="Hình chữ nhật 2">
              <a:extLst>
                <a:ext uri="{FF2B5EF4-FFF2-40B4-BE49-F238E27FC236}">
                  <a16:creationId xmlns:a16="http://schemas.microsoft.com/office/drawing/2014/main" id="{C8D4214C-0571-D318-30B3-6651E5D5BD66}"/>
                </a:ext>
              </a:extLst>
            </p:cNvPr>
            <p:cNvSpPr/>
            <p:nvPr/>
          </p:nvSpPr>
          <p:spPr>
            <a:xfrm>
              <a:off x="2160178" y="3274553"/>
              <a:ext cx="4884585"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Mắc</a:t>
              </a:r>
              <a:r>
                <a:rPr lang="en-US" sz="1650" kern="1200" dirty="0">
                  <a:solidFill>
                    <a:prstClr val="black"/>
                  </a:solidFill>
                  <a:latin typeface="Calibri" panose="020F0502020204030204" pitchFamily="34" charset="0"/>
                  <a:ea typeface="+mn-ea"/>
                  <a:cs typeface="+mn-cs"/>
                </a:rPr>
                <a:t> xen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chiếc</a:t>
              </a:r>
              <a:r>
                <a:rPr lang="en-US" sz="1650" kern="1200" dirty="0">
                  <a:solidFill>
                    <a:prstClr val="black"/>
                  </a:solidFill>
                  <a:latin typeface="Calibri" panose="020F0502020204030204" pitchFamily="34" charset="0"/>
                  <a:ea typeface="+mn-ea"/>
                  <a:cs typeface="+mn-cs"/>
                </a:rPr>
                <a:t> pin</a:t>
              </a:r>
            </a:p>
          </p:txBody>
        </p:sp>
      </p:grpSp>
      <p:sp>
        <p:nvSpPr>
          <p:cNvPr id="11" name="Hình chữ nhật 28">
            <a:extLst>
              <a:ext uri="{FF2B5EF4-FFF2-40B4-BE49-F238E27FC236}">
                <a16:creationId xmlns:a16="http://schemas.microsoft.com/office/drawing/2014/main" id="{955448D1-0A9A-0930-DDFC-AEDC0CB3CC41}"/>
              </a:ext>
            </a:extLst>
          </p:cNvPr>
          <p:cNvSpPr/>
          <p:nvPr/>
        </p:nvSpPr>
        <p:spPr>
          <a:xfrm>
            <a:off x="1435727" y="3620914"/>
            <a:ext cx="6391493"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12" name="Nhóm 29">
            <a:extLst>
              <a:ext uri="{FF2B5EF4-FFF2-40B4-BE49-F238E27FC236}">
                <a16:creationId xmlns:a16="http://schemas.microsoft.com/office/drawing/2014/main" id="{86D34307-7583-744A-601B-90EE3BF09852}"/>
              </a:ext>
            </a:extLst>
          </p:cNvPr>
          <p:cNvGrpSpPr/>
          <p:nvPr/>
        </p:nvGrpSpPr>
        <p:grpSpPr>
          <a:xfrm>
            <a:off x="1657354" y="2646688"/>
            <a:ext cx="4835142" cy="346250"/>
            <a:chOff x="1591171" y="3274552"/>
            <a:chExt cx="6446855" cy="461666"/>
          </a:xfrm>
        </p:grpSpPr>
        <p:sp>
          <p:nvSpPr>
            <p:cNvPr id="13" name="Hình chữ nhật: Góc Tròn 30">
              <a:extLst>
                <a:ext uri="{FF2B5EF4-FFF2-40B4-BE49-F238E27FC236}">
                  <a16:creationId xmlns:a16="http://schemas.microsoft.com/office/drawing/2014/main" id="{604E26F2-07C1-3649-AD92-F70874B84B83}"/>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B</a:t>
              </a:r>
            </a:p>
          </p:txBody>
        </p:sp>
        <p:sp>
          <p:nvSpPr>
            <p:cNvPr id="14" name="Hình chữ nhật 31">
              <a:extLst>
                <a:ext uri="{FF2B5EF4-FFF2-40B4-BE49-F238E27FC236}">
                  <a16:creationId xmlns:a16="http://schemas.microsoft.com/office/drawing/2014/main" id="{C671EDA2-8AD0-4E7B-B876-58047B2BB5E6}"/>
                </a:ext>
              </a:extLst>
            </p:cNvPr>
            <p:cNvSpPr/>
            <p:nvPr/>
          </p:nvSpPr>
          <p:spPr>
            <a:xfrm>
              <a:off x="2160178" y="3274553"/>
              <a:ext cx="5877848"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Dùng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mạnh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đặt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gần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đầu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endParaRPr lang="en-US" sz="1650" kern="1200" dirty="0">
                <a:solidFill>
                  <a:prstClr val="black"/>
                </a:solidFill>
                <a:latin typeface="Calibri" panose="020F0502020204030204" pitchFamily="34" charset="0"/>
                <a:ea typeface="+mn-ea"/>
                <a:cs typeface="+mn-cs"/>
              </a:endParaRPr>
            </a:p>
          </p:txBody>
        </p:sp>
      </p:grpSp>
      <p:grpSp>
        <p:nvGrpSpPr>
          <p:cNvPr id="15" name="Nhóm 32">
            <a:extLst>
              <a:ext uri="{FF2B5EF4-FFF2-40B4-BE49-F238E27FC236}">
                <a16:creationId xmlns:a16="http://schemas.microsoft.com/office/drawing/2014/main" id="{A0CC8234-49E3-69DC-88DE-037D5D740381}"/>
              </a:ext>
            </a:extLst>
          </p:cNvPr>
          <p:cNvGrpSpPr/>
          <p:nvPr/>
        </p:nvGrpSpPr>
        <p:grpSpPr>
          <a:xfrm>
            <a:off x="1657354" y="3195395"/>
            <a:ext cx="5062383" cy="346250"/>
            <a:chOff x="1591171" y="3274552"/>
            <a:chExt cx="6749845" cy="461666"/>
          </a:xfrm>
        </p:grpSpPr>
        <p:sp>
          <p:nvSpPr>
            <p:cNvPr id="16" name="Hình chữ nhật: Góc Tròn 33">
              <a:extLst>
                <a:ext uri="{FF2B5EF4-FFF2-40B4-BE49-F238E27FC236}">
                  <a16:creationId xmlns:a16="http://schemas.microsoft.com/office/drawing/2014/main" id="{43A7A599-AC9B-6215-DDE0-83732EB9FC88}"/>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C</a:t>
              </a:r>
            </a:p>
          </p:txBody>
        </p:sp>
        <p:sp>
          <p:nvSpPr>
            <p:cNvPr id="17" name="Hình chữ nhật 34">
              <a:extLst>
                <a:ext uri="{FF2B5EF4-FFF2-40B4-BE49-F238E27FC236}">
                  <a16:creationId xmlns:a16="http://schemas.microsoft.com/office/drawing/2014/main" id="{7B593383-D3A2-3729-8430-2A73DF6F0BC3}"/>
                </a:ext>
              </a:extLst>
            </p:cNvPr>
            <p:cNvSpPr/>
            <p:nvPr/>
          </p:nvSpPr>
          <p:spPr>
            <a:xfrm>
              <a:off x="2160178" y="3274553"/>
              <a:ext cx="6180838" cy="461665"/>
            </a:xfrm>
            <a:prstGeom prst="rect">
              <a:avLst/>
            </a:prstGeom>
          </p:spPr>
          <p:txBody>
            <a:bodyPr wrap="none">
              <a:spAutoFit/>
            </a:bodyPr>
            <a:lstStyle/>
            <a:p>
              <a:pPr defTabSz="342900">
                <a:buClrTx/>
                <a:defRPr/>
              </a:pPr>
              <a:r>
                <a:rPr lang="en-US" sz="1650" kern="1200" dirty="0">
                  <a:solidFill>
                    <a:prstClr val="black"/>
                  </a:solidFill>
                  <a:latin typeface="Calibri" panose="020F0502020204030204" pitchFamily="34" charset="0"/>
                  <a:ea typeface="+mn-ea"/>
                  <a:cs typeface="+mn-cs"/>
                </a:rPr>
                <a:t>Cho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chạm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endParaRPr lang="en-US" sz="1650" kern="1200" dirty="0">
                <a:solidFill>
                  <a:prstClr val="black"/>
                </a:solidFill>
                <a:latin typeface="Calibri" panose="020F0502020204030204" pitchFamily="34" charset="0"/>
                <a:ea typeface="+mn-ea"/>
                <a:cs typeface="+mn-cs"/>
              </a:endParaRPr>
            </a:p>
          </p:txBody>
        </p:sp>
      </p:grpSp>
      <p:grpSp>
        <p:nvGrpSpPr>
          <p:cNvPr id="18" name="Nhóm 35">
            <a:extLst>
              <a:ext uri="{FF2B5EF4-FFF2-40B4-BE49-F238E27FC236}">
                <a16:creationId xmlns:a16="http://schemas.microsoft.com/office/drawing/2014/main" id="{A050CF74-2559-1D64-54AB-2DBF0B02910F}"/>
              </a:ext>
            </a:extLst>
          </p:cNvPr>
          <p:cNvGrpSpPr/>
          <p:nvPr/>
        </p:nvGrpSpPr>
        <p:grpSpPr>
          <a:xfrm>
            <a:off x="1657354" y="3740784"/>
            <a:ext cx="6027327" cy="346250"/>
            <a:chOff x="1591171" y="3274552"/>
            <a:chExt cx="8036437" cy="461666"/>
          </a:xfrm>
        </p:grpSpPr>
        <p:sp>
          <p:nvSpPr>
            <p:cNvPr id="19" name="Hình chữ nhật: Góc Tròn 36">
              <a:extLst>
                <a:ext uri="{FF2B5EF4-FFF2-40B4-BE49-F238E27FC236}">
                  <a16:creationId xmlns:a16="http://schemas.microsoft.com/office/drawing/2014/main" id="{496C497D-BDE5-1646-FC2D-27664BE4A86F}"/>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D</a:t>
              </a:r>
            </a:p>
          </p:txBody>
        </p:sp>
        <p:sp>
          <p:nvSpPr>
            <p:cNvPr id="20" name="Hình chữ nhật 37">
              <a:extLst>
                <a:ext uri="{FF2B5EF4-FFF2-40B4-BE49-F238E27FC236}">
                  <a16:creationId xmlns:a16="http://schemas.microsoft.com/office/drawing/2014/main" id="{6EC28F6F-BAC7-7204-B6FE-5B1A1AD3D23B}"/>
                </a:ext>
              </a:extLst>
            </p:cNvPr>
            <p:cNvSpPr/>
            <p:nvPr/>
          </p:nvSpPr>
          <p:spPr>
            <a:xfrm>
              <a:off x="2160178" y="3274553"/>
              <a:ext cx="7467430"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Đưa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thanh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ngoài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endParaRPr lang="en-US" sz="1650" kern="1200" dirty="0">
                <a:solidFill>
                  <a:prstClr val="black"/>
                </a:solidFill>
                <a:latin typeface="Calibri" panose="020F0502020204030204" pitchFamily="34" charset="0"/>
                <a:ea typeface="+mn-ea"/>
                <a:cs typeface="+mn-cs"/>
              </a:endParaRPr>
            </a:p>
          </p:txBody>
        </p:sp>
      </p:grpSp>
    </p:spTree>
    <p:extLst>
      <p:ext uri="{BB962C8B-B14F-4D97-AF65-F5344CB8AC3E}">
        <p14:creationId xmlns:p14="http://schemas.microsoft.com/office/powerpoint/2010/main" val="1463008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ppt_w</p:attrName>
                                        </p:attrNameLst>
                                      </p:cBhvr>
                                      <p:tavLst>
                                        <p:tav tm="0">
                                          <p:val>
                                            <p:fltVal val="0"/>
                                          </p:val>
                                        </p:tav>
                                        <p:tav tm="100000">
                                          <p:val>
                                            <p:strVal val="#ppt_w"/>
                                          </p:val>
                                        </p:tav>
                                      </p:tavLst>
                                    </p:anim>
                                    <p:anim calcmode="lin" valueType="num">
                                      <p:cBhvr>
                                        <p:cTn id="17" dur="750" fill="hold"/>
                                        <p:tgtEl>
                                          <p:spTgt spid="8"/>
                                        </p:tgtEl>
                                        <p:attrNameLst>
                                          <p:attrName>ppt_h</p:attrName>
                                        </p:attrNameLst>
                                      </p:cBhvr>
                                      <p:tavLst>
                                        <p:tav tm="0">
                                          <p:val>
                                            <p:fltVal val="0"/>
                                          </p:val>
                                        </p:tav>
                                        <p:tav tm="100000">
                                          <p:val>
                                            <p:strVal val="#ppt_h"/>
                                          </p:val>
                                        </p:tav>
                                      </p:tavLst>
                                    </p:anim>
                                    <p:animEffect transition="in" filter="fade">
                                      <p:cBhvr>
                                        <p:cTn id="18" dur="75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750" fill="hold"/>
                                        <p:tgtEl>
                                          <p:spTgt spid="12"/>
                                        </p:tgtEl>
                                        <p:attrNameLst>
                                          <p:attrName>ppt_w</p:attrName>
                                        </p:attrNameLst>
                                      </p:cBhvr>
                                      <p:tavLst>
                                        <p:tav tm="0">
                                          <p:val>
                                            <p:fltVal val="0"/>
                                          </p:val>
                                        </p:tav>
                                        <p:tav tm="100000">
                                          <p:val>
                                            <p:strVal val="#ppt_w"/>
                                          </p:val>
                                        </p:tav>
                                      </p:tavLst>
                                    </p:anim>
                                    <p:anim calcmode="lin" valueType="num">
                                      <p:cBhvr>
                                        <p:cTn id="22" dur="750" fill="hold"/>
                                        <p:tgtEl>
                                          <p:spTgt spid="12"/>
                                        </p:tgtEl>
                                        <p:attrNameLst>
                                          <p:attrName>ppt_h</p:attrName>
                                        </p:attrNameLst>
                                      </p:cBhvr>
                                      <p:tavLst>
                                        <p:tav tm="0">
                                          <p:val>
                                            <p:fltVal val="0"/>
                                          </p:val>
                                        </p:tav>
                                        <p:tav tm="100000">
                                          <p:val>
                                            <p:strVal val="#ppt_h"/>
                                          </p:val>
                                        </p:tav>
                                      </p:tavLst>
                                    </p:anim>
                                    <p:animEffect transition="in" filter="fade">
                                      <p:cBhvr>
                                        <p:cTn id="23" dur="75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750" fill="hold"/>
                                        <p:tgtEl>
                                          <p:spTgt spid="15"/>
                                        </p:tgtEl>
                                        <p:attrNameLst>
                                          <p:attrName>ppt_w</p:attrName>
                                        </p:attrNameLst>
                                      </p:cBhvr>
                                      <p:tavLst>
                                        <p:tav tm="0">
                                          <p:val>
                                            <p:fltVal val="0"/>
                                          </p:val>
                                        </p:tav>
                                        <p:tav tm="100000">
                                          <p:val>
                                            <p:strVal val="#ppt_w"/>
                                          </p:val>
                                        </p:tav>
                                      </p:tavLst>
                                    </p:anim>
                                    <p:anim calcmode="lin" valueType="num">
                                      <p:cBhvr>
                                        <p:cTn id="27" dur="750" fill="hold"/>
                                        <p:tgtEl>
                                          <p:spTgt spid="15"/>
                                        </p:tgtEl>
                                        <p:attrNameLst>
                                          <p:attrName>ppt_h</p:attrName>
                                        </p:attrNameLst>
                                      </p:cBhvr>
                                      <p:tavLst>
                                        <p:tav tm="0">
                                          <p:val>
                                            <p:fltVal val="0"/>
                                          </p:val>
                                        </p:tav>
                                        <p:tav tm="100000">
                                          <p:val>
                                            <p:strVal val="#ppt_h"/>
                                          </p:val>
                                        </p:tav>
                                      </p:tavLst>
                                    </p:anim>
                                    <p:animEffect transition="in" filter="fade">
                                      <p:cBhvr>
                                        <p:cTn id="28" dur="75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750" fill="hold"/>
                                        <p:tgtEl>
                                          <p:spTgt spid="18"/>
                                        </p:tgtEl>
                                        <p:attrNameLst>
                                          <p:attrName>ppt_w</p:attrName>
                                        </p:attrNameLst>
                                      </p:cBhvr>
                                      <p:tavLst>
                                        <p:tav tm="0">
                                          <p:val>
                                            <p:fltVal val="0"/>
                                          </p:val>
                                        </p:tav>
                                        <p:tav tm="100000">
                                          <p:val>
                                            <p:strVal val="#ppt_w"/>
                                          </p:val>
                                        </p:tav>
                                      </p:tavLst>
                                    </p:anim>
                                    <p:anim calcmode="lin" valueType="num">
                                      <p:cBhvr>
                                        <p:cTn id="32" dur="750" fill="hold"/>
                                        <p:tgtEl>
                                          <p:spTgt spid="18"/>
                                        </p:tgtEl>
                                        <p:attrNameLst>
                                          <p:attrName>ppt_h</p:attrName>
                                        </p:attrNameLst>
                                      </p:cBhvr>
                                      <p:tavLst>
                                        <p:tav tm="0">
                                          <p:val>
                                            <p:fltVal val="0"/>
                                          </p:val>
                                        </p:tav>
                                        <p:tav tm="100000">
                                          <p:val>
                                            <p:strVal val="#ppt_h"/>
                                          </p:val>
                                        </p:tav>
                                      </p:tavLst>
                                    </p:anim>
                                    <p:animEffect transition="in" filter="fade">
                                      <p:cBhvr>
                                        <p:cTn id="33" dur="75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sp>
        <p:nvSpPr>
          <p:cNvPr id="6" name="Hình chữ nhật: Góc Tròn 17">
            <a:extLst>
              <a:ext uri="{FF2B5EF4-FFF2-40B4-BE49-F238E27FC236}">
                <a16:creationId xmlns:a16="http://schemas.microsoft.com/office/drawing/2014/main" id="{C0252F16-1565-6C1D-9FE8-9ACB93EA3C48}"/>
              </a:ext>
            </a:extLst>
          </p:cNvPr>
          <p:cNvSpPr/>
          <p:nvPr/>
        </p:nvSpPr>
        <p:spPr>
          <a:xfrm>
            <a:off x="1400403" y="820421"/>
            <a:ext cx="4487441" cy="120032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04.</a:t>
            </a:r>
          </a:p>
        </p:txBody>
      </p:sp>
      <p:sp>
        <p:nvSpPr>
          <p:cNvPr id="7" name="Hình chữ nhật 1">
            <a:extLst>
              <a:ext uri="{FF2B5EF4-FFF2-40B4-BE49-F238E27FC236}">
                <a16:creationId xmlns:a16="http://schemas.microsoft.com/office/drawing/2014/main" id="{C039B56E-62C6-3729-8CF4-1A5B12313925}"/>
              </a:ext>
            </a:extLst>
          </p:cNvPr>
          <p:cNvSpPr/>
          <p:nvPr/>
        </p:nvSpPr>
        <p:spPr>
          <a:xfrm>
            <a:off x="2557389" y="792673"/>
            <a:ext cx="3159470" cy="1200329"/>
          </a:xfrm>
          <a:prstGeom prst="rect">
            <a:avLst/>
          </a:prstGeom>
        </p:spPr>
        <p:txBody>
          <a:bodyPr wrap="square">
            <a:spAutoFit/>
          </a:bodyPr>
          <a:lstStyle/>
          <a:p>
            <a:pPr defTabSz="342900">
              <a:buClrTx/>
              <a:defRPr/>
            </a:pP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Quan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sát</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hình</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vẽ</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và</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cho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biết</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khi</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nào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kim</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của</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ampe</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kế</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sẽ</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bị</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lệch</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2" name="Nhóm 3">
            <a:extLst>
              <a:ext uri="{FF2B5EF4-FFF2-40B4-BE49-F238E27FC236}">
                <a16:creationId xmlns:a16="http://schemas.microsoft.com/office/drawing/2014/main" id="{6B5787D1-8EE0-2966-2452-DF215C7D0EA1}"/>
              </a:ext>
            </a:extLst>
          </p:cNvPr>
          <p:cNvGrpSpPr/>
          <p:nvPr/>
        </p:nvGrpSpPr>
        <p:grpSpPr>
          <a:xfrm>
            <a:off x="1502759" y="2225500"/>
            <a:ext cx="5033594" cy="346250"/>
            <a:chOff x="1591171" y="3274552"/>
            <a:chExt cx="6711458" cy="461666"/>
          </a:xfrm>
        </p:grpSpPr>
        <p:sp>
          <p:nvSpPr>
            <p:cNvPr id="3" name="Hình chữ nhật: Góc Tròn 18">
              <a:extLst>
                <a:ext uri="{FF2B5EF4-FFF2-40B4-BE49-F238E27FC236}">
                  <a16:creationId xmlns:a16="http://schemas.microsoft.com/office/drawing/2014/main" id="{8A874E59-B64A-EFF5-F5C9-8884E696FE76}"/>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A</a:t>
              </a:r>
            </a:p>
          </p:txBody>
        </p:sp>
        <p:sp>
          <p:nvSpPr>
            <p:cNvPr id="4" name="Hình chữ nhật 2">
              <a:extLst>
                <a:ext uri="{FF2B5EF4-FFF2-40B4-BE49-F238E27FC236}">
                  <a16:creationId xmlns:a16="http://schemas.microsoft.com/office/drawing/2014/main" id="{4739B166-5E1E-AD9B-FACA-FBE3DF69CB66}"/>
                </a:ext>
              </a:extLst>
            </p:cNvPr>
            <p:cNvSpPr/>
            <p:nvPr/>
          </p:nvSpPr>
          <p:spPr>
            <a:xfrm>
              <a:off x="2160178" y="3274553"/>
              <a:ext cx="6142451"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Dịch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chuyển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đoạn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MN </a:t>
              </a:r>
              <a:r>
                <a:rPr lang="en-US" sz="1650" kern="1200" dirty="0" err="1">
                  <a:solidFill>
                    <a:prstClr val="black"/>
                  </a:solidFill>
                  <a:latin typeface="Calibri" panose="020F0502020204030204" pitchFamily="34" charset="0"/>
                  <a:ea typeface="+mn-ea"/>
                  <a:cs typeface="+mn-cs"/>
                </a:rPr>
                <a:t>tịnh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tiến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xuống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dưới</a:t>
              </a:r>
              <a:endParaRPr lang="en-US" sz="1650" kern="1200" dirty="0">
                <a:solidFill>
                  <a:prstClr val="black"/>
                </a:solidFill>
                <a:latin typeface="Calibri" panose="020F0502020204030204" pitchFamily="34" charset="0"/>
                <a:ea typeface="+mn-ea"/>
                <a:cs typeface="+mn-cs"/>
              </a:endParaRPr>
            </a:p>
          </p:txBody>
        </p:sp>
      </p:grpSp>
      <p:sp>
        <p:nvSpPr>
          <p:cNvPr id="5" name="Hình chữ nhật 28">
            <a:extLst>
              <a:ext uri="{FF2B5EF4-FFF2-40B4-BE49-F238E27FC236}">
                <a16:creationId xmlns:a16="http://schemas.microsoft.com/office/drawing/2014/main" id="{E0B0813D-C2D3-8827-F7EA-ADF0537486EA}"/>
              </a:ext>
            </a:extLst>
          </p:cNvPr>
          <p:cNvSpPr/>
          <p:nvPr/>
        </p:nvSpPr>
        <p:spPr>
          <a:xfrm>
            <a:off x="1400403" y="3227237"/>
            <a:ext cx="6087076"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21" name="Nhóm 29">
            <a:extLst>
              <a:ext uri="{FF2B5EF4-FFF2-40B4-BE49-F238E27FC236}">
                <a16:creationId xmlns:a16="http://schemas.microsoft.com/office/drawing/2014/main" id="{368D5BEB-0398-B46A-D3AE-F169957014D4}"/>
              </a:ext>
            </a:extLst>
          </p:cNvPr>
          <p:cNvGrpSpPr/>
          <p:nvPr/>
        </p:nvGrpSpPr>
        <p:grpSpPr>
          <a:xfrm>
            <a:off x="1502759" y="2770890"/>
            <a:ext cx="4725048" cy="346250"/>
            <a:chOff x="1591171" y="3274552"/>
            <a:chExt cx="6300064" cy="461666"/>
          </a:xfrm>
        </p:grpSpPr>
        <p:sp>
          <p:nvSpPr>
            <p:cNvPr id="22" name="Hình chữ nhật: Góc Tròn 30">
              <a:extLst>
                <a:ext uri="{FF2B5EF4-FFF2-40B4-BE49-F238E27FC236}">
                  <a16:creationId xmlns:a16="http://schemas.microsoft.com/office/drawing/2014/main" id="{57E7704F-5C5B-171F-B48C-4526C0A055A0}"/>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B</a:t>
              </a:r>
            </a:p>
          </p:txBody>
        </p:sp>
        <p:sp>
          <p:nvSpPr>
            <p:cNvPr id="23" name="Hình chữ nhật 31">
              <a:extLst>
                <a:ext uri="{FF2B5EF4-FFF2-40B4-BE49-F238E27FC236}">
                  <a16:creationId xmlns:a16="http://schemas.microsoft.com/office/drawing/2014/main" id="{805DF69C-63E7-1F5D-4926-C7E22F12A6AC}"/>
                </a:ext>
              </a:extLst>
            </p:cNvPr>
            <p:cNvSpPr/>
            <p:nvPr/>
          </p:nvSpPr>
          <p:spPr>
            <a:xfrm>
              <a:off x="2160178" y="3274553"/>
              <a:ext cx="5731057"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Dịch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chuyển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đoạn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MN </a:t>
              </a:r>
              <a:r>
                <a:rPr lang="en-US" sz="1650" kern="1200" dirty="0" err="1">
                  <a:solidFill>
                    <a:prstClr val="black"/>
                  </a:solidFill>
                  <a:latin typeface="Calibri" panose="020F0502020204030204" pitchFamily="34" charset="0"/>
                  <a:ea typeface="+mn-ea"/>
                  <a:cs typeface="+mn-cs"/>
                </a:rPr>
                <a:t>tịnh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tiến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lên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trên</a:t>
              </a:r>
              <a:endParaRPr lang="en-US" sz="1650" kern="1200" dirty="0">
                <a:solidFill>
                  <a:prstClr val="black"/>
                </a:solidFill>
                <a:latin typeface="Calibri" panose="020F0502020204030204" pitchFamily="34" charset="0"/>
                <a:ea typeface="+mn-ea"/>
                <a:cs typeface="+mn-cs"/>
              </a:endParaRPr>
            </a:p>
          </p:txBody>
        </p:sp>
      </p:grpSp>
      <p:grpSp>
        <p:nvGrpSpPr>
          <p:cNvPr id="24" name="Nhóm 32">
            <a:extLst>
              <a:ext uri="{FF2B5EF4-FFF2-40B4-BE49-F238E27FC236}">
                <a16:creationId xmlns:a16="http://schemas.microsoft.com/office/drawing/2014/main" id="{5E099A2B-7D46-29C0-7966-E32CD276C923}"/>
              </a:ext>
            </a:extLst>
          </p:cNvPr>
          <p:cNvGrpSpPr/>
          <p:nvPr/>
        </p:nvGrpSpPr>
        <p:grpSpPr>
          <a:xfrm>
            <a:off x="1502759" y="3319596"/>
            <a:ext cx="5748276" cy="346250"/>
            <a:chOff x="1591171" y="3274552"/>
            <a:chExt cx="7664368" cy="461666"/>
          </a:xfrm>
        </p:grpSpPr>
        <p:sp>
          <p:nvSpPr>
            <p:cNvPr id="25" name="Hình chữ nhật: Góc Tròn 33">
              <a:extLst>
                <a:ext uri="{FF2B5EF4-FFF2-40B4-BE49-F238E27FC236}">
                  <a16:creationId xmlns:a16="http://schemas.microsoft.com/office/drawing/2014/main" id="{AF8ED594-4822-D144-076C-8B30CC889230}"/>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C</a:t>
              </a:r>
            </a:p>
          </p:txBody>
        </p:sp>
        <p:sp>
          <p:nvSpPr>
            <p:cNvPr id="26" name="Hình chữ nhật 34">
              <a:extLst>
                <a:ext uri="{FF2B5EF4-FFF2-40B4-BE49-F238E27FC236}">
                  <a16:creationId xmlns:a16="http://schemas.microsoft.com/office/drawing/2014/main" id="{793F5CDB-3806-C336-A4B8-27111336C315}"/>
                </a:ext>
              </a:extLst>
            </p:cNvPr>
            <p:cNvSpPr/>
            <p:nvPr/>
          </p:nvSpPr>
          <p:spPr>
            <a:xfrm>
              <a:off x="2160178" y="3274553"/>
              <a:ext cx="7095361"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Dịch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chuyển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đoạn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MN </a:t>
              </a:r>
              <a:r>
                <a:rPr lang="en-US" sz="1650" kern="1200" dirty="0" err="1">
                  <a:solidFill>
                    <a:prstClr val="black"/>
                  </a:solidFill>
                  <a:latin typeface="Calibri" panose="020F0502020204030204" pitchFamily="34" charset="0"/>
                  <a:ea typeface="+mn-ea"/>
                  <a:cs typeface="+mn-cs"/>
                </a:rPr>
                <a:t>tịnh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tiến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theo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phương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ngang</a:t>
              </a:r>
              <a:endParaRPr lang="en-US" sz="1650" kern="1200" dirty="0">
                <a:solidFill>
                  <a:prstClr val="black"/>
                </a:solidFill>
                <a:latin typeface="Calibri" panose="020F0502020204030204" pitchFamily="34" charset="0"/>
                <a:ea typeface="+mn-ea"/>
                <a:cs typeface="+mn-cs"/>
              </a:endParaRPr>
            </a:p>
          </p:txBody>
        </p:sp>
      </p:grpSp>
      <p:grpSp>
        <p:nvGrpSpPr>
          <p:cNvPr id="27" name="Nhóm 35">
            <a:extLst>
              <a:ext uri="{FF2B5EF4-FFF2-40B4-BE49-F238E27FC236}">
                <a16:creationId xmlns:a16="http://schemas.microsoft.com/office/drawing/2014/main" id="{1BE90BAB-14DF-6797-3E99-87C99C9B33BB}"/>
              </a:ext>
            </a:extLst>
          </p:cNvPr>
          <p:cNvGrpSpPr/>
          <p:nvPr/>
        </p:nvGrpSpPr>
        <p:grpSpPr>
          <a:xfrm>
            <a:off x="1502760" y="3864986"/>
            <a:ext cx="4554423" cy="346250"/>
            <a:chOff x="1591171" y="3274552"/>
            <a:chExt cx="6072565" cy="461666"/>
          </a:xfrm>
        </p:grpSpPr>
        <p:sp>
          <p:nvSpPr>
            <p:cNvPr id="28" name="Hình chữ nhật: Góc Tròn 36">
              <a:extLst>
                <a:ext uri="{FF2B5EF4-FFF2-40B4-BE49-F238E27FC236}">
                  <a16:creationId xmlns:a16="http://schemas.microsoft.com/office/drawing/2014/main" id="{F225F6AB-1FFD-F4DF-1480-DBD16C555932}"/>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D</a:t>
              </a:r>
            </a:p>
          </p:txBody>
        </p:sp>
        <p:sp>
          <p:nvSpPr>
            <p:cNvPr id="29" name="Hình chữ nhật 37">
              <a:extLst>
                <a:ext uri="{FF2B5EF4-FFF2-40B4-BE49-F238E27FC236}">
                  <a16:creationId xmlns:a16="http://schemas.microsoft.com/office/drawing/2014/main" id="{E1F0982D-C0F3-B7AE-7708-EDA93410300E}"/>
                </a:ext>
              </a:extLst>
            </p:cNvPr>
            <p:cNvSpPr/>
            <p:nvPr/>
          </p:nvSpPr>
          <p:spPr>
            <a:xfrm>
              <a:off x="2160178" y="3274553"/>
              <a:ext cx="5503558"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Cả</a:t>
              </a:r>
              <a:r>
                <a:rPr lang="en-US" sz="1650" kern="1200" dirty="0">
                  <a:solidFill>
                    <a:prstClr val="black"/>
                  </a:solidFill>
                  <a:latin typeface="Calibri" panose="020F0502020204030204" pitchFamily="34" charset="0"/>
                  <a:ea typeface="+mn-ea"/>
                  <a:cs typeface="+mn-cs"/>
                </a:rPr>
                <a:t> 3 </a:t>
              </a:r>
              <a:r>
                <a:rPr lang="en-US" sz="1650" kern="1200" dirty="0" err="1">
                  <a:solidFill>
                    <a:prstClr val="black"/>
                  </a:solidFill>
                  <a:latin typeface="Calibri" panose="020F0502020204030204" pitchFamily="34" charset="0"/>
                  <a:ea typeface="+mn-ea"/>
                  <a:cs typeface="+mn-cs"/>
                </a:rPr>
                <a:t>trường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hợp</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kim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ampe</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kế</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đều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bị</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lệch</a:t>
              </a:r>
              <a:endParaRPr lang="en-US" sz="1650" kern="1200" dirty="0">
                <a:solidFill>
                  <a:prstClr val="black"/>
                </a:solidFill>
                <a:latin typeface="Calibri" panose="020F0502020204030204" pitchFamily="34" charset="0"/>
                <a:ea typeface="+mn-ea"/>
                <a:cs typeface="+mn-cs"/>
              </a:endParaRPr>
            </a:p>
          </p:txBody>
        </p:sp>
      </p:grpSp>
      <p:pic>
        <p:nvPicPr>
          <p:cNvPr id="30" name="Picture 124" descr="Vật Lí lớp 9 | Tổng hợp Lý thuyết - Bài tập Vật Lý 9 có đáp án">
            <a:extLst>
              <a:ext uri="{FF2B5EF4-FFF2-40B4-BE49-F238E27FC236}">
                <a16:creationId xmlns:a16="http://schemas.microsoft.com/office/drawing/2014/main" id="{AAA9A90A-5344-BF39-20C3-25DFB1BB004C}"/>
              </a:ext>
            </a:extLst>
          </p:cNvPr>
          <p:cNvPicPr/>
          <p:nvPr/>
        </p:nvPicPr>
        <p:blipFill rotWithShape="1">
          <a:blip r:embed="rId3"/>
          <a:srcRect l="3566" r="3197"/>
          <a:stretch/>
        </p:blipFill>
        <p:spPr bwMode="auto">
          <a:xfrm>
            <a:off x="5932101" y="670968"/>
            <a:ext cx="2490787" cy="1617486"/>
          </a:xfrm>
          <a:prstGeom prst="rect">
            <a:avLst/>
          </a:prstGeom>
          <a:noFill/>
          <a:ln w="9525">
            <a:noFill/>
            <a:miter lim="800000"/>
            <a:headEnd/>
            <a:tailEnd/>
          </a:ln>
        </p:spPr>
      </p:pic>
    </p:spTree>
    <p:extLst>
      <p:ext uri="{BB962C8B-B14F-4D97-AF65-F5344CB8AC3E}">
        <p14:creationId xmlns:p14="http://schemas.microsoft.com/office/powerpoint/2010/main" val="4241926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10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750" fill="hold"/>
                                        <p:tgtEl>
                                          <p:spTgt spid="2"/>
                                        </p:tgtEl>
                                        <p:attrNameLst>
                                          <p:attrName>ppt_w</p:attrName>
                                        </p:attrNameLst>
                                      </p:cBhvr>
                                      <p:tavLst>
                                        <p:tav tm="0">
                                          <p:val>
                                            <p:fltVal val="0"/>
                                          </p:val>
                                        </p:tav>
                                        <p:tav tm="100000">
                                          <p:val>
                                            <p:strVal val="#ppt_w"/>
                                          </p:val>
                                        </p:tav>
                                      </p:tavLst>
                                    </p:anim>
                                    <p:anim calcmode="lin" valueType="num">
                                      <p:cBhvr>
                                        <p:cTn id="20" dur="750" fill="hold"/>
                                        <p:tgtEl>
                                          <p:spTgt spid="2"/>
                                        </p:tgtEl>
                                        <p:attrNameLst>
                                          <p:attrName>ppt_h</p:attrName>
                                        </p:attrNameLst>
                                      </p:cBhvr>
                                      <p:tavLst>
                                        <p:tav tm="0">
                                          <p:val>
                                            <p:fltVal val="0"/>
                                          </p:val>
                                        </p:tav>
                                        <p:tav tm="100000">
                                          <p:val>
                                            <p:strVal val="#ppt_h"/>
                                          </p:val>
                                        </p:tav>
                                      </p:tavLst>
                                    </p:anim>
                                    <p:animEffect transition="in" filter="fade">
                                      <p:cBhvr>
                                        <p:cTn id="21" dur="750"/>
                                        <p:tgtEl>
                                          <p:spTgt spid="2"/>
                                        </p:tgtEl>
                                      </p:cBhvr>
                                    </p:animEffect>
                                  </p:childTnLst>
                                </p:cTn>
                              </p:par>
                              <p:par>
                                <p:cTn id="22" presetID="53" presetClass="entr" presetSubtype="16"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750" fill="hold"/>
                                        <p:tgtEl>
                                          <p:spTgt spid="21"/>
                                        </p:tgtEl>
                                        <p:attrNameLst>
                                          <p:attrName>ppt_w</p:attrName>
                                        </p:attrNameLst>
                                      </p:cBhvr>
                                      <p:tavLst>
                                        <p:tav tm="0">
                                          <p:val>
                                            <p:fltVal val="0"/>
                                          </p:val>
                                        </p:tav>
                                        <p:tav tm="100000">
                                          <p:val>
                                            <p:strVal val="#ppt_w"/>
                                          </p:val>
                                        </p:tav>
                                      </p:tavLst>
                                    </p:anim>
                                    <p:anim calcmode="lin" valueType="num">
                                      <p:cBhvr>
                                        <p:cTn id="25" dur="750" fill="hold"/>
                                        <p:tgtEl>
                                          <p:spTgt spid="21"/>
                                        </p:tgtEl>
                                        <p:attrNameLst>
                                          <p:attrName>ppt_h</p:attrName>
                                        </p:attrNameLst>
                                      </p:cBhvr>
                                      <p:tavLst>
                                        <p:tav tm="0">
                                          <p:val>
                                            <p:fltVal val="0"/>
                                          </p:val>
                                        </p:tav>
                                        <p:tav tm="100000">
                                          <p:val>
                                            <p:strVal val="#ppt_h"/>
                                          </p:val>
                                        </p:tav>
                                      </p:tavLst>
                                    </p:anim>
                                    <p:animEffect transition="in" filter="fade">
                                      <p:cBhvr>
                                        <p:cTn id="26" dur="750"/>
                                        <p:tgtEl>
                                          <p:spTgt spid="21"/>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750" fill="hold"/>
                                        <p:tgtEl>
                                          <p:spTgt spid="24"/>
                                        </p:tgtEl>
                                        <p:attrNameLst>
                                          <p:attrName>ppt_w</p:attrName>
                                        </p:attrNameLst>
                                      </p:cBhvr>
                                      <p:tavLst>
                                        <p:tav tm="0">
                                          <p:val>
                                            <p:fltVal val="0"/>
                                          </p:val>
                                        </p:tav>
                                        <p:tav tm="100000">
                                          <p:val>
                                            <p:strVal val="#ppt_w"/>
                                          </p:val>
                                        </p:tav>
                                      </p:tavLst>
                                    </p:anim>
                                    <p:anim calcmode="lin" valueType="num">
                                      <p:cBhvr>
                                        <p:cTn id="30" dur="750" fill="hold"/>
                                        <p:tgtEl>
                                          <p:spTgt spid="24"/>
                                        </p:tgtEl>
                                        <p:attrNameLst>
                                          <p:attrName>ppt_h</p:attrName>
                                        </p:attrNameLst>
                                      </p:cBhvr>
                                      <p:tavLst>
                                        <p:tav tm="0">
                                          <p:val>
                                            <p:fltVal val="0"/>
                                          </p:val>
                                        </p:tav>
                                        <p:tav tm="100000">
                                          <p:val>
                                            <p:strVal val="#ppt_h"/>
                                          </p:val>
                                        </p:tav>
                                      </p:tavLst>
                                    </p:anim>
                                    <p:animEffect transition="in" filter="fade">
                                      <p:cBhvr>
                                        <p:cTn id="31" dur="750"/>
                                        <p:tgtEl>
                                          <p:spTgt spid="24"/>
                                        </p:tgtEl>
                                      </p:cBhvr>
                                    </p:animEffect>
                                  </p:childTnLst>
                                </p:cTn>
                              </p:par>
                              <p:par>
                                <p:cTn id="32" presetID="53" presetClass="entr" presetSubtype="16"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750" fill="hold"/>
                                        <p:tgtEl>
                                          <p:spTgt spid="27"/>
                                        </p:tgtEl>
                                        <p:attrNameLst>
                                          <p:attrName>ppt_w</p:attrName>
                                        </p:attrNameLst>
                                      </p:cBhvr>
                                      <p:tavLst>
                                        <p:tav tm="0">
                                          <p:val>
                                            <p:fltVal val="0"/>
                                          </p:val>
                                        </p:tav>
                                        <p:tav tm="100000">
                                          <p:val>
                                            <p:strVal val="#ppt_w"/>
                                          </p:val>
                                        </p:tav>
                                      </p:tavLst>
                                    </p:anim>
                                    <p:anim calcmode="lin" valueType="num">
                                      <p:cBhvr>
                                        <p:cTn id="35" dur="750" fill="hold"/>
                                        <p:tgtEl>
                                          <p:spTgt spid="27"/>
                                        </p:tgtEl>
                                        <p:attrNameLst>
                                          <p:attrName>ppt_h</p:attrName>
                                        </p:attrNameLst>
                                      </p:cBhvr>
                                      <p:tavLst>
                                        <p:tav tm="0">
                                          <p:val>
                                            <p:fltVal val="0"/>
                                          </p:val>
                                        </p:tav>
                                        <p:tav tm="100000">
                                          <p:val>
                                            <p:strVal val="#ppt_h"/>
                                          </p:val>
                                        </p:tav>
                                      </p:tavLst>
                                    </p:anim>
                                    <p:animEffect transition="in" filter="fade">
                                      <p:cBhvr>
                                        <p:cTn id="36" dur="75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heel(1)">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sp>
        <p:nvSpPr>
          <p:cNvPr id="6" name="Hình chữ nhật: Góc Tròn 17">
            <a:extLst>
              <a:ext uri="{FF2B5EF4-FFF2-40B4-BE49-F238E27FC236}">
                <a16:creationId xmlns:a16="http://schemas.microsoft.com/office/drawing/2014/main" id="{C0252F16-1565-6C1D-9FE8-9ACB93EA3C48}"/>
              </a:ext>
            </a:extLst>
          </p:cNvPr>
          <p:cNvSpPr/>
          <p:nvPr/>
        </p:nvSpPr>
        <p:spPr>
          <a:xfrm>
            <a:off x="1319170" y="892180"/>
            <a:ext cx="6745249" cy="909614"/>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05.</a:t>
            </a:r>
          </a:p>
        </p:txBody>
      </p:sp>
      <p:sp>
        <p:nvSpPr>
          <p:cNvPr id="7" name="Hình chữ nhật 1">
            <a:extLst>
              <a:ext uri="{FF2B5EF4-FFF2-40B4-BE49-F238E27FC236}">
                <a16:creationId xmlns:a16="http://schemas.microsoft.com/office/drawing/2014/main" id="{C039B56E-62C6-3729-8CF4-1A5B12313925}"/>
              </a:ext>
            </a:extLst>
          </p:cNvPr>
          <p:cNvSpPr/>
          <p:nvPr/>
        </p:nvSpPr>
        <p:spPr>
          <a:xfrm>
            <a:off x="2587669" y="890845"/>
            <a:ext cx="4459902" cy="830997"/>
          </a:xfrm>
          <a:prstGeom prst="rect">
            <a:avLst/>
          </a:prstGeom>
        </p:spPr>
        <p:txBody>
          <a:bodyPr wrap="square">
            <a:spAutoFit/>
          </a:bodyPr>
          <a:lstStyle/>
          <a:p>
            <a:pPr defTabSz="342900">
              <a:buClrTx/>
              <a:defRPr/>
            </a:pP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Cách</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nào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dưới</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đây</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không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thể</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tạo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ra</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dòng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2" name="Nhóm 3">
            <a:extLst>
              <a:ext uri="{FF2B5EF4-FFF2-40B4-BE49-F238E27FC236}">
                <a16:creationId xmlns:a16="http://schemas.microsoft.com/office/drawing/2014/main" id="{D20D99DA-B895-F8E4-4A32-E216EFECD558}"/>
              </a:ext>
            </a:extLst>
          </p:cNvPr>
          <p:cNvGrpSpPr/>
          <p:nvPr/>
        </p:nvGrpSpPr>
        <p:grpSpPr>
          <a:xfrm>
            <a:off x="1664789" y="2123600"/>
            <a:ext cx="4721713" cy="346250"/>
            <a:chOff x="1591171" y="3274552"/>
            <a:chExt cx="6295617" cy="461666"/>
          </a:xfrm>
        </p:grpSpPr>
        <p:sp>
          <p:nvSpPr>
            <p:cNvPr id="3" name="Hình chữ nhật: Góc Tròn 18">
              <a:extLst>
                <a:ext uri="{FF2B5EF4-FFF2-40B4-BE49-F238E27FC236}">
                  <a16:creationId xmlns:a16="http://schemas.microsoft.com/office/drawing/2014/main" id="{2BFDC5EC-9134-2831-CFC2-DFC3A2F22502}"/>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A</a:t>
              </a:r>
            </a:p>
          </p:txBody>
        </p:sp>
        <p:sp>
          <p:nvSpPr>
            <p:cNvPr id="4" name="Hình chữ nhật 2">
              <a:extLst>
                <a:ext uri="{FF2B5EF4-FFF2-40B4-BE49-F238E27FC236}">
                  <a16:creationId xmlns:a16="http://schemas.microsoft.com/office/drawing/2014/main" id="{029213E0-E8B0-AD37-C588-6DD6BA29C773}"/>
                </a:ext>
              </a:extLst>
            </p:cNvPr>
            <p:cNvSpPr/>
            <p:nvPr/>
          </p:nvSpPr>
          <p:spPr>
            <a:xfrm>
              <a:off x="2160178" y="3274553"/>
              <a:ext cx="5726610" cy="461665"/>
            </a:xfrm>
            <a:prstGeom prst="rect">
              <a:avLst/>
            </a:prstGeom>
          </p:spPr>
          <p:txBody>
            <a:bodyPr wrap="none">
              <a:spAutoFit/>
            </a:bodyPr>
            <a:lstStyle/>
            <a:p>
              <a:pPr defTabSz="342900">
                <a:buClrTx/>
                <a:defRPr/>
              </a:pPr>
              <a:r>
                <a:rPr lang="en-US" sz="1650" kern="1200" dirty="0">
                  <a:solidFill>
                    <a:prstClr val="black"/>
                  </a:solidFill>
                  <a:latin typeface="Calibri" panose="020F0502020204030204" pitchFamily="34" charset="0"/>
                  <a:ea typeface="+mn-ea"/>
                  <a:cs typeface="+mn-cs"/>
                </a:rPr>
                <a:t>Quay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vĩnh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cửu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trước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ống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kín</a:t>
              </a:r>
              <a:endParaRPr lang="en-US" sz="1650" kern="1200" dirty="0">
                <a:solidFill>
                  <a:prstClr val="black"/>
                </a:solidFill>
                <a:latin typeface="Calibri" panose="020F0502020204030204" pitchFamily="34" charset="0"/>
                <a:ea typeface="+mn-ea"/>
                <a:cs typeface="+mn-cs"/>
              </a:endParaRPr>
            </a:p>
          </p:txBody>
        </p:sp>
      </p:grpSp>
      <p:sp>
        <p:nvSpPr>
          <p:cNvPr id="5" name="Hình chữ nhật 28">
            <a:extLst>
              <a:ext uri="{FF2B5EF4-FFF2-40B4-BE49-F238E27FC236}">
                <a16:creationId xmlns:a16="http://schemas.microsoft.com/office/drawing/2014/main" id="{1D692B50-E7D0-A56D-2245-B5AE4CDC30B7}"/>
              </a:ext>
            </a:extLst>
          </p:cNvPr>
          <p:cNvSpPr/>
          <p:nvPr/>
        </p:nvSpPr>
        <p:spPr>
          <a:xfrm>
            <a:off x="1443162" y="2579902"/>
            <a:ext cx="5014625"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21" name="Nhóm 29">
            <a:extLst>
              <a:ext uri="{FF2B5EF4-FFF2-40B4-BE49-F238E27FC236}">
                <a16:creationId xmlns:a16="http://schemas.microsoft.com/office/drawing/2014/main" id="{27033E04-85ED-5C1C-8799-ECAA4F6D2050}"/>
              </a:ext>
            </a:extLst>
          </p:cNvPr>
          <p:cNvGrpSpPr/>
          <p:nvPr/>
        </p:nvGrpSpPr>
        <p:grpSpPr>
          <a:xfrm>
            <a:off x="1664789" y="2668990"/>
            <a:ext cx="4576161" cy="346250"/>
            <a:chOff x="1591171" y="3274552"/>
            <a:chExt cx="6101548" cy="461666"/>
          </a:xfrm>
        </p:grpSpPr>
        <p:sp>
          <p:nvSpPr>
            <p:cNvPr id="22" name="Hình chữ nhật: Góc Tròn 30">
              <a:extLst>
                <a:ext uri="{FF2B5EF4-FFF2-40B4-BE49-F238E27FC236}">
                  <a16:creationId xmlns:a16="http://schemas.microsoft.com/office/drawing/2014/main" id="{54D5F426-C357-4AF5-2C25-A49407706AAC}"/>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B</a:t>
              </a:r>
            </a:p>
          </p:txBody>
        </p:sp>
        <p:sp>
          <p:nvSpPr>
            <p:cNvPr id="23" name="Hình chữ nhật 31">
              <a:extLst>
                <a:ext uri="{FF2B5EF4-FFF2-40B4-BE49-F238E27FC236}">
                  <a16:creationId xmlns:a16="http://schemas.microsoft.com/office/drawing/2014/main" id="{F25C75AF-C8F0-0E78-E81D-4AD2A8F11B9B}"/>
                </a:ext>
              </a:extLst>
            </p:cNvPr>
            <p:cNvSpPr/>
            <p:nvPr/>
          </p:nvSpPr>
          <p:spPr>
            <a:xfrm>
              <a:off x="2160178" y="3274553"/>
              <a:ext cx="5532541"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Đặt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vĩnh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cửu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trước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ống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kín</a:t>
              </a:r>
              <a:endParaRPr lang="en-US" sz="1650" kern="1200" dirty="0">
                <a:solidFill>
                  <a:prstClr val="black"/>
                </a:solidFill>
                <a:latin typeface="Calibri" panose="020F0502020204030204" pitchFamily="34" charset="0"/>
                <a:ea typeface="+mn-ea"/>
                <a:cs typeface="+mn-cs"/>
              </a:endParaRPr>
            </a:p>
          </p:txBody>
        </p:sp>
      </p:grpSp>
      <p:grpSp>
        <p:nvGrpSpPr>
          <p:cNvPr id="24" name="Nhóm 32">
            <a:extLst>
              <a:ext uri="{FF2B5EF4-FFF2-40B4-BE49-F238E27FC236}">
                <a16:creationId xmlns:a16="http://schemas.microsoft.com/office/drawing/2014/main" id="{2D59D910-6173-81EA-ED9C-805E980A80E9}"/>
              </a:ext>
            </a:extLst>
          </p:cNvPr>
          <p:cNvGrpSpPr/>
          <p:nvPr/>
        </p:nvGrpSpPr>
        <p:grpSpPr>
          <a:xfrm>
            <a:off x="1664789" y="3217697"/>
            <a:ext cx="6548303" cy="346250"/>
            <a:chOff x="1591171" y="3274552"/>
            <a:chExt cx="8731071" cy="461666"/>
          </a:xfrm>
        </p:grpSpPr>
        <p:sp>
          <p:nvSpPr>
            <p:cNvPr id="25" name="Hình chữ nhật: Góc Tròn 33">
              <a:extLst>
                <a:ext uri="{FF2B5EF4-FFF2-40B4-BE49-F238E27FC236}">
                  <a16:creationId xmlns:a16="http://schemas.microsoft.com/office/drawing/2014/main" id="{92DB72E0-A922-1AAF-F086-34EE86F6BBDF}"/>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C</a:t>
              </a:r>
            </a:p>
          </p:txBody>
        </p:sp>
        <p:sp>
          <p:nvSpPr>
            <p:cNvPr id="26" name="Hình chữ nhật 34">
              <a:extLst>
                <a:ext uri="{FF2B5EF4-FFF2-40B4-BE49-F238E27FC236}">
                  <a16:creationId xmlns:a16="http://schemas.microsoft.com/office/drawing/2014/main" id="{5C59B590-5F79-62E5-3F61-02AF3179B805}"/>
                </a:ext>
              </a:extLst>
            </p:cNvPr>
            <p:cNvSpPr/>
            <p:nvPr/>
          </p:nvSpPr>
          <p:spPr>
            <a:xfrm>
              <a:off x="2160178" y="3274553"/>
              <a:ext cx="8162064"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Đưa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ngoài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kín</a:t>
              </a:r>
              <a:endParaRPr lang="en-US" sz="1650" kern="1200" dirty="0">
                <a:solidFill>
                  <a:prstClr val="black"/>
                </a:solidFill>
                <a:latin typeface="Calibri" panose="020F0502020204030204" pitchFamily="34" charset="0"/>
                <a:ea typeface="+mn-ea"/>
                <a:cs typeface="+mn-cs"/>
              </a:endParaRPr>
            </a:p>
          </p:txBody>
        </p:sp>
      </p:grpSp>
      <p:grpSp>
        <p:nvGrpSpPr>
          <p:cNvPr id="27" name="Nhóm 35">
            <a:extLst>
              <a:ext uri="{FF2B5EF4-FFF2-40B4-BE49-F238E27FC236}">
                <a16:creationId xmlns:a16="http://schemas.microsoft.com/office/drawing/2014/main" id="{D372793A-C5EB-60E1-47FB-870CC3F00DBA}"/>
              </a:ext>
            </a:extLst>
          </p:cNvPr>
          <p:cNvGrpSpPr/>
          <p:nvPr/>
        </p:nvGrpSpPr>
        <p:grpSpPr>
          <a:xfrm>
            <a:off x="1664789" y="3763086"/>
            <a:ext cx="3922327" cy="346250"/>
            <a:chOff x="1591171" y="3274552"/>
            <a:chExt cx="5229770" cy="461666"/>
          </a:xfrm>
        </p:grpSpPr>
        <p:sp>
          <p:nvSpPr>
            <p:cNvPr id="28" name="Hình chữ nhật: Góc Tròn 36">
              <a:extLst>
                <a:ext uri="{FF2B5EF4-FFF2-40B4-BE49-F238E27FC236}">
                  <a16:creationId xmlns:a16="http://schemas.microsoft.com/office/drawing/2014/main" id="{772AA504-30FA-E9E6-F4BE-9A9787AF4752}"/>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D</a:t>
              </a:r>
            </a:p>
          </p:txBody>
        </p:sp>
        <p:sp>
          <p:nvSpPr>
            <p:cNvPr id="29" name="Hình chữ nhật 37">
              <a:extLst>
                <a:ext uri="{FF2B5EF4-FFF2-40B4-BE49-F238E27FC236}">
                  <a16:creationId xmlns:a16="http://schemas.microsoft.com/office/drawing/2014/main" id="{EE87ECC4-BEEF-43A0-B159-1FD3EA0207E7}"/>
                </a:ext>
              </a:extLst>
            </p:cNvPr>
            <p:cNvSpPr/>
            <p:nvPr/>
          </p:nvSpPr>
          <p:spPr>
            <a:xfrm>
              <a:off x="2160178" y="3274553"/>
              <a:ext cx="4660763"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Rút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ra</a:t>
              </a:r>
              <a:r>
                <a:rPr lang="en-US" sz="1650" kern="1200" dirty="0">
                  <a:solidFill>
                    <a:prstClr val="black"/>
                  </a:solidFill>
                  <a:latin typeface="Calibri" panose="020F0502020204030204" pitchFamily="34" charset="0"/>
                  <a:ea typeface="+mn-ea"/>
                  <a:cs typeface="+mn-cs"/>
                </a:rPr>
                <a:t> xa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vĩnh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cửu</a:t>
              </a:r>
              <a:endParaRPr lang="en-US" sz="1650" kern="1200" dirty="0">
                <a:solidFill>
                  <a:prstClr val="black"/>
                </a:solidFill>
                <a:latin typeface="Calibri" panose="020F0502020204030204" pitchFamily="34" charset="0"/>
                <a:ea typeface="+mn-ea"/>
                <a:cs typeface="+mn-cs"/>
              </a:endParaRPr>
            </a:p>
          </p:txBody>
        </p:sp>
      </p:grpSp>
    </p:spTree>
    <p:extLst>
      <p:ext uri="{BB962C8B-B14F-4D97-AF65-F5344CB8AC3E}">
        <p14:creationId xmlns:p14="http://schemas.microsoft.com/office/powerpoint/2010/main" val="4096791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ppt_w</p:attrName>
                                        </p:attrNameLst>
                                      </p:cBhvr>
                                      <p:tavLst>
                                        <p:tav tm="0">
                                          <p:val>
                                            <p:fltVal val="0"/>
                                          </p:val>
                                        </p:tav>
                                        <p:tav tm="100000">
                                          <p:val>
                                            <p:strVal val="#ppt_w"/>
                                          </p:val>
                                        </p:tav>
                                      </p:tavLst>
                                    </p:anim>
                                    <p:anim calcmode="lin" valueType="num">
                                      <p:cBhvr>
                                        <p:cTn id="17" dur="750" fill="hold"/>
                                        <p:tgtEl>
                                          <p:spTgt spid="2"/>
                                        </p:tgtEl>
                                        <p:attrNameLst>
                                          <p:attrName>ppt_h</p:attrName>
                                        </p:attrNameLst>
                                      </p:cBhvr>
                                      <p:tavLst>
                                        <p:tav tm="0">
                                          <p:val>
                                            <p:fltVal val="0"/>
                                          </p:val>
                                        </p:tav>
                                        <p:tav tm="100000">
                                          <p:val>
                                            <p:strVal val="#ppt_h"/>
                                          </p:val>
                                        </p:tav>
                                      </p:tavLst>
                                    </p:anim>
                                    <p:animEffect transition="in" filter="fade">
                                      <p:cBhvr>
                                        <p:cTn id="18" dur="75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750" fill="hold"/>
                                        <p:tgtEl>
                                          <p:spTgt spid="21"/>
                                        </p:tgtEl>
                                        <p:attrNameLst>
                                          <p:attrName>ppt_w</p:attrName>
                                        </p:attrNameLst>
                                      </p:cBhvr>
                                      <p:tavLst>
                                        <p:tav tm="0">
                                          <p:val>
                                            <p:fltVal val="0"/>
                                          </p:val>
                                        </p:tav>
                                        <p:tav tm="100000">
                                          <p:val>
                                            <p:strVal val="#ppt_w"/>
                                          </p:val>
                                        </p:tav>
                                      </p:tavLst>
                                    </p:anim>
                                    <p:anim calcmode="lin" valueType="num">
                                      <p:cBhvr>
                                        <p:cTn id="22" dur="750" fill="hold"/>
                                        <p:tgtEl>
                                          <p:spTgt spid="21"/>
                                        </p:tgtEl>
                                        <p:attrNameLst>
                                          <p:attrName>ppt_h</p:attrName>
                                        </p:attrNameLst>
                                      </p:cBhvr>
                                      <p:tavLst>
                                        <p:tav tm="0">
                                          <p:val>
                                            <p:fltVal val="0"/>
                                          </p:val>
                                        </p:tav>
                                        <p:tav tm="100000">
                                          <p:val>
                                            <p:strVal val="#ppt_h"/>
                                          </p:val>
                                        </p:tav>
                                      </p:tavLst>
                                    </p:anim>
                                    <p:animEffect transition="in" filter="fade">
                                      <p:cBhvr>
                                        <p:cTn id="23" dur="75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750" fill="hold"/>
                                        <p:tgtEl>
                                          <p:spTgt spid="24"/>
                                        </p:tgtEl>
                                        <p:attrNameLst>
                                          <p:attrName>ppt_w</p:attrName>
                                        </p:attrNameLst>
                                      </p:cBhvr>
                                      <p:tavLst>
                                        <p:tav tm="0">
                                          <p:val>
                                            <p:fltVal val="0"/>
                                          </p:val>
                                        </p:tav>
                                        <p:tav tm="100000">
                                          <p:val>
                                            <p:strVal val="#ppt_w"/>
                                          </p:val>
                                        </p:tav>
                                      </p:tavLst>
                                    </p:anim>
                                    <p:anim calcmode="lin" valueType="num">
                                      <p:cBhvr>
                                        <p:cTn id="27" dur="750" fill="hold"/>
                                        <p:tgtEl>
                                          <p:spTgt spid="24"/>
                                        </p:tgtEl>
                                        <p:attrNameLst>
                                          <p:attrName>ppt_h</p:attrName>
                                        </p:attrNameLst>
                                      </p:cBhvr>
                                      <p:tavLst>
                                        <p:tav tm="0">
                                          <p:val>
                                            <p:fltVal val="0"/>
                                          </p:val>
                                        </p:tav>
                                        <p:tav tm="100000">
                                          <p:val>
                                            <p:strVal val="#ppt_h"/>
                                          </p:val>
                                        </p:tav>
                                      </p:tavLst>
                                    </p:anim>
                                    <p:animEffect transition="in" filter="fade">
                                      <p:cBhvr>
                                        <p:cTn id="28" dur="75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sp>
        <p:nvSpPr>
          <p:cNvPr id="6" name="Hình chữ nhật: Góc Tròn 17">
            <a:extLst>
              <a:ext uri="{FF2B5EF4-FFF2-40B4-BE49-F238E27FC236}">
                <a16:creationId xmlns:a16="http://schemas.microsoft.com/office/drawing/2014/main" id="{C0252F16-1565-6C1D-9FE8-9ACB93EA3C48}"/>
              </a:ext>
            </a:extLst>
          </p:cNvPr>
          <p:cNvSpPr/>
          <p:nvPr/>
        </p:nvSpPr>
        <p:spPr>
          <a:xfrm>
            <a:off x="1319170" y="892180"/>
            <a:ext cx="6745249" cy="909614"/>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06.</a:t>
            </a:r>
          </a:p>
        </p:txBody>
      </p:sp>
      <p:sp>
        <p:nvSpPr>
          <p:cNvPr id="7" name="Hình chữ nhật 1">
            <a:extLst>
              <a:ext uri="{FF2B5EF4-FFF2-40B4-BE49-F238E27FC236}">
                <a16:creationId xmlns:a16="http://schemas.microsoft.com/office/drawing/2014/main" id="{C039B56E-62C6-3729-8CF4-1A5B12313925}"/>
              </a:ext>
            </a:extLst>
          </p:cNvPr>
          <p:cNvSpPr/>
          <p:nvPr/>
        </p:nvSpPr>
        <p:spPr>
          <a:xfrm>
            <a:off x="2587669" y="890845"/>
            <a:ext cx="4459902" cy="830997"/>
          </a:xfrm>
          <a:prstGeom prst="rect">
            <a:avLst/>
          </a:prstGeom>
        </p:spPr>
        <p:txBody>
          <a:bodyPr wrap="square">
            <a:spAutoFit/>
          </a:bodyPr>
          <a:lstStyle/>
          <a:p>
            <a:pPr defTabSz="342900">
              <a:buClrTx/>
              <a:defRPr/>
            </a:pP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Cách</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làm</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nào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dưới</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đây</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có</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thể</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tạo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ra</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dòng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cảm</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ứng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8" name="Nhóm 3">
            <a:extLst>
              <a:ext uri="{FF2B5EF4-FFF2-40B4-BE49-F238E27FC236}">
                <a16:creationId xmlns:a16="http://schemas.microsoft.com/office/drawing/2014/main" id="{5487BA44-2B45-4D77-F90C-F3A62AF46E4C}"/>
              </a:ext>
            </a:extLst>
          </p:cNvPr>
          <p:cNvGrpSpPr/>
          <p:nvPr/>
        </p:nvGrpSpPr>
        <p:grpSpPr>
          <a:xfrm>
            <a:off x="1319170" y="2098081"/>
            <a:ext cx="4470875" cy="346250"/>
            <a:chOff x="1591171" y="3274552"/>
            <a:chExt cx="5961167" cy="461666"/>
          </a:xfrm>
        </p:grpSpPr>
        <p:sp>
          <p:nvSpPr>
            <p:cNvPr id="9" name="Hình chữ nhật: Góc Tròn 18">
              <a:extLst>
                <a:ext uri="{FF2B5EF4-FFF2-40B4-BE49-F238E27FC236}">
                  <a16:creationId xmlns:a16="http://schemas.microsoft.com/office/drawing/2014/main" id="{498717C7-B022-2B5B-0E09-FA531FFE810A}"/>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A</a:t>
              </a:r>
            </a:p>
          </p:txBody>
        </p:sp>
        <p:sp>
          <p:nvSpPr>
            <p:cNvPr id="10" name="Hình chữ nhật 2">
              <a:extLst>
                <a:ext uri="{FF2B5EF4-FFF2-40B4-BE49-F238E27FC236}">
                  <a16:creationId xmlns:a16="http://schemas.microsoft.com/office/drawing/2014/main" id="{26DCDB4A-796D-1312-F4E4-C8A500396847}"/>
                </a:ext>
              </a:extLst>
            </p:cNvPr>
            <p:cNvSpPr/>
            <p:nvPr/>
          </p:nvSpPr>
          <p:spPr>
            <a:xfrm>
              <a:off x="2160178" y="3274553"/>
              <a:ext cx="5392160"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Nối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pin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đầu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endParaRPr lang="en-US" sz="1650" kern="1200" dirty="0">
                <a:solidFill>
                  <a:prstClr val="black"/>
                </a:solidFill>
                <a:latin typeface="Calibri" panose="020F0502020204030204" pitchFamily="34" charset="0"/>
                <a:ea typeface="+mn-ea"/>
                <a:cs typeface="+mn-cs"/>
              </a:endParaRPr>
            </a:p>
          </p:txBody>
        </p:sp>
      </p:grpSp>
      <p:sp>
        <p:nvSpPr>
          <p:cNvPr id="11" name="Hình chữ nhật 28">
            <a:extLst>
              <a:ext uri="{FF2B5EF4-FFF2-40B4-BE49-F238E27FC236}">
                <a16:creationId xmlns:a16="http://schemas.microsoft.com/office/drawing/2014/main" id="{395DB818-B3F4-58A9-4F68-89AF05598F63}"/>
              </a:ext>
            </a:extLst>
          </p:cNvPr>
          <p:cNvSpPr/>
          <p:nvPr/>
        </p:nvSpPr>
        <p:spPr>
          <a:xfrm>
            <a:off x="1130081" y="3641372"/>
            <a:ext cx="6934338"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12" name="Nhóm 29">
            <a:extLst>
              <a:ext uri="{FF2B5EF4-FFF2-40B4-BE49-F238E27FC236}">
                <a16:creationId xmlns:a16="http://schemas.microsoft.com/office/drawing/2014/main" id="{79E5B42C-AE90-9C8A-54FB-D79A8739F6A6}"/>
              </a:ext>
            </a:extLst>
          </p:cNvPr>
          <p:cNvGrpSpPr/>
          <p:nvPr/>
        </p:nvGrpSpPr>
        <p:grpSpPr>
          <a:xfrm>
            <a:off x="1319170" y="2643471"/>
            <a:ext cx="5057062" cy="346250"/>
            <a:chOff x="1591171" y="3274552"/>
            <a:chExt cx="6742749" cy="461666"/>
          </a:xfrm>
        </p:grpSpPr>
        <p:sp>
          <p:nvSpPr>
            <p:cNvPr id="13" name="Hình chữ nhật: Góc Tròn 30">
              <a:extLst>
                <a:ext uri="{FF2B5EF4-FFF2-40B4-BE49-F238E27FC236}">
                  <a16:creationId xmlns:a16="http://schemas.microsoft.com/office/drawing/2014/main" id="{9EA66966-A6D2-AF3E-813E-19443E234644}"/>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B</a:t>
              </a:r>
            </a:p>
          </p:txBody>
        </p:sp>
        <p:sp>
          <p:nvSpPr>
            <p:cNvPr id="14" name="Hình chữ nhật 31">
              <a:extLst>
                <a:ext uri="{FF2B5EF4-FFF2-40B4-BE49-F238E27FC236}">
                  <a16:creationId xmlns:a16="http://schemas.microsoft.com/office/drawing/2014/main" id="{D650CD64-AEAC-572F-358D-36627B0E0A86}"/>
                </a:ext>
              </a:extLst>
            </p:cNvPr>
            <p:cNvSpPr/>
            <p:nvPr/>
          </p:nvSpPr>
          <p:spPr>
            <a:xfrm>
              <a:off x="2160178" y="3274553"/>
              <a:ext cx="6173742"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Nối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với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đầu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endParaRPr lang="en-US" sz="1650" kern="1200" dirty="0">
                <a:solidFill>
                  <a:prstClr val="black"/>
                </a:solidFill>
                <a:latin typeface="Calibri" panose="020F0502020204030204" pitchFamily="34" charset="0"/>
                <a:ea typeface="+mn-ea"/>
                <a:cs typeface="+mn-cs"/>
              </a:endParaRPr>
            </a:p>
          </p:txBody>
        </p:sp>
      </p:grpSp>
      <p:grpSp>
        <p:nvGrpSpPr>
          <p:cNvPr id="15" name="Nhóm 32">
            <a:extLst>
              <a:ext uri="{FF2B5EF4-FFF2-40B4-BE49-F238E27FC236}">
                <a16:creationId xmlns:a16="http://schemas.microsoft.com/office/drawing/2014/main" id="{B9088E2A-CDAD-4C13-BFB7-7662A31F3F52}"/>
              </a:ext>
            </a:extLst>
          </p:cNvPr>
          <p:cNvGrpSpPr/>
          <p:nvPr/>
        </p:nvGrpSpPr>
        <p:grpSpPr>
          <a:xfrm>
            <a:off x="1319170" y="3192178"/>
            <a:ext cx="6158773" cy="346250"/>
            <a:chOff x="1591171" y="3274552"/>
            <a:chExt cx="8211697" cy="461666"/>
          </a:xfrm>
        </p:grpSpPr>
        <p:sp>
          <p:nvSpPr>
            <p:cNvPr id="16" name="Hình chữ nhật: Góc Tròn 33">
              <a:extLst>
                <a:ext uri="{FF2B5EF4-FFF2-40B4-BE49-F238E27FC236}">
                  <a16:creationId xmlns:a16="http://schemas.microsoft.com/office/drawing/2014/main" id="{A4A2EF92-8D9E-353A-C8D6-DB5DA825C7F8}"/>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C</a:t>
              </a:r>
            </a:p>
          </p:txBody>
        </p:sp>
        <p:sp>
          <p:nvSpPr>
            <p:cNvPr id="17" name="Hình chữ nhật 34">
              <a:extLst>
                <a:ext uri="{FF2B5EF4-FFF2-40B4-BE49-F238E27FC236}">
                  <a16:creationId xmlns:a16="http://schemas.microsoft.com/office/drawing/2014/main" id="{BB0B960F-B605-D2A0-D12E-5AD8896477FE}"/>
                </a:ext>
              </a:extLst>
            </p:cNvPr>
            <p:cNvSpPr/>
            <p:nvPr/>
          </p:nvSpPr>
          <p:spPr>
            <a:xfrm>
              <a:off x="2160178" y="3274553"/>
              <a:ext cx="7642690"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Đưa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acquy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ngoài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kín</a:t>
              </a:r>
              <a:endParaRPr lang="en-US" sz="1650" kern="1200" dirty="0">
                <a:solidFill>
                  <a:prstClr val="black"/>
                </a:solidFill>
                <a:latin typeface="Calibri" panose="020F0502020204030204" pitchFamily="34" charset="0"/>
                <a:ea typeface="+mn-ea"/>
                <a:cs typeface="+mn-cs"/>
              </a:endParaRPr>
            </a:p>
          </p:txBody>
        </p:sp>
      </p:grpSp>
      <p:grpSp>
        <p:nvGrpSpPr>
          <p:cNvPr id="18" name="Nhóm 35">
            <a:extLst>
              <a:ext uri="{FF2B5EF4-FFF2-40B4-BE49-F238E27FC236}">
                <a16:creationId xmlns:a16="http://schemas.microsoft.com/office/drawing/2014/main" id="{E250B68F-0C8D-F800-9B55-4DD395D12526}"/>
              </a:ext>
            </a:extLst>
          </p:cNvPr>
          <p:cNvGrpSpPr/>
          <p:nvPr/>
        </p:nvGrpSpPr>
        <p:grpSpPr>
          <a:xfrm>
            <a:off x="1319170" y="3737567"/>
            <a:ext cx="6548303" cy="346250"/>
            <a:chOff x="1591171" y="3274552"/>
            <a:chExt cx="8731071" cy="461666"/>
          </a:xfrm>
        </p:grpSpPr>
        <p:sp>
          <p:nvSpPr>
            <p:cNvPr id="19" name="Hình chữ nhật: Góc Tròn 36">
              <a:extLst>
                <a:ext uri="{FF2B5EF4-FFF2-40B4-BE49-F238E27FC236}">
                  <a16:creationId xmlns:a16="http://schemas.microsoft.com/office/drawing/2014/main" id="{4E44472A-263A-F4B4-08CF-CFE3AAF359F8}"/>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D</a:t>
              </a:r>
            </a:p>
          </p:txBody>
        </p:sp>
        <p:sp>
          <p:nvSpPr>
            <p:cNvPr id="20" name="Hình chữ nhật 37">
              <a:extLst>
                <a:ext uri="{FF2B5EF4-FFF2-40B4-BE49-F238E27FC236}">
                  <a16:creationId xmlns:a16="http://schemas.microsoft.com/office/drawing/2014/main" id="{BC6B1653-6785-06FB-74C8-96EF7A9771C2}"/>
                </a:ext>
              </a:extLst>
            </p:cNvPr>
            <p:cNvSpPr/>
            <p:nvPr/>
          </p:nvSpPr>
          <p:spPr>
            <a:xfrm>
              <a:off x="2160178" y="3274553"/>
              <a:ext cx="8162064"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Đưa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nam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châm</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ngoài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kín</a:t>
              </a:r>
              <a:endParaRPr lang="en-US" sz="1650" kern="1200" dirty="0">
                <a:solidFill>
                  <a:prstClr val="black"/>
                </a:solidFill>
                <a:latin typeface="Calibri" panose="020F0502020204030204" pitchFamily="34" charset="0"/>
                <a:ea typeface="+mn-ea"/>
                <a:cs typeface="+mn-cs"/>
              </a:endParaRPr>
            </a:p>
          </p:txBody>
        </p:sp>
      </p:grpSp>
    </p:spTree>
    <p:extLst>
      <p:ext uri="{BB962C8B-B14F-4D97-AF65-F5344CB8AC3E}">
        <p14:creationId xmlns:p14="http://schemas.microsoft.com/office/powerpoint/2010/main" val="1300547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ppt_w</p:attrName>
                                        </p:attrNameLst>
                                      </p:cBhvr>
                                      <p:tavLst>
                                        <p:tav tm="0">
                                          <p:val>
                                            <p:fltVal val="0"/>
                                          </p:val>
                                        </p:tav>
                                        <p:tav tm="100000">
                                          <p:val>
                                            <p:strVal val="#ppt_w"/>
                                          </p:val>
                                        </p:tav>
                                      </p:tavLst>
                                    </p:anim>
                                    <p:anim calcmode="lin" valueType="num">
                                      <p:cBhvr>
                                        <p:cTn id="17" dur="750" fill="hold"/>
                                        <p:tgtEl>
                                          <p:spTgt spid="8"/>
                                        </p:tgtEl>
                                        <p:attrNameLst>
                                          <p:attrName>ppt_h</p:attrName>
                                        </p:attrNameLst>
                                      </p:cBhvr>
                                      <p:tavLst>
                                        <p:tav tm="0">
                                          <p:val>
                                            <p:fltVal val="0"/>
                                          </p:val>
                                        </p:tav>
                                        <p:tav tm="100000">
                                          <p:val>
                                            <p:strVal val="#ppt_h"/>
                                          </p:val>
                                        </p:tav>
                                      </p:tavLst>
                                    </p:anim>
                                    <p:animEffect transition="in" filter="fade">
                                      <p:cBhvr>
                                        <p:cTn id="18" dur="75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750" fill="hold"/>
                                        <p:tgtEl>
                                          <p:spTgt spid="12"/>
                                        </p:tgtEl>
                                        <p:attrNameLst>
                                          <p:attrName>ppt_w</p:attrName>
                                        </p:attrNameLst>
                                      </p:cBhvr>
                                      <p:tavLst>
                                        <p:tav tm="0">
                                          <p:val>
                                            <p:fltVal val="0"/>
                                          </p:val>
                                        </p:tav>
                                        <p:tav tm="100000">
                                          <p:val>
                                            <p:strVal val="#ppt_w"/>
                                          </p:val>
                                        </p:tav>
                                      </p:tavLst>
                                    </p:anim>
                                    <p:anim calcmode="lin" valueType="num">
                                      <p:cBhvr>
                                        <p:cTn id="22" dur="750" fill="hold"/>
                                        <p:tgtEl>
                                          <p:spTgt spid="12"/>
                                        </p:tgtEl>
                                        <p:attrNameLst>
                                          <p:attrName>ppt_h</p:attrName>
                                        </p:attrNameLst>
                                      </p:cBhvr>
                                      <p:tavLst>
                                        <p:tav tm="0">
                                          <p:val>
                                            <p:fltVal val="0"/>
                                          </p:val>
                                        </p:tav>
                                        <p:tav tm="100000">
                                          <p:val>
                                            <p:strVal val="#ppt_h"/>
                                          </p:val>
                                        </p:tav>
                                      </p:tavLst>
                                    </p:anim>
                                    <p:animEffect transition="in" filter="fade">
                                      <p:cBhvr>
                                        <p:cTn id="23" dur="75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750" fill="hold"/>
                                        <p:tgtEl>
                                          <p:spTgt spid="15"/>
                                        </p:tgtEl>
                                        <p:attrNameLst>
                                          <p:attrName>ppt_w</p:attrName>
                                        </p:attrNameLst>
                                      </p:cBhvr>
                                      <p:tavLst>
                                        <p:tav tm="0">
                                          <p:val>
                                            <p:fltVal val="0"/>
                                          </p:val>
                                        </p:tav>
                                        <p:tav tm="100000">
                                          <p:val>
                                            <p:strVal val="#ppt_w"/>
                                          </p:val>
                                        </p:tav>
                                      </p:tavLst>
                                    </p:anim>
                                    <p:anim calcmode="lin" valueType="num">
                                      <p:cBhvr>
                                        <p:cTn id="27" dur="750" fill="hold"/>
                                        <p:tgtEl>
                                          <p:spTgt spid="15"/>
                                        </p:tgtEl>
                                        <p:attrNameLst>
                                          <p:attrName>ppt_h</p:attrName>
                                        </p:attrNameLst>
                                      </p:cBhvr>
                                      <p:tavLst>
                                        <p:tav tm="0">
                                          <p:val>
                                            <p:fltVal val="0"/>
                                          </p:val>
                                        </p:tav>
                                        <p:tav tm="100000">
                                          <p:val>
                                            <p:strVal val="#ppt_h"/>
                                          </p:val>
                                        </p:tav>
                                      </p:tavLst>
                                    </p:anim>
                                    <p:animEffect transition="in" filter="fade">
                                      <p:cBhvr>
                                        <p:cTn id="28" dur="75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750" fill="hold"/>
                                        <p:tgtEl>
                                          <p:spTgt spid="18"/>
                                        </p:tgtEl>
                                        <p:attrNameLst>
                                          <p:attrName>ppt_w</p:attrName>
                                        </p:attrNameLst>
                                      </p:cBhvr>
                                      <p:tavLst>
                                        <p:tav tm="0">
                                          <p:val>
                                            <p:fltVal val="0"/>
                                          </p:val>
                                        </p:tav>
                                        <p:tav tm="100000">
                                          <p:val>
                                            <p:strVal val="#ppt_w"/>
                                          </p:val>
                                        </p:tav>
                                      </p:tavLst>
                                    </p:anim>
                                    <p:anim calcmode="lin" valueType="num">
                                      <p:cBhvr>
                                        <p:cTn id="32" dur="750" fill="hold"/>
                                        <p:tgtEl>
                                          <p:spTgt spid="18"/>
                                        </p:tgtEl>
                                        <p:attrNameLst>
                                          <p:attrName>ppt_h</p:attrName>
                                        </p:attrNameLst>
                                      </p:cBhvr>
                                      <p:tavLst>
                                        <p:tav tm="0">
                                          <p:val>
                                            <p:fltVal val="0"/>
                                          </p:val>
                                        </p:tav>
                                        <p:tav tm="100000">
                                          <p:val>
                                            <p:strVal val="#ppt_h"/>
                                          </p:val>
                                        </p:tav>
                                      </p:tavLst>
                                    </p:anim>
                                    <p:animEffect transition="in" filter="fade">
                                      <p:cBhvr>
                                        <p:cTn id="33" dur="75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sp>
        <p:nvSpPr>
          <p:cNvPr id="6" name="Hình chữ nhật: Góc Tròn 17">
            <a:extLst>
              <a:ext uri="{FF2B5EF4-FFF2-40B4-BE49-F238E27FC236}">
                <a16:creationId xmlns:a16="http://schemas.microsoft.com/office/drawing/2014/main" id="{C0252F16-1565-6C1D-9FE8-9ACB93EA3C48}"/>
              </a:ext>
            </a:extLst>
          </p:cNvPr>
          <p:cNvSpPr/>
          <p:nvPr/>
        </p:nvSpPr>
        <p:spPr>
          <a:xfrm>
            <a:off x="1319170" y="892180"/>
            <a:ext cx="6745249" cy="909614"/>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07.</a:t>
            </a:r>
          </a:p>
        </p:txBody>
      </p:sp>
      <p:sp>
        <p:nvSpPr>
          <p:cNvPr id="7" name="Hình chữ nhật 1">
            <a:extLst>
              <a:ext uri="{FF2B5EF4-FFF2-40B4-BE49-F238E27FC236}">
                <a16:creationId xmlns:a16="http://schemas.microsoft.com/office/drawing/2014/main" id="{C039B56E-62C6-3729-8CF4-1A5B12313925}"/>
              </a:ext>
            </a:extLst>
          </p:cNvPr>
          <p:cNvSpPr/>
          <p:nvPr/>
        </p:nvSpPr>
        <p:spPr>
          <a:xfrm>
            <a:off x="2587669" y="890845"/>
            <a:ext cx="5396604" cy="830997"/>
          </a:xfrm>
          <a:prstGeom prst="rect">
            <a:avLst/>
          </a:prstGeom>
        </p:spPr>
        <p:txBody>
          <a:bodyPr wrap="square">
            <a:spAutoFit/>
          </a:bodyPr>
          <a:lstStyle/>
          <a:p>
            <a:pPr defTabSz="342900">
              <a:buClrTx/>
              <a:defRPr/>
            </a:pP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Hiện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tượng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nào</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sau</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đây</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không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liên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quan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đến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hiện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tượng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cảm</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ứng</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điện</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từ</a:t>
            </a:r>
            <a:r>
              <a:rPr lang="en-US" sz="24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a:t>
            </a:r>
          </a:p>
        </p:txBody>
      </p:sp>
      <p:grpSp>
        <p:nvGrpSpPr>
          <p:cNvPr id="2" name="Nhóm 3">
            <a:extLst>
              <a:ext uri="{FF2B5EF4-FFF2-40B4-BE49-F238E27FC236}">
                <a16:creationId xmlns:a16="http://schemas.microsoft.com/office/drawing/2014/main" id="{F877849D-D519-9AFA-7384-120001452B40}"/>
              </a:ext>
            </a:extLst>
          </p:cNvPr>
          <p:cNvGrpSpPr/>
          <p:nvPr/>
        </p:nvGrpSpPr>
        <p:grpSpPr>
          <a:xfrm>
            <a:off x="1388189" y="2016144"/>
            <a:ext cx="6789374" cy="600164"/>
            <a:chOff x="1591171" y="3128525"/>
            <a:chExt cx="9052498" cy="800219"/>
          </a:xfrm>
        </p:grpSpPr>
        <p:sp>
          <p:nvSpPr>
            <p:cNvPr id="3" name="Hình chữ nhật: Góc Tròn 18">
              <a:extLst>
                <a:ext uri="{FF2B5EF4-FFF2-40B4-BE49-F238E27FC236}">
                  <a16:creationId xmlns:a16="http://schemas.microsoft.com/office/drawing/2014/main" id="{CB273D12-77FD-C3A3-71A2-447314573101}"/>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A</a:t>
              </a:r>
            </a:p>
          </p:txBody>
        </p:sp>
        <p:sp>
          <p:nvSpPr>
            <p:cNvPr id="4" name="Hình chữ nhật 2">
              <a:extLst>
                <a:ext uri="{FF2B5EF4-FFF2-40B4-BE49-F238E27FC236}">
                  <a16:creationId xmlns:a16="http://schemas.microsoft.com/office/drawing/2014/main" id="{495B5478-B161-CD9F-1891-395CC302E431}"/>
                </a:ext>
              </a:extLst>
            </p:cNvPr>
            <p:cNvSpPr/>
            <p:nvPr/>
          </p:nvSpPr>
          <p:spPr>
            <a:xfrm>
              <a:off x="2101170" y="3128525"/>
              <a:ext cx="8542499" cy="800219"/>
            </a:xfrm>
            <a:prstGeom prst="rect">
              <a:avLst/>
            </a:prstGeom>
          </p:spPr>
          <p:txBody>
            <a:bodyPr wrap="squar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dẫn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kín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khi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chuyển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động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trường</a:t>
              </a:r>
              <a:endParaRPr lang="en-US" sz="1650" kern="1200" dirty="0">
                <a:solidFill>
                  <a:prstClr val="black"/>
                </a:solidFill>
                <a:latin typeface="Calibri" panose="020F0502020204030204" pitchFamily="34" charset="0"/>
                <a:ea typeface="+mn-ea"/>
                <a:cs typeface="+mn-cs"/>
              </a:endParaRPr>
            </a:p>
          </p:txBody>
        </p:sp>
      </p:grpSp>
      <p:sp>
        <p:nvSpPr>
          <p:cNvPr id="5" name="Hình chữ nhật 28">
            <a:extLst>
              <a:ext uri="{FF2B5EF4-FFF2-40B4-BE49-F238E27FC236}">
                <a16:creationId xmlns:a16="http://schemas.microsoft.com/office/drawing/2014/main" id="{7F49DC72-07C7-FE6C-BA75-337F1FF6D509}"/>
              </a:ext>
            </a:extLst>
          </p:cNvPr>
          <p:cNvSpPr/>
          <p:nvPr/>
        </p:nvSpPr>
        <p:spPr>
          <a:xfrm>
            <a:off x="1244948" y="3733150"/>
            <a:ext cx="7058993"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21" name="Nhóm 29">
            <a:extLst>
              <a:ext uri="{FF2B5EF4-FFF2-40B4-BE49-F238E27FC236}">
                <a16:creationId xmlns:a16="http://schemas.microsoft.com/office/drawing/2014/main" id="{A5DEF427-E585-F6EA-0BA9-1DC67131DB91}"/>
              </a:ext>
            </a:extLst>
          </p:cNvPr>
          <p:cNvGrpSpPr/>
          <p:nvPr/>
        </p:nvGrpSpPr>
        <p:grpSpPr>
          <a:xfrm>
            <a:off x="1388189" y="2571750"/>
            <a:ext cx="6596084" cy="600164"/>
            <a:chOff x="1591171" y="3142150"/>
            <a:chExt cx="8794778" cy="800218"/>
          </a:xfrm>
        </p:grpSpPr>
        <p:sp>
          <p:nvSpPr>
            <p:cNvPr id="22" name="Hình chữ nhật: Góc Tròn 30">
              <a:extLst>
                <a:ext uri="{FF2B5EF4-FFF2-40B4-BE49-F238E27FC236}">
                  <a16:creationId xmlns:a16="http://schemas.microsoft.com/office/drawing/2014/main" id="{7D739C01-6530-8E73-A1D1-B62E5B177917}"/>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B</a:t>
              </a:r>
            </a:p>
          </p:txBody>
        </p:sp>
        <p:sp>
          <p:nvSpPr>
            <p:cNvPr id="23" name="Hình chữ nhật 31">
              <a:extLst>
                <a:ext uri="{FF2B5EF4-FFF2-40B4-BE49-F238E27FC236}">
                  <a16:creationId xmlns:a16="http://schemas.microsoft.com/office/drawing/2014/main" id="{0AB95F0C-B9F9-A395-BBC3-D00CE5780C1B}"/>
                </a:ext>
              </a:extLst>
            </p:cNvPr>
            <p:cNvSpPr/>
            <p:nvPr/>
          </p:nvSpPr>
          <p:spPr>
            <a:xfrm>
              <a:off x="2160178" y="3142150"/>
              <a:ext cx="8225771" cy="800218"/>
            </a:xfrm>
            <a:prstGeom prst="rect">
              <a:avLst/>
            </a:prstGeom>
          </p:spPr>
          <p:txBody>
            <a:bodyPr wrap="squar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khi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nối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đầu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với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đinamô</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xe</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đạp</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đang</a:t>
              </a:r>
              <a:r>
                <a:rPr lang="en-US" sz="1650" kern="1200" dirty="0">
                  <a:solidFill>
                    <a:prstClr val="black"/>
                  </a:solidFill>
                  <a:latin typeface="Calibri" panose="020F0502020204030204" pitchFamily="34" charset="0"/>
                  <a:ea typeface="+mn-ea"/>
                  <a:cs typeface="+mn-cs"/>
                </a:rPr>
                <a:t> quay</a:t>
              </a:r>
            </a:p>
          </p:txBody>
        </p:sp>
      </p:grpSp>
      <p:grpSp>
        <p:nvGrpSpPr>
          <p:cNvPr id="24" name="Nhóm 32">
            <a:extLst>
              <a:ext uri="{FF2B5EF4-FFF2-40B4-BE49-F238E27FC236}">
                <a16:creationId xmlns:a16="http://schemas.microsoft.com/office/drawing/2014/main" id="{D85C3EC1-906F-DB17-44C5-0573F12DCCF4}"/>
              </a:ext>
            </a:extLst>
          </p:cNvPr>
          <p:cNvGrpSpPr/>
          <p:nvPr/>
        </p:nvGrpSpPr>
        <p:grpSpPr>
          <a:xfrm>
            <a:off x="1388189" y="3129690"/>
            <a:ext cx="6596084" cy="600164"/>
            <a:chOff x="1591171" y="3154460"/>
            <a:chExt cx="8794778" cy="800219"/>
          </a:xfrm>
        </p:grpSpPr>
        <p:sp>
          <p:nvSpPr>
            <p:cNvPr id="25" name="Hình chữ nhật: Góc Tròn 33">
              <a:extLst>
                <a:ext uri="{FF2B5EF4-FFF2-40B4-BE49-F238E27FC236}">
                  <a16:creationId xmlns:a16="http://schemas.microsoft.com/office/drawing/2014/main" id="{22D3F519-9972-D49A-9921-F69EA47D68E2}"/>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C</a:t>
              </a:r>
            </a:p>
          </p:txBody>
        </p:sp>
        <p:sp>
          <p:nvSpPr>
            <p:cNvPr id="26" name="Hình chữ nhật 34">
              <a:extLst>
                <a:ext uri="{FF2B5EF4-FFF2-40B4-BE49-F238E27FC236}">
                  <a16:creationId xmlns:a16="http://schemas.microsoft.com/office/drawing/2014/main" id="{AADC5AF9-533D-778E-53B0-12EAE3D0BDA6}"/>
                </a:ext>
              </a:extLst>
            </p:cNvPr>
            <p:cNvSpPr/>
            <p:nvPr/>
          </p:nvSpPr>
          <p:spPr>
            <a:xfrm>
              <a:off x="2160178" y="3154460"/>
              <a:ext cx="8225771" cy="800219"/>
            </a:xfrm>
            <a:prstGeom prst="rect">
              <a:avLst/>
            </a:prstGeom>
          </p:spPr>
          <p:txBody>
            <a:bodyPr wrap="squar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nếu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bên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cạnh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đó</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có</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một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khác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đang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thay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đổi</a:t>
              </a:r>
              <a:endParaRPr lang="en-US" sz="1650" kern="1200" dirty="0">
                <a:solidFill>
                  <a:prstClr val="black"/>
                </a:solidFill>
                <a:latin typeface="Calibri" panose="020F0502020204030204" pitchFamily="34" charset="0"/>
                <a:ea typeface="+mn-ea"/>
                <a:cs typeface="+mn-cs"/>
              </a:endParaRPr>
            </a:p>
          </p:txBody>
        </p:sp>
      </p:grpSp>
      <p:grpSp>
        <p:nvGrpSpPr>
          <p:cNvPr id="27" name="Nhóm 35">
            <a:extLst>
              <a:ext uri="{FF2B5EF4-FFF2-40B4-BE49-F238E27FC236}">
                <a16:creationId xmlns:a16="http://schemas.microsoft.com/office/drawing/2014/main" id="{B210AD28-4EEB-DDA3-2E6B-3485CCAA97FF}"/>
              </a:ext>
            </a:extLst>
          </p:cNvPr>
          <p:cNvGrpSpPr/>
          <p:nvPr/>
        </p:nvGrpSpPr>
        <p:grpSpPr>
          <a:xfrm>
            <a:off x="1388189" y="3711676"/>
            <a:ext cx="6833630" cy="600164"/>
            <a:chOff x="1591171" y="3203256"/>
            <a:chExt cx="9111507" cy="800219"/>
          </a:xfrm>
        </p:grpSpPr>
        <p:sp>
          <p:nvSpPr>
            <p:cNvPr id="28" name="Hình chữ nhật: Góc Tròn 36">
              <a:extLst>
                <a:ext uri="{FF2B5EF4-FFF2-40B4-BE49-F238E27FC236}">
                  <a16:creationId xmlns:a16="http://schemas.microsoft.com/office/drawing/2014/main" id="{967E7D48-7E0F-E21C-7150-E705A5E1E1D4}"/>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D</a:t>
              </a:r>
            </a:p>
          </p:txBody>
        </p:sp>
        <p:sp>
          <p:nvSpPr>
            <p:cNvPr id="29" name="Hình chữ nhật 37">
              <a:extLst>
                <a:ext uri="{FF2B5EF4-FFF2-40B4-BE49-F238E27FC236}">
                  <a16:creationId xmlns:a16="http://schemas.microsoft.com/office/drawing/2014/main" id="{8152F6D4-AC41-250E-AA57-B08E10B569C7}"/>
                </a:ext>
              </a:extLst>
            </p:cNvPr>
            <p:cNvSpPr/>
            <p:nvPr/>
          </p:nvSpPr>
          <p:spPr>
            <a:xfrm>
              <a:off x="2160178" y="3203256"/>
              <a:ext cx="8542500" cy="800219"/>
            </a:xfrm>
            <a:prstGeom prst="rect">
              <a:avLst/>
            </a:prstGeom>
          </p:spPr>
          <p:txBody>
            <a:bodyPr wrap="squar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nếu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nối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đầu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bình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acquy</a:t>
              </a:r>
              <a:endParaRPr lang="en-US" sz="1650" kern="1200" dirty="0">
                <a:solidFill>
                  <a:prstClr val="black"/>
                </a:solidFill>
                <a:latin typeface="Calibri" panose="020F0502020204030204" pitchFamily="34" charset="0"/>
                <a:ea typeface="+mn-ea"/>
                <a:cs typeface="+mn-cs"/>
              </a:endParaRPr>
            </a:p>
          </p:txBody>
        </p:sp>
      </p:grpSp>
    </p:spTree>
    <p:extLst>
      <p:ext uri="{BB962C8B-B14F-4D97-AF65-F5344CB8AC3E}">
        <p14:creationId xmlns:p14="http://schemas.microsoft.com/office/powerpoint/2010/main" val="1271881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ppt_w</p:attrName>
                                        </p:attrNameLst>
                                      </p:cBhvr>
                                      <p:tavLst>
                                        <p:tav tm="0">
                                          <p:val>
                                            <p:fltVal val="0"/>
                                          </p:val>
                                        </p:tav>
                                        <p:tav tm="100000">
                                          <p:val>
                                            <p:strVal val="#ppt_w"/>
                                          </p:val>
                                        </p:tav>
                                      </p:tavLst>
                                    </p:anim>
                                    <p:anim calcmode="lin" valueType="num">
                                      <p:cBhvr>
                                        <p:cTn id="17" dur="750" fill="hold"/>
                                        <p:tgtEl>
                                          <p:spTgt spid="2"/>
                                        </p:tgtEl>
                                        <p:attrNameLst>
                                          <p:attrName>ppt_h</p:attrName>
                                        </p:attrNameLst>
                                      </p:cBhvr>
                                      <p:tavLst>
                                        <p:tav tm="0">
                                          <p:val>
                                            <p:fltVal val="0"/>
                                          </p:val>
                                        </p:tav>
                                        <p:tav tm="100000">
                                          <p:val>
                                            <p:strVal val="#ppt_h"/>
                                          </p:val>
                                        </p:tav>
                                      </p:tavLst>
                                    </p:anim>
                                    <p:animEffect transition="in" filter="fade">
                                      <p:cBhvr>
                                        <p:cTn id="18" dur="75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750" fill="hold"/>
                                        <p:tgtEl>
                                          <p:spTgt spid="21"/>
                                        </p:tgtEl>
                                        <p:attrNameLst>
                                          <p:attrName>ppt_w</p:attrName>
                                        </p:attrNameLst>
                                      </p:cBhvr>
                                      <p:tavLst>
                                        <p:tav tm="0">
                                          <p:val>
                                            <p:fltVal val="0"/>
                                          </p:val>
                                        </p:tav>
                                        <p:tav tm="100000">
                                          <p:val>
                                            <p:strVal val="#ppt_w"/>
                                          </p:val>
                                        </p:tav>
                                      </p:tavLst>
                                    </p:anim>
                                    <p:anim calcmode="lin" valueType="num">
                                      <p:cBhvr>
                                        <p:cTn id="22" dur="750" fill="hold"/>
                                        <p:tgtEl>
                                          <p:spTgt spid="21"/>
                                        </p:tgtEl>
                                        <p:attrNameLst>
                                          <p:attrName>ppt_h</p:attrName>
                                        </p:attrNameLst>
                                      </p:cBhvr>
                                      <p:tavLst>
                                        <p:tav tm="0">
                                          <p:val>
                                            <p:fltVal val="0"/>
                                          </p:val>
                                        </p:tav>
                                        <p:tav tm="100000">
                                          <p:val>
                                            <p:strVal val="#ppt_h"/>
                                          </p:val>
                                        </p:tav>
                                      </p:tavLst>
                                    </p:anim>
                                    <p:animEffect transition="in" filter="fade">
                                      <p:cBhvr>
                                        <p:cTn id="23" dur="75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750" fill="hold"/>
                                        <p:tgtEl>
                                          <p:spTgt spid="24"/>
                                        </p:tgtEl>
                                        <p:attrNameLst>
                                          <p:attrName>ppt_w</p:attrName>
                                        </p:attrNameLst>
                                      </p:cBhvr>
                                      <p:tavLst>
                                        <p:tav tm="0">
                                          <p:val>
                                            <p:fltVal val="0"/>
                                          </p:val>
                                        </p:tav>
                                        <p:tav tm="100000">
                                          <p:val>
                                            <p:strVal val="#ppt_w"/>
                                          </p:val>
                                        </p:tav>
                                      </p:tavLst>
                                    </p:anim>
                                    <p:anim calcmode="lin" valueType="num">
                                      <p:cBhvr>
                                        <p:cTn id="27" dur="750" fill="hold"/>
                                        <p:tgtEl>
                                          <p:spTgt spid="24"/>
                                        </p:tgtEl>
                                        <p:attrNameLst>
                                          <p:attrName>ppt_h</p:attrName>
                                        </p:attrNameLst>
                                      </p:cBhvr>
                                      <p:tavLst>
                                        <p:tav tm="0">
                                          <p:val>
                                            <p:fltVal val="0"/>
                                          </p:val>
                                        </p:tav>
                                        <p:tav tm="100000">
                                          <p:val>
                                            <p:strVal val="#ppt_h"/>
                                          </p:val>
                                        </p:tav>
                                      </p:tavLst>
                                    </p:anim>
                                    <p:animEffect transition="in" filter="fade">
                                      <p:cBhvr>
                                        <p:cTn id="28" dur="75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sp>
        <p:nvSpPr>
          <p:cNvPr id="6" name="Hình chữ nhật: Góc Tròn 17">
            <a:extLst>
              <a:ext uri="{FF2B5EF4-FFF2-40B4-BE49-F238E27FC236}">
                <a16:creationId xmlns:a16="http://schemas.microsoft.com/office/drawing/2014/main" id="{C0252F16-1565-6C1D-9FE8-9ACB93EA3C48}"/>
              </a:ext>
            </a:extLst>
          </p:cNvPr>
          <p:cNvSpPr/>
          <p:nvPr/>
        </p:nvSpPr>
        <p:spPr>
          <a:xfrm>
            <a:off x="1319170" y="892180"/>
            <a:ext cx="6745249" cy="909614"/>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08.</a:t>
            </a:r>
          </a:p>
        </p:txBody>
      </p:sp>
      <p:sp>
        <p:nvSpPr>
          <p:cNvPr id="7" name="Hình chữ nhật 1">
            <a:extLst>
              <a:ext uri="{FF2B5EF4-FFF2-40B4-BE49-F238E27FC236}">
                <a16:creationId xmlns:a16="http://schemas.microsoft.com/office/drawing/2014/main" id="{C039B56E-62C6-3729-8CF4-1A5B12313925}"/>
              </a:ext>
            </a:extLst>
          </p:cNvPr>
          <p:cNvSpPr/>
          <p:nvPr/>
        </p:nvSpPr>
        <p:spPr>
          <a:xfrm>
            <a:off x="2587669" y="890845"/>
            <a:ext cx="5396604" cy="830997"/>
          </a:xfrm>
          <a:prstGeom prst="rect">
            <a:avLst/>
          </a:prstGeom>
        </p:spPr>
        <p:txBody>
          <a:bodyPr wrap="square">
            <a:spAutoFit/>
          </a:bodyPr>
          <a:lstStyle/>
          <a:p>
            <a:pPr defTabSz="342900">
              <a:buClrTx/>
            </a:pP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Khi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đưa</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một</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cực</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của</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nam</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châm</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lại</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gần</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hay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ra</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xa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đầu</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cuộn</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dây</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thì</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endParaRPr lang="zh-CN" alt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sym typeface="+mn-lt"/>
            </a:endParaRPr>
          </a:p>
        </p:txBody>
      </p:sp>
      <p:grpSp>
        <p:nvGrpSpPr>
          <p:cNvPr id="2" name="Nhóm 3">
            <a:extLst>
              <a:ext uri="{FF2B5EF4-FFF2-40B4-BE49-F238E27FC236}">
                <a16:creationId xmlns:a16="http://schemas.microsoft.com/office/drawing/2014/main" id="{F877849D-D519-9AFA-7384-120001452B40}"/>
              </a:ext>
            </a:extLst>
          </p:cNvPr>
          <p:cNvGrpSpPr/>
          <p:nvPr/>
        </p:nvGrpSpPr>
        <p:grpSpPr>
          <a:xfrm>
            <a:off x="1388189" y="2098895"/>
            <a:ext cx="6789372" cy="402546"/>
            <a:chOff x="1591171" y="3238858"/>
            <a:chExt cx="9052496" cy="536728"/>
          </a:xfrm>
        </p:grpSpPr>
        <p:sp>
          <p:nvSpPr>
            <p:cNvPr id="3" name="Hình chữ nhật: Góc Tròn 18">
              <a:extLst>
                <a:ext uri="{FF2B5EF4-FFF2-40B4-BE49-F238E27FC236}">
                  <a16:creationId xmlns:a16="http://schemas.microsoft.com/office/drawing/2014/main" id="{CB273D12-77FD-C3A3-71A2-447314573101}"/>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b="1" kern="1200" dirty="0">
                  <a:solidFill>
                    <a:srgbClr val="9BBB59">
                      <a:lumMod val="50000"/>
                    </a:srgbClr>
                  </a:solidFill>
                  <a:latin typeface="Calibri" panose="020F0502020204030204" pitchFamily="34" charset="0"/>
                  <a:ea typeface="inpin heiti" charset="-122"/>
                </a:rPr>
                <a:t>A</a:t>
              </a:r>
            </a:p>
          </p:txBody>
        </p:sp>
        <p:sp>
          <p:nvSpPr>
            <p:cNvPr id="4" name="Hình chữ nhật 2">
              <a:extLst>
                <a:ext uri="{FF2B5EF4-FFF2-40B4-BE49-F238E27FC236}">
                  <a16:creationId xmlns:a16="http://schemas.microsoft.com/office/drawing/2014/main" id="{495B5478-B161-CD9F-1891-395CC302E431}"/>
                </a:ext>
              </a:extLst>
            </p:cNvPr>
            <p:cNvSpPr/>
            <p:nvPr/>
          </p:nvSpPr>
          <p:spPr>
            <a:xfrm>
              <a:off x="2101168" y="3238858"/>
              <a:ext cx="8542499" cy="536728"/>
            </a:xfrm>
            <a:prstGeom prst="rect">
              <a:avLst/>
            </a:prstGeom>
          </p:spPr>
          <p:txBody>
            <a:bodyPr wrap="square">
              <a:spAutoFit/>
            </a:bodyPr>
            <a:lstStyle/>
            <a:p>
              <a:pPr>
                <a:lnSpc>
                  <a:spcPct val="120000"/>
                </a:lnSpc>
              </a:pPr>
              <a:r>
                <a:rPr lang="en-US" sz="1800" kern="1200" dirty="0" err="1">
                  <a:solidFill>
                    <a:prstClr val="black"/>
                  </a:solidFill>
                  <a:latin typeface="Calibri" panose="020F0502020204030204" pitchFamily="34" charset="0"/>
                  <a:ea typeface="+mn-ea"/>
                  <a:cs typeface="+mn-cs"/>
                </a:rPr>
                <a:t>Số</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đường</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sức</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từ</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xuyên</a:t>
              </a:r>
              <a:r>
                <a:rPr lang="en-US" sz="1800" kern="1200" dirty="0">
                  <a:solidFill>
                    <a:prstClr val="black"/>
                  </a:solidFill>
                  <a:latin typeface="Calibri" panose="020F0502020204030204" pitchFamily="34" charset="0"/>
                  <a:ea typeface="+mn-ea"/>
                  <a:cs typeface="+mn-cs"/>
                </a:rPr>
                <a:t> qua </a:t>
              </a:r>
              <a:r>
                <a:rPr lang="en-US" sz="1800" kern="1200" dirty="0" err="1">
                  <a:solidFill>
                    <a:prstClr val="black"/>
                  </a:solidFill>
                  <a:latin typeface="Calibri" panose="020F0502020204030204" pitchFamily="34" charset="0"/>
                  <a:ea typeface="+mn-ea"/>
                  <a:cs typeface="+mn-cs"/>
                </a:rPr>
                <a:t>tiết</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diện</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của</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cuộn</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dây</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dẫn</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không</a:t>
              </a:r>
              <a:r>
                <a:rPr lang="en-US" sz="1800" kern="1200" dirty="0">
                  <a:solidFill>
                    <a:prstClr val="black"/>
                  </a:solidFill>
                  <a:latin typeface="Calibri" panose="020F0502020204030204" pitchFamily="34" charset="0"/>
                  <a:ea typeface="+mn-ea"/>
                  <a:cs typeface="+mn-cs"/>
                </a:rPr>
                <a:t> </a:t>
              </a:r>
              <a:r>
                <a:rPr lang="en-US" sz="1800" kern="1200" dirty="0" err="1">
                  <a:solidFill>
                    <a:prstClr val="black"/>
                  </a:solidFill>
                  <a:latin typeface="Calibri" panose="020F0502020204030204" pitchFamily="34" charset="0"/>
                  <a:ea typeface="+mn-ea"/>
                  <a:cs typeface="+mn-cs"/>
                </a:rPr>
                <a:t>đổi</a:t>
              </a:r>
              <a:r>
                <a:rPr lang="en-US" sz="1800" kern="1200" dirty="0">
                  <a:solidFill>
                    <a:prstClr val="black"/>
                  </a:solidFill>
                  <a:latin typeface="Calibri" panose="020F0502020204030204" pitchFamily="34" charset="0"/>
                  <a:ea typeface="+mn-ea"/>
                  <a:cs typeface="+mn-cs"/>
                </a:rPr>
                <a:t>.</a:t>
              </a:r>
            </a:p>
          </p:txBody>
        </p:sp>
      </p:grpSp>
      <p:sp>
        <p:nvSpPr>
          <p:cNvPr id="5" name="Hình chữ nhật 28">
            <a:extLst>
              <a:ext uri="{FF2B5EF4-FFF2-40B4-BE49-F238E27FC236}">
                <a16:creationId xmlns:a16="http://schemas.microsoft.com/office/drawing/2014/main" id="{7F49DC72-07C7-FE6C-BA75-337F1FF6D509}"/>
              </a:ext>
            </a:extLst>
          </p:cNvPr>
          <p:cNvSpPr/>
          <p:nvPr/>
        </p:nvSpPr>
        <p:spPr>
          <a:xfrm>
            <a:off x="1244948" y="3733150"/>
            <a:ext cx="7058993"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21" name="Nhóm 29">
            <a:extLst>
              <a:ext uri="{FF2B5EF4-FFF2-40B4-BE49-F238E27FC236}">
                <a16:creationId xmlns:a16="http://schemas.microsoft.com/office/drawing/2014/main" id="{A5DEF427-E585-F6EA-0BA9-1DC67131DB91}"/>
              </a:ext>
            </a:extLst>
          </p:cNvPr>
          <p:cNvGrpSpPr/>
          <p:nvPr/>
        </p:nvGrpSpPr>
        <p:grpSpPr>
          <a:xfrm>
            <a:off x="1388189" y="2660203"/>
            <a:ext cx="6915752" cy="369332"/>
            <a:chOff x="1591171" y="3260085"/>
            <a:chExt cx="9221002" cy="492442"/>
          </a:xfrm>
        </p:grpSpPr>
        <p:sp>
          <p:nvSpPr>
            <p:cNvPr id="22" name="Hình chữ nhật: Góc Tròn 30">
              <a:extLst>
                <a:ext uri="{FF2B5EF4-FFF2-40B4-BE49-F238E27FC236}">
                  <a16:creationId xmlns:a16="http://schemas.microsoft.com/office/drawing/2014/main" id="{7D739C01-6530-8E73-A1D1-B62E5B177917}"/>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b="1" kern="1200" dirty="0">
                  <a:solidFill>
                    <a:srgbClr val="9BBB59">
                      <a:lumMod val="50000"/>
                    </a:srgbClr>
                  </a:solidFill>
                  <a:latin typeface="Calibri" panose="020F0502020204030204" pitchFamily="34" charset="0"/>
                  <a:ea typeface="inpin heiti" charset="-122"/>
                </a:rPr>
                <a:t>B</a:t>
              </a:r>
            </a:p>
          </p:txBody>
        </p:sp>
        <p:sp>
          <p:nvSpPr>
            <p:cNvPr id="23" name="Hình chữ nhật 31">
              <a:extLst>
                <a:ext uri="{FF2B5EF4-FFF2-40B4-BE49-F238E27FC236}">
                  <a16:creationId xmlns:a16="http://schemas.microsoft.com/office/drawing/2014/main" id="{0AB95F0C-B9F9-A395-BBC3-D00CE5780C1B}"/>
                </a:ext>
              </a:extLst>
            </p:cNvPr>
            <p:cNvSpPr/>
            <p:nvPr/>
          </p:nvSpPr>
          <p:spPr>
            <a:xfrm>
              <a:off x="2080879" y="3260085"/>
              <a:ext cx="8731294" cy="492442"/>
            </a:xfrm>
            <a:prstGeom prst="rect">
              <a:avLst/>
            </a:prstGeom>
          </p:spPr>
          <p:txBody>
            <a:bodyPr wrap="square">
              <a:spAutoFit/>
            </a:bodyPr>
            <a:lstStyle/>
            <a:p>
              <a:pPr defTabSz="342900">
                <a:buClrTx/>
                <a:defRPr/>
              </a:pPr>
              <a:r>
                <a:rPr lang="vi-VN" sz="1800" kern="1200" dirty="0">
                  <a:solidFill>
                    <a:prstClr val="black"/>
                  </a:solidFill>
                  <a:latin typeface="Calibri" panose="020F0502020204030204" pitchFamily="34" charset="0"/>
                  <a:ea typeface="+mn-ea"/>
                  <a:cs typeface="+mn-cs"/>
                </a:rPr>
                <a:t>Số đường sức từ xuyên qua tiết diện của cuộn dây dẫn luôn tăng.</a:t>
              </a:r>
              <a:endParaRPr lang="en-US" sz="1800" kern="1200" dirty="0">
                <a:solidFill>
                  <a:prstClr val="black"/>
                </a:solidFill>
                <a:latin typeface="Calibri" panose="020F0502020204030204" pitchFamily="34" charset="0"/>
                <a:ea typeface="+mn-ea"/>
                <a:cs typeface="+mn-cs"/>
              </a:endParaRPr>
            </a:p>
          </p:txBody>
        </p:sp>
      </p:grpSp>
      <p:grpSp>
        <p:nvGrpSpPr>
          <p:cNvPr id="24" name="Nhóm 32">
            <a:extLst>
              <a:ext uri="{FF2B5EF4-FFF2-40B4-BE49-F238E27FC236}">
                <a16:creationId xmlns:a16="http://schemas.microsoft.com/office/drawing/2014/main" id="{D85C3EC1-906F-DB17-44C5-0573F12DCCF4}"/>
              </a:ext>
            </a:extLst>
          </p:cNvPr>
          <p:cNvGrpSpPr/>
          <p:nvPr/>
        </p:nvGrpSpPr>
        <p:grpSpPr>
          <a:xfrm>
            <a:off x="1388189" y="3060773"/>
            <a:ext cx="6536610" cy="646331"/>
            <a:chOff x="1591171" y="3062571"/>
            <a:chExt cx="8715479" cy="861775"/>
          </a:xfrm>
        </p:grpSpPr>
        <p:sp>
          <p:nvSpPr>
            <p:cNvPr id="25" name="Hình chữ nhật: Góc Tròn 33">
              <a:extLst>
                <a:ext uri="{FF2B5EF4-FFF2-40B4-BE49-F238E27FC236}">
                  <a16:creationId xmlns:a16="http://schemas.microsoft.com/office/drawing/2014/main" id="{22D3F519-9972-D49A-9921-F69EA47D68E2}"/>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b="1" kern="1200" dirty="0">
                  <a:solidFill>
                    <a:srgbClr val="9BBB59">
                      <a:lumMod val="50000"/>
                    </a:srgbClr>
                  </a:solidFill>
                  <a:latin typeface="Calibri" panose="020F0502020204030204" pitchFamily="34" charset="0"/>
                  <a:ea typeface="inpin heiti" charset="-122"/>
                </a:rPr>
                <a:t>C</a:t>
              </a:r>
            </a:p>
          </p:txBody>
        </p:sp>
        <p:sp>
          <p:nvSpPr>
            <p:cNvPr id="26" name="Hình chữ nhật 34">
              <a:extLst>
                <a:ext uri="{FF2B5EF4-FFF2-40B4-BE49-F238E27FC236}">
                  <a16:creationId xmlns:a16="http://schemas.microsoft.com/office/drawing/2014/main" id="{AADC5AF9-533D-778E-53B0-12EAE3D0BDA6}"/>
                </a:ext>
              </a:extLst>
            </p:cNvPr>
            <p:cNvSpPr/>
            <p:nvPr/>
          </p:nvSpPr>
          <p:spPr>
            <a:xfrm>
              <a:off x="2080879" y="3062571"/>
              <a:ext cx="8225771" cy="861775"/>
            </a:xfrm>
            <a:prstGeom prst="rect">
              <a:avLst/>
            </a:prstGeom>
          </p:spPr>
          <p:txBody>
            <a:bodyPr wrap="square">
              <a:spAutoFit/>
            </a:bodyPr>
            <a:lstStyle/>
            <a:p>
              <a:pPr defTabSz="342900">
                <a:buClrTx/>
                <a:defRPr/>
              </a:pPr>
              <a:r>
                <a:rPr lang="vi-VN" sz="1800" kern="1200" dirty="0">
                  <a:solidFill>
                    <a:prstClr val="black"/>
                  </a:solidFill>
                  <a:latin typeface="Calibri" panose="020F0502020204030204" pitchFamily="34" charset="0"/>
                  <a:ea typeface="+mn-ea"/>
                  <a:cs typeface="+mn-cs"/>
                </a:rPr>
                <a:t>Số đường sức từ xuyên qua tiết diện của cuộn dây dẫn tăng hoặc giảm (biến thiến).</a:t>
              </a:r>
              <a:endParaRPr lang="en-US" sz="1800" kern="1200" dirty="0">
                <a:solidFill>
                  <a:prstClr val="black"/>
                </a:solidFill>
                <a:latin typeface="Calibri" panose="020F0502020204030204" pitchFamily="34" charset="0"/>
                <a:ea typeface="+mn-ea"/>
                <a:cs typeface="+mn-cs"/>
              </a:endParaRPr>
            </a:p>
          </p:txBody>
        </p:sp>
      </p:grpSp>
      <p:grpSp>
        <p:nvGrpSpPr>
          <p:cNvPr id="27" name="Nhóm 35">
            <a:extLst>
              <a:ext uri="{FF2B5EF4-FFF2-40B4-BE49-F238E27FC236}">
                <a16:creationId xmlns:a16="http://schemas.microsoft.com/office/drawing/2014/main" id="{B210AD28-4EEB-DDA3-2E6B-3485CCAA97FF}"/>
              </a:ext>
            </a:extLst>
          </p:cNvPr>
          <p:cNvGrpSpPr/>
          <p:nvPr/>
        </p:nvGrpSpPr>
        <p:grpSpPr>
          <a:xfrm>
            <a:off x="1388189" y="3711676"/>
            <a:ext cx="6833630" cy="600164"/>
            <a:chOff x="1591171" y="3203256"/>
            <a:chExt cx="9111507" cy="800219"/>
          </a:xfrm>
        </p:grpSpPr>
        <p:sp>
          <p:nvSpPr>
            <p:cNvPr id="28" name="Hình chữ nhật: Góc Tròn 36">
              <a:extLst>
                <a:ext uri="{FF2B5EF4-FFF2-40B4-BE49-F238E27FC236}">
                  <a16:creationId xmlns:a16="http://schemas.microsoft.com/office/drawing/2014/main" id="{967E7D48-7E0F-E21C-7150-E705A5E1E1D4}"/>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b="1" kern="1200" dirty="0">
                  <a:solidFill>
                    <a:srgbClr val="9BBB59">
                      <a:lumMod val="50000"/>
                    </a:srgbClr>
                  </a:solidFill>
                  <a:latin typeface="Calibri" panose="020F0502020204030204" pitchFamily="34" charset="0"/>
                  <a:ea typeface="inpin heiti" charset="-122"/>
                </a:rPr>
                <a:t>D</a:t>
              </a:r>
            </a:p>
          </p:txBody>
        </p:sp>
        <p:sp>
          <p:nvSpPr>
            <p:cNvPr id="29" name="Hình chữ nhật 37">
              <a:extLst>
                <a:ext uri="{FF2B5EF4-FFF2-40B4-BE49-F238E27FC236}">
                  <a16:creationId xmlns:a16="http://schemas.microsoft.com/office/drawing/2014/main" id="{8152F6D4-AC41-250E-AA57-B08E10B569C7}"/>
                </a:ext>
              </a:extLst>
            </p:cNvPr>
            <p:cNvSpPr/>
            <p:nvPr/>
          </p:nvSpPr>
          <p:spPr>
            <a:xfrm>
              <a:off x="2160178" y="3203256"/>
              <a:ext cx="8542500" cy="800219"/>
            </a:xfrm>
            <a:prstGeom prst="rect">
              <a:avLst/>
            </a:prstGeom>
          </p:spPr>
          <p:txBody>
            <a:bodyPr wrap="square">
              <a:spAutoFit/>
            </a:bodyPr>
            <a:lstStyle/>
            <a:p>
              <a:pPr defTabSz="342900">
                <a:buClrTx/>
                <a:defRPr/>
              </a:pPr>
              <a:r>
                <a:rPr lang="en-US" sz="1650" kern="1200" dirty="0" err="1">
                  <a:solidFill>
                    <a:prstClr val="black"/>
                  </a:solidFill>
                  <a:latin typeface="Calibri" panose="020F0502020204030204" pitchFamily="34" charset="0"/>
                  <a:ea typeface="+mn-ea"/>
                  <a:cs typeface="+mn-cs"/>
                </a:rPr>
                <a:t>Dòng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xuất</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hiện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nếu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nối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đầu</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cuộn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hai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cực</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của</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bình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acquy</a:t>
              </a:r>
              <a:endParaRPr lang="en-US" sz="1650" kern="1200" dirty="0">
                <a:solidFill>
                  <a:prstClr val="black"/>
                </a:solidFill>
                <a:latin typeface="Calibri" panose="020F0502020204030204" pitchFamily="34" charset="0"/>
                <a:ea typeface="+mn-ea"/>
                <a:cs typeface="+mn-cs"/>
              </a:endParaRPr>
            </a:p>
          </p:txBody>
        </p:sp>
      </p:grpSp>
    </p:spTree>
    <p:extLst>
      <p:ext uri="{BB962C8B-B14F-4D97-AF65-F5344CB8AC3E}">
        <p14:creationId xmlns:p14="http://schemas.microsoft.com/office/powerpoint/2010/main" val="3038365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ppt_w</p:attrName>
                                        </p:attrNameLst>
                                      </p:cBhvr>
                                      <p:tavLst>
                                        <p:tav tm="0">
                                          <p:val>
                                            <p:fltVal val="0"/>
                                          </p:val>
                                        </p:tav>
                                        <p:tav tm="100000">
                                          <p:val>
                                            <p:strVal val="#ppt_w"/>
                                          </p:val>
                                        </p:tav>
                                      </p:tavLst>
                                    </p:anim>
                                    <p:anim calcmode="lin" valueType="num">
                                      <p:cBhvr>
                                        <p:cTn id="17" dur="750" fill="hold"/>
                                        <p:tgtEl>
                                          <p:spTgt spid="2"/>
                                        </p:tgtEl>
                                        <p:attrNameLst>
                                          <p:attrName>ppt_h</p:attrName>
                                        </p:attrNameLst>
                                      </p:cBhvr>
                                      <p:tavLst>
                                        <p:tav tm="0">
                                          <p:val>
                                            <p:fltVal val="0"/>
                                          </p:val>
                                        </p:tav>
                                        <p:tav tm="100000">
                                          <p:val>
                                            <p:strVal val="#ppt_h"/>
                                          </p:val>
                                        </p:tav>
                                      </p:tavLst>
                                    </p:anim>
                                    <p:animEffect transition="in" filter="fade">
                                      <p:cBhvr>
                                        <p:cTn id="18" dur="75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750" fill="hold"/>
                                        <p:tgtEl>
                                          <p:spTgt spid="21"/>
                                        </p:tgtEl>
                                        <p:attrNameLst>
                                          <p:attrName>ppt_w</p:attrName>
                                        </p:attrNameLst>
                                      </p:cBhvr>
                                      <p:tavLst>
                                        <p:tav tm="0">
                                          <p:val>
                                            <p:fltVal val="0"/>
                                          </p:val>
                                        </p:tav>
                                        <p:tav tm="100000">
                                          <p:val>
                                            <p:strVal val="#ppt_w"/>
                                          </p:val>
                                        </p:tav>
                                      </p:tavLst>
                                    </p:anim>
                                    <p:anim calcmode="lin" valueType="num">
                                      <p:cBhvr>
                                        <p:cTn id="22" dur="750" fill="hold"/>
                                        <p:tgtEl>
                                          <p:spTgt spid="21"/>
                                        </p:tgtEl>
                                        <p:attrNameLst>
                                          <p:attrName>ppt_h</p:attrName>
                                        </p:attrNameLst>
                                      </p:cBhvr>
                                      <p:tavLst>
                                        <p:tav tm="0">
                                          <p:val>
                                            <p:fltVal val="0"/>
                                          </p:val>
                                        </p:tav>
                                        <p:tav tm="100000">
                                          <p:val>
                                            <p:strVal val="#ppt_h"/>
                                          </p:val>
                                        </p:tav>
                                      </p:tavLst>
                                    </p:anim>
                                    <p:animEffect transition="in" filter="fade">
                                      <p:cBhvr>
                                        <p:cTn id="23" dur="750"/>
                                        <p:tgtEl>
                                          <p:spTgt spid="21"/>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750" fill="hold"/>
                                        <p:tgtEl>
                                          <p:spTgt spid="24"/>
                                        </p:tgtEl>
                                        <p:attrNameLst>
                                          <p:attrName>ppt_w</p:attrName>
                                        </p:attrNameLst>
                                      </p:cBhvr>
                                      <p:tavLst>
                                        <p:tav tm="0">
                                          <p:val>
                                            <p:fltVal val="0"/>
                                          </p:val>
                                        </p:tav>
                                        <p:tav tm="100000">
                                          <p:val>
                                            <p:strVal val="#ppt_w"/>
                                          </p:val>
                                        </p:tav>
                                      </p:tavLst>
                                    </p:anim>
                                    <p:anim calcmode="lin" valueType="num">
                                      <p:cBhvr>
                                        <p:cTn id="27" dur="750" fill="hold"/>
                                        <p:tgtEl>
                                          <p:spTgt spid="24"/>
                                        </p:tgtEl>
                                        <p:attrNameLst>
                                          <p:attrName>ppt_h</p:attrName>
                                        </p:attrNameLst>
                                      </p:cBhvr>
                                      <p:tavLst>
                                        <p:tav tm="0">
                                          <p:val>
                                            <p:fltVal val="0"/>
                                          </p:val>
                                        </p:tav>
                                        <p:tav tm="100000">
                                          <p:val>
                                            <p:strVal val="#ppt_h"/>
                                          </p:val>
                                        </p:tav>
                                      </p:tavLst>
                                    </p:anim>
                                    <p:animEffect transition="in" filter="fade">
                                      <p:cBhvr>
                                        <p:cTn id="28" dur="75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pic>
        <p:nvPicPr>
          <p:cNvPr id="9" name="Picture 8">
            <a:extLst>
              <a:ext uri="{FF2B5EF4-FFF2-40B4-BE49-F238E27FC236}">
                <a16:creationId xmlns:a16="http://schemas.microsoft.com/office/drawing/2014/main" id="{774CF8B5-EF21-0FAD-F43A-64534B0E3F3F}"/>
              </a:ext>
            </a:extLst>
          </p:cNvPr>
          <p:cNvPicPr>
            <a:picLocks noChangeAspect="1"/>
          </p:cNvPicPr>
          <p:nvPr/>
        </p:nvPicPr>
        <p:blipFill>
          <a:blip r:embed="rId3"/>
          <a:stretch>
            <a:fillRect/>
          </a:stretch>
        </p:blipFill>
        <p:spPr>
          <a:xfrm>
            <a:off x="0" y="0"/>
            <a:ext cx="9144000" cy="5143500"/>
          </a:xfrm>
          <a:prstGeom prst="rect">
            <a:avLst/>
          </a:prstGeom>
        </p:spPr>
      </p:pic>
      <p:sp>
        <p:nvSpPr>
          <p:cNvPr id="6" name="Hình chữ nhật: Góc Tròn 17">
            <a:extLst>
              <a:ext uri="{FF2B5EF4-FFF2-40B4-BE49-F238E27FC236}">
                <a16:creationId xmlns:a16="http://schemas.microsoft.com/office/drawing/2014/main" id="{C0252F16-1565-6C1D-9FE8-9ACB93EA3C48}"/>
              </a:ext>
            </a:extLst>
          </p:cNvPr>
          <p:cNvSpPr/>
          <p:nvPr/>
        </p:nvSpPr>
        <p:spPr>
          <a:xfrm>
            <a:off x="855505" y="299811"/>
            <a:ext cx="7487688" cy="704621"/>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4800" b="1" kern="1200" dirty="0">
                <a:solidFill>
                  <a:srgbClr val="9BBB59">
                    <a:lumMod val="50000"/>
                  </a:srgbClr>
                </a:solidFill>
                <a:latin typeface="Calibri" panose="020F0502020204030204" pitchFamily="34" charset="0"/>
                <a:ea typeface="inpin heiti" charset="-122"/>
              </a:rPr>
              <a:t>09.</a:t>
            </a:r>
          </a:p>
        </p:txBody>
      </p:sp>
      <p:sp>
        <p:nvSpPr>
          <p:cNvPr id="7" name="Hình chữ nhật 1">
            <a:extLst>
              <a:ext uri="{FF2B5EF4-FFF2-40B4-BE49-F238E27FC236}">
                <a16:creationId xmlns:a16="http://schemas.microsoft.com/office/drawing/2014/main" id="{C039B56E-62C6-3729-8CF4-1A5B12313925}"/>
              </a:ext>
            </a:extLst>
          </p:cNvPr>
          <p:cNvSpPr/>
          <p:nvPr/>
        </p:nvSpPr>
        <p:spPr>
          <a:xfrm>
            <a:off x="1929514" y="296546"/>
            <a:ext cx="6110826" cy="707886"/>
          </a:xfrm>
          <a:prstGeom prst="rect">
            <a:avLst/>
          </a:prstGeom>
        </p:spPr>
        <p:txBody>
          <a:bodyPr wrap="square">
            <a:spAutoFit/>
          </a:bodyPr>
          <a:lstStyle/>
          <a:p>
            <a:pPr defTabSz="342900">
              <a:buClrTx/>
              <a:defRPr/>
            </a:pPr>
            <a:r>
              <a:rPr lang="vi-VN" sz="20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rPr>
              <a:t>Theo hình, thanh N.C chuyển động như thế nào thì không tạo ra dòng điện cảm ứng trong cuộn dây?</a:t>
            </a:r>
            <a:endParaRPr lang="en-US" sz="2000" b="1" kern="800" dirty="0">
              <a:solidFill>
                <a:schemeClr val="accent4">
                  <a:lumMod val="10000"/>
                </a:schemeClr>
              </a:solidFill>
              <a:uFill>
                <a:solidFill>
                  <a:srgbClr val="009900"/>
                </a:solidFill>
              </a:uFill>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 name="Nhóm 3">
            <a:extLst>
              <a:ext uri="{FF2B5EF4-FFF2-40B4-BE49-F238E27FC236}">
                <a16:creationId xmlns:a16="http://schemas.microsoft.com/office/drawing/2014/main" id="{6B5787D1-8EE0-2966-2452-DF215C7D0EA1}"/>
              </a:ext>
            </a:extLst>
          </p:cNvPr>
          <p:cNvGrpSpPr/>
          <p:nvPr/>
        </p:nvGrpSpPr>
        <p:grpSpPr>
          <a:xfrm>
            <a:off x="1086447" y="2693851"/>
            <a:ext cx="4094748" cy="346250"/>
            <a:chOff x="1591171" y="3274552"/>
            <a:chExt cx="5459654" cy="461666"/>
          </a:xfrm>
        </p:grpSpPr>
        <p:sp>
          <p:nvSpPr>
            <p:cNvPr id="3" name="Hình chữ nhật: Góc Tròn 18">
              <a:extLst>
                <a:ext uri="{FF2B5EF4-FFF2-40B4-BE49-F238E27FC236}">
                  <a16:creationId xmlns:a16="http://schemas.microsoft.com/office/drawing/2014/main" id="{8A874E59-B64A-EFF5-F5C9-8884E696FE76}"/>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A</a:t>
              </a:r>
            </a:p>
          </p:txBody>
        </p:sp>
        <p:sp>
          <p:nvSpPr>
            <p:cNvPr id="4" name="Hình chữ nhật 2">
              <a:extLst>
                <a:ext uri="{FF2B5EF4-FFF2-40B4-BE49-F238E27FC236}">
                  <a16:creationId xmlns:a16="http://schemas.microsoft.com/office/drawing/2014/main" id="{4739B166-5E1E-AD9B-FACA-FBE3DF69CB66}"/>
                </a:ext>
              </a:extLst>
            </p:cNvPr>
            <p:cNvSpPr/>
            <p:nvPr/>
          </p:nvSpPr>
          <p:spPr>
            <a:xfrm>
              <a:off x="2160178" y="3274553"/>
              <a:ext cx="4890647" cy="461665"/>
            </a:xfrm>
            <a:prstGeom prst="rect">
              <a:avLst/>
            </a:prstGeom>
          </p:spPr>
          <p:txBody>
            <a:bodyPr wrap="none">
              <a:spAutoFit/>
            </a:bodyPr>
            <a:lstStyle/>
            <a:p>
              <a:pPr defTabSz="342900">
                <a:buClrTx/>
                <a:defRPr/>
              </a:pPr>
              <a:r>
                <a:rPr lang="en-US" sz="1650" kern="1200" dirty="0" err="1">
                  <a:solidFill>
                    <a:prstClr val="black"/>
                  </a:solidFill>
                  <a:latin typeface="Calibri" panose="020F0502020204030204" pitchFamily="34" charset="0"/>
                  <a:ea typeface="+mn-ea"/>
                  <a:cs typeface="+mn-cs"/>
                </a:rPr>
                <a:t>Chuyển</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động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từ</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ngoài</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vào</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trong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ống</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dây</a:t>
              </a:r>
              <a:endParaRPr lang="en-US" sz="1650" kern="1200" dirty="0">
                <a:solidFill>
                  <a:prstClr val="black"/>
                </a:solidFill>
                <a:latin typeface="Calibri" panose="020F0502020204030204" pitchFamily="34" charset="0"/>
                <a:ea typeface="+mn-ea"/>
                <a:cs typeface="+mn-cs"/>
              </a:endParaRPr>
            </a:p>
          </p:txBody>
        </p:sp>
      </p:grpSp>
      <p:sp>
        <p:nvSpPr>
          <p:cNvPr id="5" name="Hình chữ nhật 28">
            <a:extLst>
              <a:ext uri="{FF2B5EF4-FFF2-40B4-BE49-F238E27FC236}">
                <a16:creationId xmlns:a16="http://schemas.microsoft.com/office/drawing/2014/main" id="{E0B0813D-C2D3-8827-F7EA-ADF0537486EA}"/>
              </a:ext>
            </a:extLst>
          </p:cNvPr>
          <p:cNvSpPr/>
          <p:nvPr/>
        </p:nvSpPr>
        <p:spPr>
          <a:xfrm>
            <a:off x="984091" y="3695588"/>
            <a:ext cx="6087076" cy="541599"/>
          </a:xfrm>
          <a:prstGeom prst="rect">
            <a:avLst/>
          </a:prstGeom>
          <a:noFill/>
          <a:ln w="38100">
            <a:solidFill>
              <a:srgbClr val="C74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prstClr val="white"/>
              </a:solidFill>
              <a:latin typeface="Calibri"/>
            </a:endParaRPr>
          </a:p>
        </p:txBody>
      </p:sp>
      <p:grpSp>
        <p:nvGrpSpPr>
          <p:cNvPr id="21" name="Nhóm 29">
            <a:extLst>
              <a:ext uri="{FF2B5EF4-FFF2-40B4-BE49-F238E27FC236}">
                <a16:creationId xmlns:a16="http://schemas.microsoft.com/office/drawing/2014/main" id="{368D5BEB-0398-B46A-D3AE-F169957014D4}"/>
              </a:ext>
            </a:extLst>
          </p:cNvPr>
          <p:cNvGrpSpPr/>
          <p:nvPr/>
        </p:nvGrpSpPr>
        <p:grpSpPr>
          <a:xfrm>
            <a:off x="1086446" y="3239241"/>
            <a:ext cx="2327532" cy="346250"/>
            <a:chOff x="1591171" y="3274552"/>
            <a:chExt cx="3103378" cy="461666"/>
          </a:xfrm>
        </p:grpSpPr>
        <p:sp>
          <p:nvSpPr>
            <p:cNvPr id="22" name="Hình chữ nhật: Góc Tròn 30">
              <a:extLst>
                <a:ext uri="{FF2B5EF4-FFF2-40B4-BE49-F238E27FC236}">
                  <a16:creationId xmlns:a16="http://schemas.microsoft.com/office/drawing/2014/main" id="{57E7704F-5C5B-171F-B48C-4526C0A055A0}"/>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B</a:t>
              </a:r>
            </a:p>
          </p:txBody>
        </p:sp>
        <p:sp>
          <p:nvSpPr>
            <p:cNvPr id="23" name="Hình chữ nhật 31">
              <a:extLst>
                <a:ext uri="{FF2B5EF4-FFF2-40B4-BE49-F238E27FC236}">
                  <a16:creationId xmlns:a16="http://schemas.microsoft.com/office/drawing/2014/main" id="{805DF69C-63E7-1F5D-4926-C7E22F12A6AC}"/>
                </a:ext>
              </a:extLst>
            </p:cNvPr>
            <p:cNvSpPr/>
            <p:nvPr/>
          </p:nvSpPr>
          <p:spPr>
            <a:xfrm>
              <a:off x="2160178" y="3274553"/>
              <a:ext cx="2534371" cy="461665"/>
            </a:xfrm>
            <a:prstGeom prst="rect">
              <a:avLst/>
            </a:prstGeom>
          </p:spPr>
          <p:txBody>
            <a:bodyPr wrap="none">
              <a:spAutoFit/>
            </a:bodyPr>
            <a:lstStyle/>
            <a:p>
              <a:pPr defTabSz="342900">
                <a:buClrTx/>
                <a:defRPr/>
              </a:pPr>
              <a:r>
                <a:rPr lang="en-US" sz="1650" kern="1200" dirty="0">
                  <a:solidFill>
                    <a:prstClr val="black"/>
                  </a:solidFill>
                  <a:latin typeface="Calibri" panose="020F0502020204030204" pitchFamily="34" charset="0"/>
                  <a:ea typeface="+mn-ea"/>
                  <a:cs typeface="+mn-cs"/>
                </a:rPr>
                <a:t>Quay </a:t>
              </a:r>
              <a:r>
                <a:rPr lang="en-US" sz="1650" kern="1200" dirty="0" err="1">
                  <a:solidFill>
                    <a:prstClr val="black"/>
                  </a:solidFill>
                  <a:latin typeface="Calibri" panose="020F0502020204030204" pitchFamily="34" charset="0"/>
                  <a:ea typeface="+mn-ea"/>
                  <a:cs typeface="+mn-cs"/>
                </a:rPr>
                <a:t>quanh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trục</a:t>
              </a:r>
              <a:r>
                <a:rPr lang="en-US" sz="1650" kern="1200" dirty="0">
                  <a:solidFill>
                    <a:prstClr val="black"/>
                  </a:solidFill>
                  <a:latin typeface="Calibri" panose="020F0502020204030204" pitchFamily="34" charset="0"/>
                  <a:ea typeface="+mn-ea"/>
                  <a:cs typeface="+mn-cs"/>
                </a:rPr>
                <a:t> AB</a:t>
              </a:r>
            </a:p>
          </p:txBody>
        </p:sp>
      </p:grpSp>
      <p:grpSp>
        <p:nvGrpSpPr>
          <p:cNvPr id="24" name="Nhóm 32">
            <a:extLst>
              <a:ext uri="{FF2B5EF4-FFF2-40B4-BE49-F238E27FC236}">
                <a16:creationId xmlns:a16="http://schemas.microsoft.com/office/drawing/2014/main" id="{5E099A2B-7D46-29C0-7966-E32CD276C923}"/>
              </a:ext>
            </a:extLst>
          </p:cNvPr>
          <p:cNvGrpSpPr/>
          <p:nvPr/>
        </p:nvGrpSpPr>
        <p:grpSpPr>
          <a:xfrm>
            <a:off x="1086446" y="3787947"/>
            <a:ext cx="2332341" cy="346250"/>
            <a:chOff x="1591171" y="3274552"/>
            <a:chExt cx="3109790" cy="461666"/>
          </a:xfrm>
        </p:grpSpPr>
        <p:sp>
          <p:nvSpPr>
            <p:cNvPr id="25" name="Hình chữ nhật: Góc Tròn 33">
              <a:extLst>
                <a:ext uri="{FF2B5EF4-FFF2-40B4-BE49-F238E27FC236}">
                  <a16:creationId xmlns:a16="http://schemas.microsoft.com/office/drawing/2014/main" id="{AF8ED594-4822-D144-076C-8B30CC889230}"/>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C</a:t>
              </a:r>
            </a:p>
          </p:txBody>
        </p:sp>
        <p:sp>
          <p:nvSpPr>
            <p:cNvPr id="26" name="Hình chữ nhật 34">
              <a:extLst>
                <a:ext uri="{FF2B5EF4-FFF2-40B4-BE49-F238E27FC236}">
                  <a16:creationId xmlns:a16="http://schemas.microsoft.com/office/drawing/2014/main" id="{793F5CDB-3806-C336-A4B8-27111336C315}"/>
                </a:ext>
              </a:extLst>
            </p:cNvPr>
            <p:cNvSpPr/>
            <p:nvPr/>
          </p:nvSpPr>
          <p:spPr>
            <a:xfrm>
              <a:off x="2160178" y="3274553"/>
              <a:ext cx="2540783" cy="461665"/>
            </a:xfrm>
            <a:prstGeom prst="rect">
              <a:avLst/>
            </a:prstGeom>
          </p:spPr>
          <p:txBody>
            <a:bodyPr wrap="none">
              <a:spAutoFit/>
            </a:bodyPr>
            <a:lstStyle/>
            <a:p>
              <a:pPr defTabSz="342900">
                <a:buClrTx/>
                <a:defRPr/>
              </a:pPr>
              <a:r>
                <a:rPr lang="en-US" sz="1650" kern="1200" dirty="0">
                  <a:solidFill>
                    <a:prstClr val="black"/>
                  </a:solidFill>
                  <a:latin typeface="Calibri" panose="020F0502020204030204" pitchFamily="34" charset="0"/>
                  <a:ea typeface="+mn-ea"/>
                  <a:cs typeface="+mn-cs"/>
                </a:rPr>
                <a:t>Quay </a:t>
              </a:r>
              <a:r>
                <a:rPr lang="en-US" sz="1650" kern="1200" dirty="0" err="1">
                  <a:solidFill>
                    <a:prstClr val="black"/>
                  </a:solidFill>
                  <a:latin typeface="Calibri" panose="020F0502020204030204" pitchFamily="34" charset="0"/>
                  <a:ea typeface="+mn-ea"/>
                  <a:cs typeface="+mn-cs"/>
                </a:rPr>
                <a:t>quanh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trục</a:t>
              </a:r>
              <a:r>
                <a:rPr lang="en-US" sz="1650" kern="1200" dirty="0">
                  <a:solidFill>
                    <a:prstClr val="black"/>
                  </a:solidFill>
                  <a:latin typeface="Calibri" panose="020F0502020204030204" pitchFamily="34" charset="0"/>
                  <a:ea typeface="+mn-ea"/>
                  <a:cs typeface="+mn-cs"/>
                </a:rPr>
                <a:t> CD</a:t>
              </a:r>
            </a:p>
          </p:txBody>
        </p:sp>
      </p:grpSp>
      <p:grpSp>
        <p:nvGrpSpPr>
          <p:cNvPr id="27" name="Nhóm 35">
            <a:extLst>
              <a:ext uri="{FF2B5EF4-FFF2-40B4-BE49-F238E27FC236}">
                <a16:creationId xmlns:a16="http://schemas.microsoft.com/office/drawing/2014/main" id="{1BE90BAB-14DF-6797-3E99-87C99C9B33BB}"/>
              </a:ext>
            </a:extLst>
          </p:cNvPr>
          <p:cNvGrpSpPr/>
          <p:nvPr/>
        </p:nvGrpSpPr>
        <p:grpSpPr>
          <a:xfrm>
            <a:off x="1086447" y="4333337"/>
            <a:ext cx="2341959" cy="346250"/>
            <a:chOff x="1591171" y="3274552"/>
            <a:chExt cx="3122614" cy="461666"/>
          </a:xfrm>
        </p:grpSpPr>
        <p:sp>
          <p:nvSpPr>
            <p:cNvPr id="28" name="Hình chữ nhật: Góc Tròn 36">
              <a:extLst>
                <a:ext uri="{FF2B5EF4-FFF2-40B4-BE49-F238E27FC236}">
                  <a16:creationId xmlns:a16="http://schemas.microsoft.com/office/drawing/2014/main" id="{F225F6AB-1FFD-F4DF-1480-DBD16C555932}"/>
                </a:ext>
              </a:extLst>
            </p:cNvPr>
            <p:cNvSpPr/>
            <p:nvPr/>
          </p:nvSpPr>
          <p:spPr>
            <a:xfrm>
              <a:off x="1591171" y="3274552"/>
              <a:ext cx="509997" cy="430888"/>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algn="ctr" defTabSz="1566863">
                <a:lnSpc>
                  <a:spcPct val="120000"/>
                </a:lnSpc>
                <a:spcBef>
                  <a:spcPct val="0"/>
                </a:spcBef>
                <a:spcAft>
                  <a:spcPct val="35000"/>
                </a:spcAft>
                <a:buClrTx/>
                <a:defRPr/>
              </a:pPr>
              <a:r>
                <a:rPr lang="en-US" sz="2400" kern="1200" dirty="0">
                  <a:solidFill>
                    <a:srgbClr val="9BBB59">
                      <a:lumMod val="50000"/>
                    </a:srgbClr>
                  </a:solidFill>
                  <a:latin typeface="Calibri" panose="020F0502020204030204" pitchFamily="34" charset="0"/>
                  <a:ea typeface="inpin heiti" charset="-122"/>
                </a:rPr>
                <a:t>D</a:t>
              </a:r>
            </a:p>
          </p:txBody>
        </p:sp>
        <p:sp>
          <p:nvSpPr>
            <p:cNvPr id="29" name="Hình chữ nhật 37">
              <a:extLst>
                <a:ext uri="{FF2B5EF4-FFF2-40B4-BE49-F238E27FC236}">
                  <a16:creationId xmlns:a16="http://schemas.microsoft.com/office/drawing/2014/main" id="{E1F0982D-C0F3-B7AE-7708-EDA93410300E}"/>
                </a:ext>
              </a:extLst>
            </p:cNvPr>
            <p:cNvSpPr/>
            <p:nvPr/>
          </p:nvSpPr>
          <p:spPr>
            <a:xfrm>
              <a:off x="2160178" y="3274553"/>
              <a:ext cx="2553607" cy="461665"/>
            </a:xfrm>
            <a:prstGeom prst="rect">
              <a:avLst/>
            </a:prstGeom>
          </p:spPr>
          <p:txBody>
            <a:bodyPr wrap="none">
              <a:spAutoFit/>
            </a:bodyPr>
            <a:lstStyle/>
            <a:p>
              <a:pPr defTabSz="342900">
                <a:buClrTx/>
                <a:defRPr/>
              </a:pPr>
              <a:r>
                <a:rPr lang="en-US" sz="1650" kern="1200" dirty="0">
                  <a:solidFill>
                    <a:prstClr val="black"/>
                  </a:solidFill>
                  <a:latin typeface="Calibri" panose="020F0502020204030204" pitchFamily="34" charset="0"/>
                  <a:ea typeface="+mn-ea"/>
                  <a:cs typeface="+mn-cs"/>
                </a:rPr>
                <a:t>Quay </a:t>
              </a:r>
              <a:r>
                <a:rPr lang="en-US" sz="1650" kern="1200" dirty="0" err="1">
                  <a:solidFill>
                    <a:prstClr val="black"/>
                  </a:solidFill>
                  <a:latin typeface="Calibri" panose="020F0502020204030204" pitchFamily="34" charset="0"/>
                  <a:ea typeface="+mn-ea"/>
                  <a:cs typeface="+mn-cs"/>
                </a:rPr>
                <a:t>quanh</a:t>
              </a:r>
              <a:r>
                <a:rPr lang="en-US" sz="1650" kern="1200" dirty="0">
                  <a:solidFill>
                    <a:prstClr val="black"/>
                  </a:solidFill>
                  <a:latin typeface="Calibri" panose="020F0502020204030204" pitchFamily="34" charset="0"/>
                  <a:ea typeface="+mn-ea"/>
                  <a:cs typeface="+mn-cs"/>
                </a:rPr>
                <a:t> </a:t>
              </a:r>
              <a:r>
                <a:rPr lang="en-US" sz="1650" kern="1200" dirty="0" err="1">
                  <a:solidFill>
                    <a:prstClr val="black"/>
                  </a:solidFill>
                  <a:latin typeface="Calibri" panose="020F0502020204030204" pitchFamily="34" charset="0"/>
                  <a:ea typeface="+mn-ea"/>
                  <a:cs typeface="+mn-cs"/>
                </a:rPr>
                <a:t>trục</a:t>
              </a:r>
              <a:r>
                <a:rPr lang="en-US" sz="1650" kern="1200" dirty="0">
                  <a:solidFill>
                    <a:prstClr val="black"/>
                  </a:solidFill>
                  <a:latin typeface="Calibri" panose="020F0502020204030204" pitchFamily="34" charset="0"/>
                  <a:ea typeface="+mn-ea"/>
                  <a:cs typeface="+mn-cs"/>
                </a:rPr>
                <a:t> PQ</a:t>
              </a:r>
            </a:p>
          </p:txBody>
        </p:sp>
      </p:grpSp>
      <p:pic>
        <p:nvPicPr>
          <p:cNvPr id="8" name="Picture 132" descr="Vật Lí lớp 9 | Tổng hợp Lý thuyết - Bài tập Vật Lý 9 có đáp án">
            <a:extLst>
              <a:ext uri="{FF2B5EF4-FFF2-40B4-BE49-F238E27FC236}">
                <a16:creationId xmlns:a16="http://schemas.microsoft.com/office/drawing/2014/main" id="{869DA412-1A47-DA2B-1A99-746160722FAF}"/>
              </a:ext>
            </a:extLst>
          </p:cNvPr>
          <p:cNvPicPr/>
          <p:nvPr/>
        </p:nvPicPr>
        <p:blipFill rotWithShape="1">
          <a:blip r:embed="rId4"/>
          <a:srcRect t="11680" b="6060"/>
          <a:stretch/>
        </p:blipFill>
        <p:spPr bwMode="auto">
          <a:xfrm>
            <a:off x="2472000" y="1146845"/>
            <a:ext cx="4199999" cy="1541296"/>
          </a:xfrm>
          <a:prstGeom prst="rect">
            <a:avLst/>
          </a:prstGeom>
          <a:noFill/>
          <a:ln w="9525">
            <a:noFill/>
            <a:miter lim="800000"/>
            <a:headEnd/>
            <a:tailEnd/>
          </a:ln>
        </p:spPr>
      </p:pic>
    </p:spTree>
    <p:extLst>
      <p:ext uri="{BB962C8B-B14F-4D97-AF65-F5344CB8AC3E}">
        <p14:creationId xmlns:p14="http://schemas.microsoft.com/office/powerpoint/2010/main" val="3356375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750" fill="hold"/>
                                        <p:tgtEl>
                                          <p:spTgt spid="2"/>
                                        </p:tgtEl>
                                        <p:attrNameLst>
                                          <p:attrName>ppt_w</p:attrName>
                                        </p:attrNameLst>
                                      </p:cBhvr>
                                      <p:tavLst>
                                        <p:tav tm="0">
                                          <p:val>
                                            <p:fltVal val="0"/>
                                          </p:val>
                                        </p:tav>
                                        <p:tav tm="100000">
                                          <p:val>
                                            <p:strVal val="#ppt_w"/>
                                          </p:val>
                                        </p:tav>
                                      </p:tavLst>
                                    </p:anim>
                                    <p:anim calcmode="lin" valueType="num">
                                      <p:cBhvr>
                                        <p:cTn id="20" dur="750" fill="hold"/>
                                        <p:tgtEl>
                                          <p:spTgt spid="2"/>
                                        </p:tgtEl>
                                        <p:attrNameLst>
                                          <p:attrName>ppt_h</p:attrName>
                                        </p:attrNameLst>
                                      </p:cBhvr>
                                      <p:tavLst>
                                        <p:tav tm="0">
                                          <p:val>
                                            <p:fltVal val="0"/>
                                          </p:val>
                                        </p:tav>
                                        <p:tav tm="100000">
                                          <p:val>
                                            <p:strVal val="#ppt_h"/>
                                          </p:val>
                                        </p:tav>
                                      </p:tavLst>
                                    </p:anim>
                                    <p:animEffect transition="in" filter="fade">
                                      <p:cBhvr>
                                        <p:cTn id="21" dur="750"/>
                                        <p:tgtEl>
                                          <p:spTgt spid="2"/>
                                        </p:tgtEl>
                                      </p:cBhvr>
                                    </p:animEffect>
                                  </p:childTnLst>
                                </p:cTn>
                              </p:par>
                              <p:par>
                                <p:cTn id="22" presetID="53" presetClass="entr" presetSubtype="16"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750" fill="hold"/>
                                        <p:tgtEl>
                                          <p:spTgt spid="21"/>
                                        </p:tgtEl>
                                        <p:attrNameLst>
                                          <p:attrName>ppt_w</p:attrName>
                                        </p:attrNameLst>
                                      </p:cBhvr>
                                      <p:tavLst>
                                        <p:tav tm="0">
                                          <p:val>
                                            <p:fltVal val="0"/>
                                          </p:val>
                                        </p:tav>
                                        <p:tav tm="100000">
                                          <p:val>
                                            <p:strVal val="#ppt_w"/>
                                          </p:val>
                                        </p:tav>
                                      </p:tavLst>
                                    </p:anim>
                                    <p:anim calcmode="lin" valueType="num">
                                      <p:cBhvr>
                                        <p:cTn id="25" dur="750" fill="hold"/>
                                        <p:tgtEl>
                                          <p:spTgt spid="21"/>
                                        </p:tgtEl>
                                        <p:attrNameLst>
                                          <p:attrName>ppt_h</p:attrName>
                                        </p:attrNameLst>
                                      </p:cBhvr>
                                      <p:tavLst>
                                        <p:tav tm="0">
                                          <p:val>
                                            <p:fltVal val="0"/>
                                          </p:val>
                                        </p:tav>
                                        <p:tav tm="100000">
                                          <p:val>
                                            <p:strVal val="#ppt_h"/>
                                          </p:val>
                                        </p:tav>
                                      </p:tavLst>
                                    </p:anim>
                                    <p:animEffect transition="in" filter="fade">
                                      <p:cBhvr>
                                        <p:cTn id="26" dur="750"/>
                                        <p:tgtEl>
                                          <p:spTgt spid="21"/>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750" fill="hold"/>
                                        <p:tgtEl>
                                          <p:spTgt spid="24"/>
                                        </p:tgtEl>
                                        <p:attrNameLst>
                                          <p:attrName>ppt_w</p:attrName>
                                        </p:attrNameLst>
                                      </p:cBhvr>
                                      <p:tavLst>
                                        <p:tav tm="0">
                                          <p:val>
                                            <p:fltVal val="0"/>
                                          </p:val>
                                        </p:tav>
                                        <p:tav tm="100000">
                                          <p:val>
                                            <p:strVal val="#ppt_w"/>
                                          </p:val>
                                        </p:tav>
                                      </p:tavLst>
                                    </p:anim>
                                    <p:anim calcmode="lin" valueType="num">
                                      <p:cBhvr>
                                        <p:cTn id="30" dur="750" fill="hold"/>
                                        <p:tgtEl>
                                          <p:spTgt spid="24"/>
                                        </p:tgtEl>
                                        <p:attrNameLst>
                                          <p:attrName>ppt_h</p:attrName>
                                        </p:attrNameLst>
                                      </p:cBhvr>
                                      <p:tavLst>
                                        <p:tav tm="0">
                                          <p:val>
                                            <p:fltVal val="0"/>
                                          </p:val>
                                        </p:tav>
                                        <p:tav tm="100000">
                                          <p:val>
                                            <p:strVal val="#ppt_h"/>
                                          </p:val>
                                        </p:tav>
                                      </p:tavLst>
                                    </p:anim>
                                    <p:animEffect transition="in" filter="fade">
                                      <p:cBhvr>
                                        <p:cTn id="31" dur="750"/>
                                        <p:tgtEl>
                                          <p:spTgt spid="24"/>
                                        </p:tgtEl>
                                      </p:cBhvr>
                                    </p:animEffect>
                                  </p:childTnLst>
                                </p:cTn>
                              </p:par>
                              <p:par>
                                <p:cTn id="32" presetID="53" presetClass="entr" presetSubtype="16"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750" fill="hold"/>
                                        <p:tgtEl>
                                          <p:spTgt spid="27"/>
                                        </p:tgtEl>
                                        <p:attrNameLst>
                                          <p:attrName>ppt_w</p:attrName>
                                        </p:attrNameLst>
                                      </p:cBhvr>
                                      <p:tavLst>
                                        <p:tav tm="0">
                                          <p:val>
                                            <p:fltVal val="0"/>
                                          </p:val>
                                        </p:tav>
                                        <p:tav tm="100000">
                                          <p:val>
                                            <p:strVal val="#ppt_w"/>
                                          </p:val>
                                        </p:tav>
                                      </p:tavLst>
                                    </p:anim>
                                    <p:anim calcmode="lin" valueType="num">
                                      <p:cBhvr>
                                        <p:cTn id="35" dur="750" fill="hold"/>
                                        <p:tgtEl>
                                          <p:spTgt spid="27"/>
                                        </p:tgtEl>
                                        <p:attrNameLst>
                                          <p:attrName>ppt_h</p:attrName>
                                        </p:attrNameLst>
                                      </p:cBhvr>
                                      <p:tavLst>
                                        <p:tav tm="0">
                                          <p:val>
                                            <p:fltVal val="0"/>
                                          </p:val>
                                        </p:tav>
                                        <p:tav tm="100000">
                                          <p:val>
                                            <p:strVal val="#ppt_h"/>
                                          </p:val>
                                        </p:tav>
                                      </p:tavLst>
                                    </p:anim>
                                    <p:animEffect transition="in" filter="fade">
                                      <p:cBhvr>
                                        <p:cTn id="36" dur="75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heel(1)">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4" name="Picture 3">
            <a:extLst>
              <a:ext uri="{FF2B5EF4-FFF2-40B4-BE49-F238E27FC236}">
                <a16:creationId xmlns:a16="http://schemas.microsoft.com/office/drawing/2014/main" id="{2FEAB9B9-97DE-FFD5-F66B-FFF60B2154FF}"/>
              </a:ext>
            </a:extLst>
          </p:cNvPr>
          <p:cNvPicPr>
            <a:picLocks noChangeAspect="1"/>
          </p:cNvPicPr>
          <p:nvPr/>
        </p:nvPicPr>
        <p:blipFill>
          <a:blip r:embed="rId3"/>
          <a:stretch>
            <a:fillRect/>
          </a:stretch>
        </p:blipFill>
        <p:spPr>
          <a:xfrm>
            <a:off x="0" y="0"/>
            <a:ext cx="9144000" cy="5143500"/>
          </a:xfrm>
          <a:prstGeom prst="rect">
            <a:avLst/>
          </a:prstGeom>
        </p:spPr>
      </p:pic>
      <p:sp>
        <p:nvSpPr>
          <p:cNvPr id="9863" name="Google Shape;9863;p33"/>
          <p:cNvSpPr/>
          <p:nvPr/>
        </p:nvSpPr>
        <p:spPr>
          <a:xfrm>
            <a:off x="8471432" y="401754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33"/>
          <p:cNvSpPr/>
          <p:nvPr/>
        </p:nvSpPr>
        <p:spPr>
          <a:xfrm>
            <a:off x="7752320" y="4378494"/>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33"/>
          <p:cNvSpPr/>
          <p:nvPr/>
        </p:nvSpPr>
        <p:spPr>
          <a:xfrm rot="-4499992">
            <a:off x="7514040" y="159898"/>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3"/>
          <p:cNvSpPr/>
          <p:nvPr/>
        </p:nvSpPr>
        <p:spPr>
          <a:xfrm>
            <a:off x="7254018" y="243373"/>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3"/>
          <p:cNvSpPr/>
          <p:nvPr/>
        </p:nvSpPr>
        <p:spPr>
          <a:xfrm>
            <a:off x="8471432" y="573434"/>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34;p32">
            <a:extLst>
              <a:ext uri="{FF2B5EF4-FFF2-40B4-BE49-F238E27FC236}">
                <a16:creationId xmlns:a16="http://schemas.microsoft.com/office/drawing/2014/main" id="{AD6BAC58-6793-3F28-AAB9-52C77C653431}"/>
              </a:ext>
            </a:extLst>
          </p:cNvPr>
          <p:cNvSpPr txBox="1">
            <a:spLocks/>
          </p:cNvSpPr>
          <p:nvPr/>
        </p:nvSpPr>
        <p:spPr>
          <a:xfrm>
            <a:off x="1889982" y="328372"/>
            <a:ext cx="5195777" cy="355162"/>
          </a:xfrm>
          <a:prstGeom prst="roundRect">
            <a:avLst>
              <a:gd name="adj" fmla="val 21613"/>
            </a:avLst>
          </a:prstGeom>
          <a:solidFill>
            <a:srgbClr val="FFF2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Fira Sans Condensed Black" panose="020B0A03050000020004" pitchFamily="34" charset="0"/>
                <a:ea typeface="Fira Sans Condensed Black" panose="020B0A03050000020004" pitchFamily="34" charset="0"/>
                <a:cs typeface="Fira Sans Condensed Black" panose="020B0A03050000020004" pitchFamily="34" charset="0"/>
                <a:sym typeface="Gantari ExtraBold"/>
              </a:defRPr>
            </a:lvl1pPr>
            <a:lvl2pPr marR="0" lvl="1"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2pPr>
            <a:lvl3pPr marR="0" lvl="2"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3pPr>
            <a:lvl4pPr marR="0" lvl="3"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4pPr>
            <a:lvl5pPr marR="0" lvl="4"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5pPr>
            <a:lvl6pPr marR="0" lvl="5"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6pPr>
            <a:lvl7pPr marR="0" lvl="6"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7pPr>
            <a:lvl8pPr marR="0" lvl="7"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8pPr>
            <a:lvl9pPr marR="0" lvl="8" algn="l" rtl="0">
              <a:lnSpc>
                <a:spcPct val="100000"/>
              </a:lnSpc>
              <a:spcBef>
                <a:spcPts val="0"/>
              </a:spcBef>
              <a:spcAft>
                <a:spcPts val="0"/>
              </a:spcAft>
              <a:buClr>
                <a:schemeClr val="lt2"/>
              </a:buClr>
              <a:buSzPts val="3300"/>
              <a:buFont typeface="Gantari ExtraBold"/>
              <a:buNone/>
              <a:defRPr sz="3300" b="0" i="0" u="none" strike="noStrike" cap="none">
                <a:solidFill>
                  <a:schemeClr val="lt2"/>
                </a:solidFill>
                <a:latin typeface="Gantari ExtraBold"/>
                <a:ea typeface="Gantari ExtraBold"/>
                <a:cs typeface="Gantari ExtraBold"/>
                <a:sym typeface="Gantari ExtraBold"/>
              </a:defRPr>
            </a:lvl9pPr>
          </a:lstStyle>
          <a:p>
            <a:pPr algn="ctr"/>
            <a:r>
              <a:rPr lang="en-US" sz="1800" dirty="0" err="1"/>
              <a:t>Thí</a:t>
            </a:r>
            <a:r>
              <a:rPr lang="en-US" sz="1800" dirty="0"/>
              <a:t> </a:t>
            </a:r>
            <a:r>
              <a:rPr lang="en-US" sz="1800" dirty="0" err="1"/>
              <a:t>Nghiệm</a:t>
            </a:r>
            <a:r>
              <a:rPr lang="en-US" sz="1800" dirty="0"/>
              <a:t> 1: </a:t>
            </a:r>
            <a:r>
              <a:rPr lang="en-US" sz="1800" b="1" dirty="0" err="1">
                <a:solidFill>
                  <a:schemeClr val="tx1"/>
                </a:solidFill>
                <a:latin typeface="Calibri" panose="020F0502020204030204" pitchFamily="34" charset="0"/>
                <a:cs typeface="Calibri" panose="020F0502020204030204" pitchFamily="34" charset="0"/>
              </a:rPr>
              <a:t>Dùng</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nam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châm</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để</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tạo</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ra</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dòng</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điện</a:t>
            </a:r>
            <a:endParaRPr lang="en-US" sz="1800" b="1" dirty="0">
              <a:solidFill>
                <a:schemeClr val="tx1"/>
              </a:solidFill>
              <a:latin typeface="Calibri" panose="020F0502020204030204" pitchFamily="34" charset="0"/>
              <a:cs typeface="Calibri" panose="020F0502020204030204" pitchFamily="34" charset="0"/>
            </a:endParaRPr>
          </a:p>
        </p:txBody>
      </p:sp>
      <p:sp>
        <p:nvSpPr>
          <p:cNvPr id="9" name="Google Shape;9834;p32">
            <a:extLst>
              <a:ext uri="{FF2B5EF4-FFF2-40B4-BE49-F238E27FC236}">
                <a16:creationId xmlns:a16="http://schemas.microsoft.com/office/drawing/2014/main" id="{EA6BC4E2-7F6F-3671-64D5-CBFF504DEC12}"/>
              </a:ext>
            </a:extLst>
          </p:cNvPr>
          <p:cNvSpPr txBox="1">
            <a:spLocks/>
          </p:cNvSpPr>
          <p:nvPr/>
        </p:nvSpPr>
        <p:spPr>
          <a:xfrm>
            <a:off x="1539886" y="2827495"/>
            <a:ext cx="6757167"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Thực</a:t>
            </a:r>
            <a:r>
              <a:rPr lang="en-US" sz="2000" dirty="0">
                <a:solidFill>
                  <a:srgbClr val="002060"/>
                </a:solidFill>
              </a:rPr>
              <a:t> </a:t>
            </a:r>
            <a:r>
              <a:rPr lang="en-US" sz="2000" dirty="0" err="1">
                <a:solidFill>
                  <a:srgbClr val="002060"/>
                </a:solidFill>
              </a:rPr>
              <a:t>hiện</a:t>
            </a:r>
            <a:r>
              <a:rPr lang="en-US" sz="2000" dirty="0">
                <a:solidFill>
                  <a:srgbClr val="002060"/>
                </a:solidFill>
              </a:rPr>
              <a:t> </a:t>
            </a:r>
            <a:r>
              <a:rPr lang="en-US" sz="2000" dirty="0" err="1">
                <a:solidFill>
                  <a:srgbClr val="002060"/>
                </a:solidFill>
              </a:rPr>
              <a:t>thí</a:t>
            </a:r>
            <a:r>
              <a:rPr lang="en-US" sz="2000" dirty="0">
                <a:solidFill>
                  <a:srgbClr val="002060"/>
                </a:solidFill>
              </a:rPr>
              <a:t> </a:t>
            </a:r>
            <a:r>
              <a:rPr lang="en-US" sz="2000" dirty="0" err="1">
                <a:solidFill>
                  <a:srgbClr val="002060"/>
                </a:solidFill>
              </a:rPr>
              <a:t>nghiệm</a:t>
            </a:r>
            <a:r>
              <a:rPr lang="en-US" sz="2000"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trường</a:t>
            </a:r>
            <a:r>
              <a:rPr lang="en-US" sz="2000" dirty="0">
                <a:solidFill>
                  <a:srgbClr val="002060"/>
                </a:solidFill>
              </a:rPr>
              <a:t> </a:t>
            </a:r>
            <a:r>
              <a:rPr lang="en-US" sz="2000" dirty="0" err="1">
                <a:solidFill>
                  <a:srgbClr val="002060"/>
                </a:solidFill>
              </a:rPr>
              <a:t>hợp</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a:t>
            </a:r>
            <a:endPar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endParaRPr>
          </a:p>
        </p:txBody>
      </p:sp>
      <p:sp>
        <p:nvSpPr>
          <p:cNvPr id="12" name="Google Shape;9834;p32">
            <a:extLst>
              <a:ext uri="{FF2B5EF4-FFF2-40B4-BE49-F238E27FC236}">
                <a16:creationId xmlns:a16="http://schemas.microsoft.com/office/drawing/2014/main" id="{8A0169B8-5293-71CD-1A0C-5A789B892DEF}"/>
              </a:ext>
            </a:extLst>
          </p:cNvPr>
          <p:cNvSpPr txBox="1">
            <a:spLocks/>
          </p:cNvSpPr>
          <p:nvPr/>
        </p:nvSpPr>
        <p:spPr>
          <a:xfrm>
            <a:off x="790378" y="3414921"/>
            <a:ext cx="7626597"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Trường</a:t>
            </a:r>
            <a:r>
              <a:rPr lang="en-US" sz="2000" dirty="0">
                <a:solidFill>
                  <a:srgbClr val="002060"/>
                </a:solidFill>
              </a:rPr>
              <a:t> </a:t>
            </a:r>
            <a:r>
              <a:rPr lang="en-US" sz="2000" dirty="0" err="1">
                <a:solidFill>
                  <a:srgbClr val="002060"/>
                </a:solidFill>
              </a:rPr>
              <a:t>hợp</a:t>
            </a:r>
            <a:r>
              <a:rPr lang="en-US" sz="2000" dirty="0">
                <a:solidFill>
                  <a:srgbClr val="002060"/>
                </a:solidFill>
              </a:rPr>
              <a:t> 1: </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Đặt nam châm vĩnh cửu và cuộn dây d</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ẫ</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n kín có hai đèn LED nằm yên ở gần nhau</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
        <p:nvSpPr>
          <p:cNvPr id="14" name="Google Shape;9834;p32">
            <a:extLst>
              <a:ext uri="{FF2B5EF4-FFF2-40B4-BE49-F238E27FC236}">
                <a16:creationId xmlns:a16="http://schemas.microsoft.com/office/drawing/2014/main" id="{3850EE30-2F03-1FAB-FE3D-1BD9448196EA}"/>
              </a:ext>
            </a:extLst>
          </p:cNvPr>
          <p:cNvSpPr txBox="1">
            <a:spLocks/>
          </p:cNvSpPr>
          <p:nvPr/>
        </p:nvSpPr>
        <p:spPr>
          <a:xfrm>
            <a:off x="790378" y="4200913"/>
            <a:ext cx="7864523" cy="355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pPr algn="l"/>
            <a:r>
              <a:rPr lang="en-US" sz="2000" dirty="0" err="1">
                <a:solidFill>
                  <a:srgbClr val="002060"/>
                </a:solidFill>
              </a:rPr>
              <a:t>Trường</a:t>
            </a:r>
            <a:r>
              <a:rPr lang="en-US" sz="2000" dirty="0">
                <a:solidFill>
                  <a:srgbClr val="002060"/>
                </a:solidFill>
              </a:rPr>
              <a:t> </a:t>
            </a:r>
            <a:r>
              <a:rPr lang="en-US" sz="2000" dirty="0" err="1">
                <a:solidFill>
                  <a:srgbClr val="002060"/>
                </a:solidFill>
              </a:rPr>
              <a:t>hợp</a:t>
            </a:r>
            <a:r>
              <a:rPr lang="en-US" sz="2000" dirty="0">
                <a:solidFill>
                  <a:srgbClr val="002060"/>
                </a:solidFill>
              </a:rPr>
              <a:t> 2: </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Di chuy</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ể</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n nam châm vĩnh cửu ra xa r</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ồ</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i lại g</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ầ</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n cuộn d</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â</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y d</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ẫ</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n k</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í</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n có hai đèn LED.</a:t>
            </a: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endParaRPr lang="en-US" sz="2000" b="1" dirty="0">
              <a:solidFill>
                <a:schemeClr val="tx1"/>
              </a:solidFill>
              <a:latin typeface="Calibri" panose="020F0502020204030204" pitchFamily="34" charset="0"/>
              <a:ea typeface="Fira Sans Condensed Black" panose="020B0A030500000200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AD68DF40-2CFC-4361-91FF-485E3E492DAD}"/>
              </a:ext>
            </a:extLst>
          </p:cNvPr>
          <p:cNvGrpSpPr/>
          <p:nvPr/>
        </p:nvGrpSpPr>
        <p:grpSpPr>
          <a:xfrm>
            <a:off x="2617911" y="740196"/>
            <a:ext cx="3881962" cy="2098039"/>
            <a:chOff x="2160592" y="1896344"/>
            <a:chExt cx="4714407" cy="2445008"/>
          </a:xfrm>
        </p:grpSpPr>
        <p:pic>
          <p:nvPicPr>
            <p:cNvPr id="16" name="Picture 15">
              <a:extLst>
                <a:ext uri="{FF2B5EF4-FFF2-40B4-BE49-F238E27FC236}">
                  <a16:creationId xmlns:a16="http://schemas.microsoft.com/office/drawing/2014/main" id="{835303B5-5F7A-431A-A654-126D5393FF76}"/>
                </a:ext>
              </a:extLst>
            </p:cNvPr>
            <p:cNvPicPr>
              <a:picLocks noChangeAspect="1"/>
            </p:cNvPicPr>
            <p:nvPr/>
          </p:nvPicPr>
          <p:blipFill>
            <a:blip r:embed="rId4"/>
            <a:stretch>
              <a:fillRect/>
            </a:stretch>
          </p:blipFill>
          <p:spPr>
            <a:xfrm>
              <a:off x="2160592" y="1896344"/>
              <a:ext cx="4714407" cy="2445008"/>
            </a:xfrm>
            <a:prstGeom prst="rect">
              <a:avLst/>
            </a:prstGeom>
            <a:ln>
              <a:noFill/>
            </a:ln>
            <a:effectLst>
              <a:softEdge rad="112500"/>
            </a:effectLst>
          </p:spPr>
        </p:pic>
        <p:sp>
          <p:nvSpPr>
            <p:cNvPr id="18" name="Google Shape;9834;p32">
              <a:extLst>
                <a:ext uri="{FF2B5EF4-FFF2-40B4-BE49-F238E27FC236}">
                  <a16:creationId xmlns:a16="http://schemas.microsoft.com/office/drawing/2014/main" id="{E180351C-21CE-4170-9C8B-A8CFE40521B3}"/>
                </a:ext>
              </a:extLst>
            </p:cNvPr>
            <p:cNvSpPr txBox="1">
              <a:spLocks/>
            </p:cNvSpPr>
            <p:nvPr/>
          </p:nvSpPr>
          <p:spPr>
            <a:xfrm>
              <a:off x="4016462" y="2079151"/>
              <a:ext cx="1215514" cy="576611"/>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800" dirty="0" err="1">
                  <a:solidFill>
                    <a:schemeClr val="tx1"/>
                  </a:solidFill>
                </a:rPr>
                <a:t>Cuộn</a:t>
              </a:r>
              <a:r>
                <a:rPr lang="en-US" sz="1800" dirty="0">
                  <a:solidFill>
                    <a:schemeClr val="tx1"/>
                  </a:solidFill>
                </a:rPr>
                <a:t> </a:t>
              </a:r>
              <a:r>
                <a:rPr lang="en-US" sz="1800" dirty="0" err="1">
                  <a:solidFill>
                    <a:schemeClr val="tx1"/>
                  </a:solidFill>
                </a:rPr>
                <a:t>dây</a:t>
              </a:r>
              <a:r>
                <a:rPr lang="en-US" sz="1800" dirty="0">
                  <a:solidFill>
                    <a:schemeClr val="tx1"/>
                  </a:solidFill>
                </a:rPr>
                <a:t> </a:t>
              </a:r>
              <a:r>
                <a:rPr lang="en-US" sz="1800" dirty="0" err="1">
                  <a:solidFill>
                    <a:schemeClr val="tx1"/>
                  </a:solidFill>
                </a:rPr>
                <a:t>dẫn</a:t>
              </a:r>
              <a:endParaRPr lang="en-US" sz="1800" dirty="0">
                <a:solidFill>
                  <a:schemeClr val="tx1"/>
                </a:solidFill>
              </a:endParaRPr>
            </a:p>
          </p:txBody>
        </p:sp>
        <p:sp>
          <p:nvSpPr>
            <p:cNvPr id="19" name="Google Shape;9834;p32">
              <a:extLst>
                <a:ext uri="{FF2B5EF4-FFF2-40B4-BE49-F238E27FC236}">
                  <a16:creationId xmlns:a16="http://schemas.microsoft.com/office/drawing/2014/main" id="{810B155C-CD63-4EE6-AF58-5A619488C11E}"/>
                </a:ext>
              </a:extLst>
            </p:cNvPr>
            <p:cNvSpPr txBox="1">
              <a:spLocks/>
            </p:cNvSpPr>
            <p:nvPr/>
          </p:nvSpPr>
          <p:spPr>
            <a:xfrm>
              <a:off x="5407991" y="1904329"/>
              <a:ext cx="1449199" cy="524376"/>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800" dirty="0">
                  <a:solidFill>
                    <a:schemeClr val="tx1"/>
                  </a:solidFill>
                </a:rPr>
                <a:t>Nam </a:t>
              </a:r>
              <a:r>
                <a:rPr lang="en-US" sz="1800" dirty="0" err="1">
                  <a:solidFill>
                    <a:schemeClr val="tx1"/>
                  </a:solidFill>
                </a:rPr>
                <a:t>châm</a:t>
              </a:r>
              <a:r>
                <a:rPr lang="en-US" sz="1800" dirty="0">
                  <a:solidFill>
                    <a:schemeClr val="tx1"/>
                  </a:solidFill>
                </a:rPr>
                <a:t> </a:t>
              </a:r>
              <a:r>
                <a:rPr lang="en-US" sz="1800" dirty="0" err="1">
                  <a:solidFill>
                    <a:schemeClr val="tx1"/>
                  </a:solidFill>
                </a:rPr>
                <a:t>vĩnh</a:t>
              </a:r>
              <a:r>
                <a:rPr lang="en-US" sz="1800" dirty="0">
                  <a:solidFill>
                    <a:schemeClr val="tx1"/>
                  </a:solidFill>
                </a:rPr>
                <a:t> </a:t>
              </a:r>
              <a:r>
                <a:rPr lang="en-US" sz="1800" dirty="0" err="1">
                  <a:solidFill>
                    <a:schemeClr val="tx1"/>
                  </a:solidFill>
                </a:rPr>
                <a:t>cửu</a:t>
              </a:r>
              <a:endParaRPr lang="en-US" sz="1800" dirty="0">
                <a:solidFill>
                  <a:schemeClr val="tx1"/>
                </a:solidFill>
              </a:endParaRPr>
            </a:p>
          </p:txBody>
        </p:sp>
        <p:sp>
          <p:nvSpPr>
            <p:cNvPr id="20" name="Google Shape;9834;p32">
              <a:extLst>
                <a:ext uri="{FF2B5EF4-FFF2-40B4-BE49-F238E27FC236}">
                  <a16:creationId xmlns:a16="http://schemas.microsoft.com/office/drawing/2014/main" id="{94D8FB67-DF78-4D1E-A26C-898165C6AF3E}"/>
                </a:ext>
              </a:extLst>
            </p:cNvPr>
            <p:cNvSpPr txBox="1">
              <a:spLocks/>
            </p:cNvSpPr>
            <p:nvPr/>
          </p:nvSpPr>
          <p:spPr>
            <a:xfrm>
              <a:off x="4517794" y="3325312"/>
              <a:ext cx="1939091" cy="993736"/>
            </a:xfrm>
            <a:prstGeom prst="rect">
              <a:avLst/>
            </a:prstGeom>
            <a:solidFill>
              <a:srgbClr val="D2D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Fira Sans Condensed Black" panose="020B0A03050000020004" pitchFamily="34" charset="0"/>
                  <a:ea typeface="Gantari ExtraBold"/>
                  <a:cs typeface="Gantari ExtraBold"/>
                  <a:sym typeface="Gantari ExtraBold"/>
                </a:defRPr>
              </a:lvl1pPr>
              <a:lvl2pPr marR="0" lvl="1"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2pPr>
              <a:lvl3pPr marR="0" lvl="2"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3pPr>
              <a:lvl4pPr marR="0" lvl="3"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4pPr>
              <a:lvl5pPr marR="0" lvl="4"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5pPr>
              <a:lvl6pPr marR="0" lvl="5"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6pPr>
              <a:lvl7pPr marR="0" lvl="6"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7pPr>
              <a:lvl8pPr marR="0" lvl="7"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8pPr>
              <a:lvl9pPr marR="0" lvl="8" algn="ctr" rtl="0">
                <a:lnSpc>
                  <a:spcPct val="100000"/>
                </a:lnSpc>
                <a:spcBef>
                  <a:spcPts val="0"/>
                </a:spcBef>
                <a:spcAft>
                  <a:spcPts val="0"/>
                </a:spcAft>
                <a:buClr>
                  <a:schemeClr val="lt2"/>
                </a:buClr>
                <a:buSzPts val="3600"/>
                <a:buFont typeface="Gantari ExtraBold"/>
                <a:buNone/>
                <a:defRPr sz="3600" b="0" i="0" u="none" strike="noStrike" cap="none">
                  <a:solidFill>
                    <a:schemeClr val="lt2"/>
                  </a:solidFill>
                  <a:latin typeface="Gantari ExtraBold"/>
                  <a:ea typeface="Gantari ExtraBold"/>
                  <a:cs typeface="Gantari ExtraBold"/>
                  <a:sym typeface="Gantari ExtraBold"/>
                </a:defRPr>
              </a:lvl9pPr>
            </a:lstStyle>
            <a:p>
              <a:r>
                <a:rPr lang="en-US" sz="1800" dirty="0">
                  <a:solidFill>
                    <a:schemeClr val="tx1"/>
                  </a:solidFill>
                </a:rPr>
                <a:t>Hai </a:t>
              </a:r>
              <a:r>
                <a:rPr lang="en-US" sz="1800" dirty="0" err="1">
                  <a:solidFill>
                    <a:schemeClr val="tx1"/>
                  </a:solidFill>
                </a:rPr>
                <a:t>đèn</a:t>
              </a:r>
              <a:r>
                <a:rPr lang="en-US" sz="1800" dirty="0">
                  <a:solidFill>
                    <a:schemeClr val="tx1"/>
                  </a:solidFill>
                </a:rPr>
                <a:t> LED </a:t>
              </a:r>
              <a:r>
                <a:rPr lang="en-US" sz="1800" dirty="0" err="1">
                  <a:solidFill>
                    <a:schemeClr val="tx1"/>
                  </a:solidFill>
                </a:rPr>
                <a:t>mắc</a:t>
              </a:r>
              <a:r>
                <a:rPr lang="en-US" sz="1800" dirty="0">
                  <a:solidFill>
                    <a:schemeClr val="tx1"/>
                  </a:solidFill>
                </a:rPr>
                <a:t> song song </a:t>
              </a:r>
              <a:r>
                <a:rPr lang="en-US" sz="1800" dirty="0" err="1">
                  <a:solidFill>
                    <a:schemeClr val="tx1"/>
                  </a:solidFill>
                </a:rPr>
                <a:t>ngược</a:t>
              </a:r>
              <a:r>
                <a:rPr lang="en-US" sz="1800" dirty="0">
                  <a:solidFill>
                    <a:schemeClr val="tx1"/>
                  </a:solidFill>
                </a:rPr>
                <a:t> </a:t>
              </a:r>
              <a:r>
                <a:rPr lang="en-US" sz="1800" dirty="0" err="1">
                  <a:solidFill>
                    <a:schemeClr val="tx1"/>
                  </a:solidFill>
                </a:rPr>
                <a:t>cực</a:t>
              </a:r>
              <a:endParaRPr lang="en-US" sz="1800" dirty="0">
                <a:solidFill>
                  <a:schemeClr val="tx1"/>
                </a:solidFill>
              </a:endParaRPr>
            </a:p>
          </p:txBody>
        </p:sp>
      </p:grpSp>
    </p:spTree>
    <p:extLst>
      <p:ext uri="{BB962C8B-B14F-4D97-AF65-F5344CB8AC3E}">
        <p14:creationId xmlns:p14="http://schemas.microsoft.com/office/powerpoint/2010/main" val="349195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3000"/>
                                  </p:iterate>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3000"/>
                                  </p:iterate>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031"/>
        <p:cNvGrpSpPr/>
        <p:nvPr/>
      </p:nvGrpSpPr>
      <p:grpSpPr>
        <a:xfrm>
          <a:off x="0" y="0"/>
          <a:ext cx="0" cy="0"/>
          <a:chOff x="0" y="0"/>
          <a:chExt cx="0" cy="0"/>
        </a:xfrm>
      </p:grpSpPr>
      <p:sp>
        <p:nvSpPr>
          <p:cNvPr id="6" name="Hình chữ nhật: Góc Tròn 17">
            <a:extLst>
              <a:ext uri="{FF2B5EF4-FFF2-40B4-BE49-F238E27FC236}">
                <a16:creationId xmlns:a16="http://schemas.microsoft.com/office/drawing/2014/main" id="{C0252F16-1565-6C1D-9FE8-9ACB93EA3C48}"/>
              </a:ext>
            </a:extLst>
          </p:cNvPr>
          <p:cNvSpPr/>
          <p:nvPr/>
        </p:nvSpPr>
        <p:spPr>
          <a:xfrm>
            <a:off x="1319170" y="892179"/>
            <a:ext cx="6745249" cy="3300679"/>
          </a:xfrm>
          <a:prstGeom prst="roundRect">
            <a:avLst/>
          </a:prstGeom>
          <a:solidFill>
            <a:schemeClr val="accent3">
              <a:lumMod val="20000"/>
              <a:lumOff val="80000"/>
            </a:schemeClr>
          </a:solidFill>
          <a:effectLst>
            <a:outerShdw blurRad="50800" dist="139700" dir="708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182880" numCol="1" spcCol="1270" anchor="ctr" anchorCtr="0">
            <a:noAutofit/>
          </a:bodyPr>
          <a:lstStyle/>
          <a:p>
            <a:pPr defTabSz="1566863">
              <a:lnSpc>
                <a:spcPct val="120000"/>
              </a:lnSpc>
              <a:spcBef>
                <a:spcPct val="0"/>
              </a:spcBef>
              <a:spcAft>
                <a:spcPct val="35000"/>
              </a:spcAft>
              <a:buClrTx/>
              <a:defRPr/>
            </a:pPr>
            <a:r>
              <a:rPr lang="en-US" sz="6000" b="1" kern="1200" dirty="0">
                <a:solidFill>
                  <a:srgbClr val="9BBB59">
                    <a:lumMod val="50000"/>
                  </a:srgbClr>
                </a:solidFill>
                <a:latin typeface="Calibri" panose="020F0502020204030204" pitchFamily="34" charset="0"/>
                <a:ea typeface="inpin heiti" charset="-122"/>
              </a:rPr>
              <a:t>10.</a:t>
            </a:r>
          </a:p>
        </p:txBody>
      </p:sp>
      <p:sp>
        <p:nvSpPr>
          <p:cNvPr id="7" name="Hình chữ nhật 1">
            <a:extLst>
              <a:ext uri="{FF2B5EF4-FFF2-40B4-BE49-F238E27FC236}">
                <a16:creationId xmlns:a16="http://schemas.microsoft.com/office/drawing/2014/main" id="{C039B56E-62C6-3729-8CF4-1A5B12313925}"/>
              </a:ext>
            </a:extLst>
          </p:cNvPr>
          <p:cNvSpPr/>
          <p:nvPr/>
        </p:nvSpPr>
        <p:spPr>
          <a:xfrm>
            <a:off x="2667815" y="1757688"/>
            <a:ext cx="4907580" cy="1569660"/>
          </a:xfrm>
          <a:prstGeom prst="rect">
            <a:avLst/>
          </a:prstGeom>
        </p:spPr>
        <p:txBody>
          <a:bodyPr wrap="square">
            <a:spAutoFit/>
          </a:bodyPr>
          <a:lstStyle/>
          <a:p>
            <a:pPr defTabSz="342900">
              <a:buClrTx/>
            </a:pPr>
            <a:r>
              <a:rPr lang="vi-VN"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Nêu tên một số dụng cụ, thiết bị mà hoạt động của chúng dựa vào hiện tượng cảm ứng điện từ</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Gỉai</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thích</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sự</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tạo</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thành</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dòng</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điện</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ở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các</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ví</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dụ</a:t>
            </a:r>
            <a:r>
              <a:rPr 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 </a:t>
            </a:r>
            <a:r>
              <a:rPr lang="en-US" sz="2400" b="1" kern="800" dirty="0" err="1">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rPr>
              <a:t>đó</a:t>
            </a:r>
            <a:endParaRPr lang="zh-CN" altLang="en-US" sz="2400" b="1" kern="800" dirty="0">
              <a:solidFill>
                <a:schemeClr val="accent4">
                  <a:lumMod val="10000"/>
                </a:schemeClr>
              </a:solidFill>
              <a:uFill>
                <a:solidFill>
                  <a:srgbClr val="009900"/>
                </a:solidFill>
              </a:uFill>
              <a:latin typeface="Calibri" panose="020F0502020204030204" pitchFamily="34" charset="0"/>
              <a:cs typeface="Times New Roman" panose="02020603050405020304" pitchFamily="18" charset="0"/>
              <a:sym typeface="+mn-lt"/>
            </a:endParaRPr>
          </a:p>
        </p:txBody>
      </p:sp>
    </p:spTree>
    <p:extLst>
      <p:ext uri="{BB962C8B-B14F-4D97-AF65-F5344CB8AC3E}">
        <p14:creationId xmlns:p14="http://schemas.microsoft.com/office/powerpoint/2010/main" val="1636010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959"/>
        <p:cNvGrpSpPr/>
        <p:nvPr/>
      </p:nvGrpSpPr>
      <p:grpSpPr>
        <a:xfrm>
          <a:off x="0" y="0"/>
          <a:ext cx="0" cy="0"/>
          <a:chOff x="0" y="0"/>
          <a:chExt cx="0" cy="0"/>
        </a:xfrm>
      </p:grpSpPr>
      <p:pic>
        <p:nvPicPr>
          <p:cNvPr id="8" name="Picture 7">
            <a:extLst>
              <a:ext uri="{FF2B5EF4-FFF2-40B4-BE49-F238E27FC236}">
                <a16:creationId xmlns:a16="http://schemas.microsoft.com/office/drawing/2014/main" id="{6640ECC2-B40C-FBD6-5EA1-AC04CCB6667D}"/>
              </a:ext>
            </a:extLst>
          </p:cNvPr>
          <p:cNvPicPr>
            <a:picLocks noChangeAspect="1"/>
          </p:cNvPicPr>
          <p:nvPr/>
        </p:nvPicPr>
        <p:blipFill>
          <a:blip r:embed="rId3"/>
          <a:stretch>
            <a:fillRect/>
          </a:stretch>
        </p:blipFill>
        <p:spPr>
          <a:xfrm>
            <a:off x="0" y="0"/>
            <a:ext cx="9144000" cy="5143500"/>
          </a:xfrm>
          <a:prstGeom prst="rect">
            <a:avLst/>
          </a:prstGeom>
        </p:spPr>
      </p:pic>
      <p:pic>
        <p:nvPicPr>
          <p:cNvPr id="11" name="Picture 121" descr="Vật Lí lớp 9 | Tổng hợp Lý thuyết - Bài tập Vật Lý 9 có đáp án">
            <a:extLst>
              <a:ext uri="{FF2B5EF4-FFF2-40B4-BE49-F238E27FC236}">
                <a16:creationId xmlns:a16="http://schemas.microsoft.com/office/drawing/2014/main" id="{4CD635B4-3D0C-CF79-4410-CA53A610B234}"/>
              </a:ext>
            </a:extLst>
          </p:cNvPr>
          <p:cNvPicPr/>
          <p:nvPr/>
        </p:nvPicPr>
        <p:blipFill>
          <a:blip r:embed="rId4"/>
          <a:srcRect/>
          <a:stretch>
            <a:fillRect/>
          </a:stretch>
        </p:blipFill>
        <p:spPr bwMode="auto">
          <a:xfrm>
            <a:off x="381848" y="1900432"/>
            <a:ext cx="8234191" cy="2668740"/>
          </a:xfrm>
          <a:prstGeom prst="rect">
            <a:avLst/>
          </a:prstGeom>
          <a:noFill/>
          <a:ln w="9525">
            <a:noFill/>
            <a:miter lim="800000"/>
            <a:headEnd/>
            <a:tailEnd/>
          </a:ln>
        </p:spPr>
      </p:pic>
      <p:sp>
        <p:nvSpPr>
          <p:cNvPr id="12" name="任意多边形 7">
            <a:extLst>
              <a:ext uri="{FF2B5EF4-FFF2-40B4-BE49-F238E27FC236}">
                <a16:creationId xmlns:a16="http://schemas.microsoft.com/office/drawing/2014/main" id="{555162DE-7ED3-46D9-BF68-895BFD4ED826}"/>
              </a:ext>
            </a:extLst>
          </p:cNvPr>
          <p:cNvSpPr/>
          <p:nvPr/>
        </p:nvSpPr>
        <p:spPr>
          <a:xfrm>
            <a:off x="468489" y="356931"/>
            <a:ext cx="8147550" cy="1395654"/>
          </a:xfrm>
          <a:prstGeom prst="snip2DiagRect">
            <a:avLst/>
          </a:prstGeom>
          <a:solidFill>
            <a:srgbClr val="FFC984">
              <a:alpha val="7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marL="214313" indent="-214313" defTabSz="1566863">
              <a:lnSpc>
                <a:spcPct val="120000"/>
              </a:lnSpc>
              <a:spcBef>
                <a:spcPct val="0"/>
              </a:spcBef>
              <a:spcAft>
                <a:spcPct val="35000"/>
              </a:spcAft>
              <a:buClrTx/>
              <a:buFont typeface="Wingdings" panose="05000000000000000000" pitchFamily="2" charset="2"/>
              <a:buChar char="q"/>
              <a:defRPr/>
            </a:pPr>
            <a:r>
              <a:rPr lang="en-US" sz="2100" kern="1200" dirty="0" err="1">
                <a:solidFill>
                  <a:prstClr val="black"/>
                </a:solidFill>
                <a:latin typeface="Calibri" panose="020F0502020204030204" pitchFamily="34" charset="0"/>
                <a:cs typeface="Calibri" panose="020F0502020204030204" pitchFamily="34" charset="0"/>
              </a:rPr>
              <a:t>Bộ</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phận</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chính</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của</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đinamô</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là</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một</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nam</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châm</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và</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cuộn</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dây</a:t>
            </a:r>
            <a:endParaRPr lang="en-US" sz="2100" kern="1200" dirty="0">
              <a:solidFill>
                <a:prstClr val="black"/>
              </a:solidFill>
              <a:latin typeface="Calibri" panose="020F0502020204030204" pitchFamily="34" charset="0"/>
              <a:cs typeface="Calibri" panose="020F0502020204030204" pitchFamily="34" charset="0"/>
            </a:endParaRPr>
          </a:p>
          <a:p>
            <a:pPr marL="214313" indent="-214313" defTabSz="1566863">
              <a:lnSpc>
                <a:spcPct val="120000"/>
              </a:lnSpc>
              <a:spcBef>
                <a:spcPct val="0"/>
              </a:spcBef>
              <a:spcAft>
                <a:spcPct val="35000"/>
              </a:spcAft>
              <a:buClrTx/>
              <a:buFont typeface="Wingdings" panose="05000000000000000000" pitchFamily="2" charset="2"/>
              <a:buChar char="q"/>
              <a:defRPr/>
            </a:pPr>
            <a:r>
              <a:rPr lang="en-US" sz="2100" kern="1200" dirty="0">
                <a:solidFill>
                  <a:prstClr val="black"/>
                </a:solidFill>
                <a:latin typeface="Calibri" panose="020F0502020204030204" pitchFamily="34" charset="0"/>
                <a:cs typeface="Calibri" panose="020F0502020204030204" pitchFamily="34" charset="0"/>
              </a:rPr>
              <a:t>Khi quay </a:t>
            </a:r>
            <a:r>
              <a:rPr lang="en-US" sz="2100" kern="1200" dirty="0" err="1">
                <a:solidFill>
                  <a:prstClr val="black"/>
                </a:solidFill>
                <a:latin typeface="Calibri" panose="020F0502020204030204" pitchFamily="34" charset="0"/>
                <a:cs typeface="Calibri" panose="020F0502020204030204" pitchFamily="34" charset="0"/>
              </a:rPr>
              <a:t>núm</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của</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đinamô</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thì</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nam</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châm</a:t>
            </a:r>
            <a:r>
              <a:rPr lang="en-US" sz="2100" kern="1200" dirty="0">
                <a:solidFill>
                  <a:prstClr val="black"/>
                </a:solidFill>
                <a:latin typeface="Calibri" panose="020F0502020204030204" pitchFamily="34" charset="0"/>
                <a:cs typeface="Calibri" panose="020F0502020204030204" pitchFamily="34" charset="0"/>
              </a:rPr>
              <a:t> quay </a:t>
            </a:r>
            <a:r>
              <a:rPr lang="en-US" sz="2100" kern="1200" dirty="0" err="1">
                <a:solidFill>
                  <a:prstClr val="black"/>
                </a:solidFill>
                <a:latin typeface="Calibri" panose="020F0502020204030204" pitchFamily="34" charset="0"/>
                <a:cs typeface="Calibri" panose="020F0502020204030204" pitchFamily="34" charset="0"/>
              </a:rPr>
              <a:t>theo</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a:solidFill>
                  <a:prstClr val="black"/>
                </a:solidFill>
                <a:latin typeface="#9Slide03 Arima Madurai Black" panose="00000A00000000000000" pitchFamily="2" charset="-93"/>
                <a:cs typeface="#9Slide03 Arima Madurai Black" panose="00000A00000000000000" pitchFamily="2" charset="-93"/>
              </a:rPr>
              <a:t>→</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số</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đường</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sức</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từ</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xuyên</a:t>
            </a:r>
            <a:r>
              <a:rPr lang="en-US" sz="2100" kern="1200" dirty="0">
                <a:solidFill>
                  <a:prstClr val="black"/>
                </a:solidFill>
                <a:latin typeface="Calibri" panose="020F0502020204030204" pitchFamily="34" charset="0"/>
                <a:cs typeface="Calibri" panose="020F0502020204030204" pitchFamily="34" charset="0"/>
              </a:rPr>
              <a:t> qua </a:t>
            </a:r>
            <a:r>
              <a:rPr lang="en-US" sz="2100" kern="1200" dirty="0" err="1">
                <a:solidFill>
                  <a:prstClr val="black"/>
                </a:solidFill>
                <a:latin typeface="Calibri" panose="020F0502020204030204" pitchFamily="34" charset="0"/>
                <a:cs typeface="Calibri" panose="020F0502020204030204" pitchFamily="34" charset="0"/>
              </a:rPr>
              <a:t>cuộn</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dây</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biến</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thiên</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a:solidFill>
                  <a:prstClr val="black"/>
                </a:solidFill>
                <a:latin typeface="#9Slide03 Arima Madurai Black" panose="00000A00000000000000" pitchFamily="2" charset="-93"/>
                <a:cs typeface="#9Slide03 Arima Madurai Black" panose="00000A00000000000000" pitchFamily="2" charset="-93"/>
              </a:rPr>
              <a:t>→</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đèn</a:t>
            </a:r>
            <a:r>
              <a:rPr lang="en-US" sz="2100" kern="1200" dirty="0">
                <a:solidFill>
                  <a:prstClr val="black"/>
                </a:solidFill>
                <a:latin typeface="Calibri" panose="020F0502020204030204" pitchFamily="34" charset="0"/>
                <a:cs typeface="Calibri" panose="020F0502020204030204" pitchFamily="34" charset="0"/>
              </a:rPr>
              <a:t> </a:t>
            </a:r>
            <a:r>
              <a:rPr lang="en-US" sz="2100" kern="1200" dirty="0" err="1">
                <a:solidFill>
                  <a:prstClr val="black"/>
                </a:solidFill>
                <a:latin typeface="Calibri" panose="020F0502020204030204" pitchFamily="34" charset="0"/>
                <a:cs typeface="Calibri" panose="020F0502020204030204" pitchFamily="34" charset="0"/>
              </a:rPr>
              <a:t>sáng</a:t>
            </a:r>
            <a:endParaRPr lang="zh-CN" altLang="en-US" sz="4500" kern="1200" dirty="0">
              <a:solidFill>
                <a:prstClr val="black"/>
              </a:solidFill>
              <a:latin typeface="Calibri" panose="020F0502020204030204" pitchFamily="34" charset="0"/>
              <a:ea typeface="inpin heiti" charset="-122"/>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25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959"/>
        <p:cNvGrpSpPr/>
        <p:nvPr/>
      </p:nvGrpSpPr>
      <p:grpSpPr>
        <a:xfrm>
          <a:off x="0" y="0"/>
          <a:ext cx="0" cy="0"/>
          <a:chOff x="0" y="0"/>
          <a:chExt cx="0" cy="0"/>
        </a:xfrm>
      </p:grpSpPr>
      <p:pic>
        <p:nvPicPr>
          <p:cNvPr id="8" name="Picture 7">
            <a:extLst>
              <a:ext uri="{FF2B5EF4-FFF2-40B4-BE49-F238E27FC236}">
                <a16:creationId xmlns:a16="http://schemas.microsoft.com/office/drawing/2014/main" id="{6640ECC2-B40C-FBD6-5EA1-AC04CCB6667D}"/>
              </a:ext>
            </a:extLst>
          </p:cNvPr>
          <p:cNvPicPr>
            <a:picLocks noChangeAspect="1"/>
          </p:cNvPicPr>
          <p:nvPr/>
        </p:nvPicPr>
        <p:blipFill>
          <a:blip r:embed="rId3"/>
          <a:stretch>
            <a:fillRect/>
          </a:stretch>
        </p:blipFill>
        <p:spPr>
          <a:xfrm>
            <a:off x="0" y="0"/>
            <a:ext cx="9144000" cy="5143500"/>
          </a:xfrm>
          <a:prstGeom prst="rect">
            <a:avLst/>
          </a:prstGeom>
        </p:spPr>
      </p:pic>
      <p:pic>
        <p:nvPicPr>
          <p:cNvPr id="1026" name="Picture 2" descr="Máy phát điện: Rất nguy hiểm nếu vận hành không đúng">
            <a:extLst>
              <a:ext uri="{FF2B5EF4-FFF2-40B4-BE49-F238E27FC236}">
                <a16:creationId xmlns:a16="http://schemas.microsoft.com/office/drawing/2014/main" id="{77A9A207-48A7-9578-183B-27423E798C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24" r="6636"/>
          <a:stretch/>
        </p:blipFill>
        <p:spPr bwMode="auto">
          <a:xfrm>
            <a:off x="4259765" y="743507"/>
            <a:ext cx="4296938" cy="3947440"/>
          </a:xfrm>
          <a:prstGeom prst="rect">
            <a:avLst/>
          </a:prstGeom>
          <a:noFill/>
          <a:extLst>
            <a:ext uri="{909E8E84-426E-40DD-AFC4-6F175D3DCCD1}">
              <a14:hiddenFill xmlns:a14="http://schemas.microsoft.com/office/drawing/2010/main">
                <a:solidFill>
                  <a:srgbClr val="FFFFFF"/>
                </a:solidFill>
              </a14:hiddenFill>
            </a:ext>
          </a:extLst>
        </p:spPr>
      </p:pic>
      <p:sp>
        <p:nvSpPr>
          <p:cNvPr id="12" name="任意多边形 7">
            <a:extLst>
              <a:ext uri="{FF2B5EF4-FFF2-40B4-BE49-F238E27FC236}">
                <a16:creationId xmlns:a16="http://schemas.microsoft.com/office/drawing/2014/main" id="{555162DE-7ED3-46D9-BF68-895BFD4ED826}"/>
              </a:ext>
            </a:extLst>
          </p:cNvPr>
          <p:cNvSpPr/>
          <p:nvPr/>
        </p:nvSpPr>
        <p:spPr>
          <a:xfrm>
            <a:off x="468489" y="356931"/>
            <a:ext cx="3716935" cy="4334016"/>
          </a:xfrm>
          <a:prstGeom prst="snip2DiagRect">
            <a:avLst/>
          </a:prstGeom>
          <a:solidFill>
            <a:srgbClr val="FFC984">
              <a:alpha val="7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658" tIns="213658" rIns="213658" bIns="213658" numCol="1" spcCol="1270" anchor="ctr" anchorCtr="0">
            <a:noAutofit/>
          </a:bodyPr>
          <a:lstStyle/>
          <a:p>
            <a:pPr marL="214313" indent="-214313" defTabSz="1566863">
              <a:lnSpc>
                <a:spcPct val="120000"/>
              </a:lnSpc>
              <a:spcBef>
                <a:spcPct val="0"/>
              </a:spcBef>
              <a:spcAft>
                <a:spcPct val="35000"/>
              </a:spcAft>
              <a:buClrTx/>
              <a:buFont typeface="Wingdings" panose="05000000000000000000" pitchFamily="2" charset="2"/>
              <a:buChar char="q"/>
              <a:defRPr/>
            </a:pPr>
            <a:r>
              <a:rPr lang="en-US" sz="2100" kern="1200" dirty="0">
                <a:solidFill>
                  <a:prstClr val="black"/>
                </a:solidFill>
                <a:latin typeface="Calibri" panose="020F0502020204030204" pitchFamily="34" charset="0"/>
                <a:cs typeface="Calibri" panose="020F0502020204030204" pitchFamily="34" charset="0"/>
              </a:rPr>
              <a:t> </a:t>
            </a:r>
            <a:r>
              <a:rPr lang="en-US" sz="2100" b="1" kern="1200" dirty="0" err="1">
                <a:solidFill>
                  <a:prstClr val="black"/>
                </a:solidFill>
                <a:latin typeface="Calibri" panose="020F0502020204030204" pitchFamily="34" charset="0"/>
                <a:cs typeface="Calibri" panose="020F0502020204030204" pitchFamily="34" charset="0"/>
              </a:rPr>
              <a:t>Máy</a:t>
            </a:r>
            <a:r>
              <a:rPr lang="en-US" sz="2100" b="1" kern="1200" dirty="0">
                <a:solidFill>
                  <a:prstClr val="black"/>
                </a:solidFill>
                <a:latin typeface="Calibri" panose="020F0502020204030204" pitchFamily="34" charset="0"/>
                <a:cs typeface="Calibri" panose="020F0502020204030204" pitchFamily="34" charset="0"/>
              </a:rPr>
              <a:t> </a:t>
            </a:r>
            <a:r>
              <a:rPr lang="en-US" sz="2100" b="1" kern="1200" dirty="0" err="1">
                <a:solidFill>
                  <a:prstClr val="black"/>
                </a:solidFill>
                <a:latin typeface="Calibri" panose="020F0502020204030204" pitchFamily="34" charset="0"/>
                <a:cs typeface="Calibri" panose="020F0502020204030204" pitchFamily="34" charset="0"/>
              </a:rPr>
              <a:t>phát</a:t>
            </a:r>
            <a:r>
              <a:rPr lang="en-US" sz="2100" b="1" kern="1200" dirty="0">
                <a:solidFill>
                  <a:prstClr val="black"/>
                </a:solidFill>
                <a:latin typeface="Calibri" panose="020F0502020204030204" pitchFamily="34" charset="0"/>
                <a:cs typeface="Calibri" panose="020F0502020204030204" pitchFamily="34" charset="0"/>
              </a:rPr>
              <a:t> </a:t>
            </a:r>
            <a:r>
              <a:rPr lang="en-US" sz="2100" b="1" kern="1200" dirty="0" err="1">
                <a:solidFill>
                  <a:prstClr val="black"/>
                </a:solidFill>
                <a:latin typeface="Calibri" panose="020F0502020204030204" pitchFamily="34" charset="0"/>
                <a:cs typeface="Calibri" panose="020F0502020204030204" pitchFamily="34" charset="0"/>
              </a:rPr>
              <a:t>điện</a:t>
            </a:r>
            <a:endParaRPr lang="en-US" sz="2100" b="1" kern="1200" dirty="0">
              <a:solidFill>
                <a:prstClr val="black"/>
              </a:solidFill>
              <a:latin typeface="Calibri" panose="020F0502020204030204" pitchFamily="34" charset="0"/>
              <a:cs typeface="Calibri" panose="020F0502020204030204" pitchFamily="34" charset="0"/>
            </a:endParaRPr>
          </a:p>
          <a:p>
            <a:pPr marL="214313" indent="-214313" defTabSz="1566863">
              <a:lnSpc>
                <a:spcPct val="120000"/>
              </a:lnSpc>
              <a:spcBef>
                <a:spcPct val="0"/>
              </a:spcBef>
              <a:spcAft>
                <a:spcPct val="35000"/>
              </a:spcAft>
              <a:buClrTx/>
              <a:buFont typeface="Wingdings" panose="05000000000000000000" pitchFamily="2" charset="2"/>
              <a:buChar char="q"/>
              <a:defRPr/>
            </a:pPr>
            <a:r>
              <a:rPr lang="en-US" sz="2100" kern="1200" dirty="0">
                <a:solidFill>
                  <a:prstClr val="black"/>
                </a:solidFill>
                <a:latin typeface="Calibri" panose="020F0502020204030204" pitchFamily="34" charset="0"/>
                <a:cs typeface="Calibri" panose="020F0502020204030204" pitchFamily="34" charset="0"/>
              </a:rPr>
              <a:t> </a:t>
            </a:r>
            <a:r>
              <a:rPr lang="vi-VN" sz="2100" kern="1200" dirty="0">
                <a:solidFill>
                  <a:prstClr val="black"/>
                </a:solidFill>
                <a:latin typeface="Calibri" panose="020F0502020204030204" pitchFamily="34" charset="0"/>
                <a:cs typeface="Calibri" panose="020F0502020204030204" pitchFamily="34" charset="0"/>
              </a:rPr>
              <a:t>đặt cuộc dây vào giữa hai cực của nam châm, hai đầu cuộn dây nối với pin để lưu trữ điện hoặc đèn LED nhỏ, cố định nam châm, quay cuộn dây quanh trục, dòng điện cảm ứng sinh ra trong cuộn dây</a:t>
            </a:r>
            <a:endParaRPr lang="zh-CN" altLang="en-US" sz="4500" kern="1200" dirty="0">
              <a:solidFill>
                <a:prstClr val="black"/>
              </a:solidFill>
              <a:latin typeface="Calibri" panose="020F0502020204030204" pitchFamily="34" charset="0"/>
              <a:ea typeface="inpin heiti" charset="-122"/>
              <a:cs typeface="Calibri" panose="020F0502020204030204" pitchFamily="34" charset="0"/>
            </a:endParaRPr>
          </a:p>
        </p:txBody>
      </p:sp>
    </p:spTree>
    <p:extLst>
      <p:ext uri="{BB962C8B-B14F-4D97-AF65-F5344CB8AC3E}">
        <p14:creationId xmlns:p14="http://schemas.microsoft.com/office/powerpoint/2010/main" val="3925884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079"/>
        <p:cNvGrpSpPr/>
        <p:nvPr/>
      </p:nvGrpSpPr>
      <p:grpSpPr>
        <a:xfrm>
          <a:off x="0" y="0"/>
          <a:ext cx="0" cy="0"/>
          <a:chOff x="0" y="0"/>
          <a:chExt cx="0" cy="0"/>
        </a:xfrm>
      </p:grpSpPr>
      <p:sp>
        <p:nvSpPr>
          <p:cNvPr id="10080" name="Google Shape;10080;p48"/>
          <p:cNvSpPr txBox="1">
            <a:spLocks noGrp="1"/>
          </p:cNvSpPr>
          <p:nvPr>
            <p:ph type="ctrTitle"/>
          </p:nvPr>
        </p:nvSpPr>
        <p:spPr>
          <a:xfrm>
            <a:off x="2783688" y="1809149"/>
            <a:ext cx="3684300" cy="94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7200" dirty="0"/>
              <a:t>THANKS!</a:t>
            </a:r>
            <a:endParaRPr sz="7200" dirty="0"/>
          </a:p>
        </p:txBody>
      </p:sp>
      <p:grpSp>
        <p:nvGrpSpPr>
          <p:cNvPr id="10103" name="Google Shape;10103;p48"/>
          <p:cNvGrpSpPr/>
          <p:nvPr/>
        </p:nvGrpSpPr>
        <p:grpSpPr>
          <a:xfrm rot="-8100000">
            <a:off x="6160889" y="979832"/>
            <a:ext cx="2270043" cy="183536"/>
            <a:chOff x="5419725" y="2413000"/>
            <a:chExt cx="2169725" cy="175425"/>
          </a:xfrm>
        </p:grpSpPr>
        <p:sp>
          <p:nvSpPr>
            <p:cNvPr id="10104" name="Google Shape;10104;p48"/>
            <p:cNvSpPr/>
            <p:nvPr/>
          </p:nvSpPr>
          <p:spPr>
            <a:xfrm>
              <a:off x="5419725" y="2413000"/>
              <a:ext cx="2027325" cy="175425"/>
            </a:xfrm>
            <a:custGeom>
              <a:avLst/>
              <a:gdLst/>
              <a:ahLst/>
              <a:cxnLst/>
              <a:rect l="l" t="t" r="r" b="b"/>
              <a:pathLst>
                <a:path w="81093" h="7017" extrusionOk="0">
                  <a:moveTo>
                    <a:pt x="3509" y="0"/>
                  </a:moveTo>
                  <a:cubicBezTo>
                    <a:pt x="1571" y="0"/>
                    <a:pt x="0" y="1571"/>
                    <a:pt x="0" y="3508"/>
                  </a:cubicBezTo>
                  <a:cubicBezTo>
                    <a:pt x="0" y="5446"/>
                    <a:pt x="1571" y="7017"/>
                    <a:pt x="3509" y="7017"/>
                  </a:cubicBezTo>
                  <a:lnTo>
                    <a:pt x="81093" y="7017"/>
                  </a:lnTo>
                  <a:lnTo>
                    <a:pt x="810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48"/>
            <p:cNvSpPr/>
            <p:nvPr/>
          </p:nvSpPr>
          <p:spPr>
            <a:xfrm>
              <a:off x="7447025" y="2413000"/>
              <a:ext cx="142425" cy="175425"/>
            </a:xfrm>
            <a:custGeom>
              <a:avLst/>
              <a:gdLst/>
              <a:ahLst/>
              <a:cxnLst/>
              <a:rect l="l" t="t" r="r" b="b"/>
              <a:pathLst>
                <a:path w="5697" h="7017" extrusionOk="0">
                  <a:moveTo>
                    <a:pt x="1" y="0"/>
                  </a:moveTo>
                  <a:lnTo>
                    <a:pt x="1" y="7017"/>
                  </a:lnTo>
                  <a:lnTo>
                    <a:pt x="5410" y="3880"/>
                  </a:lnTo>
                  <a:cubicBezTo>
                    <a:pt x="5696" y="3714"/>
                    <a:pt x="5696" y="3300"/>
                    <a:pt x="5410" y="3134"/>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48"/>
            <p:cNvSpPr/>
            <p:nvPr/>
          </p:nvSpPr>
          <p:spPr>
            <a:xfrm>
              <a:off x="6846100" y="2459400"/>
              <a:ext cx="492625" cy="82550"/>
            </a:xfrm>
            <a:custGeom>
              <a:avLst/>
              <a:gdLst/>
              <a:ahLst/>
              <a:cxnLst/>
              <a:rect l="l" t="t" r="r" b="b"/>
              <a:pathLst>
                <a:path w="19705" h="3302" extrusionOk="0">
                  <a:moveTo>
                    <a:pt x="1650" y="1"/>
                  </a:moveTo>
                  <a:cubicBezTo>
                    <a:pt x="740" y="1"/>
                    <a:pt x="1" y="740"/>
                    <a:pt x="1" y="1652"/>
                  </a:cubicBezTo>
                  <a:cubicBezTo>
                    <a:pt x="1" y="2562"/>
                    <a:pt x="740" y="3301"/>
                    <a:pt x="1650" y="3301"/>
                  </a:cubicBezTo>
                  <a:lnTo>
                    <a:pt x="18054" y="3301"/>
                  </a:lnTo>
                  <a:cubicBezTo>
                    <a:pt x="18966" y="3301"/>
                    <a:pt x="19705" y="2562"/>
                    <a:pt x="19705" y="1652"/>
                  </a:cubicBezTo>
                  <a:cubicBezTo>
                    <a:pt x="19705" y="740"/>
                    <a:pt x="18966" y="1"/>
                    <a:pt x="18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07" name="Google Shape;10107;p48"/>
          <p:cNvSpPr/>
          <p:nvPr/>
        </p:nvSpPr>
        <p:spPr>
          <a:xfrm>
            <a:off x="2378250" y="3791375"/>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8" name="Google Shape;10108;p48"/>
          <p:cNvSpPr/>
          <p:nvPr/>
        </p:nvSpPr>
        <p:spPr>
          <a:xfrm>
            <a:off x="6956213" y="3555050"/>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9" name="Google Shape;10109;p48"/>
          <p:cNvSpPr/>
          <p:nvPr/>
        </p:nvSpPr>
        <p:spPr>
          <a:xfrm>
            <a:off x="2463325" y="83128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EEC01696-5553-1E41-8536-97ED706AEBF5}"/>
              </a:ext>
            </a:extLst>
          </p:cNvPr>
          <p:cNvSpPr>
            <a:spLocks noGrp="1"/>
          </p:cNvSpPr>
          <p:nvPr>
            <p:ph type="subTitle" idx="1"/>
          </p:nvPr>
        </p:nvSpPr>
        <p:spPr>
          <a:xfrm>
            <a:off x="2788950" y="2859451"/>
            <a:ext cx="3684300" cy="1297800"/>
          </a:xfrm>
          <a:solidFill>
            <a:schemeClr val="accent2"/>
          </a:solidFill>
        </p:spPr>
        <p:txBody>
          <a:bodyPr/>
          <a:lstStyle/>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a:extLst>
              <a:ext uri="{FF2B5EF4-FFF2-40B4-BE49-F238E27FC236}">
                <a16:creationId xmlns:a16="http://schemas.microsoft.com/office/drawing/2014/main" id="{8ABDF63F-FF5B-8786-700C-569EB7EFB60C}"/>
              </a:ext>
            </a:extLst>
          </p:cNvPr>
          <p:cNvSpPr>
            <a:spLocks noGrp="1"/>
          </p:cNvSpPr>
          <p:nvPr>
            <p:ph type="sldNum" sz="quarter"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nSpc>
                <a:spcPct val="100000"/>
              </a:lnSpc>
              <a:spcBef>
                <a:spcPct val="0"/>
              </a:spcBef>
              <a:buFontTx/>
              <a:buNone/>
            </a:pPr>
            <a:fld id="{2EE06212-B269-4785-B84C-3601C5F23EAF}" type="slidenum">
              <a:rPr lang="en-US" altLang="en-US" smtClean="0"/>
              <a:pPr/>
              <a:t>7</a:t>
            </a:fld>
            <a:endParaRPr lang="en-US" altLang="en-US" sz="750">
              <a:latin typeface="Times New Roman" panose="02020603050405020304" pitchFamily="18" charset="0"/>
            </a:endParaRPr>
          </a:p>
        </p:txBody>
      </p:sp>
      <p:pic>
        <p:nvPicPr>
          <p:cNvPr id="5123" name="Picture 99" descr="Chiều của dòng điện cảm ứng">
            <a:extLst>
              <a:ext uri="{FF2B5EF4-FFF2-40B4-BE49-F238E27FC236}">
                <a16:creationId xmlns:a16="http://schemas.microsoft.com/office/drawing/2014/main" id="{F5475DB1-B4E1-2969-AF07-538452176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485900"/>
            <a:ext cx="3371850" cy="26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0" name="Oval 100">
            <a:extLst>
              <a:ext uri="{FF2B5EF4-FFF2-40B4-BE49-F238E27FC236}">
                <a16:creationId xmlns:a16="http://schemas.microsoft.com/office/drawing/2014/main" id="{62FCC6ED-6F60-4B99-390D-43DEA40A3084}"/>
              </a:ext>
            </a:extLst>
          </p:cNvPr>
          <p:cNvSpPr>
            <a:spLocks noChangeArrowheads="1"/>
          </p:cNvSpPr>
          <p:nvPr/>
        </p:nvSpPr>
        <p:spPr bwMode="auto">
          <a:xfrm>
            <a:off x="4857750" y="1943100"/>
            <a:ext cx="171450" cy="228600"/>
          </a:xfrm>
          <a:prstGeom prst="ellipse">
            <a:avLst/>
          </a:prstGeom>
          <a:solidFill>
            <a:srgbClr val="FF0000"/>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675">
              <a:latin typeface=".VnTime" panose="020B7200000000000000" pitchFamily="34" charset="0"/>
            </a:endParaRPr>
          </a:p>
        </p:txBody>
      </p:sp>
      <p:grpSp>
        <p:nvGrpSpPr>
          <p:cNvPr id="2" name="Group 104">
            <a:extLst>
              <a:ext uri="{FF2B5EF4-FFF2-40B4-BE49-F238E27FC236}">
                <a16:creationId xmlns:a16="http://schemas.microsoft.com/office/drawing/2014/main" id="{375EBC39-4CF1-FB95-5996-6B3957FFA280}"/>
              </a:ext>
            </a:extLst>
          </p:cNvPr>
          <p:cNvGrpSpPr>
            <a:grpSpLocks/>
          </p:cNvGrpSpPr>
          <p:nvPr/>
        </p:nvGrpSpPr>
        <p:grpSpPr bwMode="auto">
          <a:xfrm>
            <a:off x="5829300" y="2400300"/>
            <a:ext cx="2171700" cy="457200"/>
            <a:chOff x="4032" y="2016"/>
            <a:chExt cx="1536" cy="384"/>
          </a:xfrm>
        </p:grpSpPr>
        <p:sp>
          <p:nvSpPr>
            <p:cNvPr id="5128" name="AutoShape 102">
              <a:extLst>
                <a:ext uri="{FF2B5EF4-FFF2-40B4-BE49-F238E27FC236}">
                  <a16:creationId xmlns:a16="http://schemas.microsoft.com/office/drawing/2014/main" id="{DCE91B7F-8F2E-123B-C930-24149BB8B521}"/>
                </a:ext>
              </a:extLst>
            </p:cNvPr>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Times New Roman" panose="02020603050405020304" pitchFamily="18" charset="0"/>
                </a:rPr>
                <a:t>N</a:t>
              </a:r>
            </a:p>
          </p:txBody>
        </p:sp>
        <p:sp>
          <p:nvSpPr>
            <p:cNvPr id="5129" name="AutoShape 103">
              <a:extLst>
                <a:ext uri="{FF2B5EF4-FFF2-40B4-BE49-F238E27FC236}">
                  <a16:creationId xmlns:a16="http://schemas.microsoft.com/office/drawing/2014/main" id="{AB87F027-64D1-E19C-407B-BCF086BB7CB4}"/>
                </a:ext>
              </a:extLst>
            </p:cNvPr>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Times New Roman" panose="02020603050405020304" pitchFamily="18" charset="0"/>
                </a:rPr>
                <a:t>S</a:t>
              </a:r>
            </a:p>
          </p:txBody>
        </p:sp>
      </p:grpSp>
      <p:sp>
        <p:nvSpPr>
          <p:cNvPr id="10347" name="Text Box 107" descr="Canvas">
            <a:extLst>
              <a:ext uri="{FF2B5EF4-FFF2-40B4-BE49-F238E27FC236}">
                <a16:creationId xmlns:a16="http://schemas.microsoft.com/office/drawing/2014/main" id="{A6B441E8-592E-DD55-15D3-3979CFC56433}"/>
              </a:ext>
            </a:extLst>
          </p:cNvPr>
          <p:cNvSpPr txBox="1">
            <a:spLocks noChangeArrowheads="1"/>
          </p:cNvSpPr>
          <p:nvPr/>
        </p:nvSpPr>
        <p:spPr bwMode="auto">
          <a:xfrm>
            <a:off x="1314450" y="57151"/>
            <a:ext cx="6572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700">
                <a:latin typeface="Times New Roman" panose="02020603050405020304" pitchFamily="18" charset="0"/>
              </a:rPr>
              <a:t>+ Đ</a:t>
            </a:r>
            <a:r>
              <a:rPr lang="vi-VN" altLang="en-US" sz="2700">
                <a:latin typeface="Times New Roman" panose="02020603050405020304" pitchFamily="18" charset="0"/>
              </a:rPr>
              <a:t>ư</a:t>
            </a:r>
            <a:r>
              <a:rPr lang="en-US" altLang="en-US" sz="2700">
                <a:latin typeface="Times New Roman" panose="02020603050405020304" pitchFamily="18" charset="0"/>
              </a:rPr>
              <a:t>a nam châm từ ngoài vào trong cuộn dây</a:t>
            </a:r>
          </a:p>
        </p:txBody>
      </p:sp>
      <p:sp>
        <p:nvSpPr>
          <p:cNvPr id="10348" name="Text Box 108">
            <a:extLst>
              <a:ext uri="{FF2B5EF4-FFF2-40B4-BE49-F238E27FC236}">
                <a16:creationId xmlns:a16="http://schemas.microsoft.com/office/drawing/2014/main" id="{2A417E0F-8D93-4C56-4A91-EC5893C356C7}"/>
              </a:ext>
            </a:extLst>
          </p:cNvPr>
          <p:cNvSpPr txBox="1">
            <a:spLocks noChangeArrowheads="1"/>
          </p:cNvSpPr>
          <p:nvPr/>
        </p:nvSpPr>
        <p:spPr bwMode="auto">
          <a:xfrm>
            <a:off x="1314450" y="3829051"/>
            <a:ext cx="2743200" cy="923330"/>
          </a:xfrm>
          <a:prstGeom prst="rect">
            <a:avLst/>
          </a:prstGeom>
          <a:solidFill>
            <a:srgbClr val="92D050"/>
          </a:solidFill>
          <a:ln w="57150">
            <a:solidFill>
              <a:schemeClr val="accent2"/>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700" b="1">
                <a:latin typeface="Times New Roman" panose="02020603050405020304" pitchFamily="18" charset="0"/>
              </a:rPr>
              <a:t>Đèn LED </a:t>
            </a:r>
            <a:r>
              <a:rPr lang="vi-VN" altLang="en-US" sz="2700" b="1">
                <a:latin typeface="Times New Roman" panose="02020603050405020304" pitchFamily="18" charset="0"/>
              </a:rPr>
              <a:t>đ</a:t>
            </a:r>
            <a:r>
              <a:rPr lang="en-US" altLang="en-US" sz="2700" b="1">
                <a:latin typeface="Times New Roman" panose="02020603050405020304" pitchFamily="18" charset="0"/>
              </a:rPr>
              <a:t>ỏ sáng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347"/>
                                        </p:tgtEl>
                                        <p:attrNameLst>
                                          <p:attrName>style.visibility</p:attrName>
                                        </p:attrNameLst>
                                      </p:cBhvr>
                                      <p:to>
                                        <p:strVal val="visible"/>
                                      </p:to>
                                    </p:set>
                                    <p:anim calcmode="lin" valueType="num">
                                      <p:cBhvr additive="base">
                                        <p:cTn id="7" dur="500" fill="hold"/>
                                        <p:tgtEl>
                                          <p:spTgt spid="10347"/>
                                        </p:tgtEl>
                                        <p:attrNameLst>
                                          <p:attrName>ppt_x</p:attrName>
                                        </p:attrNameLst>
                                      </p:cBhvr>
                                      <p:tavLst>
                                        <p:tav tm="0">
                                          <p:val>
                                            <p:strVal val="1+#ppt_w/2"/>
                                          </p:val>
                                        </p:tav>
                                        <p:tav tm="100000">
                                          <p:val>
                                            <p:strVal val="#ppt_x"/>
                                          </p:val>
                                        </p:tav>
                                      </p:tavLst>
                                    </p:anim>
                                    <p:anim calcmode="lin" valueType="num">
                                      <p:cBhvr additive="base">
                                        <p:cTn id="8" dur="500" fill="hold"/>
                                        <p:tgtEl>
                                          <p:spTgt spid="103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nodeType="clickEffect">
                                  <p:stCondLst>
                                    <p:cond delay="0"/>
                                  </p:stCondLst>
                                  <p:childTnLst>
                                    <p:animMotion origin="layout" path="M 3.33333E-6 -2.31214E-7 C -0.01771 -2.31214E-7 -0.03473 -2.31214E-7 -0.04167 -2.31214E-7 " pathEditMode="relative" rAng="0" ptsTypes="aA">
                                      <p:cBhvr>
                                        <p:cTn id="12" dur="1000" fill="hold"/>
                                        <p:tgtEl>
                                          <p:spTgt spid="2"/>
                                        </p:tgtEl>
                                        <p:attrNameLst>
                                          <p:attrName>ppt_x</p:attrName>
                                          <p:attrName>ppt_y</p:attrName>
                                        </p:attrNameLst>
                                      </p:cBhvr>
                                      <p:rCtr x="-2083" y="555"/>
                                    </p:animMotion>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348"/>
                                        </p:tgtEl>
                                        <p:attrNameLst>
                                          <p:attrName>style.visibility</p:attrName>
                                        </p:attrNameLst>
                                      </p:cBhvr>
                                      <p:to>
                                        <p:strVal val="visible"/>
                                      </p:to>
                                    </p:set>
                                    <p:anim calcmode="lin" valueType="num">
                                      <p:cBhvr additive="base">
                                        <p:cTn id="16" dur="500" fill="hold"/>
                                        <p:tgtEl>
                                          <p:spTgt spid="10348"/>
                                        </p:tgtEl>
                                        <p:attrNameLst>
                                          <p:attrName>ppt_x</p:attrName>
                                        </p:attrNameLst>
                                      </p:cBhvr>
                                      <p:tavLst>
                                        <p:tav tm="0">
                                          <p:val>
                                            <p:strVal val="0-#ppt_w/2"/>
                                          </p:val>
                                        </p:tav>
                                        <p:tav tm="100000">
                                          <p:val>
                                            <p:strVal val="#ppt_x"/>
                                          </p:val>
                                        </p:tav>
                                      </p:tavLst>
                                    </p:anim>
                                    <p:anim calcmode="lin" valueType="num">
                                      <p:cBhvr additive="base">
                                        <p:cTn id="17" dur="500" fill="hold"/>
                                        <p:tgtEl>
                                          <p:spTgt spid="10348"/>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340"/>
                                        </p:tgtEl>
                                        <p:attrNameLst>
                                          <p:attrName>style.visibility</p:attrName>
                                        </p:attrNameLst>
                                      </p:cBhvr>
                                      <p:to>
                                        <p:strVal val="visible"/>
                                      </p:to>
                                    </p:set>
                                    <p:animEffect transition="in" filter="checkerboard(across)">
                                      <p:cBhvr>
                                        <p:cTn id="22" dur="500"/>
                                        <p:tgtEl>
                                          <p:spTgt spid="10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0" grpId="0" animBg="1"/>
      <p:bldP spid="10347" grpId="0"/>
      <p:bldP spid="103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a:extLst>
              <a:ext uri="{FF2B5EF4-FFF2-40B4-BE49-F238E27FC236}">
                <a16:creationId xmlns:a16="http://schemas.microsoft.com/office/drawing/2014/main" id="{49BCA734-10FC-6939-1D1C-3A217C110662}"/>
              </a:ext>
            </a:extLst>
          </p:cNvPr>
          <p:cNvSpPr>
            <a:spLocks noGrp="1"/>
          </p:cNvSpPr>
          <p:nvPr>
            <p:ph type="sldNum" sz="quarter"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nSpc>
                <a:spcPct val="100000"/>
              </a:lnSpc>
              <a:spcBef>
                <a:spcPct val="0"/>
              </a:spcBef>
              <a:buFontTx/>
              <a:buNone/>
            </a:pPr>
            <a:fld id="{2EE06212-B269-4785-B84C-3601C5F23EAF}" type="slidenum">
              <a:rPr lang="en-US" altLang="en-US" smtClean="0"/>
              <a:pPr/>
              <a:t>8</a:t>
            </a:fld>
            <a:endParaRPr lang="en-US" altLang="en-US" sz="750">
              <a:latin typeface="Times New Roman" panose="02020603050405020304" pitchFamily="18" charset="0"/>
            </a:endParaRPr>
          </a:p>
        </p:txBody>
      </p:sp>
      <p:pic>
        <p:nvPicPr>
          <p:cNvPr id="7171" name="Picture 7" descr="Chiều của dòng điện cảm ứng">
            <a:extLst>
              <a:ext uri="{FF2B5EF4-FFF2-40B4-BE49-F238E27FC236}">
                <a16:creationId xmlns:a16="http://schemas.microsoft.com/office/drawing/2014/main" id="{857F4E21-2FE9-7C7E-05EC-957243134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485900"/>
            <a:ext cx="3371850" cy="26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Oval 9">
            <a:extLst>
              <a:ext uri="{FF2B5EF4-FFF2-40B4-BE49-F238E27FC236}">
                <a16:creationId xmlns:a16="http://schemas.microsoft.com/office/drawing/2014/main" id="{BA23C860-FB57-72D7-068A-ED3FA3FB0474}"/>
              </a:ext>
            </a:extLst>
          </p:cNvPr>
          <p:cNvSpPr>
            <a:spLocks noChangeArrowheads="1"/>
          </p:cNvSpPr>
          <p:nvPr/>
        </p:nvSpPr>
        <p:spPr bwMode="auto">
          <a:xfrm rot="18526743">
            <a:off x="4657725" y="2028825"/>
            <a:ext cx="171450" cy="228600"/>
          </a:xfrm>
          <a:prstGeom prst="ellipse">
            <a:avLst/>
          </a:prstGeom>
          <a:solidFill>
            <a:srgbClr val="FFFF00"/>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675">
              <a:latin typeface=".VnTime" panose="020B7200000000000000" pitchFamily="34" charset="0"/>
            </a:endParaRPr>
          </a:p>
        </p:txBody>
      </p:sp>
      <p:grpSp>
        <p:nvGrpSpPr>
          <p:cNvPr id="2" name="Group 10">
            <a:extLst>
              <a:ext uri="{FF2B5EF4-FFF2-40B4-BE49-F238E27FC236}">
                <a16:creationId xmlns:a16="http://schemas.microsoft.com/office/drawing/2014/main" id="{BA7C3F39-CB4B-A0A7-301C-6B6E63AA099F}"/>
              </a:ext>
            </a:extLst>
          </p:cNvPr>
          <p:cNvGrpSpPr>
            <a:grpSpLocks/>
          </p:cNvGrpSpPr>
          <p:nvPr/>
        </p:nvGrpSpPr>
        <p:grpSpPr bwMode="auto">
          <a:xfrm>
            <a:off x="5543550" y="2400300"/>
            <a:ext cx="2171700" cy="457200"/>
            <a:chOff x="4032" y="2016"/>
            <a:chExt cx="1536" cy="384"/>
          </a:xfrm>
        </p:grpSpPr>
        <p:sp>
          <p:nvSpPr>
            <p:cNvPr id="7176" name="AutoShape 11">
              <a:extLst>
                <a:ext uri="{FF2B5EF4-FFF2-40B4-BE49-F238E27FC236}">
                  <a16:creationId xmlns:a16="http://schemas.microsoft.com/office/drawing/2014/main" id="{73BBC38C-B054-4E3E-44F4-AF18F2C2A05D}"/>
                </a:ext>
              </a:extLst>
            </p:cNvPr>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Times New Roman" panose="02020603050405020304" pitchFamily="18" charset="0"/>
                </a:rPr>
                <a:t>N</a:t>
              </a:r>
            </a:p>
          </p:txBody>
        </p:sp>
        <p:sp>
          <p:nvSpPr>
            <p:cNvPr id="7177" name="AutoShape 12">
              <a:extLst>
                <a:ext uri="{FF2B5EF4-FFF2-40B4-BE49-F238E27FC236}">
                  <a16:creationId xmlns:a16="http://schemas.microsoft.com/office/drawing/2014/main" id="{D0B703A3-465D-BDD0-2CA7-D4E65C659D32}"/>
                </a:ext>
              </a:extLst>
            </p:cNvPr>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Times New Roman" panose="02020603050405020304" pitchFamily="18" charset="0"/>
                </a:rPr>
                <a:t>S</a:t>
              </a:r>
            </a:p>
          </p:txBody>
        </p:sp>
      </p:grpSp>
      <p:sp>
        <p:nvSpPr>
          <p:cNvPr id="14350" name="Text Box 14" descr="Papyrus">
            <a:extLst>
              <a:ext uri="{FF2B5EF4-FFF2-40B4-BE49-F238E27FC236}">
                <a16:creationId xmlns:a16="http://schemas.microsoft.com/office/drawing/2014/main" id="{262C08FA-E36D-EDE6-D3A9-5985627707F9}"/>
              </a:ext>
            </a:extLst>
          </p:cNvPr>
          <p:cNvSpPr txBox="1">
            <a:spLocks noChangeArrowheads="1"/>
          </p:cNvSpPr>
          <p:nvPr/>
        </p:nvSpPr>
        <p:spPr bwMode="auto">
          <a:xfrm>
            <a:off x="1543050" y="114301"/>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700" b="1">
                <a:latin typeface="Times New Roman" panose="02020603050405020304" pitchFamily="18" charset="0"/>
              </a:rPr>
              <a:t>+ Kéo nam châm từ trong ra ngoài cuộn dây </a:t>
            </a:r>
          </a:p>
        </p:txBody>
      </p:sp>
      <p:sp>
        <p:nvSpPr>
          <p:cNvPr id="14351" name="Text Box 15">
            <a:extLst>
              <a:ext uri="{FF2B5EF4-FFF2-40B4-BE49-F238E27FC236}">
                <a16:creationId xmlns:a16="http://schemas.microsoft.com/office/drawing/2014/main" id="{E2C7F061-BFDC-B6EB-AB98-94D3703B9EAB}"/>
              </a:ext>
            </a:extLst>
          </p:cNvPr>
          <p:cNvSpPr txBox="1">
            <a:spLocks noChangeArrowheads="1"/>
          </p:cNvSpPr>
          <p:nvPr/>
        </p:nvSpPr>
        <p:spPr bwMode="auto">
          <a:xfrm>
            <a:off x="1371600" y="2571751"/>
            <a:ext cx="2743200" cy="923330"/>
          </a:xfrm>
          <a:prstGeom prst="rect">
            <a:avLst/>
          </a:prstGeom>
          <a:solidFill>
            <a:srgbClr val="92D050"/>
          </a:solidFill>
          <a:ln w="381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700" b="1">
                <a:latin typeface="Times New Roman" panose="02020603050405020304" pitchFamily="18" charset="0"/>
              </a:rPr>
              <a:t>Đèn LED vàng sáng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animEffect transition="in" filter="blinds(horizontal)">
                                      <p:cBhvr>
                                        <p:cTn id="7" dur="500"/>
                                        <p:tgtEl>
                                          <p:spTgt spid="14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1.38889E-6 2.31214E-7 C 0.01649 2.31214E-7 0.03316 2.31214E-7 0.03976 2.31214E-7 " pathEditMode="relative" ptsTypes="aA">
                                      <p:cBhvr>
                                        <p:cTn id="11" dur="1000" fill="hold"/>
                                        <p:tgtEl>
                                          <p:spTgt spid="2"/>
                                        </p:tgtEl>
                                        <p:attrNameLst>
                                          <p:attrName>ppt_x</p:attrName>
                                          <p:attrName>ppt_y</p:attrName>
                                        </p:attrNameLst>
                                      </p:cBhvr>
                                    </p:animMotion>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4351"/>
                                        </p:tgtEl>
                                        <p:attrNameLst>
                                          <p:attrName>style.visibility</p:attrName>
                                        </p:attrNameLst>
                                      </p:cBhvr>
                                      <p:to>
                                        <p:strVal val="visible"/>
                                      </p:to>
                                    </p:set>
                                    <p:animEffect transition="in" filter="blinds(horizontal)">
                                      <p:cBhvr>
                                        <p:cTn id="15" dur="500"/>
                                        <p:tgtEl>
                                          <p:spTgt spid="143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4345"/>
                                        </p:tgtEl>
                                        <p:attrNameLst>
                                          <p:attrName>style.visibility</p:attrName>
                                        </p:attrNameLst>
                                      </p:cBhvr>
                                      <p:to>
                                        <p:strVal val="visible"/>
                                      </p:to>
                                    </p:set>
                                    <p:animEffect transition="in" filter="diamond(in)">
                                      <p:cBhvr>
                                        <p:cTn id="20" dur="20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animBg="1"/>
      <p:bldP spid="14350" grpId="0"/>
      <p:bldP spid="143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B105EE92-513C-4CA8-2356-E8201A44E515}"/>
              </a:ext>
            </a:extLst>
          </p:cNvPr>
          <p:cNvSpPr>
            <a:spLocks noGrp="1"/>
          </p:cNvSpPr>
          <p:nvPr>
            <p:ph type="sldNum" sz="quarter"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nSpc>
                <a:spcPct val="100000"/>
              </a:lnSpc>
              <a:spcBef>
                <a:spcPct val="0"/>
              </a:spcBef>
              <a:buFontTx/>
              <a:buNone/>
            </a:pPr>
            <a:fld id="{2EE06212-B269-4785-B84C-3601C5F23EAF}" type="slidenum">
              <a:rPr lang="en-US" altLang="en-US" smtClean="0"/>
              <a:pPr/>
              <a:t>9</a:t>
            </a:fld>
            <a:endParaRPr lang="en-US" altLang="en-US" sz="750">
              <a:latin typeface="Times New Roman" panose="02020603050405020304" pitchFamily="18" charset="0"/>
            </a:endParaRPr>
          </a:p>
        </p:txBody>
      </p:sp>
      <p:sp>
        <p:nvSpPr>
          <p:cNvPr id="10243" name="Rectangle 17">
            <a:extLst>
              <a:ext uri="{FF2B5EF4-FFF2-40B4-BE49-F238E27FC236}">
                <a16:creationId xmlns:a16="http://schemas.microsoft.com/office/drawing/2014/main" id="{FF8FB929-220F-566C-D0B6-14C07F8C2AE7}"/>
              </a:ext>
            </a:extLst>
          </p:cNvPr>
          <p:cNvSpPr>
            <a:spLocks noChangeArrowheads="1"/>
          </p:cNvSpPr>
          <p:nvPr/>
        </p:nvSpPr>
        <p:spPr bwMode="auto">
          <a:xfrm>
            <a:off x="5772150" y="2514600"/>
            <a:ext cx="1657350" cy="3429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675">
              <a:latin typeface=".VnTime" panose="020B7200000000000000" pitchFamily="34" charset="0"/>
            </a:endParaRPr>
          </a:p>
        </p:txBody>
      </p:sp>
      <p:pic>
        <p:nvPicPr>
          <p:cNvPr id="10244" name="Picture 3" descr="Chiều của dòng điện cảm ứng">
            <a:extLst>
              <a:ext uri="{FF2B5EF4-FFF2-40B4-BE49-F238E27FC236}">
                <a16:creationId xmlns:a16="http://schemas.microsoft.com/office/drawing/2014/main" id="{5D6147EA-B56E-846A-8BAC-DB35E893E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1485900"/>
            <a:ext cx="3371850" cy="26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Oval 4">
            <a:extLst>
              <a:ext uri="{FF2B5EF4-FFF2-40B4-BE49-F238E27FC236}">
                <a16:creationId xmlns:a16="http://schemas.microsoft.com/office/drawing/2014/main" id="{9B38C69E-8523-8574-84B8-FCE0E258A495}"/>
              </a:ext>
            </a:extLst>
          </p:cNvPr>
          <p:cNvSpPr>
            <a:spLocks noChangeArrowheads="1"/>
          </p:cNvSpPr>
          <p:nvPr/>
        </p:nvSpPr>
        <p:spPr bwMode="auto">
          <a:xfrm rot="18526743">
            <a:off x="4657725" y="2028825"/>
            <a:ext cx="171450" cy="228600"/>
          </a:xfrm>
          <a:prstGeom prst="ellipse">
            <a:avLst/>
          </a:prstGeom>
          <a:solidFill>
            <a:srgbClr val="FFFF00"/>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675">
              <a:latin typeface=".VnTime" panose="020B7200000000000000" pitchFamily="34" charset="0"/>
            </a:endParaRPr>
          </a:p>
        </p:txBody>
      </p:sp>
      <p:grpSp>
        <p:nvGrpSpPr>
          <p:cNvPr id="2" name="Group 5">
            <a:extLst>
              <a:ext uri="{FF2B5EF4-FFF2-40B4-BE49-F238E27FC236}">
                <a16:creationId xmlns:a16="http://schemas.microsoft.com/office/drawing/2014/main" id="{81C2EAD3-BE7B-14F4-1012-0EEB83259C4D}"/>
              </a:ext>
            </a:extLst>
          </p:cNvPr>
          <p:cNvGrpSpPr>
            <a:grpSpLocks/>
          </p:cNvGrpSpPr>
          <p:nvPr/>
        </p:nvGrpSpPr>
        <p:grpSpPr bwMode="auto">
          <a:xfrm>
            <a:off x="5600700" y="2457450"/>
            <a:ext cx="2171700" cy="457200"/>
            <a:chOff x="4032" y="2016"/>
            <a:chExt cx="1536" cy="384"/>
          </a:xfrm>
        </p:grpSpPr>
        <p:sp>
          <p:nvSpPr>
            <p:cNvPr id="10249" name="AutoShape 6">
              <a:extLst>
                <a:ext uri="{FF2B5EF4-FFF2-40B4-BE49-F238E27FC236}">
                  <a16:creationId xmlns:a16="http://schemas.microsoft.com/office/drawing/2014/main" id="{73A379EF-042E-283C-FE11-0E681A382C5F}"/>
                </a:ext>
              </a:extLst>
            </p:cNvPr>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Times New Roman" panose="02020603050405020304" pitchFamily="18" charset="0"/>
                </a:rPr>
                <a:t>N</a:t>
              </a:r>
            </a:p>
          </p:txBody>
        </p:sp>
        <p:sp>
          <p:nvSpPr>
            <p:cNvPr id="10250" name="AutoShape 7">
              <a:extLst>
                <a:ext uri="{FF2B5EF4-FFF2-40B4-BE49-F238E27FC236}">
                  <a16:creationId xmlns:a16="http://schemas.microsoft.com/office/drawing/2014/main" id="{296C721B-2A9C-B2C5-FDF3-A62F8A2EFE05}"/>
                </a:ext>
              </a:extLst>
            </p:cNvPr>
            <p:cNvSpPr>
              <a:spLocks noChangeArrowheads="1"/>
            </p:cNvSpPr>
            <p:nvPr/>
          </p:nvSpPr>
          <p:spPr bwMode="auto">
            <a:xfrm>
              <a:off x="4752" y="2016"/>
              <a:ext cx="816" cy="384"/>
            </a:xfrm>
            <a:prstGeom prst="cube">
              <a:avLst>
                <a:gd name="adj" fmla="val 25000"/>
              </a:avLst>
            </a:prstGeom>
            <a:solidFill>
              <a:srgbClr val="00CC00"/>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Times New Roman" panose="02020603050405020304" pitchFamily="18" charset="0"/>
                </a:rPr>
                <a:t>S</a:t>
              </a:r>
            </a:p>
          </p:txBody>
        </p:sp>
      </p:grpSp>
      <p:sp>
        <p:nvSpPr>
          <p:cNvPr id="35849" name="Oval 9">
            <a:extLst>
              <a:ext uri="{FF2B5EF4-FFF2-40B4-BE49-F238E27FC236}">
                <a16:creationId xmlns:a16="http://schemas.microsoft.com/office/drawing/2014/main" id="{C51B24F0-6D2C-6FAD-020C-866597D3D962}"/>
              </a:ext>
            </a:extLst>
          </p:cNvPr>
          <p:cNvSpPr>
            <a:spLocks noChangeArrowheads="1"/>
          </p:cNvSpPr>
          <p:nvPr/>
        </p:nvSpPr>
        <p:spPr bwMode="auto">
          <a:xfrm rot="20893362">
            <a:off x="4829175" y="1914525"/>
            <a:ext cx="171450" cy="228600"/>
          </a:xfrm>
          <a:prstGeom prst="ellipse">
            <a:avLst/>
          </a:prstGeom>
          <a:solidFill>
            <a:srgbClr val="FF0000"/>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675">
              <a:latin typeface=".VnTime" panose="020B7200000000000000" pitchFamily="34" charset="0"/>
            </a:endParaRPr>
          </a:p>
        </p:txBody>
      </p:sp>
      <p:sp>
        <p:nvSpPr>
          <p:cNvPr id="10248" name="Text Box 12" descr="Canvas">
            <a:extLst>
              <a:ext uri="{FF2B5EF4-FFF2-40B4-BE49-F238E27FC236}">
                <a16:creationId xmlns:a16="http://schemas.microsoft.com/office/drawing/2014/main" id="{3B60F594-7BE2-B93C-2361-85F7B9B8C4BA}"/>
              </a:ext>
            </a:extLst>
          </p:cNvPr>
          <p:cNvSpPr txBox="1">
            <a:spLocks noChangeArrowheads="1"/>
          </p:cNvSpPr>
          <p:nvPr/>
        </p:nvSpPr>
        <p:spPr bwMode="auto">
          <a:xfrm>
            <a:off x="400050" y="32148"/>
            <a:ext cx="74866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000" b="1">
                <a:latin typeface="Times New Roman" panose="02020603050405020304" pitchFamily="18" charset="0"/>
              </a:rPr>
              <a:t> Em </a:t>
            </a:r>
            <a:r>
              <a:rPr lang="en-US" altLang="en-US" sz="3000" b="1">
                <a:latin typeface="Times New Roman" panose="02020603050405020304" pitchFamily="18" charset="0"/>
                <a:cs typeface="Times New Roman" panose="02020603050405020304" pitchFamily="18" charset="0"/>
              </a:rPr>
              <a:t>hãy </a:t>
            </a:r>
            <a:r>
              <a:rPr lang="en-US" altLang="en-US" sz="3000" b="1">
                <a:latin typeface="Times New Roman" panose="02020603050405020304" pitchFamily="18" charset="0"/>
              </a:rPr>
              <a:t>cho biết  dòng </a:t>
            </a:r>
            <a:r>
              <a:rPr lang="vi-VN" altLang="en-US" sz="3000" b="1">
                <a:latin typeface="Times New Roman" panose="02020603050405020304" pitchFamily="18" charset="0"/>
              </a:rPr>
              <a:t>đ</a:t>
            </a:r>
            <a:r>
              <a:rPr lang="en-US" altLang="en-US" sz="3000" b="1">
                <a:latin typeface="Times New Roman" panose="02020603050405020304" pitchFamily="18" charset="0"/>
              </a:rPr>
              <a:t>iện xuất hiện trong cuộn dây dẫn kín khi nào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3334 -1.96532E-6 C 0.01927 -1.96532E-6 0.00556 -1.96532E-6 -3.33333E-6 -1.96532E-6 " pathEditMode="relative" rAng="0" ptsTypes="aA">
                                      <p:cBhvr>
                                        <p:cTn id="6" dur="2000" fill="hold"/>
                                        <p:tgtEl>
                                          <p:spTgt spid="2"/>
                                        </p:tgtEl>
                                        <p:attrNameLst>
                                          <p:attrName>ppt_x</p:attrName>
                                          <p:attrName>ppt_y</p:attrName>
                                        </p:attrNameLst>
                                      </p:cBhvr>
                                      <p:rCtr x="-1667" y="555"/>
                                    </p:animMotion>
                                  </p:childTnLst>
                                </p:cTn>
                              </p:par>
                              <p:par>
                                <p:cTn id="7" presetID="10" presetClass="entr" presetSubtype="0" fill="hold" grpId="0" nodeType="withEffect">
                                  <p:stCondLst>
                                    <p:cond delay="0"/>
                                  </p:stCondLst>
                                  <p:childTnLst>
                                    <p:set>
                                      <p:cBhvr>
                                        <p:cTn id="8" dur="1" fill="hold">
                                          <p:stCondLst>
                                            <p:cond delay="0"/>
                                          </p:stCondLst>
                                        </p:cTn>
                                        <p:tgtEl>
                                          <p:spTgt spid="35849"/>
                                        </p:tgtEl>
                                        <p:attrNameLst>
                                          <p:attrName>style.visibility</p:attrName>
                                        </p:attrNameLst>
                                      </p:cBhvr>
                                      <p:to>
                                        <p:strVal val="visible"/>
                                      </p:to>
                                    </p:set>
                                    <p:animEffect transition="in" filter="fade">
                                      <p:cBhvr>
                                        <p:cTn id="9" dur="2000"/>
                                        <p:tgtEl>
                                          <p:spTgt spid="35849"/>
                                        </p:tgtEl>
                                      </p:cBhvr>
                                    </p:animEffect>
                                  </p:childTnLst>
                                </p:cTn>
                              </p:par>
                            </p:childTnLst>
                          </p:cTn>
                        </p:par>
                        <p:par>
                          <p:cTn id="10" fill="hold" nodeType="afterGroup">
                            <p:stCondLst>
                              <p:cond delay="2000"/>
                            </p:stCondLst>
                            <p:childTnLst>
                              <p:par>
                                <p:cTn id="11" presetID="53" presetClass="exit" presetSubtype="0" fill="hold" grpId="1" nodeType="afterEffect">
                                  <p:stCondLst>
                                    <p:cond delay="0"/>
                                  </p:stCondLst>
                                  <p:childTnLst>
                                    <p:anim calcmode="lin" valueType="num">
                                      <p:cBhvr>
                                        <p:cTn id="12" dur="500"/>
                                        <p:tgtEl>
                                          <p:spTgt spid="35849"/>
                                        </p:tgtEl>
                                        <p:attrNameLst>
                                          <p:attrName>ppt_w</p:attrName>
                                        </p:attrNameLst>
                                      </p:cBhvr>
                                      <p:tavLst>
                                        <p:tav tm="0">
                                          <p:val>
                                            <p:strVal val="ppt_w"/>
                                          </p:val>
                                        </p:tav>
                                        <p:tav tm="100000">
                                          <p:val>
                                            <p:fltVal val="0"/>
                                          </p:val>
                                        </p:tav>
                                      </p:tavLst>
                                    </p:anim>
                                    <p:anim calcmode="lin" valueType="num">
                                      <p:cBhvr>
                                        <p:cTn id="13" dur="500"/>
                                        <p:tgtEl>
                                          <p:spTgt spid="35849"/>
                                        </p:tgtEl>
                                        <p:attrNameLst>
                                          <p:attrName>ppt_h</p:attrName>
                                        </p:attrNameLst>
                                      </p:cBhvr>
                                      <p:tavLst>
                                        <p:tav tm="0">
                                          <p:val>
                                            <p:strVal val="ppt_h"/>
                                          </p:val>
                                        </p:tav>
                                        <p:tav tm="100000">
                                          <p:val>
                                            <p:fltVal val="0"/>
                                          </p:val>
                                        </p:tav>
                                      </p:tavLst>
                                    </p:anim>
                                    <p:animEffect transition="out" filter="fade">
                                      <p:cBhvr>
                                        <p:cTn id="14" dur="500"/>
                                        <p:tgtEl>
                                          <p:spTgt spid="35849"/>
                                        </p:tgtEl>
                                      </p:cBhvr>
                                    </p:animEffect>
                                    <p:set>
                                      <p:cBhvr>
                                        <p:cTn id="15" dur="1" fill="hold">
                                          <p:stCondLst>
                                            <p:cond delay="499"/>
                                          </p:stCondLst>
                                        </p:cTn>
                                        <p:tgtEl>
                                          <p:spTgt spid="35849"/>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nodeType="clickEffect">
                                  <p:stCondLst>
                                    <p:cond delay="0"/>
                                  </p:stCondLst>
                                  <p:childTnLst>
                                    <p:animMotion origin="layout" path="M 2.22222E-6 2.54335E-6 C 0.0125 2.54335E-6 0.02517 2.54335E-6 0.03021 2.54335E-6 " pathEditMode="relative" ptsTypes="aA">
                                      <p:cBhvr>
                                        <p:cTn id="19" dur="2000" fill="hold"/>
                                        <p:tgtEl>
                                          <p:spTgt spid="2"/>
                                        </p:tgtEl>
                                        <p:attrNameLst>
                                          <p:attrName>ppt_x</p:attrName>
                                          <p:attrName>ppt_y</p:attrName>
                                        </p:attrNameLst>
                                      </p:cBhvr>
                                    </p:animMotion>
                                  </p:childTnLst>
                                </p:cTn>
                              </p:par>
                              <p:par>
                                <p:cTn id="20" presetID="10" presetClass="entr" presetSubtype="0" fill="hold" grpId="0" nodeType="withEffect">
                                  <p:stCondLst>
                                    <p:cond delay="0"/>
                                  </p:stCondLst>
                                  <p:childTnLst>
                                    <p:set>
                                      <p:cBhvr>
                                        <p:cTn id="21" dur="1" fill="hold">
                                          <p:stCondLst>
                                            <p:cond delay="0"/>
                                          </p:stCondLst>
                                        </p:cTn>
                                        <p:tgtEl>
                                          <p:spTgt spid="35844"/>
                                        </p:tgtEl>
                                        <p:attrNameLst>
                                          <p:attrName>style.visibility</p:attrName>
                                        </p:attrNameLst>
                                      </p:cBhvr>
                                      <p:to>
                                        <p:strVal val="visible"/>
                                      </p:to>
                                    </p:set>
                                    <p:animEffect transition="in" filter="fade">
                                      <p:cBhvr>
                                        <p:cTn id="22" dur="2000"/>
                                        <p:tgtEl>
                                          <p:spTgt spid="35844"/>
                                        </p:tgtEl>
                                      </p:cBhvr>
                                    </p:animEffect>
                                  </p:childTnLst>
                                </p:cTn>
                              </p:par>
                            </p:childTnLst>
                          </p:cTn>
                        </p:par>
                        <p:par>
                          <p:cTn id="23" fill="hold" nodeType="afterGroup">
                            <p:stCondLst>
                              <p:cond delay="2000"/>
                            </p:stCondLst>
                            <p:childTnLst>
                              <p:par>
                                <p:cTn id="24" presetID="53" presetClass="exit" presetSubtype="0" fill="hold" grpId="1" nodeType="afterEffect">
                                  <p:stCondLst>
                                    <p:cond delay="0"/>
                                  </p:stCondLst>
                                  <p:childTnLst>
                                    <p:anim calcmode="lin" valueType="num">
                                      <p:cBhvr>
                                        <p:cTn id="25" dur="500"/>
                                        <p:tgtEl>
                                          <p:spTgt spid="35844"/>
                                        </p:tgtEl>
                                        <p:attrNameLst>
                                          <p:attrName>ppt_w</p:attrName>
                                        </p:attrNameLst>
                                      </p:cBhvr>
                                      <p:tavLst>
                                        <p:tav tm="0">
                                          <p:val>
                                            <p:strVal val="ppt_w"/>
                                          </p:val>
                                        </p:tav>
                                        <p:tav tm="100000">
                                          <p:val>
                                            <p:fltVal val="0"/>
                                          </p:val>
                                        </p:tav>
                                      </p:tavLst>
                                    </p:anim>
                                    <p:anim calcmode="lin" valueType="num">
                                      <p:cBhvr>
                                        <p:cTn id="26" dur="500"/>
                                        <p:tgtEl>
                                          <p:spTgt spid="35844"/>
                                        </p:tgtEl>
                                        <p:attrNameLst>
                                          <p:attrName>ppt_h</p:attrName>
                                        </p:attrNameLst>
                                      </p:cBhvr>
                                      <p:tavLst>
                                        <p:tav tm="0">
                                          <p:val>
                                            <p:strVal val="ppt_h"/>
                                          </p:val>
                                        </p:tav>
                                        <p:tav tm="100000">
                                          <p:val>
                                            <p:fltVal val="0"/>
                                          </p:val>
                                        </p:tav>
                                      </p:tavLst>
                                    </p:anim>
                                    <p:animEffect transition="out" filter="fade">
                                      <p:cBhvr>
                                        <p:cTn id="27" dur="500"/>
                                        <p:tgtEl>
                                          <p:spTgt spid="35844"/>
                                        </p:tgtEl>
                                      </p:cBhvr>
                                    </p:animEffect>
                                    <p:set>
                                      <p:cBhvr>
                                        <p:cTn id="28" dur="1" fill="hold">
                                          <p:stCondLst>
                                            <p:cond delay="499"/>
                                          </p:stCondLst>
                                        </p:cTn>
                                        <p:tgtEl>
                                          <p:spTgt spid="35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4" grpId="1" animBg="1"/>
      <p:bldP spid="35849" grpId="0" animBg="1"/>
      <p:bldP spid="3584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94162f36-b870-4acf-a0d5-f8ef00d20c56"/>
</p:tagLst>
</file>

<file path=ppt/theme/theme1.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1559</TotalTime>
  <Words>2820</Words>
  <Application>Microsoft Office PowerPoint</Application>
  <PresentationFormat>On-screen Show (16:9)</PresentationFormat>
  <Paragraphs>293</Paragraphs>
  <Slides>63</Slides>
  <Notes>55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63</vt:i4>
      </vt:variant>
    </vt:vector>
  </HeadingPairs>
  <TitlesOfParts>
    <vt:vector size="75" baseType="lpstr">
      <vt:lpstr>.VnTime</vt:lpstr>
      <vt:lpstr>Wingdings</vt:lpstr>
      <vt:lpstr>Fira Sans Condensed Black</vt:lpstr>
      <vt:lpstr>Times New Roman</vt:lpstr>
      <vt:lpstr>Arial</vt:lpstr>
      <vt:lpstr>Tahoma</vt:lpstr>
      <vt:lpstr>Gantari</vt:lpstr>
      <vt:lpstr>Calibri</vt:lpstr>
      <vt:lpstr>#9Slide03 Arima Madurai Black</vt:lpstr>
      <vt:lpstr>Gantari ExtraBold</vt:lpstr>
      <vt:lpstr>.VnTifani HeavyH</vt:lpstr>
      <vt:lpstr>Pasos para estudiar un texto by Slidesgo</vt:lpstr>
      <vt:lpstr>PowerPoint Presentation</vt:lpstr>
      <vt:lpstr>BÀI 11</vt:lpstr>
      <vt:lpstr>NỘI DUNG BÀI HỌC</vt:lpstr>
      <vt:lpstr>DÙNG NAM CHÂM TẠO RA DÒNG ĐIỆN XOAY CHIỀU</vt:lpstr>
      <vt:lpstr>PowerPoint Presentation</vt:lpstr>
      <vt:lpstr>PowerPoint Presentation</vt:lpstr>
      <vt:lpstr>PowerPoint Presentation</vt:lpstr>
      <vt:lpstr>PowerPoint Presentation</vt:lpstr>
      <vt:lpstr>PowerPoint Presentation</vt:lpstr>
      <vt:lpstr>PowerPoint Presentation</vt:lpstr>
      <vt:lpstr>Khi đưa nam châm vĩnh cửu lại gần hoặc ra xa cuộn dây dẫn kín có 2 đèn LED, trong quá trình đó đèn LED sáng tối thì khi đó trong cuộn dây dẫn kín có xuất hiện dòng điện cảm ứng.</vt:lpstr>
      <vt:lpstr>KẾT QUẢ THÍ NGHIỆM 1</vt:lpstr>
      <vt:lpstr>PowerPoint Presentation</vt:lpstr>
      <vt:lpstr>PowerPoint Presentation</vt:lpstr>
      <vt:lpstr>PowerPoint Presentation</vt:lpstr>
      <vt:lpstr>KẾT QUẢ THÍ NGHIỆM 2</vt:lpstr>
      <vt:lpstr>Từ thí nghiệm 2 cho biết ở trường hợp nào thì trong cuộn dây dẫn  xuất hiện dòng điện. </vt:lpstr>
      <vt:lpstr>Cuộn dây dẫn  có dòng điện chạy qua trong khi đóng công tắc điện hoặc trong khi ngắt công tắc điện. </vt:lpstr>
      <vt:lpstr>Từ 2 thí nghiệm trên có thể kết luận gì về sự xuất hiện của dòng điện cảm ứng?</vt:lpstr>
      <vt:lpstr>Hình ảnh: Các đường sức từ biểu diễn cho từ trường xung quang nam châm thẳng (a) và nam châm điện (b)</vt:lpstr>
      <vt:lpstr>Sự xuất hiện dòng điện cảm ứng trong cuộn dây dẫn và sự biến đổi số đường sức từ xuyên qua tiết diện của cuộn dây dẫn có mối quan hệ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cuộn dây dẫn xuất hiện dòng điện cảm ứng mỗi khi có sự biến đổi số đường sức từ xuyên qua tiết diện của cuộn dây dẫn. </vt:lpstr>
      <vt:lpstr>Nêu điều kiện xuất hiện dòng điện cảm ứng trong cuộn dây dẫn. </vt:lpstr>
      <vt:lpstr>PowerPoint Presentation</vt:lpstr>
      <vt:lpstr>Tìm một phương án khác để làm thay đổi số đường sức từ xuyên qua tiết diện cuộn dây dẫn kín. Từ đó, thực hiện thí nghiệm để kiểm chứng về điều kiện xuất hiện dòng điện cảm ứng.</vt:lpstr>
      <vt:lpstr>Tăng thêm số lượng nam châm, thay đổi hình dạng tiết diện (kéo, co tiết diện lại) để số đường sức từ xuyên qua tiết diện cuộn dây dẫn kín thay đổi, xuất hiện dòng điện cảm ứng.</vt:lpstr>
      <vt:lpstr>NGUYÊN TẮC TẠO RA  DÒNG ĐIỆN XOAY CHIỀU</vt:lpstr>
      <vt:lpstr>PowerPoint Presentation</vt:lpstr>
      <vt:lpstr>PowerPoint Presentation</vt:lpstr>
      <vt:lpstr>PowerPoint Presentation</vt:lpstr>
      <vt:lpstr>KẾT QUẢ THÍ NGHIỆM </vt:lpstr>
      <vt:lpstr>Nếu nam châm chuyển động dọc theo trục của cuộn dây dẫn kín đứng yên theo một chiều thì các đèn LED phát sáng như thế nào?</vt:lpstr>
      <vt:lpstr>Nếu nam châm chuyển động dọc theo trục của cuộn dây dẫn kín đứng yên theo một chiều thì 1 đèn LED phát sáng.</vt:lpstr>
      <vt:lpstr>Mô tả sự thay đổi của số đường sức từ xuyên qua tiết diện của cuộn dây dẫn kín trong một vòng quay của nam châm ở hình 11.7.</vt:lpstr>
      <vt:lpstr>Khi cực Bắc (N) của nam châm lại gần cuộn dây thì số đường sức từ xuyên qua tiết diện S của cuộn dây tăng lên. Khi cực Bắc (N) ra xa cuộn dây thì số đường sức từ qua tiết diện S của cuộn dây giảm dần.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Cần nạp điện</dc:title>
  <dc:creator>hp</dc:creator>
  <cp:lastModifiedBy>hp</cp:lastModifiedBy>
  <cp:revision>30</cp:revision>
  <dcterms:modified xsi:type="dcterms:W3CDTF">2025-03-29T00:49:02Z</dcterms:modified>
</cp:coreProperties>
</file>