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79" r:id="rId4"/>
    <p:sldMasterId id="2147483693" r:id="rId5"/>
    <p:sldMasterId id="2147483699" r:id="rId6"/>
    <p:sldMasterId id="2147483715" r:id="rId7"/>
  </p:sldMasterIdLst>
  <p:notesMasterIdLst>
    <p:notesMasterId r:id="rId40"/>
  </p:notesMasterIdLst>
  <p:sldIdLst>
    <p:sldId id="272" r:id="rId8"/>
    <p:sldId id="732" r:id="rId9"/>
    <p:sldId id="733" r:id="rId10"/>
    <p:sldId id="2007577497" r:id="rId11"/>
    <p:sldId id="11088861" r:id="rId12"/>
    <p:sldId id="259" r:id="rId13"/>
    <p:sldId id="11088862" r:id="rId14"/>
    <p:sldId id="11088865" r:id="rId15"/>
    <p:sldId id="723" r:id="rId16"/>
    <p:sldId id="2007577498" r:id="rId17"/>
    <p:sldId id="2007577499" r:id="rId18"/>
    <p:sldId id="2007577501" r:id="rId19"/>
    <p:sldId id="11088877" r:id="rId20"/>
    <p:sldId id="2007577502" r:id="rId21"/>
    <p:sldId id="11088868" r:id="rId22"/>
    <p:sldId id="2007577503" r:id="rId23"/>
    <p:sldId id="745" r:id="rId24"/>
    <p:sldId id="11088876" r:id="rId25"/>
    <p:sldId id="459" r:id="rId26"/>
    <p:sldId id="735" r:id="rId27"/>
    <p:sldId id="743" r:id="rId28"/>
    <p:sldId id="749" r:id="rId29"/>
    <p:sldId id="751" r:id="rId30"/>
    <p:sldId id="2007577504" r:id="rId31"/>
    <p:sldId id="2007577505" r:id="rId32"/>
    <p:sldId id="2007577506" r:id="rId33"/>
    <p:sldId id="2007577507" r:id="rId34"/>
    <p:sldId id="2007577508" r:id="rId35"/>
    <p:sldId id="2007577509" r:id="rId36"/>
    <p:sldId id="11088818" r:id="rId37"/>
    <p:sldId id="2007577510" r:id="rId38"/>
    <p:sldId id="2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6FE9A-5F21-4F16-A0E1-6B08A98588D8}"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4F765-276B-401D-A21E-4218C2835BA4}" type="slidenum">
              <a:rPr lang="en-US" smtClean="0"/>
              <a:t>‹#›</a:t>
            </a:fld>
            <a:endParaRPr lang="en-US"/>
          </a:p>
        </p:txBody>
      </p:sp>
    </p:spTree>
    <p:extLst>
      <p:ext uri="{BB962C8B-B14F-4D97-AF65-F5344CB8AC3E}">
        <p14:creationId xmlns:p14="http://schemas.microsoft.com/office/powerpoint/2010/main" val="82946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10A1A49A-F344-4462-8652-DB8F67F48E36}" type="slidenum">
              <a:rPr lang="zh-CN" altLang="en-US" smtClean="0">
                <a:solidFill>
                  <a:prstClr val="black"/>
                </a:solidFill>
                <a:latin typeface="等线" panose="020F0502020204030204"/>
              </a:rPr>
              <a:pPr>
                <a:def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827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376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B487F-3271-BA4E-9B5E-8CC89840DBBB}" type="slidenum">
              <a:rPr lang="x-none" smtClean="0"/>
              <a:t>18</a:t>
            </a:fld>
            <a:endParaRPr lang="x-none"/>
          </a:p>
        </p:txBody>
      </p:sp>
    </p:spTree>
    <p:extLst>
      <p:ext uri="{BB962C8B-B14F-4D97-AF65-F5344CB8AC3E}">
        <p14:creationId xmlns:p14="http://schemas.microsoft.com/office/powerpoint/2010/main" val="2444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307730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553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7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D9EDB-DE4C-46D0-A9F6-5B945868EE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a:extLst>
              <a:ext uri="{FF2B5EF4-FFF2-40B4-BE49-F238E27FC236}">
                <a16:creationId xmlns:a16="http://schemas.microsoft.com/office/drawing/2014/main" id="{5A34109B-B1AB-794E-FDF9-0BD52FA8C3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备注占位符 2">
            <a:extLst>
              <a:ext uri="{FF2B5EF4-FFF2-40B4-BE49-F238E27FC236}">
                <a16:creationId xmlns:a16="http://schemas.microsoft.com/office/drawing/2014/main" id="{72909CC2-3F05-701F-A17D-8EF0AB6DFC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27651" name="灯片编号占位符 3">
            <a:extLst>
              <a:ext uri="{FF2B5EF4-FFF2-40B4-BE49-F238E27FC236}">
                <a16:creationId xmlns:a16="http://schemas.microsoft.com/office/drawing/2014/main" id="{BACEB6EE-F47C-0B4B-18D5-0F22E82A2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91BF18-D44F-F546-8C91-554EE11D72A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a:cs typeface="等线"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a:cs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a:extLst>
              <a:ext uri="{FF2B5EF4-FFF2-40B4-BE49-F238E27FC236}">
                <a16:creationId xmlns:a16="http://schemas.microsoft.com/office/drawing/2014/main" id="{A97B2A1A-85EA-5002-B168-6F761863C6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备注占位符 2">
            <a:extLst>
              <a:ext uri="{FF2B5EF4-FFF2-40B4-BE49-F238E27FC236}">
                <a16:creationId xmlns:a16="http://schemas.microsoft.com/office/drawing/2014/main" id="{9DD1F710-EFAD-CEC2-3FE9-63956DF4A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29699" name="灯片编号占位符 3">
            <a:extLst>
              <a:ext uri="{FF2B5EF4-FFF2-40B4-BE49-F238E27FC236}">
                <a16:creationId xmlns:a16="http://schemas.microsoft.com/office/drawing/2014/main" id="{8FA99690-907F-79C2-7762-5D9E8DE92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09DC25-42B6-F648-969F-179C8CC0954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13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US" sz="1800" i="1">
                <a:solidFill>
                  <a:srgbClr val="000000"/>
                </a:solidFill>
                <a:effectLst/>
                <a:latin typeface="Times New Roman" panose="02020603050405020304" pitchFamily="18" charset="0"/>
                <a:ea typeface="Times New Roman" panose="02020603050405020304" pitchFamily="18" charset="0"/>
              </a:rPr>
              <a:t>? Em hãy kể những biểu hiện của tư tưởng Nho giáo trong đời sống của nhân dân ta ngày nay?</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EAB487F-3271-BA4E-9B5E-8CC89840DBBB}" type="slidenum">
              <a:rPr lang="x-none" smtClean="0"/>
              <a:t>12</a:t>
            </a:fld>
            <a:endParaRPr lang="x-none"/>
          </a:p>
        </p:txBody>
      </p:sp>
    </p:spTree>
    <p:extLst>
      <p:ext uri="{BB962C8B-B14F-4D97-AF65-F5344CB8AC3E}">
        <p14:creationId xmlns:p14="http://schemas.microsoft.com/office/powerpoint/2010/main" val="229334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a:extLst>
              <a:ext uri="{FF2B5EF4-FFF2-40B4-BE49-F238E27FC236}">
                <a16:creationId xmlns:a16="http://schemas.microsoft.com/office/drawing/2014/main" id="{A97B2A1A-85EA-5002-B168-6F761863C6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备注占位符 2">
            <a:extLst>
              <a:ext uri="{FF2B5EF4-FFF2-40B4-BE49-F238E27FC236}">
                <a16:creationId xmlns:a16="http://schemas.microsoft.com/office/drawing/2014/main" id="{9DD1F710-EFAD-CEC2-3FE9-63956DF4A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cs typeface="等线" panose="02010600030101010101" pitchFamily="2" charset="-122"/>
              </a:rPr>
              <a:t>Chúng ta tiếp tục khám phá về văn học, sử học TQ</a:t>
            </a:r>
            <a:endParaRPr lang="zh-CN" altLang="en-US">
              <a:cs typeface="等线" panose="02010600030101010101" pitchFamily="2" charset="-122"/>
            </a:endParaRPr>
          </a:p>
        </p:txBody>
      </p:sp>
      <p:sp>
        <p:nvSpPr>
          <p:cNvPr id="29699" name="灯片编号占位符 3">
            <a:extLst>
              <a:ext uri="{FF2B5EF4-FFF2-40B4-BE49-F238E27FC236}">
                <a16:creationId xmlns:a16="http://schemas.microsoft.com/office/drawing/2014/main" id="{8FA99690-907F-79C2-7762-5D9E8DE92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09DC25-42B6-F648-969F-179C8CC0954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70422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36713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64937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3306-EE6E-4767-8BC6-26D4489E8B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327C3-FD48-4629-8E8B-056BB624E4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BEA26B-459A-49B0-9D1B-4868FC6FB0FD}"/>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5" name="Footer Placeholder 4">
            <a:extLst>
              <a:ext uri="{FF2B5EF4-FFF2-40B4-BE49-F238E27FC236}">
                <a16:creationId xmlns:a16="http://schemas.microsoft.com/office/drawing/2014/main" id="{6CF9640E-2106-41F9-B2B8-EB360CD43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764EB-23C8-4C2B-A190-95E1FAAE8A7B}"/>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2223949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E02D-79E8-41DC-97C1-49ADE861FD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EFB22-2CAA-4562-95F0-D304400CA1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FAB24-1251-4D6D-9C7D-FDB4ECEF8DC6}"/>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5" name="Footer Placeholder 4">
            <a:extLst>
              <a:ext uri="{FF2B5EF4-FFF2-40B4-BE49-F238E27FC236}">
                <a16:creationId xmlns:a16="http://schemas.microsoft.com/office/drawing/2014/main" id="{D1E45934-CA06-499C-AF88-58AD2D2C9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97169-15FD-42FE-94C2-CB12673EDEFF}"/>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141924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03D2B7-F16D-4A2E-9A2A-724D74F806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421F5-D578-4793-B410-5258764B83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B3F5-A7D6-49D8-BA9C-213141DED956}"/>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5" name="Footer Placeholder 4">
            <a:extLst>
              <a:ext uri="{FF2B5EF4-FFF2-40B4-BE49-F238E27FC236}">
                <a16:creationId xmlns:a16="http://schemas.microsoft.com/office/drawing/2014/main" id="{AA735B92-5039-4C6F-B3DC-1F3F62528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5C1E2-9634-40B2-8340-A24BA4FBB3B4}"/>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381015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946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101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662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341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691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914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943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048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4ECA-2001-44B4-B8F9-B042AD474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C6386-E075-4055-A2C9-92463B8B2F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B8E76-61F8-462A-909E-5FF76007ED28}"/>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5" name="Footer Placeholder 4">
            <a:extLst>
              <a:ext uri="{FF2B5EF4-FFF2-40B4-BE49-F238E27FC236}">
                <a16:creationId xmlns:a16="http://schemas.microsoft.com/office/drawing/2014/main" id="{93507BA1-9DF6-4190-BD0C-CA98A5358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65A7-F945-4D68-8B30-917AAC45BAB0}"/>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115840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217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356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269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077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245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3971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1271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2B6EE6-9418-42C1-A6BA-F134C2D337BE}"/>
              </a:ext>
            </a:extLst>
          </p:cNvPr>
          <p:cNvSpPr>
            <a:spLocks noGrp="1"/>
          </p:cNvSpPr>
          <p:nvPr>
            <p:ph type="dt" sz="half" idx="10"/>
          </p:nvPr>
        </p:nvSpPr>
        <p:spPr/>
        <p:txBody>
          <a:bodyPr/>
          <a:lstStyle/>
          <a:p>
            <a:fld id="{1DBCB757-67D3-4914-BC0B-6B0E4584B323}" type="datetimeFigureOut">
              <a:rPr lang="en-US" smtClean="0"/>
              <a:t>11/23/2024</a:t>
            </a:fld>
            <a:endParaRPr lang="en-US"/>
          </a:p>
        </p:txBody>
      </p:sp>
      <p:sp>
        <p:nvSpPr>
          <p:cNvPr id="3" name="Footer Placeholder 2">
            <a:extLst>
              <a:ext uri="{FF2B5EF4-FFF2-40B4-BE49-F238E27FC236}">
                <a16:creationId xmlns:a16="http://schemas.microsoft.com/office/drawing/2014/main" id="{7FEE2B33-E6A6-4A83-936B-BA9613A557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7F141F-E1D2-46E5-87D0-FB4E63F3CF5A}"/>
              </a:ext>
            </a:extLst>
          </p:cNvPr>
          <p:cNvSpPr>
            <a:spLocks noGrp="1"/>
          </p:cNvSpPr>
          <p:nvPr>
            <p:ph type="sldNum" sz="quarter" idx="12"/>
          </p:nvPr>
        </p:nvSpPr>
        <p:spPr/>
        <p:txBody>
          <a:bodyPr/>
          <a:lstStyle/>
          <a:p>
            <a:fld id="{D8536EDE-AB04-4856-A186-F26F72391779}" type="slidenum">
              <a:rPr lang="en-US" smtClean="0"/>
              <a:t>‹#›</a:t>
            </a:fld>
            <a:endParaRPr lang="en-US"/>
          </a:p>
        </p:txBody>
      </p:sp>
    </p:spTree>
    <p:extLst>
      <p:ext uri="{BB962C8B-B14F-4D97-AF65-F5344CB8AC3E}">
        <p14:creationId xmlns:p14="http://schemas.microsoft.com/office/powerpoint/2010/main" val="2693491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13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05F51-6B11-443A-B3B1-39C6F5AE1CB7}"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063946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B1EB-22DD-47CC-B008-39502C2A4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F52AC-53FC-44D8-A353-5540EBD21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10828-BF44-4771-858C-5D2B116948D9}"/>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5" name="Footer Placeholder 4">
            <a:extLst>
              <a:ext uri="{FF2B5EF4-FFF2-40B4-BE49-F238E27FC236}">
                <a16:creationId xmlns:a16="http://schemas.microsoft.com/office/drawing/2014/main" id="{36597BDB-2EBB-4121-9F6C-2ED049619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0BC9D-DB3F-4CCB-A30F-D677DC4DB6B5}"/>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166664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AD39812-CA92-D969-EAC5-0862F314BB5C}"/>
              </a:ext>
            </a:extLst>
          </p:cNvPr>
          <p:cNvSpPr>
            <a:spLocks noGrp="1"/>
          </p:cNvSpPr>
          <p:nvPr>
            <p:ph type="dt" sz="half" idx="10"/>
          </p:nvPr>
        </p:nvSpPr>
        <p:spPr/>
        <p:txBody>
          <a:bodyPr/>
          <a:lstStyle>
            <a:lvl1pPr>
              <a:defRPr/>
            </a:lvl1pPr>
          </a:lstStyle>
          <a:p>
            <a:pPr>
              <a:defRPr/>
            </a:pPr>
            <a:fld id="{6C696779-5204-6F4C-BA5A-8235319A8190}" type="datetimeFigureOut">
              <a:rPr lang="vi-VN">
                <a:solidFill>
                  <a:prstClr val="black">
                    <a:tint val="75000"/>
                  </a:prstClr>
                </a:solidFill>
              </a:rPr>
              <a:pPr>
                <a:defRPr/>
              </a:pPr>
              <a:t>23/11/2024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C2695FEF-4E5B-A3EB-9A56-C0947227BA95}"/>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8E72687-0F43-0F35-5563-91977B09CA3D}"/>
              </a:ext>
            </a:extLst>
          </p:cNvPr>
          <p:cNvSpPr>
            <a:spLocks noGrp="1"/>
          </p:cNvSpPr>
          <p:nvPr>
            <p:ph type="sldNum" sz="quarter" idx="12"/>
          </p:nvPr>
        </p:nvSpPr>
        <p:spPr/>
        <p:txBody>
          <a:bodyPr/>
          <a:lstStyle>
            <a:lvl1pPr>
              <a:defRPr/>
            </a:lvl1pPr>
          </a:lstStyle>
          <a:p>
            <a:pPr>
              <a:defRPr/>
            </a:pPr>
            <a:fld id="{0CE671E7-FD69-9F46-8696-1BE89A0B2089}" type="slidenum">
              <a:rPr lang="vi-VN" altLang="x-none"/>
              <a:pPr>
                <a:defRPr/>
              </a:pPr>
              <a:t>‹#›</a:t>
            </a:fld>
            <a:endParaRPr lang="vi-VN" altLang="x-none"/>
          </a:p>
        </p:txBody>
      </p:sp>
    </p:spTree>
    <p:extLst>
      <p:ext uri="{BB962C8B-B14F-4D97-AF65-F5344CB8AC3E}">
        <p14:creationId xmlns:p14="http://schemas.microsoft.com/office/powerpoint/2010/main" val="76151775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B29329-BCF1-C318-FFB5-A07143AFB96B}"/>
              </a:ext>
            </a:extLst>
          </p:cNvPr>
          <p:cNvSpPr>
            <a:spLocks noGrp="1"/>
          </p:cNvSpPr>
          <p:nvPr>
            <p:ph type="dt" sz="half" idx="10"/>
          </p:nvPr>
        </p:nvSpPr>
        <p:spPr/>
        <p:txBody>
          <a:bodyPr/>
          <a:lstStyle>
            <a:lvl1pPr>
              <a:defRPr/>
            </a:lvl1pPr>
          </a:lstStyle>
          <a:p>
            <a:pPr>
              <a:defRPr/>
            </a:pPr>
            <a:fld id="{8F04C7A8-1710-F34F-B7FC-3DB471999C12}" type="datetimeFigureOut">
              <a:rPr lang="vi-VN">
                <a:solidFill>
                  <a:prstClr val="black">
                    <a:tint val="75000"/>
                  </a:prstClr>
                </a:solidFill>
              </a:rPr>
              <a:pPr>
                <a:defRPr/>
              </a:pPr>
              <a:t>23/11/2024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CF04CD5E-301C-B493-AA4A-8F475D7FC46F}"/>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5C77E822-E4A4-AD55-82CA-3DDC797BC6B3}"/>
              </a:ext>
            </a:extLst>
          </p:cNvPr>
          <p:cNvSpPr>
            <a:spLocks noGrp="1"/>
          </p:cNvSpPr>
          <p:nvPr>
            <p:ph type="sldNum" sz="quarter" idx="12"/>
          </p:nvPr>
        </p:nvSpPr>
        <p:spPr/>
        <p:txBody>
          <a:bodyPr/>
          <a:lstStyle>
            <a:lvl1pPr>
              <a:defRPr/>
            </a:lvl1pPr>
          </a:lstStyle>
          <a:p>
            <a:pPr>
              <a:defRPr/>
            </a:pPr>
            <a:fld id="{F2E4B257-8F07-B547-B06E-A11DF3EE2562}" type="slidenum">
              <a:rPr lang="vi-VN" altLang="x-none"/>
              <a:pPr>
                <a:defRPr/>
              </a:pPr>
              <a:t>‹#›</a:t>
            </a:fld>
            <a:endParaRPr lang="vi-VN" altLang="x-none"/>
          </a:p>
        </p:txBody>
      </p:sp>
    </p:spTree>
    <p:extLst>
      <p:ext uri="{BB962C8B-B14F-4D97-AF65-F5344CB8AC3E}">
        <p14:creationId xmlns:p14="http://schemas.microsoft.com/office/powerpoint/2010/main" val="30990475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6DF099-4A03-F597-870B-D57AD81F293F}"/>
              </a:ext>
            </a:extLst>
          </p:cNvPr>
          <p:cNvSpPr>
            <a:spLocks noGrp="1"/>
          </p:cNvSpPr>
          <p:nvPr>
            <p:ph type="dt" sz="half" idx="10"/>
          </p:nvPr>
        </p:nvSpPr>
        <p:spPr/>
        <p:txBody>
          <a:bodyPr/>
          <a:lstStyle>
            <a:lvl1pPr>
              <a:defRPr/>
            </a:lvl1pPr>
          </a:lstStyle>
          <a:p>
            <a:pPr>
              <a:defRPr/>
            </a:pPr>
            <a:fld id="{D915897B-5B9C-3F47-BF04-7A74A8208296}" type="datetimeFigureOut">
              <a:rPr lang="vi-VN">
                <a:solidFill>
                  <a:prstClr val="black">
                    <a:tint val="75000"/>
                  </a:prstClr>
                </a:solidFill>
              </a:rPr>
              <a:pPr>
                <a:defRPr/>
              </a:pPr>
              <a:t>23/11/2024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C740EBB1-D633-25FF-2051-2F03D84BE562}"/>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C4CFFCA-A8EB-6916-000B-1DAD29144C9A}"/>
              </a:ext>
            </a:extLst>
          </p:cNvPr>
          <p:cNvSpPr>
            <a:spLocks noGrp="1"/>
          </p:cNvSpPr>
          <p:nvPr>
            <p:ph type="sldNum" sz="quarter" idx="12"/>
          </p:nvPr>
        </p:nvSpPr>
        <p:spPr/>
        <p:txBody>
          <a:bodyPr/>
          <a:lstStyle>
            <a:lvl1pPr>
              <a:defRPr/>
            </a:lvl1pPr>
          </a:lstStyle>
          <a:p>
            <a:pPr>
              <a:defRPr/>
            </a:pPr>
            <a:fld id="{66F28123-86F5-A54A-9D0A-480771C4B44A}" type="slidenum">
              <a:rPr lang="vi-VN" altLang="x-none"/>
              <a:pPr>
                <a:defRPr/>
              </a:pPr>
              <a:t>‹#›</a:t>
            </a:fld>
            <a:endParaRPr lang="vi-VN" altLang="x-none"/>
          </a:p>
        </p:txBody>
      </p:sp>
    </p:spTree>
    <p:extLst>
      <p:ext uri="{BB962C8B-B14F-4D97-AF65-F5344CB8AC3E}">
        <p14:creationId xmlns:p14="http://schemas.microsoft.com/office/powerpoint/2010/main" val="240297538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F4BE79FB-A885-D753-F919-854DD560CB18}"/>
              </a:ext>
            </a:extLst>
          </p:cNvPr>
          <p:cNvSpPr>
            <a:spLocks noGrp="1"/>
          </p:cNvSpPr>
          <p:nvPr>
            <p:ph type="dt" sz="half" idx="10"/>
          </p:nvPr>
        </p:nvSpPr>
        <p:spPr/>
        <p:txBody>
          <a:bodyPr/>
          <a:lstStyle>
            <a:lvl1pPr>
              <a:defRPr/>
            </a:lvl1pPr>
          </a:lstStyle>
          <a:p>
            <a:pPr>
              <a:defRPr/>
            </a:pPr>
            <a:fld id="{BC7C5E0A-AF6C-CB4A-8966-D05844E2CA5F}" type="datetimeFigureOut">
              <a:rPr lang="vi-VN">
                <a:solidFill>
                  <a:prstClr val="black">
                    <a:tint val="75000"/>
                  </a:prstClr>
                </a:solidFill>
              </a:rPr>
              <a:pPr>
                <a:defRPr/>
              </a:pPr>
              <a:t>23/11/2024</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id="{278F29DE-DBF0-061F-F834-AC0B3528FB16}"/>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id="{BDA8F654-7AF6-4E27-636F-88C2D59D9C0D}"/>
              </a:ext>
            </a:extLst>
          </p:cNvPr>
          <p:cNvSpPr>
            <a:spLocks noGrp="1"/>
          </p:cNvSpPr>
          <p:nvPr>
            <p:ph type="sldNum" sz="quarter" idx="12"/>
          </p:nvPr>
        </p:nvSpPr>
        <p:spPr/>
        <p:txBody>
          <a:bodyPr/>
          <a:lstStyle>
            <a:lvl1pPr>
              <a:defRPr/>
            </a:lvl1pPr>
          </a:lstStyle>
          <a:p>
            <a:pPr>
              <a:defRPr/>
            </a:pPr>
            <a:fld id="{4C921910-9DEC-5A46-8A30-925707297541}" type="slidenum">
              <a:rPr lang="vi-VN" altLang="x-none"/>
              <a:pPr>
                <a:defRPr/>
              </a:pPr>
              <a:t>‹#›</a:t>
            </a:fld>
            <a:endParaRPr lang="vi-VN" altLang="x-none"/>
          </a:p>
        </p:txBody>
      </p:sp>
    </p:spTree>
    <p:extLst>
      <p:ext uri="{BB962C8B-B14F-4D97-AF65-F5344CB8AC3E}">
        <p14:creationId xmlns:p14="http://schemas.microsoft.com/office/powerpoint/2010/main" val="198418231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9925D14A-EB81-F07A-292A-918681512478}"/>
              </a:ext>
            </a:extLst>
          </p:cNvPr>
          <p:cNvSpPr>
            <a:spLocks noGrp="1"/>
          </p:cNvSpPr>
          <p:nvPr>
            <p:ph type="dt" sz="half" idx="10"/>
          </p:nvPr>
        </p:nvSpPr>
        <p:spPr/>
        <p:txBody>
          <a:bodyPr/>
          <a:lstStyle>
            <a:lvl1pPr>
              <a:defRPr/>
            </a:lvl1pPr>
          </a:lstStyle>
          <a:p>
            <a:pPr>
              <a:defRPr/>
            </a:pPr>
            <a:fld id="{0DE980F4-A877-5443-8B0E-AC17788D054E}" type="datetimeFigureOut">
              <a:rPr lang="vi-VN">
                <a:solidFill>
                  <a:prstClr val="black">
                    <a:tint val="75000"/>
                  </a:prstClr>
                </a:solidFill>
              </a:rPr>
              <a:pPr>
                <a:defRPr/>
              </a:pPr>
              <a:t>23/11/2024</a:t>
            </a:fld>
            <a:endParaRPr lang="vi-VN">
              <a:solidFill>
                <a:prstClr val="black">
                  <a:tint val="75000"/>
                </a:prstClr>
              </a:solidFill>
            </a:endParaRPr>
          </a:p>
        </p:txBody>
      </p:sp>
      <p:sp>
        <p:nvSpPr>
          <p:cNvPr id="8" name="Footer Placeholder 4">
            <a:extLst>
              <a:ext uri="{FF2B5EF4-FFF2-40B4-BE49-F238E27FC236}">
                <a16:creationId xmlns:a16="http://schemas.microsoft.com/office/drawing/2014/main" id="{36075033-85A3-A0A0-73C3-425664C81282}"/>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a:extLst>
              <a:ext uri="{FF2B5EF4-FFF2-40B4-BE49-F238E27FC236}">
                <a16:creationId xmlns:a16="http://schemas.microsoft.com/office/drawing/2014/main" id="{57FD0453-CCE1-B7EB-B9BF-2C6B1E9812DA}"/>
              </a:ext>
            </a:extLst>
          </p:cNvPr>
          <p:cNvSpPr>
            <a:spLocks noGrp="1"/>
          </p:cNvSpPr>
          <p:nvPr>
            <p:ph type="sldNum" sz="quarter" idx="12"/>
          </p:nvPr>
        </p:nvSpPr>
        <p:spPr/>
        <p:txBody>
          <a:bodyPr/>
          <a:lstStyle>
            <a:lvl1pPr>
              <a:defRPr/>
            </a:lvl1pPr>
          </a:lstStyle>
          <a:p>
            <a:pPr>
              <a:defRPr/>
            </a:pPr>
            <a:fld id="{2ED79604-098B-A44E-91C5-D3C032563BC4}" type="slidenum">
              <a:rPr lang="vi-VN" altLang="x-none"/>
              <a:pPr>
                <a:defRPr/>
              </a:pPr>
              <a:t>‹#›</a:t>
            </a:fld>
            <a:endParaRPr lang="vi-VN" altLang="x-none"/>
          </a:p>
        </p:txBody>
      </p:sp>
    </p:spTree>
    <p:extLst>
      <p:ext uri="{BB962C8B-B14F-4D97-AF65-F5344CB8AC3E}">
        <p14:creationId xmlns:p14="http://schemas.microsoft.com/office/powerpoint/2010/main" val="349095032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7CAABF72-23D8-3D4F-39E1-D02BE2D81901}"/>
              </a:ext>
            </a:extLst>
          </p:cNvPr>
          <p:cNvSpPr>
            <a:spLocks noGrp="1"/>
          </p:cNvSpPr>
          <p:nvPr>
            <p:ph type="dt" sz="half" idx="10"/>
          </p:nvPr>
        </p:nvSpPr>
        <p:spPr/>
        <p:txBody>
          <a:bodyPr/>
          <a:lstStyle>
            <a:lvl1pPr>
              <a:defRPr/>
            </a:lvl1pPr>
          </a:lstStyle>
          <a:p>
            <a:pPr>
              <a:defRPr/>
            </a:pPr>
            <a:fld id="{89A4F41E-2545-E94D-96EB-330BA6DB3E75}" type="datetimeFigureOut">
              <a:rPr lang="vi-VN">
                <a:solidFill>
                  <a:prstClr val="black">
                    <a:tint val="75000"/>
                  </a:prstClr>
                </a:solidFill>
              </a:rPr>
              <a:pPr>
                <a:defRPr/>
              </a:pPr>
              <a:t>23/11/2024</a:t>
            </a:fld>
            <a:endParaRPr lang="vi-VN">
              <a:solidFill>
                <a:prstClr val="black">
                  <a:tint val="75000"/>
                </a:prstClr>
              </a:solidFill>
            </a:endParaRPr>
          </a:p>
        </p:txBody>
      </p:sp>
      <p:sp>
        <p:nvSpPr>
          <p:cNvPr id="4" name="Footer Placeholder 4">
            <a:extLst>
              <a:ext uri="{FF2B5EF4-FFF2-40B4-BE49-F238E27FC236}">
                <a16:creationId xmlns:a16="http://schemas.microsoft.com/office/drawing/2014/main" id="{74F6C2F0-774E-8413-84CD-F359E3624B0F}"/>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a:extLst>
              <a:ext uri="{FF2B5EF4-FFF2-40B4-BE49-F238E27FC236}">
                <a16:creationId xmlns:a16="http://schemas.microsoft.com/office/drawing/2014/main" id="{44DB582B-E372-B48C-2C98-68EAB0433772}"/>
              </a:ext>
            </a:extLst>
          </p:cNvPr>
          <p:cNvSpPr>
            <a:spLocks noGrp="1"/>
          </p:cNvSpPr>
          <p:nvPr>
            <p:ph type="sldNum" sz="quarter" idx="12"/>
          </p:nvPr>
        </p:nvSpPr>
        <p:spPr/>
        <p:txBody>
          <a:bodyPr/>
          <a:lstStyle>
            <a:lvl1pPr>
              <a:defRPr/>
            </a:lvl1pPr>
          </a:lstStyle>
          <a:p>
            <a:pPr>
              <a:defRPr/>
            </a:pPr>
            <a:fld id="{3B04E0F5-44F4-094F-BBBF-371AD09332C9}" type="slidenum">
              <a:rPr lang="vi-VN" altLang="x-none"/>
              <a:pPr>
                <a:defRPr/>
              </a:pPr>
              <a:t>‹#›</a:t>
            </a:fld>
            <a:endParaRPr lang="vi-VN" altLang="x-none"/>
          </a:p>
        </p:txBody>
      </p:sp>
    </p:spTree>
    <p:extLst>
      <p:ext uri="{BB962C8B-B14F-4D97-AF65-F5344CB8AC3E}">
        <p14:creationId xmlns:p14="http://schemas.microsoft.com/office/powerpoint/2010/main" val="346698898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41DE6B-FC92-3E7B-5ABB-92BAE077A084}"/>
              </a:ext>
            </a:extLst>
          </p:cNvPr>
          <p:cNvSpPr>
            <a:spLocks noGrp="1"/>
          </p:cNvSpPr>
          <p:nvPr>
            <p:ph type="dt" sz="half" idx="10"/>
          </p:nvPr>
        </p:nvSpPr>
        <p:spPr/>
        <p:txBody>
          <a:bodyPr/>
          <a:lstStyle>
            <a:lvl1pPr>
              <a:defRPr/>
            </a:lvl1pPr>
          </a:lstStyle>
          <a:p>
            <a:pPr>
              <a:defRPr/>
            </a:pPr>
            <a:fld id="{DABC1418-1FFD-F24B-8099-971FBB41A4F2}" type="datetimeFigureOut">
              <a:rPr lang="vi-VN">
                <a:solidFill>
                  <a:prstClr val="black">
                    <a:tint val="75000"/>
                  </a:prstClr>
                </a:solidFill>
              </a:rPr>
              <a:pPr>
                <a:defRPr/>
              </a:pPr>
              <a:t>23/11/2024</a:t>
            </a:fld>
            <a:endParaRPr lang="vi-VN">
              <a:solidFill>
                <a:prstClr val="black">
                  <a:tint val="75000"/>
                </a:prstClr>
              </a:solidFill>
            </a:endParaRPr>
          </a:p>
        </p:txBody>
      </p:sp>
      <p:sp>
        <p:nvSpPr>
          <p:cNvPr id="3" name="Footer Placeholder 4">
            <a:extLst>
              <a:ext uri="{FF2B5EF4-FFF2-40B4-BE49-F238E27FC236}">
                <a16:creationId xmlns:a16="http://schemas.microsoft.com/office/drawing/2014/main" id="{10A58F81-440F-0122-5CB5-3332F6120826}"/>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a:extLst>
              <a:ext uri="{FF2B5EF4-FFF2-40B4-BE49-F238E27FC236}">
                <a16:creationId xmlns:a16="http://schemas.microsoft.com/office/drawing/2014/main" id="{BEDF38A1-5D4B-8334-FB8A-B781CC356FF0}"/>
              </a:ext>
            </a:extLst>
          </p:cNvPr>
          <p:cNvSpPr>
            <a:spLocks noGrp="1"/>
          </p:cNvSpPr>
          <p:nvPr>
            <p:ph type="sldNum" sz="quarter" idx="12"/>
          </p:nvPr>
        </p:nvSpPr>
        <p:spPr/>
        <p:txBody>
          <a:bodyPr/>
          <a:lstStyle>
            <a:lvl1pPr>
              <a:defRPr/>
            </a:lvl1pPr>
          </a:lstStyle>
          <a:p>
            <a:pPr>
              <a:defRPr/>
            </a:pPr>
            <a:fld id="{AF22DD13-9066-2E4A-ACA0-7B870BEB0AB1}" type="slidenum">
              <a:rPr lang="vi-VN" altLang="x-none"/>
              <a:pPr>
                <a:defRPr/>
              </a:pPr>
              <a:t>‹#›</a:t>
            </a:fld>
            <a:endParaRPr lang="vi-VN" altLang="x-none"/>
          </a:p>
        </p:txBody>
      </p:sp>
    </p:spTree>
    <p:extLst>
      <p:ext uri="{BB962C8B-B14F-4D97-AF65-F5344CB8AC3E}">
        <p14:creationId xmlns:p14="http://schemas.microsoft.com/office/powerpoint/2010/main" val="31822813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B794FA8-8CBE-40DD-B770-11D1F0199DC8}"/>
              </a:ext>
            </a:extLst>
          </p:cNvPr>
          <p:cNvSpPr>
            <a:spLocks noGrp="1"/>
          </p:cNvSpPr>
          <p:nvPr>
            <p:ph type="dt" sz="half" idx="10"/>
          </p:nvPr>
        </p:nvSpPr>
        <p:spPr/>
        <p:txBody>
          <a:bodyPr/>
          <a:lstStyle>
            <a:lvl1pPr>
              <a:defRPr/>
            </a:lvl1pPr>
          </a:lstStyle>
          <a:p>
            <a:pPr>
              <a:defRPr/>
            </a:pPr>
            <a:fld id="{81EFBBAE-7CE6-3A45-A7C0-02F6B365663D}" type="datetimeFigureOut">
              <a:rPr lang="vi-VN">
                <a:solidFill>
                  <a:prstClr val="black">
                    <a:tint val="75000"/>
                  </a:prstClr>
                </a:solidFill>
              </a:rPr>
              <a:pPr>
                <a:defRPr/>
              </a:pPr>
              <a:t>23/11/2024</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id="{BC494480-EB1D-2773-B55E-10122B94B361}"/>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id="{38AE442C-444C-B8F2-D245-FC89763F26D5}"/>
              </a:ext>
            </a:extLst>
          </p:cNvPr>
          <p:cNvSpPr>
            <a:spLocks noGrp="1"/>
          </p:cNvSpPr>
          <p:nvPr>
            <p:ph type="sldNum" sz="quarter" idx="12"/>
          </p:nvPr>
        </p:nvSpPr>
        <p:spPr/>
        <p:txBody>
          <a:bodyPr/>
          <a:lstStyle>
            <a:lvl1pPr>
              <a:defRPr/>
            </a:lvl1pPr>
          </a:lstStyle>
          <a:p>
            <a:pPr>
              <a:defRPr/>
            </a:pPr>
            <a:fld id="{68D6E90F-0DAF-3447-8662-534B4DA86203}" type="slidenum">
              <a:rPr lang="vi-VN" altLang="x-none"/>
              <a:pPr>
                <a:defRPr/>
              </a:pPr>
              <a:t>‹#›</a:t>
            </a:fld>
            <a:endParaRPr lang="vi-VN" altLang="x-none"/>
          </a:p>
        </p:txBody>
      </p:sp>
    </p:spTree>
    <p:extLst>
      <p:ext uri="{BB962C8B-B14F-4D97-AF65-F5344CB8AC3E}">
        <p14:creationId xmlns:p14="http://schemas.microsoft.com/office/powerpoint/2010/main" val="357718347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FE0855D-8336-9ED3-D4C2-D3BFA595F2C1}"/>
              </a:ext>
            </a:extLst>
          </p:cNvPr>
          <p:cNvSpPr>
            <a:spLocks noGrp="1"/>
          </p:cNvSpPr>
          <p:nvPr>
            <p:ph type="dt" sz="half" idx="10"/>
          </p:nvPr>
        </p:nvSpPr>
        <p:spPr/>
        <p:txBody>
          <a:bodyPr/>
          <a:lstStyle>
            <a:lvl1pPr>
              <a:defRPr/>
            </a:lvl1pPr>
          </a:lstStyle>
          <a:p>
            <a:pPr>
              <a:defRPr/>
            </a:pPr>
            <a:fld id="{C70CCDEF-3A8E-8245-B934-E93514AD00F6}" type="datetimeFigureOut">
              <a:rPr lang="vi-VN">
                <a:solidFill>
                  <a:prstClr val="black">
                    <a:tint val="75000"/>
                  </a:prstClr>
                </a:solidFill>
              </a:rPr>
              <a:pPr>
                <a:defRPr/>
              </a:pPr>
              <a:t>23/11/2024</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id="{D29A072B-1CB6-334E-16FE-D0375E5D3B24}"/>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id="{250BCCED-1698-795C-C867-DC24183ED056}"/>
              </a:ext>
            </a:extLst>
          </p:cNvPr>
          <p:cNvSpPr>
            <a:spLocks noGrp="1"/>
          </p:cNvSpPr>
          <p:nvPr>
            <p:ph type="sldNum" sz="quarter" idx="12"/>
          </p:nvPr>
        </p:nvSpPr>
        <p:spPr/>
        <p:txBody>
          <a:bodyPr/>
          <a:lstStyle>
            <a:lvl1pPr>
              <a:defRPr/>
            </a:lvl1pPr>
          </a:lstStyle>
          <a:p>
            <a:pPr>
              <a:defRPr/>
            </a:pPr>
            <a:fld id="{781307F3-087B-9244-98EE-B2D9893E62DB}" type="slidenum">
              <a:rPr lang="vi-VN" altLang="x-none"/>
              <a:pPr>
                <a:defRPr/>
              </a:pPr>
              <a:t>‹#›</a:t>
            </a:fld>
            <a:endParaRPr lang="vi-VN" altLang="x-none"/>
          </a:p>
        </p:txBody>
      </p:sp>
    </p:spTree>
    <p:extLst>
      <p:ext uri="{BB962C8B-B14F-4D97-AF65-F5344CB8AC3E}">
        <p14:creationId xmlns:p14="http://schemas.microsoft.com/office/powerpoint/2010/main" val="72981203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C92681-4024-AA67-574E-05D0E70213FC}"/>
              </a:ext>
            </a:extLst>
          </p:cNvPr>
          <p:cNvSpPr>
            <a:spLocks noGrp="1"/>
          </p:cNvSpPr>
          <p:nvPr>
            <p:ph type="dt" sz="half" idx="10"/>
          </p:nvPr>
        </p:nvSpPr>
        <p:spPr/>
        <p:txBody>
          <a:bodyPr/>
          <a:lstStyle>
            <a:lvl1pPr>
              <a:defRPr/>
            </a:lvl1pPr>
          </a:lstStyle>
          <a:p>
            <a:pPr>
              <a:defRPr/>
            </a:pPr>
            <a:fld id="{02A0EA0A-DAC7-4B45-A817-BBA01CBBCC8E}" type="datetimeFigureOut">
              <a:rPr lang="vi-VN">
                <a:solidFill>
                  <a:prstClr val="black">
                    <a:tint val="75000"/>
                  </a:prstClr>
                </a:solidFill>
              </a:rPr>
              <a:pPr>
                <a:defRPr/>
              </a:pPr>
              <a:t>23/11/2024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0D0C81D-9C1A-BD8D-9107-015EC5FDAB26}"/>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CB6CD285-DB48-9C6D-116B-E4A8D4806D75}"/>
              </a:ext>
            </a:extLst>
          </p:cNvPr>
          <p:cNvSpPr>
            <a:spLocks noGrp="1"/>
          </p:cNvSpPr>
          <p:nvPr>
            <p:ph type="sldNum" sz="quarter" idx="12"/>
          </p:nvPr>
        </p:nvSpPr>
        <p:spPr/>
        <p:txBody>
          <a:bodyPr/>
          <a:lstStyle>
            <a:lvl1pPr>
              <a:defRPr/>
            </a:lvl1pPr>
          </a:lstStyle>
          <a:p>
            <a:pPr>
              <a:defRPr/>
            </a:pPr>
            <a:fld id="{DBD1D739-425E-B34C-B6AC-17AF219899F8}" type="slidenum">
              <a:rPr lang="vi-VN" altLang="x-none"/>
              <a:pPr>
                <a:defRPr/>
              </a:pPr>
              <a:t>‹#›</a:t>
            </a:fld>
            <a:endParaRPr lang="vi-VN" altLang="x-none"/>
          </a:p>
        </p:txBody>
      </p:sp>
    </p:spTree>
    <p:extLst>
      <p:ext uri="{BB962C8B-B14F-4D97-AF65-F5344CB8AC3E}">
        <p14:creationId xmlns:p14="http://schemas.microsoft.com/office/powerpoint/2010/main" val="16444376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5F7C-22E6-40A3-8E17-A7478B951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BADBF-ABA1-4F25-9AF9-4C9E6F157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7EE6F9-C792-442C-8886-3E1CB01BC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912A2-3052-4E58-9E87-CE758BDC8C11}"/>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6" name="Footer Placeholder 5">
            <a:extLst>
              <a:ext uri="{FF2B5EF4-FFF2-40B4-BE49-F238E27FC236}">
                <a16:creationId xmlns:a16="http://schemas.microsoft.com/office/drawing/2014/main" id="{A661872F-9633-4815-99EC-D98AD805A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5E88A-D322-453E-B411-40A3DE944428}"/>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314922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A5C8EFB-F2A4-0B11-90FF-D41A2531DB29}"/>
              </a:ext>
            </a:extLst>
          </p:cNvPr>
          <p:cNvSpPr>
            <a:spLocks noGrp="1"/>
          </p:cNvSpPr>
          <p:nvPr>
            <p:ph type="dt" sz="half" idx="10"/>
          </p:nvPr>
        </p:nvSpPr>
        <p:spPr/>
        <p:txBody>
          <a:bodyPr/>
          <a:lstStyle>
            <a:lvl1pPr>
              <a:defRPr/>
            </a:lvl1pPr>
          </a:lstStyle>
          <a:p>
            <a:pPr>
              <a:defRPr/>
            </a:pPr>
            <a:fld id="{BE5144F6-FEC7-E845-A494-609EB541D46D}" type="datetimeFigureOut">
              <a:rPr lang="vi-VN">
                <a:solidFill>
                  <a:prstClr val="black">
                    <a:tint val="75000"/>
                  </a:prstClr>
                </a:solidFill>
              </a:rPr>
              <a:pPr>
                <a:defRPr/>
              </a:pPr>
              <a:t>23/11/2024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44CD9629-6D75-1D4D-58EB-4EDB1164BE9C}"/>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58A5B37-CC41-8D92-881E-A40C853465FC}"/>
              </a:ext>
            </a:extLst>
          </p:cNvPr>
          <p:cNvSpPr>
            <a:spLocks noGrp="1"/>
          </p:cNvSpPr>
          <p:nvPr>
            <p:ph type="sldNum" sz="quarter" idx="12"/>
          </p:nvPr>
        </p:nvSpPr>
        <p:spPr/>
        <p:txBody>
          <a:bodyPr/>
          <a:lstStyle>
            <a:lvl1pPr>
              <a:defRPr/>
            </a:lvl1pPr>
          </a:lstStyle>
          <a:p>
            <a:pPr>
              <a:defRPr/>
            </a:pPr>
            <a:fld id="{D641525B-2393-C644-91A0-21985E3A7F25}" type="slidenum">
              <a:rPr lang="vi-VN" altLang="x-none"/>
              <a:pPr>
                <a:defRPr/>
              </a:pPr>
              <a:t>‹#›</a:t>
            </a:fld>
            <a:endParaRPr lang="vi-VN" altLang="x-none"/>
          </a:p>
        </p:txBody>
      </p:sp>
    </p:spTree>
    <p:extLst>
      <p:ext uri="{BB962C8B-B14F-4D97-AF65-F5344CB8AC3E}">
        <p14:creationId xmlns:p14="http://schemas.microsoft.com/office/powerpoint/2010/main" val="34212145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87988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 name="Google Shape;280;p4">
            <a:extLst>
              <a:ext uri="{FF2B5EF4-FFF2-40B4-BE49-F238E27FC236}">
                <a16:creationId xmlns:a16="http://schemas.microsoft.com/office/drawing/2014/main" id="{1ABE52EB-228D-8DC7-9BC7-FF91E197F7C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281;p4">
            <a:extLst>
              <a:ext uri="{FF2B5EF4-FFF2-40B4-BE49-F238E27FC236}">
                <a16:creationId xmlns:a16="http://schemas.microsoft.com/office/drawing/2014/main" id="{68E7BECE-CEC8-8B1B-675D-FDB35672E02C}"/>
              </a:ext>
            </a:extLst>
          </p:cNvPr>
          <p:cNvSpPr/>
          <p:nvPr/>
        </p:nvSpPr>
        <p:spPr>
          <a:xfrm>
            <a:off x="501650" y="1009650"/>
            <a:ext cx="11188700" cy="54737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lIns="121900" tIns="121900" rIns="121900" bIns="121900" anchor="ctr"/>
          <a:lstStyle/>
          <a:p>
            <a:pPr>
              <a:defRPr/>
            </a:pPr>
            <a:endParaRPr sz="2400">
              <a:solidFill>
                <a:prstClr val="black"/>
              </a:solidFill>
            </a:endParaRPr>
          </a:p>
        </p:txBody>
      </p:sp>
      <p:sp>
        <p:nvSpPr>
          <p:cNvPr id="4" name="Google Shape;284;p4">
            <a:extLst>
              <a:ext uri="{FF2B5EF4-FFF2-40B4-BE49-F238E27FC236}">
                <a16:creationId xmlns:a16="http://schemas.microsoft.com/office/drawing/2014/main" id="{9732C7CD-E829-B459-B52C-2F88E11862BF}"/>
              </a:ext>
            </a:extLst>
          </p:cNvPr>
          <p:cNvSpPr>
            <a:spLocks/>
          </p:cNvSpPr>
          <p:nvPr/>
        </p:nvSpPr>
        <p:spPr bwMode="auto">
          <a:xfrm>
            <a:off x="11690350" y="3346450"/>
            <a:ext cx="577850" cy="3479800"/>
          </a:xfrm>
          <a:custGeom>
            <a:avLst/>
            <a:gdLst>
              <a:gd name="T0" fmla="*/ 2147483646 w 17337"/>
              <a:gd name="T1" fmla="*/ 2147483646 h 104394"/>
              <a:gd name="T2" fmla="*/ 2147483646 w 17337"/>
              <a:gd name="T3" fmla="*/ 2147483646 h 104394"/>
              <a:gd name="T4" fmla="*/ 2147483646 w 17337"/>
              <a:gd name="T5" fmla="*/ 2147483646 h 104394"/>
              <a:gd name="T6" fmla="*/ 236938998 w 17337"/>
              <a:gd name="T7" fmla="*/ 2147483646 h 104394"/>
              <a:gd name="T8" fmla="*/ 2147483646 w 17337"/>
              <a:gd name="T9" fmla="*/ 0 h 104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bg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x-none">
              <a:solidFill>
                <a:prstClr val="black"/>
              </a:solidFill>
            </a:endParaRPr>
          </a:p>
        </p:txBody>
      </p:sp>
      <p:sp>
        <p:nvSpPr>
          <p:cNvPr id="5" name="Google Shape;285;p4">
            <a:extLst>
              <a:ext uri="{FF2B5EF4-FFF2-40B4-BE49-F238E27FC236}">
                <a16:creationId xmlns:a16="http://schemas.microsoft.com/office/drawing/2014/main" id="{58555FB7-D3C5-AA24-14C1-2ADB53EAEA88}"/>
              </a:ext>
            </a:extLst>
          </p:cNvPr>
          <p:cNvSpPr>
            <a:spLocks/>
          </p:cNvSpPr>
          <p:nvPr/>
        </p:nvSpPr>
        <p:spPr bwMode="auto">
          <a:xfrm>
            <a:off x="0" y="-69850"/>
            <a:ext cx="5638800" cy="482600"/>
          </a:xfrm>
          <a:custGeom>
            <a:avLst/>
            <a:gdLst>
              <a:gd name="T0" fmla="*/ 0 w 169164"/>
              <a:gd name="T1" fmla="*/ 2147483646 h 14447"/>
              <a:gd name="T2" fmla="*/ 2147483646 w 169164"/>
              <a:gd name="T3" fmla="*/ 2147483646 h 14447"/>
              <a:gd name="T4" fmla="*/ 2147483646 w 169164"/>
              <a:gd name="T5" fmla="*/ 2147483646 h 14447"/>
              <a:gd name="T6" fmla="*/ 2147483646 w 169164"/>
              <a:gd name="T7" fmla="*/ 2147483646 h 14447"/>
              <a:gd name="T8" fmla="*/ 2147483646 w 169164"/>
              <a:gd name="T9" fmla="*/ 2147483646 h 14447"/>
              <a:gd name="T10" fmla="*/ 2147483646 w 169164"/>
              <a:gd name="T11" fmla="*/ 2147483646 h 14447"/>
              <a:gd name="T12" fmla="*/ 2147483646 w 169164"/>
              <a:gd name="T13" fmla="*/ 2147483646 h 14447"/>
              <a:gd name="T14" fmla="*/ 2147483646 w 169164"/>
              <a:gd name="T15" fmla="*/ 0 h 144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bg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x-none">
              <a:solidFill>
                <a:prstClr val="black"/>
              </a:solidFill>
            </a:endParaRPr>
          </a:p>
        </p:txBody>
      </p:sp>
      <p:grpSp>
        <p:nvGrpSpPr>
          <p:cNvPr id="6" name="Google Shape;286;p4">
            <a:extLst>
              <a:ext uri="{FF2B5EF4-FFF2-40B4-BE49-F238E27FC236}">
                <a16:creationId xmlns:a16="http://schemas.microsoft.com/office/drawing/2014/main" id="{6D596AC4-1AF8-7462-F983-0BEA368C6884}"/>
              </a:ext>
            </a:extLst>
          </p:cNvPr>
          <p:cNvGrpSpPr>
            <a:grpSpLocks/>
          </p:cNvGrpSpPr>
          <p:nvPr/>
        </p:nvGrpSpPr>
        <p:grpSpPr bwMode="auto">
          <a:xfrm>
            <a:off x="239713" y="2832100"/>
            <a:ext cx="1233487" cy="2395538"/>
            <a:chOff x="204076" y="125827"/>
            <a:chExt cx="925530" cy="1796832"/>
          </a:xfrm>
        </p:grpSpPr>
        <p:sp>
          <p:nvSpPr>
            <p:cNvPr id="7" name="Google Shape;287;p4">
              <a:extLst>
                <a:ext uri="{FF2B5EF4-FFF2-40B4-BE49-F238E27FC236}">
                  <a16:creationId xmlns:a16="http://schemas.microsoft.com/office/drawing/2014/main" id="{7D293DC1-2960-3E55-4B62-B0BA51BEABAD}"/>
                </a:ext>
              </a:extLst>
            </p:cNvPr>
            <p:cNvSpPr/>
            <p:nvPr/>
          </p:nvSpPr>
          <p:spPr>
            <a:xfrm rot="-668349">
              <a:off x="363691" y="167503"/>
              <a:ext cx="603917" cy="1712289"/>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lIns="91425" tIns="91425" rIns="91425" bIns="91425" anchor="ctr"/>
            <a:lstStyle/>
            <a:p>
              <a:pPr>
                <a:defRPr/>
              </a:pPr>
              <a:endParaRPr sz="2400">
                <a:solidFill>
                  <a:prstClr val="black"/>
                </a:solidFill>
              </a:endParaRPr>
            </a:p>
          </p:txBody>
        </p:sp>
        <p:sp>
          <p:nvSpPr>
            <p:cNvPr id="8" name="Google Shape;288;p4">
              <a:extLst>
                <a:ext uri="{FF2B5EF4-FFF2-40B4-BE49-F238E27FC236}">
                  <a16:creationId xmlns:a16="http://schemas.microsoft.com/office/drawing/2014/main" id="{6D9B3CB4-ECD2-DDA7-2D8F-8304F8A5538D}"/>
                </a:ext>
              </a:extLst>
            </p:cNvPr>
            <p:cNvSpPr>
              <a:spLocks/>
            </p:cNvSpPr>
            <p:nvPr/>
          </p:nvSpPr>
          <p:spPr bwMode="auto">
            <a:xfrm rot="-668349">
              <a:off x="589278" y="1510269"/>
              <a:ext cx="352189" cy="41077"/>
            </a:xfrm>
            <a:custGeom>
              <a:avLst/>
              <a:gdLst>
                <a:gd name="T0" fmla="*/ 0 w 14087"/>
                <a:gd name="T1" fmla="*/ 390669 h 1643"/>
                <a:gd name="T2" fmla="*/ 0 w 14087"/>
                <a:gd name="T3" fmla="*/ 641531211 h 1643"/>
                <a:gd name="T4" fmla="*/ 2147483646 w 14087"/>
                <a:gd name="T5" fmla="*/ 641531211 h 1643"/>
                <a:gd name="T6" fmla="*/ 2147483646 w 14087"/>
                <a:gd name="T7" fmla="*/ 390669 h 1643"/>
                <a:gd name="T8" fmla="*/ 0 w 14087"/>
                <a:gd name="T9" fmla="*/ 390669 h 1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87" h="1643" extrusionOk="0">
                  <a:moveTo>
                    <a:pt x="0" y="1"/>
                  </a:moveTo>
                  <a:lnTo>
                    <a:pt x="0" y="1642"/>
                  </a:lnTo>
                  <a:lnTo>
                    <a:pt x="14086" y="1642"/>
                  </a:lnTo>
                  <a:lnTo>
                    <a:pt x="14086" y="1"/>
                  </a:lnTo>
                  <a:lnTo>
                    <a:pt x="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9" name="Google Shape;289;p4">
              <a:extLst>
                <a:ext uri="{FF2B5EF4-FFF2-40B4-BE49-F238E27FC236}">
                  <a16:creationId xmlns:a16="http://schemas.microsoft.com/office/drawing/2014/main" id="{EB085A19-653F-040A-1731-C4B53225E89C}"/>
                </a:ext>
              </a:extLst>
            </p:cNvPr>
            <p:cNvSpPr>
              <a:spLocks/>
            </p:cNvSpPr>
            <p:nvPr/>
          </p:nvSpPr>
          <p:spPr bwMode="auto">
            <a:xfrm rot="-668349">
              <a:off x="583909" y="1496267"/>
              <a:ext cx="352189" cy="14551"/>
            </a:xfrm>
            <a:custGeom>
              <a:avLst/>
              <a:gdLst>
                <a:gd name="T0" fmla="*/ 0 w 14087"/>
                <a:gd name="T1" fmla="*/ 0 h 582"/>
                <a:gd name="T2" fmla="*/ 0 w 14087"/>
                <a:gd name="T3" fmla="*/ 227406253 h 582"/>
                <a:gd name="T4" fmla="*/ 2147483646 w 14087"/>
                <a:gd name="T5" fmla="*/ 227406253 h 582"/>
                <a:gd name="T6" fmla="*/ 2147483646 w 14087"/>
                <a:gd name="T7" fmla="*/ 0 h 582"/>
                <a:gd name="T8" fmla="*/ 0 w 14087"/>
                <a:gd name="T9" fmla="*/ 0 h 5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87" h="582" extrusionOk="0">
                  <a:moveTo>
                    <a:pt x="0" y="0"/>
                  </a:moveTo>
                  <a:lnTo>
                    <a:pt x="0" y="582"/>
                  </a:lnTo>
                  <a:lnTo>
                    <a:pt x="14086" y="582"/>
                  </a:lnTo>
                  <a:lnTo>
                    <a:pt x="14086"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0" name="Google Shape;290;p4">
              <a:extLst>
                <a:ext uri="{FF2B5EF4-FFF2-40B4-BE49-F238E27FC236}">
                  <a16:creationId xmlns:a16="http://schemas.microsoft.com/office/drawing/2014/main" id="{DC30B1C6-1020-37FE-18E3-A823D2EAB4ED}"/>
                </a:ext>
              </a:extLst>
            </p:cNvPr>
            <p:cNvSpPr>
              <a:spLocks/>
            </p:cNvSpPr>
            <p:nvPr/>
          </p:nvSpPr>
          <p:spPr bwMode="auto">
            <a:xfrm rot="-668349">
              <a:off x="607491" y="1247433"/>
              <a:ext cx="209858" cy="29101"/>
            </a:xfrm>
            <a:custGeom>
              <a:avLst/>
              <a:gdLst>
                <a:gd name="T0" fmla="*/ 0 w 8394"/>
                <a:gd name="T1" fmla="*/ 0 h 1164"/>
                <a:gd name="T2" fmla="*/ 0 w 8394"/>
                <a:gd name="T3" fmla="*/ 454750002 h 1164"/>
                <a:gd name="T4" fmla="*/ 2147483646 w 8394"/>
                <a:gd name="T5" fmla="*/ 454750002 h 1164"/>
                <a:gd name="T6" fmla="*/ 2147483646 w 8394"/>
                <a:gd name="T7" fmla="*/ 0 h 1164"/>
                <a:gd name="T8" fmla="*/ 0 w 8394"/>
                <a:gd name="T9" fmla="*/ 0 h 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94" h="1164" extrusionOk="0">
                  <a:moveTo>
                    <a:pt x="0" y="0"/>
                  </a:moveTo>
                  <a:lnTo>
                    <a:pt x="0" y="1164"/>
                  </a:lnTo>
                  <a:lnTo>
                    <a:pt x="8394" y="1164"/>
                  </a:lnTo>
                  <a:lnTo>
                    <a:pt x="839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1" name="Google Shape;291;p4">
              <a:extLst>
                <a:ext uri="{FF2B5EF4-FFF2-40B4-BE49-F238E27FC236}">
                  <a16:creationId xmlns:a16="http://schemas.microsoft.com/office/drawing/2014/main" id="{A22394E6-986C-64A5-F10A-1975A17E6F2C}"/>
                </a:ext>
              </a:extLst>
            </p:cNvPr>
            <p:cNvSpPr>
              <a:spLocks/>
            </p:cNvSpPr>
            <p:nvPr/>
          </p:nvSpPr>
          <p:spPr bwMode="auto">
            <a:xfrm rot="-668349">
              <a:off x="603627" y="1236885"/>
              <a:ext cx="209858" cy="10950"/>
            </a:xfrm>
            <a:custGeom>
              <a:avLst/>
              <a:gdLst>
                <a:gd name="T0" fmla="*/ 0 w 8394"/>
                <a:gd name="T1" fmla="*/ 390625 h 438"/>
                <a:gd name="T2" fmla="*/ 0 w 8394"/>
                <a:gd name="T3" fmla="*/ 170703125 h 438"/>
                <a:gd name="T4" fmla="*/ 2147483646 w 8394"/>
                <a:gd name="T5" fmla="*/ 170703125 h 438"/>
                <a:gd name="T6" fmla="*/ 2147483646 w 8394"/>
                <a:gd name="T7" fmla="*/ 390625 h 438"/>
                <a:gd name="T8" fmla="*/ 0 w 8394"/>
                <a:gd name="T9" fmla="*/ 390625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94" h="438" extrusionOk="0">
                  <a:moveTo>
                    <a:pt x="0" y="1"/>
                  </a:moveTo>
                  <a:lnTo>
                    <a:pt x="0" y="437"/>
                  </a:lnTo>
                  <a:lnTo>
                    <a:pt x="8394" y="437"/>
                  </a:lnTo>
                  <a:lnTo>
                    <a:pt x="8394" y="1"/>
                  </a:lnTo>
                  <a:lnTo>
                    <a:pt x="0"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2" name="Google Shape;292;p4">
              <a:extLst>
                <a:ext uri="{FF2B5EF4-FFF2-40B4-BE49-F238E27FC236}">
                  <a16:creationId xmlns:a16="http://schemas.microsoft.com/office/drawing/2014/main" id="{F315A3CB-29B6-9E4B-4692-BA65A085C426}"/>
                </a:ext>
              </a:extLst>
            </p:cNvPr>
            <p:cNvSpPr>
              <a:spLocks/>
            </p:cNvSpPr>
            <p:nvPr/>
          </p:nvSpPr>
          <p:spPr bwMode="auto">
            <a:xfrm rot="-668349">
              <a:off x="527204" y="1870448"/>
              <a:ext cx="162081" cy="36901"/>
            </a:xfrm>
            <a:custGeom>
              <a:avLst/>
              <a:gdLst>
                <a:gd name="T0" fmla="*/ 0 w 6483"/>
                <a:gd name="T1" fmla="*/ 390636 h 1476"/>
                <a:gd name="T2" fmla="*/ 0 w 6483"/>
                <a:gd name="T3" fmla="*/ 576625001 h 1476"/>
                <a:gd name="T4" fmla="*/ 2147483646 w 6483"/>
                <a:gd name="T5" fmla="*/ 576625001 h 1476"/>
                <a:gd name="T6" fmla="*/ 2147483646 w 6483"/>
                <a:gd name="T7" fmla="*/ 390636 h 1476"/>
                <a:gd name="T8" fmla="*/ 0 w 6483"/>
                <a:gd name="T9" fmla="*/ 390636 h 14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3" h="1476" extrusionOk="0">
                  <a:moveTo>
                    <a:pt x="0" y="1"/>
                  </a:moveTo>
                  <a:lnTo>
                    <a:pt x="0" y="1476"/>
                  </a:lnTo>
                  <a:lnTo>
                    <a:pt x="6482" y="1476"/>
                  </a:lnTo>
                  <a:lnTo>
                    <a:pt x="6482" y="1"/>
                  </a:lnTo>
                  <a:lnTo>
                    <a:pt x="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3" name="Google Shape;293;p4">
              <a:extLst>
                <a:ext uri="{FF2B5EF4-FFF2-40B4-BE49-F238E27FC236}">
                  <a16:creationId xmlns:a16="http://schemas.microsoft.com/office/drawing/2014/main" id="{C2688529-DFC6-CF34-DE15-0EC6E86A5633}"/>
                </a:ext>
              </a:extLst>
            </p:cNvPr>
            <p:cNvSpPr>
              <a:spLocks/>
            </p:cNvSpPr>
            <p:nvPr/>
          </p:nvSpPr>
          <p:spPr bwMode="auto">
            <a:xfrm rot="-668349">
              <a:off x="965462" y="1784143"/>
              <a:ext cx="162106" cy="36901"/>
            </a:xfrm>
            <a:custGeom>
              <a:avLst/>
              <a:gdLst>
                <a:gd name="T0" fmla="*/ 390664 w 6484"/>
                <a:gd name="T1" fmla="*/ 390636 h 1476"/>
                <a:gd name="T2" fmla="*/ 390664 w 6484"/>
                <a:gd name="T3" fmla="*/ 576625001 h 1476"/>
                <a:gd name="T4" fmla="*/ 2147483646 w 6484"/>
                <a:gd name="T5" fmla="*/ 576625001 h 1476"/>
                <a:gd name="T6" fmla="*/ 2147483646 w 6484"/>
                <a:gd name="T7" fmla="*/ 390636 h 1476"/>
                <a:gd name="T8" fmla="*/ 390664 w 6484"/>
                <a:gd name="T9" fmla="*/ 390636 h 14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4" h="1476" extrusionOk="0">
                  <a:moveTo>
                    <a:pt x="1" y="1"/>
                  </a:moveTo>
                  <a:lnTo>
                    <a:pt x="1" y="1476"/>
                  </a:lnTo>
                  <a:lnTo>
                    <a:pt x="6483" y="1476"/>
                  </a:lnTo>
                  <a:lnTo>
                    <a:pt x="6483"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4" name="Google Shape;294;p4">
              <a:extLst>
                <a:ext uri="{FF2B5EF4-FFF2-40B4-BE49-F238E27FC236}">
                  <a16:creationId xmlns:a16="http://schemas.microsoft.com/office/drawing/2014/main" id="{88E55706-838F-26FA-6764-BD0F49F27F00}"/>
                </a:ext>
              </a:extLst>
            </p:cNvPr>
            <p:cNvSpPr>
              <a:spLocks/>
            </p:cNvSpPr>
            <p:nvPr/>
          </p:nvSpPr>
          <p:spPr bwMode="auto">
            <a:xfrm rot="-668349">
              <a:off x="508035" y="413188"/>
              <a:ext cx="80003" cy="28076"/>
            </a:xfrm>
            <a:custGeom>
              <a:avLst/>
              <a:gdLst>
                <a:gd name="T0" fmla="*/ 0 w 3200"/>
                <a:gd name="T1" fmla="*/ 0 h 1123"/>
                <a:gd name="T2" fmla="*/ 16408115 w 3200"/>
                <a:gd name="T3" fmla="*/ 89462611 h 1123"/>
                <a:gd name="T4" fmla="*/ 40629299 w 3200"/>
                <a:gd name="T5" fmla="*/ 162517213 h 1123"/>
                <a:gd name="T6" fmla="*/ 81259222 w 3200"/>
                <a:gd name="T7" fmla="*/ 235587416 h 1123"/>
                <a:gd name="T8" fmla="*/ 130092878 w 3200"/>
                <a:gd name="T9" fmla="*/ 300438276 h 1123"/>
                <a:gd name="T10" fmla="*/ 194943985 w 3200"/>
                <a:gd name="T11" fmla="*/ 349271765 h 1123"/>
                <a:gd name="T12" fmla="*/ 259810743 w 3200"/>
                <a:gd name="T13" fmla="*/ 389900887 h 1123"/>
                <a:gd name="T14" fmla="*/ 341069340 w 3200"/>
                <a:gd name="T15" fmla="*/ 414122625 h 1123"/>
                <a:gd name="T16" fmla="*/ 422328537 w 3200"/>
                <a:gd name="T17" fmla="*/ 422326342 h 1123"/>
                <a:gd name="T18" fmla="*/ 259810743 w 3200"/>
                <a:gd name="T19" fmla="*/ 422326342 h 1123"/>
                <a:gd name="T20" fmla="*/ 259810743 w 3200"/>
                <a:gd name="T21" fmla="*/ 438343713 h 1123"/>
                <a:gd name="T22" fmla="*/ 990376763 w 3200"/>
                <a:gd name="T23" fmla="*/ 438343713 h 1123"/>
                <a:gd name="T24" fmla="*/ 990376763 w 3200"/>
                <a:gd name="T25" fmla="*/ 422326342 h 1123"/>
                <a:gd name="T26" fmla="*/ 828249608 w 3200"/>
                <a:gd name="T27" fmla="*/ 422326342 h 1123"/>
                <a:gd name="T28" fmla="*/ 909118191 w 3200"/>
                <a:gd name="T29" fmla="*/ 414122625 h 1123"/>
                <a:gd name="T30" fmla="*/ 990376763 w 3200"/>
                <a:gd name="T31" fmla="*/ 389900887 h 1123"/>
                <a:gd name="T32" fmla="*/ 1063447878 w 3200"/>
                <a:gd name="T33" fmla="*/ 349271765 h 1123"/>
                <a:gd name="T34" fmla="*/ 1120485292 w 3200"/>
                <a:gd name="T35" fmla="*/ 300438276 h 1123"/>
                <a:gd name="T36" fmla="*/ 1168928283 w 3200"/>
                <a:gd name="T37" fmla="*/ 235587416 h 1123"/>
                <a:gd name="T38" fmla="*/ 1209558207 w 3200"/>
                <a:gd name="T39" fmla="*/ 162517213 h 1123"/>
                <a:gd name="T40" fmla="*/ 1233779415 w 3200"/>
                <a:gd name="T41" fmla="*/ 89462611 h 1123"/>
                <a:gd name="T42" fmla="*/ 1250187505 w 3200"/>
                <a:gd name="T43" fmla="*/ 0 h 1123"/>
                <a:gd name="T44" fmla="*/ 0 w 3200"/>
                <a:gd name="T45" fmla="*/ 0 h 11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lnTo>
                    <a:pt x="0" y="0"/>
                  </a:lnTo>
                  <a:close/>
                </a:path>
              </a:pathLst>
            </a:custGeom>
            <a:solidFill>
              <a:srgbClr val="224D4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5" name="Google Shape;295;p4">
              <a:extLst>
                <a:ext uri="{FF2B5EF4-FFF2-40B4-BE49-F238E27FC236}">
                  <a16:creationId xmlns:a16="http://schemas.microsoft.com/office/drawing/2014/main" id="{D52DD4DA-A969-99C4-0BDE-C4FBB1A811F1}"/>
                </a:ext>
              </a:extLst>
            </p:cNvPr>
            <p:cNvSpPr>
              <a:spLocks/>
            </p:cNvSpPr>
            <p:nvPr/>
          </p:nvSpPr>
          <p:spPr bwMode="auto">
            <a:xfrm rot="-668349">
              <a:off x="505248" y="183280"/>
              <a:ext cx="7300" cy="90404"/>
            </a:xfrm>
            <a:custGeom>
              <a:avLst/>
              <a:gdLst>
                <a:gd name="T0" fmla="*/ 390625 w 292"/>
                <a:gd name="T1" fmla="*/ 0 h 3616"/>
                <a:gd name="T2" fmla="*/ 390625 w 292"/>
                <a:gd name="T3" fmla="*/ 1412359366 h 3616"/>
                <a:gd name="T4" fmla="*/ 114062500 w 292"/>
                <a:gd name="T5" fmla="*/ 1412359366 h 3616"/>
                <a:gd name="T6" fmla="*/ 114062500 w 292"/>
                <a:gd name="T7" fmla="*/ 0 h 3616"/>
                <a:gd name="T8" fmla="*/ 390625 w 292"/>
                <a:gd name="T9" fmla="*/ 0 h 36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3616" extrusionOk="0">
                  <a:moveTo>
                    <a:pt x="1" y="0"/>
                  </a:moveTo>
                  <a:lnTo>
                    <a:pt x="1" y="3615"/>
                  </a:lnTo>
                  <a:lnTo>
                    <a:pt x="292" y="3615"/>
                  </a:lnTo>
                  <a:lnTo>
                    <a:pt x="292" y="0"/>
                  </a:lnTo>
                  <a:lnTo>
                    <a:pt x="1" y="0"/>
                  </a:lnTo>
                  <a:close/>
                </a:path>
              </a:pathLst>
            </a:custGeom>
            <a:solidFill>
              <a:srgbClr val="224D4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grpSp>
      <p:grpSp>
        <p:nvGrpSpPr>
          <p:cNvPr id="16" name="Google Shape;296;p4">
            <a:extLst>
              <a:ext uri="{FF2B5EF4-FFF2-40B4-BE49-F238E27FC236}">
                <a16:creationId xmlns:a16="http://schemas.microsoft.com/office/drawing/2014/main" id="{FEC0E833-397E-D719-3F7C-CE3175CFFAA1}"/>
              </a:ext>
            </a:extLst>
          </p:cNvPr>
          <p:cNvGrpSpPr>
            <a:grpSpLocks/>
          </p:cNvGrpSpPr>
          <p:nvPr/>
        </p:nvGrpSpPr>
        <p:grpSpPr bwMode="auto">
          <a:xfrm>
            <a:off x="10648950" y="-273050"/>
            <a:ext cx="1279525" cy="2055813"/>
            <a:chOff x="9840651" y="2066749"/>
            <a:chExt cx="701773" cy="1127790"/>
          </a:xfrm>
        </p:grpSpPr>
        <p:sp>
          <p:nvSpPr>
            <p:cNvPr id="17" name="Google Shape;297;p4">
              <a:extLst>
                <a:ext uri="{FF2B5EF4-FFF2-40B4-BE49-F238E27FC236}">
                  <a16:creationId xmlns:a16="http://schemas.microsoft.com/office/drawing/2014/main" id="{8807C1CA-0046-DF63-2605-BFD0CE848B3F}"/>
                </a:ext>
              </a:extLst>
            </p:cNvPr>
            <p:cNvSpPr/>
            <p:nvPr/>
          </p:nvSpPr>
          <p:spPr>
            <a:xfrm>
              <a:off x="9891151" y="2066749"/>
              <a:ext cx="651273" cy="809048"/>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lIns="91425" tIns="91425" rIns="91425" bIns="91425" anchor="ctr"/>
            <a:lstStyle/>
            <a:p>
              <a:pPr>
                <a:defRPr/>
              </a:pPr>
              <a:endParaRPr sz="2400">
                <a:solidFill>
                  <a:prstClr val="black"/>
                </a:solidFill>
              </a:endParaRPr>
            </a:p>
          </p:txBody>
        </p:sp>
        <p:sp>
          <p:nvSpPr>
            <p:cNvPr id="18" name="Google Shape;298;p4">
              <a:extLst>
                <a:ext uri="{FF2B5EF4-FFF2-40B4-BE49-F238E27FC236}">
                  <a16:creationId xmlns:a16="http://schemas.microsoft.com/office/drawing/2014/main" id="{33D188BB-3FD1-0C1F-6A55-37962ECAA47C}"/>
                </a:ext>
              </a:extLst>
            </p:cNvPr>
            <p:cNvSpPr>
              <a:spLocks/>
            </p:cNvSpPr>
            <p:nvPr/>
          </p:nvSpPr>
          <p:spPr bwMode="auto">
            <a:xfrm>
              <a:off x="10335079" y="2773862"/>
              <a:ext cx="63768" cy="70460"/>
            </a:xfrm>
            <a:custGeom>
              <a:avLst/>
              <a:gdLst>
                <a:gd name="T0" fmla="*/ 0 w 2144"/>
                <a:gd name="T1" fmla="*/ 0 h 2369"/>
                <a:gd name="T2" fmla="*/ 0 w 2144"/>
                <a:gd name="T3" fmla="*/ 1694989389 h 2369"/>
                <a:gd name="T4" fmla="*/ 1253656603 w 2144"/>
                <a:gd name="T5" fmla="*/ 1853853281 h 2369"/>
                <a:gd name="T6" fmla="*/ 1676997870 w 2144"/>
                <a:gd name="T7" fmla="*/ 212064762 h 2369"/>
                <a:gd name="T8" fmla="*/ 0 w 2144"/>
                <a:gd name="T9" fmla="*/ 0 h 2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4" h="2369" extrusionOk="0">
                  <a:moveTo>
                    <a:pt x="0" y="0"/>
                  </a:moveTo>
                  <a:lnTo>
                    <a:pt x="0" y="2166"/>
                  </a:lnTo>
                  <a:lnTo>
                    <a:pt x="1602" y="2369"/>
                  </a:lnTo>
                  <a:lnTo>
                    <a:pt x="2143" y="271"/>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19" name="Google Shape;299;p4">
              <a:extLst>
                <a:ext uri="{FF2B5EF4-FFF2-40B4-BE49-F238E27FC236}">
                  <a16:creationId xmlns:a16="http://schemas.microsoft.com/office/drawing/2014/main" id="{5F939399-1C90-D3DF-5B0F-29BEE9380EF9}"/>
                </a:ext>
              </a:extLst>
            </p:cNvPr>
            <p:cNvSpPr>
              <a:spLocks/>
            </p:cNvSpPr>
            <p:nvPr/>
          </p:nvSpPr>
          <p:spPr bwMode="auto">
            <a:xfrm>
              <a:off x="10309590" y="2668516"/>
              <a:ext cx="126138" cy="125484"/>
            </a:xfrm>
            <a:custGeom>
              <a:avLst/>
              <a:gdLst>
                <a:gd name="T0" fmla="*/ 564996996 w 4241"/>
                <a:gd name="T1" fmla="*/ 789071 h 4219"/>
                <a:gd name="T2" fmla="*/ 494562888 w 4241"/>
                <a:gd name="T3" fmla="*/ 35993505 h 4219"/>
                <a:gd name="T4" fmla="*/ 441362900 w 4241"/>
                <a:gd name="T5" fmla="*/ 71223547 h 4219"/>
                <a:gd name="T6" fmla="*/ 388925450 w 4241"/>
                <a:gd name="T7" fmla="*/ 124424718 h 4219"/>
                <a:gd name="T8" fmla="*/ 352932161 w 4241"/>
                <a:gd name="T9" fmla="*/ 176862456 h 4219"/>
                <a:gd name="T10" fmla="*/ 317702273 w 4241"/>
                <a:gd name="T11" fmla="*/ 230062705 h 4219"/>
                <a:gd name="T12" fmla="*/ 300494712 w 4241"/>
                <a:gd name="T13" fmla="*/ 300497180 h 4219"/>
                <a:gd name="T14" fmla="*/ 17996660 w 4241"/>
                <a:gd name="T15" fmla="*/ 2147483646 h 4219"/>
                <a:gd name="T16" fmla="*/ 0 w 4241"/>
                <a:gd name="T17" fmla="*/ 2147483646 h 4219"/>
                <a:gd name="T18" fmla="*/ 17996660 w 4241"/>
                <a:gd name="T19" fmla="*/ 2147483646 h 4219"/>
                <a:gd name="T20" fmla="*/ 53199988 w 4241"/>
                <a:gd name="T21" fmla="*/ 2147483646 h 4219"/>
                <a:gd name="T22" fmla="*/ 88430739 w 4241"/>
                <a:gd name="T23" fmla="*/ 2147483646 h 4219"/>
                <a:gd name="T24" fmla="*/ 123634097 w 4241"/>
                <a:gd name="T25" fmla="*/ 2147483646 h 4219"/>
                <a:gd name="T26" fmla="*/ 176860615 w 4241"/>
                <a:gd name="T27" fmla="*/ 2147483646 h 4219"/>
                <a:gd name="T28" fmla="*/ 247294724 w 4241"/>
                <a:gd name="T29" fmla="*/ 2147483646 h 4219"/>
                <a:gd name="T30" fmla="*/ 317702273 w 4241"/>
                <a:gd name="T31" fmla="*/ 2147483646 h 4219"/>
                <a:gd name="T32" fmla="*/ 2147483646 w 4241"/>
                <a:gd name="T33" fmla="*/ 2147483646 h 4219"/>
                <a:gd name="T34" fmla="*/ 2147483646 w 4241"/>
                <a:gd name="T35" fmla="*/ 2147483646 h 4219"/>
                <a:gd name="T36" fmla="*/ 2147483646 w 4241"/>
                <a:gd name="T37" fmla="*/ 2147483646 h 4219"/>
                <a:gd name="T38" fmla="*/ 2147483646 w 4241"/>
                <a:gd name="T39" fmla="*/ 2147483646 h 4219"/>
                <a:gd name="T40" fmla="*/ 2147483646 w 4241"/>
                <a:gd name="T41" fmla="*/ 2147483646 h 4219"/>
                <a:gd name="T42" fmla="*/ 2147483646 w 4241"/>
                <a:gd name="T43" fmla="*/ 2147483646 h 4219"/>
                <a:gd name="T44" fmla="*/ 2147483646 w 4241"/>
                <a:gd name="T45" fmla="*/ 2147483646 h 4219"/>
                <a:gd name="T46" fmla="*/ 2147483646 w 4241"/>
                <a:gd name="T47" fmla="*/ 2147483646 h 4219"/>
                <a:gd name="T48" fmla="*/ 2147483646 w 4241"/>
                <a:gd name="T49" fmla="*/ 688636532 h 4219"/>
                <a:gd name="T50" fmla="*/ 2147483646 w 4241"/>
                <a:gd name="T51" fmla="*/ 618228587 h 4219"/>
                <a:gd name="T52" fmla="*/ 2147483646 w 4241"/>
                <a:gd name="T53" fmla="*/ 547794111 h 4219"/>
                <a:gd name="T54" fmla="*/ 2147483646 w 4241"/>
                <a:gd name="T55" fmla="*/ 477359636 h 4219"/>
                <a:gd name="T56" fmla="*/ 2147483646 w 4241"/>
                <a:gd name="T57" fmla="*/ 424132827 h 4219"/>
                <a:gd name="T58" fmla="*/ 2147483646 w 4241"/>
                <a:gd name="T59" fmla="*/ 370931656 h 4219"/>
                <a:gd name="T60" fmla="*/ 2147483646 w 4241"/>
                <a:gd name="T61" fmla="*/ 335727252 h 4219"/>
                <a:gd name="T62" fmla="*/ 2147483646 w 4241"/>
                <a:gd name="T63" fmla="*/ 300497180 h 4219"/>
                <a:gd name="T64" fmla="*/ 2147483646 w 4241"/>
                <a:gd name="T65" fmla="*/ 300497180 h 4219"/>
                <a:gd name="T66" fmla="*/ 706627723 w 4241"/>
                <a:gd name="T67" fmla="*/ 789071 h 4219"/>
                <a:gd name="T68" fmla="*/ 564996996 w 4241"/>
                <a:gd name="T69" fmla="*/ 789071 h 42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lnTo>
                    <a:pt x="722"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0" name="Google Shape;300;p4">
              <a:extLst>
                <a:ext uri="{FF2B5EF4-FFF2-40B4-BE49-F238E27FC236}">
                  <a16:creationId xmlns:a16="http://schemas.microsoft.com/office/drawing/2014/main" id="{81D4C27E-11A5-30B0-D31F-1CA8D491DAAF}"/>
                </a:ext>
              </a:extLst>
            </p:cNvPr>
            <p:cNvSpPr>
              <a:spLocks/>
            </p:cNvSpPr>
            <p:nvPr/>
          </p:nvSpPr>
          <p:spPr bwMode="auto">
            <a:xfrm>
              <a:off x="10309590" y="2668516"/>
              <a:ext cx="126138" cy="125484"/>
            </a:xfrm>
            <a:custGeom>
              <a:avLst/>
              <a:gdLst>
                <a:gd name="T0" fmla="*/ 2147483646 w 4241"/>
                <a:gd name="T1" fmla="*/ 2147483646 h 4219"/>
                <a:gd name="T2" fmla="*/ 317702273 w 4241"/>
                <a:gd name="T3" fmla="*/ 2147483646 h 4219"/>
                <a:gd name="T4" fmla="*/ 317702273 w 4241"/>
                <a:gd name="T5" fmla="*/ 2147483646 h 4219"/>
                <a:gd name="T6" fmla="*/ 247294724 w 4241"/>
                <a:gd name="T7" fmla="*/ 2147483646 h 4219"/>
                <a:gd name="T8" fmla="*/ 176860615 w 4241"/>
                <a:gd name="T9" fmla="*/ 2147483646 h 4219"/>
                <a:gd name="T10" fmla="*/ 123634097 w 4241"/>
                <a:gd name="T11" fmla="*/ 2147483646 h 4219"/>
                <a:gd name="T12" fmla="*/ 88430739 w 4241"/>
                <a:gd name="T13" fmla="*/ 2147483646 h 4219"/>
                <a:gd name="T14" fmla="*/ 53199988 w 4241"/>
                <a:gd name="T15" fmla="*/ 2147483646 h 4219"/>
                <a:gd name="T16" fmla="*/ 17996660 w 4241"/>
                <a:gd name="T17" fmla="*/ 2147483646 h 4219"/>
                <a:gd name="T18" fmla="*/ 0 w 4241"/>
                <a:gd name="T19" fmla="*/ 2147483646 h 4219"/>
                <a:gd name="T20" fmla="*/ 17996660 w 4241"/>
                <a:gd name="T21" fmla="*/ 2147483646 h 4219"/>
                <a:gd name="T22" fmla="*/ 300494712 w 4241"/>
                <a:gd name="T23" fmla="*/ 300497180 h 4219"/>
                <a:gd name="T24" fmla="*/ 300494712 w 4241"/>
                <a:gd name="T25" fmla="*/ 300497180 h 4219"/>
                <a:gd name="T26" fmla="*/ 317702273 w 4241"/>
                <a:gd name="T27" fmla="*/ 230062705 h 4219"/>
                <a:gd name="T28" fmla="*/ 352932161 w 4241"/>
                <a:gd name="T29" fmla="*/ 176862456 h 4219"/>
                <a:gd name="T30" fmla="*/ 388925450 w 4241"/>
                <a:gd name="T31" fmla="*/ 124424718 h 4219"/>
                <a:gd name="T32" fmla="*/ 441362900 w 4241"/>
                <a:gd name="T33" fmla="*/ 71223547 h 4219"/>
                <a:gd name="T34" fmla="*/ 494562888 w 4241"/>
                <a:gd name="T35" fmla="*/ 35993505 h 4219"/>
                <a:gd name="T36" fmla="*/ 564996996 w 4241"/>
                <a:gd name="T37" fmla="*/ 789071 h 4219"/>
                <a:gd name="T38" fmla="*/ 635430213 w 4241"/>
                <a:gd name="T39" fmla="*/ 789071 h 4219"/>
                <a:gd name="T40" fmla="*/ 706627723 w 4241"/>
                <a:gd name="T41" fmla="*/ 789071 h 4219"/>
                <a:gd name="T42" fmla="*/ 2147483646 w 4241"/>
                <a:gd name="T43" fmla="*/ 300497180 h 4219"/>
                <a:gd name="T44" fmla="*/ 2147483646 w 4241"/>
                <a:gd name="T45" fmla="*/ 300497180 h 4219"/>
                <a:gd name="T46" fmla="*/ 2147483646 w 4241"/>
                <a:gd name="T47" fmla="*/ 300497180 h 4219"/>
                <a:gd name="T48" fmla="*/ 2147483646 w 4241"/>
                <a:gd name="T49" fmla="*/ 335727252 h 4219"/>
                <a:gd name="T50" fmla="*/ 2147483646 w 4241"/>
                <a:gd name="T51" fmla="*/ 370931656 h 4219"/>
                <a:gd name="T52" fmla="*/ 2147483646 w 4241"/>
                <a:gd name="T53" fmla="*/ 424132827 h 4219"/>
                <a:gd name="T54" fmla="*/ 2147483646 w 4241"/>
                <a:gd name="T55" fmla="*/ 477359636 h 4219"/>
                <a:gd name="T56" fmla="*/ 2147483646 w 4241"/>
                <a:gd name="T57" fmla="*/ 547794111 h 4219"/>
                <a:gd name="T58" fmla="*/ 2147483646 w 4241"/>
                <a:gd name="T59" fmla="*/ 618228587 h 4219"/>
                <a:gd name="T60" fmla="*/ 2147483646 w 4241"/>
                <a:gd name="T61" fmla="*/ 688636532 h 4219"/>
                <a:gd name="T62" fmla="*/ 2147483646 w 4241"/>
                <a:gd name="T63" fmla="*/ 2147483646 h 4219"/>
                <a:gd name="T64" fmla="*/ 2147483646 w 4241"/>
                <a:gd name="T65" fmla="*/ 2147483646 h 4219"/>
                <a:gd name="T66" fmla="*/ 2147483646 w 4241"/>
                <a:gd name="T67" fmla="*/ 2147483646 h 4219"/>
                <a:gd name="T68" fmla="*/ 2147483646 w 4241"/>
                <a:gd name="T69" fmla="*/ 2147483646 h 4219"/>
                <a:gd name="T70" fmla="*/ 2147483646 w 4241"/>
                <a:gd name="T71" fmla="*/ 2147483646 h 4219"/>
                <a:gd name="T72" fmla="*/ 2147483646 w 4241"/>
                <a:gd name="T73" fmla="*/ 2147483646 h 4219"/>
                <a:gd name="T74" fmla="*/ 2147483646 w 4241"/>
                <a:gd name="T75" fmla="*/ 2147483646 h 4219"/>
                <a:gd name="T76" fmla="*/ 2147483646 w 4241"/>
                <a:gd name="T77" fmla="*/ 2147483646 h 4219"/>
                <a:gd name="T78" fmla="*/ 2147483646 w 4241"/>
                <a:gd name="T79" fmla="*/ 2147483646 h 4219"/>
                <a:gd name="T80" fmla="*/ 2147483646 w 4241"/>
                <a:gd name="T81" fmla="*/ 2147483646 h 42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41" h="4219" fill="none" extrusionOk="0">
                  <a:moveTo>
                    <a:pt x="3361" y="4219"/>
                  </a:moveTo>
                  <a:lnTo>
                    <a:pt x="406" y="3858"/>
                  </a:lnTo>
                  <a:lnTo>
                    <a:pt x="316" y="3835"/>
                  </a:lnTo>
                  <a:lnTo>
                    <a:pt x="226" y="3790"/>
                  </a:lnTo>
                  <a:lnTo>
                    <a:pt x="158" y="3745"/>
                  </a:lnTo>
                  <a:lnTo>
                    <a:pt x="113" y="3677"/>
                  </a:lnTo>
                  <a:lnTo>
                    <a:pt x="68" y="3610"/>
                  </a:lnTo>
                  <a:lnTo>
                    <a:pt x="23" y="3520"/>
                  </a:lnTo>
                  <a:lnTo>
                    <a:pt x="0" y="3429"/>
                  </a:lnTo>
                  <a:lnTo>
                    <a:pt x="23" y="3339"/>
                  </a:lnTo>
                  <a:lnTo>
                    <a:pt x="384" y="384"/>
                  </a:lnTo>
                  <a:lnTo>
                    <a:pt x="406" y="294"/>
                  </a:lnTo>
                  <a:lnTo>
                    <a:pt x="451" y="226"/>
                  </a:lnTo>
                  <a:lnTo>
                    <a:pt x="497" y="159"/>
                  </a:lnTo>
                  <a:lnTo>
                    <a:pt x="564" y="91"/>
                  </a:lnTo>
                  <a:lnTo>
                    <a:pt x="632" y="46"/>
                  </a:lnTo>
                  <a:lnTo>
                    <a:pt x="722" y="1"/>
                  </a:lnTo>
                  <a:lnTo>
                    <a:pt x="812" y="1"/>
                  </a:lnTo>
                  <a:lnTo>
                    <a:pt x="903" y="1"/>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1" name="Google Shape;301;p4">
              <a:extLst>
                <a:ext uri="{FF2B5EF4-FFF2-40B4-BE49-F238E27FC236}">
                  <a16:creationId xmlns:a16="http://schemas.microsoft.com/office/drawing/2014/main" id="{0B353031-8082-3E46-E7AD-DA840B5E11C4}"/>
                </a:ext>
              </a:extLst>
            </p:cNvPr>
            <p:cNvSpPr>
              <a:spLocks/>
            </p:cNvSpPr>
            <p:nvPr/>
          </p:nvSpPr>
          <p:spPr bwMode="auto">
            <a:xfrm>
              <a:off x="10325026" y="2683952"/>
              <a:ext cx="95295" cy="95295"/>
            </a:xfrm>
            <a:custGeom>
              <a:avLst/>
              <a:gdLst>
                <a:gd name="T0" fmla="*/ 282497983 w 3204"/>
                <a:gd name="T1" fmla="*/ 789069 h 3204"/>
                <a:gd name="T2" fmla="*/ 0 w 3204"/>
                <a:gd name="T3" fmla="*/ 2147483646 h 3204"/>
                <a:gd name="T4" fmla="*/ 2147483646 w 3204"/>
                <a:gd name="T5" fmla="*/ 2147483646 h 3204"/>
                <a:gd name="T6" fmla="*/ 2147483646 w 3204"/>
                <a:gd name="T7" fmla="*/ 282497983 h 3204"/>
                <a:gd name="T8" fmla="*/ 282497983 w 3204"/>
                <a:gd name="T9" fmla="*/ 789069 h 3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4" h="3204" extrusionOk="0">
                  <a:moveTo>
                    <a:pt x="361" y="1"/>
                  </a:moveTo>
                  <a:lnTo>
                    <a:pt x="0" y="2843"/>
                  </a:lnTo>
                  <a:lnTo>
                    <a:pt x="2842" y="3204"/>
                  </a:lnTo>
                  <a:lnTo>
                    <a:pt x="3203" y="361"/>
                  </a:lnTo>
                  <a:lnTo>
                    <a:pt x="36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2" name="Google Shape;302;p4">
              <a:extLst>
                <a:ext uri="{FF2B5EF4-FFF2-40B4-BE49-F238E27FC236}">
                  <a16:creationId xmlns:a16="http://schemas.microsoft.com/office/drawing/2014/main" id="{6887FC17-F241-B5FB-EF4F-7A61F87BE59C}"/>
                </a:ext>
              </a:extLst>
            </p:cNvPr>
            <p:cNvSpPr/>
            <p:nvPr/>
          </p:nvSpPr>
          <p:spPr>
            <a:xfrm>
              <a:off x="10330848" y="2690299"/>
              <a:ext cx="83586" cy="82734"/>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lIns="91425" tIns="91425" rIns="91425" bIns="91425" anchor="ctr"/>
            <a:lstStyle/>
            <a:p>
              <a:pPr>
                <a:defRPr/>
              </a:pPr>
              <a:endParaRPr sz="2400">
                <a:solidFill>
                  <a:prstClr val="black"/>
                </a:solidFill>
              </a:endParaRPr>
            </a:p>
          </p:txBody>
        </p:sp>
        <p:sp>
          <p:nvSpPr>
            <p:cNvPr id="23" name="Google Shape;303;p4">
              <a:extLst>
                <a:ext uri="{FF2B5EF4-FFF2-40B4-BE49-F238E27FC236}">
                  <a16:creationId xmlns:a16="http://schemas.microsoft.com/office/drawing/2014/main" id="{B4A3BDB5-60EC-A772-4B0F-111380D2105D}"/>
                </a:ext>
              </a:extLst>
            </p:cNvPr>
            <p:cNvSpPr>
              <a:spLocks/>
            </p:cNvSpPr>
            <p:nvPr/>
          </p:nvSpPr>
          <p:spPr bwMode="auto">
            <a:xfrm>
              <a:off x="10343794" y="2702749"/>
              <a:ext cx="57730" cy="57700"/>
            </a:xfrm>
            <a:custGeom>
              <a:avLst/>
              <a:gdLst>
                <a:gd name="T0" fmla="*/ 176858398 w 1941"/>
                <a:gd name="T1" fmla="*/ 0 h 1940"/>
                <a:gd name="T2" fmla="*/ 789066 w 1941"/>
                <a:gd name="T3" fmla="*/ 1341235221 h 1940"/>
                <a:gd name="T4" fmla="*/ 1360038971 w 1941"/>
                <a:gd name="T5" fmla="*/ 1518092026 h 1940"/>
                <a:gd name="T6" fmla="*/ 1518901730 w 1941"/>
                <a:gd name="T7" fmla="*/ 158860443 h 1940"/>
                <a:gd name="T8" fmla="*/ 176858398 w 1941"/>
                <a:gd name="T9" fmla="*/ 0 h 1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1" h="1940" extrusionOk="0">
                  <a:moveTo>
                    <a:pt x="226" y="0"/>
                  </a:moveTo>
                  <a:lnTo>
                    <a:pt x="1" y="1714"/>
                  </a:lnTo>
                  <a:lnTo>
                    <a:pt x="1738" y="1940"/>
                  </a:lnTo>
                  <a:lnTo>
                    <a:pt x="1941" y="203"/>
                  </a:lnTo>
                  <a:lnTo>
                    <a:pt x="22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4" name="Google Shape;304;p4">
              <a:extLst>
                <a:ext uri="{FF2B5EF4-FFF2-40B4-BE49-F238E27FC236}">
                  <a16:creationId xmlns:a16="http://schemas.microsoft.com/office/drawing/2014/main" id="{5930AAB6-8FB3-BC8B-36D1-B40A01D4EDC7}"/>
                </a:ext>
              </a:extLst>
            </p:cNvPr>
            <p:cNvSpPr>
              <a:spLocks/>
            </p:cNvSpPr>
            <p:nvPr/>
          </p:nvSpPr>
          <p:spPr bwMode="auto">
            <a:xfrm>
              <a:off x="10343794" y="2702749"/>
              <a:ext cx="57730" cy="57700"/>
            </a:xfrm>
            <a:custGeom>
              <a:avLst/>
              <a:gdLst>
                <a:gd name="T0" fmla="*/ 1360038971 w 1941"/>
                <a:gd name="T1" fmla="*/ 1518092026 h 1940"/>
                <a:gd name="T2" fmla="*/ 789066 w 1941"/>
                <a:gd name="T3" fmla="*/ 1341235221 h 1940"/>
                <a:gd name="T4" fmla="*/ 176858398 w 1941"/>
                <a:gd name="T5" fmla="*/ 0 h 1940"/>
                <a:gd name="T6" fmla="*/ 1518901730 w 1941"/>
                <a:gd name="T7" fmla="*/ 158860443 h 1940"/>
                <a:gd name="T8" fmla="*/ 1360038971 w 1941"/>
                <a:gd name="T9" fmla="*/ 1518092026 h 1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1" h="1940" fill="none" extrusionOk="0">
                  <a:moveTo>
                    <a:pt x="1738" y="1940"/>
                  </a:moveTo>
                  <a:lnTo>
                    <a:pt x="1" y="1714"/>
                  </a:lnTo>
                  <a:lnTo>
                    <a:pt x="226" y="0"/>
                  </a:lnTo>
                  <a:lnTo>
                    <a:pt x="1941" y="203"/>
                  </a:lnTo>
                  <a:lnTo>
                    <a:pt x="1738" y="19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5" name="Google Shape;305;p4">
              <a:extLst>
                <a:ext uri="{FF2B5EF4-FFF2-40B4-BE49-F238E27FC236}">
                  <a16:creationId xmlns:a16="http://schemas.microsoft.com/office/drawing/2014/main" id="{CDD7001E-E9FA-8CCD-8F11-D57DE540C06B}"/>
                </a:ext>
              </a:extLst>
            </p:cNvPr>
            <p:cNvSpPr>
              <a:spLocks/>
            </p:cNvSpPr>
            <p:nvPr/>
          </p:nvSpPr>
          <p:spPr bwMode="auto">
            <a:xfrm>
              <a:off x="10343794" y="2702749"/>
              <a:ext cx="46339" cy="51008"/>
            </a:xfrm>
            <a:custGeom>
              <a:avLst/>
              <a:gdLst>
                <a:gd name="T0" fmla="*/ 176862757 w 1558"/>
                <a:gd name="T1" fmla="*/ 0 h 1715"/>
                <a:gd name="T2" fmla="*/ 789072 w 1558"/>
                <a:gd name="T3" fmla="*/ 1341236622 h 1715"/>
                <a:gd name="T4" fmla="*/ 176862757 w 1558"/>
                <a:gd name="T5" fmla="*/ 0 h 1715"/>
                <a:gd name="T6" fmla="*/ 1218436893 w 1558"/>
                <a:gd name="T7" fmla="*/ 123631198 h 1715"/>
                <a:gd name="T8" fmla="*/ 1218436893 w 1558"/>
                <a:gd name="T9" fmla="*/ 123631198 h 1715"/>
                <a:gd name="T10" fmla="*/ 1218436893 w 1558"/>
                <a:gd name="T11" fmla="*/ 123631198 h 1715"/>
                <a:gd name="T12" fmla="*/ 176862757 w 1558"/>
                <a:gd name="T13" fmla="*/ 0 h 17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8" h="1715" extrusionOk="0">
                  <a:moveTo>
                    <a:pt x="226" y="0"/>
                  </a:moveTo>
                  <a:lnTo>
                    <a:pt x="1" y="1714"/>
                  </a:lnTo>
                  <a:lnTo>
                    <a:pt x="226" y="0"/>
                  </a:lnTo>
                  <a:lnTo>
                    <a:pt x="1557" y="158"/>
                  </a:lnTo>
                  <a:lnTo>
                    <a:pt x="226" y="0"/>
                  </a:lnTo>
                  <a:close/>
                </a:path>
              </a:pathLst>
            </a:custGeom>
            <a:solidFill>
              <a:srgbClr val="29323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 name="Google Shape;306;p4">
              <a:extLst>
                <a:ext uri="{FF2B5EF4-FFF2-40B4-BE49-F238E27FC236}">
                  <a16:creationId xmlns:a16="http://schemas.microsoft.com/office/drawing/2014/main" id="{D8D72FCE-AFE1-7855-E630-D01A8538273B}"/>
                </a:ext>
              </a:extLst>
            </p:cNvPr>
            <p:cNvSpPr>
              <a:spLocks/>
            </p:cNvSpPr>
            <p:nvPr/>
          </p:nvSpPr>
          <p:spPr bwMode="auto">
            <a:xfrm>
              <a:off x="10343794" y="2702749"/>
              <a:ext cx="46339" cy="51008"/>
            </a:xfrm>
            <a:custGeom>
              <a:avLst/>
              <a:gdLst>
                <a:gd name="T0" fmla="*/ 176862757 w 1558"/>
                <a:gd name="T1" fmla="*/ 0 h 1715"/>
                <a:gd name="T2" fmla="*/ 789072 w 1558"/>
                <a:gd name="T3" fmla="*/ 1341236622 h 1715"/>
                <a:gd name="T4" fmla="*/ 176862757 w 1558"/>
                <a:gd name="T5" fmla="*/ 0 h 1715"/>
                <a:gd name="T6" fmla="*/ 1218436893 w 1558"/>
                <a:gd name="T7" fmla="*/ 123631198 h 1715"/>
                <a:gd name="T8" fmla="*/ 1218436893 w 1558"/>
                <a:gd name="T9" fmla="*/ 123631198 h 1715"/>
                <a:gd name="T10" fmla="*/ 1218436893 w 1558"/>
                <a:gd name="T11" fmla="*/ 123631198 h 1715"/>
                <a:gd name="T12" fmla="*/ 176862757 w 1558"/>
                <a:gd name="T13" fmla="*/ 0 h 17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8" h="1715" fill="none" extrusionOk="0">
                  <a:moveTo>
                    <a:pt x="226" y="0"/>
                  </a:moveTo>
                  <a:lnTo>
                    <a:pt x="1" y="1714"/>
                  </a:lnTo>
                  <a:lnTo>
                    <a:pt x="226" y="0"/>
                  </a:lnTo>
                  <a:lnTo>
                    <a:pt x="1557" y="158"/>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 name="Google Shape;307;p4">
              <a:extLst>
                <a:ext uri="{FF2B5EF4-FFF2-40B4-BE49-F238E27FC236}">
                  <a16:creationId xmlns:a16="http://schemas.microsoft.com/office/drawing/2014/main" id="{5BC25211-4EBE-FB33-A91D-B0CCCADB2F35}"/>
                </a:ext>
              </a:extLst>
            </p:cNvPr>
            <p:cNvSpPr>
              <a:spLocks/>
            </p:cNvSpPr>
            <p:nvPr/>
          </p:nvSpPr>
          <p:spPr bwMode="auto">
            <a:xfrm>
              <a:off x="9935914" y="2738974"/>
              <a:ext cx="68467" cy="50324"/>
            </a:xfrm>
            <a:custGeom>
              <a:avLst/>
              <a:gdLst>
                <a:gd name="T0" fmla="*/ 141628748 w 2302"/>
                <a:gd name="T1" fmla="*/ 0 h 1692"/>
                <a:gd name="T2" fmla="*/ 0 w 2302"/>
                <a:gd name="T3" fmla="*/ 1111974659 h 1692"/>
                <a:gd name="T4" fmla="*/ 1659766753 w 2302"/>
                <a:gd name="T5" fmla="*/ 1324034909 h 1692"/>
                <a:gd name="T6" fmla="*/ 1800606435 w 2302"/>
                <a:gd name="T7" fmla="*/ 194063858 h 1692"/>
                <a:gd name="T8" fmla="*/ 141628748 w 2302"/>
                <a:gd name="T9" fmla="*/ 0 h 16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2" h="1692" extrusionOk="0">
                  <a:moveTo>
                    <a:pt x="181" y="0"/>
                  </a:moveTo>
                  <a:lnTo>
                    <a:pt x="0" y="1421"/>
                  </a:lnTo>
                  <a:lnTo>
                    <a:pt x="2121" y="1692"/>
                  </a:lnTo>
                  <a:lnTo>
                    <a:pt x="2301" y="248"/>
                  </a:lnTo>
                  <a:lnTo>
                    <a:pt x="18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8" name="Google Shape;308;p4">
              <a:extLst>
                <a:ext uri="{FF2B5EF4-FFF2-40B4-BE49-F238E27FC236}">
                  <a16:creationId xmlns:a16="http://schemas.microsoft.com/office/drawing/2014/main" id="{E3A57DA4-9954-D2B7-0BDA-6063ADEAA7FC}"/>
                </a:ext>
              </a:extLst>
            </p:cNvPr>
            <p:cNvSpPr>
              <a:spLocks/>
            </p:cNvSpPr>
            <p:nvPr/>
          </p:nvSpPr>
          <p:spPr bwMode="auto">
            <a:xfrm>
              <a:off x="10075463" y="2716162"/>
              <a:ext cx="157011" cy="102671"/>
            </a:xfrm>
            <a:custGeom>
              <a:avLst/>
              <a:gdLst>
                <a:gd name="T0" fmla="*/ 1518163897 w 5279"/>
                <a:gd name="T1" fmla="*/ 582990981 h 3452"/>
                <a:gd name="T2" fmla="*/ 2147483646 w 5279"/>
                <a:gd name="T3" fmla="*/ 777057671 h 3452"/>
                <a:gd name="T4" fmla="*/ 2147483646 w 5279"/>
                <a:gd name="T5" fmla="*/ 1800619371 h 3452"/>
                <a:gd name="T6" fmla="*/ 971160802 w 5279"/>
                <a:gd name="T7" fmla="*/ 1500915554 h 3452"/>
                <a:gd name="T8" fmla="*/ 1518163897 w 5279"/>
                <a:gd name="T9" fmla="*/ 582990981 h 3452"/>
                <a:gd name="T10" fmla="*/ 1023571870 w 5279"/>
                <a:gd name="T11" fmla="*/ 0 h 3452"/>
                <a:gd name="T12" fmla="*/ 0 w 5279"/>
                <a:gd name="T13" fmla="*/ 2147483646 h 3452"/>
                <a:gd name="T14" fmla="*/ 2147483646 w 5279"/>
                <a:gd name="T15" fmla="*/ 2147483646 h 3452"/>
                <a:gd name="T16" fmla="*/ 2147483646 w 5279"/>
                <a:gd name="T17" fmla="*/ 317700419 h 3452"/>
                <a:gd name="T18" fmla="*/ 1023571870 w 5279"/>
                <a:gd name="T19" fmla="*/ 0 h 34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9" name="Google Shape;309;p4">
              <a:extLst>
                <a:ext uri="{FF2B5EF4-FFF2-40B4-BE49-F238E27FC236}">
                  <a16:creationId xmlns:a16="http://schemas.microsoft.com/office/drawing/2014/main" id="{3EE71D1D-FE94-41B5-C20E-F5518CA7B423}"/>
                </a:ext>
              </a:extLst>
            </p:cNvPr>
            <p:cNvSpPr/>
            <p:nvPr/>
          </p:nvSpPr>
          <p:spPr>
            <a:xfrm>
              <a:off x="10055711" y="2753874"/>
              <a:ext cx="199387" cy="77508"/>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lIns="91425" tIns="91425" rIns="91425" bIns="91425" anchor="ctr"/>
            <a:lstStyle/>
            <a:p>
              <a:pPr>
                <a:defRPr/>
              </a:pPr>
              <a:endParaRPr sz="2400">
                <a:solidFill>
                  <a:prstClr val="black"/>
                </a:solidFill>
              </a:endParaRPr>
            </a:p>
          </p:txBody>
        </p:sp>
        <p:sp>
          <p:nvSpPr>
            <p:cNvPr id="30" name="Google Shape;310;p4">
              <a:extLst>
                <a:ext uri="{FF2B5EF4-FFF2-40B4-BE49-F238E27FC236}">
                  <a16:creationId xmlns:a16="http://schemas.microsoft.com/office/drawing/2014/main" id="{0B31F492-6264-47D0-05B3-04A8A85F774F}"/>
                </a:ext>
              </a:extLst>
            </p:cNvPr>
            <p:cNvSpPr/>
            <p:nvPr/>
          </p:nvSpPr>
          <p:spPr>
            <a:xfrm>
              <a:off x="9840651" y="2759970"/>
              <a:ext cx="593808" cy="434569"/>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lIns="91425" tIns="91425" rIns="91425" bIns="91425" anchor="ctr"/>
            <a:lstStyle/>
            <a:p>
              <a:pPr>
                <a:defRPr/>
              </a:pPr>
              <a:endParaRPr sz="2400">
                <a:solidFill>
                  <a:prstClr val="black"/>
                </a:solidFill>
              </a:endParaRPr>
            </a:p>
          </p:txBody>
        </p:sp>
        <p:sp>
          <p:nvSpPr>
            <p:cNvPr id="31" name="Google Shape;311;p4">
              <a:extLst>
                <a:ext uri="{FF2B5EF4-FFF2-40B4-BE49-F238E27FC236}">
                  <a16:creationId xmlns:a16="http://schemas.microsoft.com/office/drawing/2014/main" id="{FEA5A2E4-9F59-41BA-BE25-EFB97528FA73}"/>
                </a:ext>
              </a:extLst>
            </p:cNvPr>
            <p:cNvSpPr>
              <a:spLocks/>
            </p:cNvSpPr>
            <p:nvPr/>
          </p:nvSpPr>
          <p:spPr bwMode="auto">
            <a:xfrm>
              <a:off x="9840651" y="2759764"/>
              <a:ext cx="593750" cy="434776"/>
            </a:xfrm>
            <a:custGeom>
              <a:avLst/>
              <a:gdLst>
                <a:gd name="T0" fmla="*/ 2147483646 w 19963"/>
                <a:gd name="T1" fmla="*/ 2147483646 h 14618"/>
                <a:gd name="T2" fmla="*/ 71223232 w 19963"/>
                <a:gd name="T3" fmla="*/ 2147483646 h 14618"/>
                <a:gd name="T4" fmla="*/ 71223232 w 19963"/>
                <a:gd name="T5" fmla="*/ 2147483646 h 14618"/>
                <a:gd name="T6" fmla="*/ 35203370 w 19963"/>
                <a:gd name="T7" fmla="*/ 2147483646 h 14618"/>
                <a:gd name="T8" fmla="*/ 17996666 w 19963"/>
                <a:gd name="T9" fmla="*/ 2147483646 h 14618"/>
                <a:gd name="T10" fmla="*/ 0 w 19963"/>
                <a:gd name="T11" fmla="*/ 2147483646 h 14618"/>
                <a:gd name="T12" fmla="*/ 0 w 19963"/>
                <a:gd name="T13" fmla="*/ 2147483646 h 14618"/>
                <a:gd name="T14" fmla="*/ 1147227969 w 19963"/>
                <a:gd name="T15" fmla="*/ 88430726 h 14618"/>
                <a:gd name="T16" fmla="*/ 1147227969 w 19963"/>
                <a:gd name="T17" fmla="*/ 88430726 h 14618"/>
                <a:gd name="T18" fmla="*/ 1165224634 w 19963"/>
                <a:gd name="T19" fmla="*/ 53199980 h 14618"/>
                <a:gd name="T20" fmla="*/ 1183221300 w 19963"/>
                <a:gd name="T21" fmla="*/ 17996657 h 14618"/>
                <a:gd name="T22" fmla="*/ 1218425562 w 19963"/>
                <a:gd name="T23" fmla="*/ 17996657 h 14618"/>
                <a:gd name="T24" fmla="*/ 1253655463 w 19963"/>
                <a:gd name="T25" fmla="*/ 0 h 14618"/>
                <a:gd name="T26" fmla="*/ 2147483646 w 19963"/>
                <a:gd name="T27" fmla="*/ 1748216094 h 14618"/>
                <a:gd name="T28" fmla="*/ 2147483646 w 19963"/>
                <a:gd name="T29" fmla="*/ 1748216094 h 14618"/>
                <a:gd name="T30" fmla="*/ 2147483646 w 19963"/>
                <a:gd name="T31" fmla="*/ 1748216094 h 14618"/>
                <a:gd name="T32" fmla="*/ 2147483646 w 19963"/>
                <a:gd name="T33" fmla="*/ 1783420309 h 14618"/>
                <a:gd name="T34" fmla="*/ 2147483646 w 19963"/>
                <a:gd name="T35" fmla="*/ 1800653535 h 14618"/>
                <a:gd name="T36" fmla="*/ 2147483646 w 19963"/>
                <a:gd name="T37" fmla="*/ 1835856858 h 14618"/>
                <a:gd name="T38" fmla="*/ 2147483646 w 19963"/>
                <a:gd name="T39" fmla="*/ 2147483646 h 14618"/>
                <a:gd name="T40" fmla="*/ 2147483646 w 19963"/>
                <a:gd name="T41" fmla="*/ 2147483646 h 14618"/>
                <a:gd name="T42" fmla="*/ 2147483646 w 19963"/>
                <a:gd name="T43" fmla="*/ 2147483646 h 14618"/>
                <a:gd name="T44" fmla="*/ 2147483646 w 19963"/>
                <a:gd name="T45" fmla="*/ 2147483646 h 14618"/>
                <a:gd name="T46" fmla="*/ 2147483646 w 19963"/>
                <a:gd name="T47" fmla="*/ 2147483646 h 14618"/>
                <a:gd name="T48" fmla="*/ 2147483646 w 19963"/>
                <a:gd name="T49" fmla="*/ 2147483646 h 146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963" h="14618" fill="none" extrusionOk="0">
                  <a:moveTo>
                    <a:pt x="18361" y="14617"/>
                  </a:moveTo>
                  <a:lnTo>
                    <a:pt x="91" y="12407"/>
                  </a:lnTo>
                  <a:lnTo>
                    <a:pt x="45" y="12384"/>
                  </a:lnTo>
                  <a:lnTo>
                    <a:pt x="23" y="12361"/>
                  </a:lnTo>
                  <a:lnTo>
                    <a:pt x="0" y="12316"/>
                  </a:lnTo>
                  <a:lnTo>
                    <a:pt x="0" y="12294"/>
                  </a:lnTo>
                  <a:lnTo>
                    <a:pt x="1466" y="113"/>
                  </a:lnTo>
                  <a:lnTo>
                    <a:pt x="1489" y="68"/>
                  </a:lnTo>
                  <a:lnTo>
                    <a:pt x="1512" y="23"/>
                  </a:lnTo>
                  <a:lnTo>
                    <a:pt x="1557" y="23"/>
                  </a:lnTo>
                  <a:lnTo>
                    <a:pt x="1602" y="0"/>
                  </a:lnTo>
                  <a:lnTo>
                    <a:pt x="19850" y="2234"/>
                  </a:lnTo>
                  <a:lnTo>
                    <a:pt x="19895" y="2234"/>
                  </a:lnTo>
                  <a:lnTo>
                    <a:pt x="19940" y="2279"/>
                  </a:lnTo>
                  <a:lnTo>
                    <a:pt x="19963" y="2301"/>
                  </a:lnTo>
                  <a:lnTo>
                    <a:pt x="19963" y="2346"/>
                  </a:lnTo>
                  <a:lnTo>
                    <a:pt x="18474" y="14527"/>
                  </a:lnTo>
                  <a:lnTo>
                    <a:pt x="18474" y="14572"/>
                  </a:lnTo>
                  <a:lnTo>
                    <a:pt x="18429" y="14595"/>
                  </a:lnTo>
                  <a:lnTo>
                    <a:pt x="18406" y="14617"/>
                  </a:lnTo>
                  <a:lnTo>
                    <a:pt x="18361" y="146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2" name="Google Shape;312;p4">
              <a:extLst>
                <a:ext uri="{FF2B5EF4-FFF2-40B4-BE49-F238E27FC236}">
                  <a16:creationId xmlns:a16="http://schemas.microsoft.com/office/drawing/2014/main" id="{61A44D75-B697-8046-CFDC-08978EA79364}"/>
                </a:ext>
              </a:extLst>
            </p:cNvPr>
            <p:cNvSpPr/>
            <p:nvPr/>
          </p:nvSpPr>
          <p:spPr>
            <a:xfrm>
              <a:off x="9982573" y="2826156"/>
              <a:ext cx="305611" cy="305679"/>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lIns="91425" tIns="91425" rIns="91425" bIns="91425" anchor="ctr"/>
            <a:lstStyle/>
            <a:p>
              <a:pPr>
                <a:defRPr/>
              </a:pPr>
              <a:endParaRPr sz="2400">
                <a:solidFill>
                  <a:prstClr val="black"/>
                </a:solidFill>
              </a:endParaRPr>
            </a:p>
          </p:txBody>
        </p:sp>
        <p:sp>
          <p:nvSpPr>
            <p:cNvPr id="33" name="Google Shape;313;p4">
              <a:extLst>
                <a:ext uri="{FF2B5EF4-FFF2-40B4-BE49-F238E27FC236}">
                  <a16:creationId xmlns:a16="http://schemas.microsoft.com/office/drawing/2014/main" id="{6DB57E5B-7AF4-2B27-F5D5-AD9EF7850AF3}"/>
                </a:ext>
              </a:extLst>
            </p:cNvPr>
            <p:cNvSpPr>
              <a:spLocks/>
            </p:cNvSpPr>
            <p:nvPr/>
          </p:nvSpPr>
          <p:spPr bwMode="auto">
            <a:xfrm>
              <a:off x="9982192" y="2826177"/>
              <a:ext cx="305961" cy="305961"/>
            </a:xfrm>
            <a:custGeom>
              <a:avLst/>
              <a:gdLst>
                <a:gd name="T0" fmla="*/ 2147483646 w 10287"/>
                <a:gd name="T1" fmla="*/ 2147483646 h 10287"/>
                <a:gd name="T2" fmla="*/ 2147483646 w 10287"/>
                <a:gd name="T3" fmla="*/ 2147483646 h 10287"/>
                <a:gd name="T4" fmla="*/ 2147483646 w 10287"/>
                <a:gd name="T5" fmla="*/ 2147483646 h 10287"/>
                <a:gd name="T6" fmla="*/ 2147483646 w 10287"/>
                <a:gd name="T7" fmla="*/ 2147483646 h 10287"/>
                <a:gd name="T8" fmla="*/ 2147483646 w 10287"/>
                <a:gd name="T9" fmla="*/ 2147483646 h 10287"/>
                <a:gd name="T10" fmla="*/ 2147483646 w 10287"/>
                <a:gd name="T11" fmla="*/ 2147483646 h 10287"/>
                <a:gd name="T12" fmla="*/ 2147483646 w 10287"/>
                <a:gd name="T13" fmla="*/ 2147483646 h 10287"/>
                <a:gd name="T14" fmla="*/ 2147483646 w 10287"/>
                <a:gd name="T15" fmla="*/ 2147483646 h 10287"/>
                <a:gd name="T16" fmla="*/ 2147483646 w 10287"/>
                <a:gd name="T17" fmla="*/ 2147483646 h 10287"/>
                <a:gd name="T18" fmla="*/ 2147483646 w 10287"/>
                <a:gd name="T19" fmla="*/ 2147483646 h 10287"/>
                <a:gd name="T20" fmla="*/ 2147483646 w 10287"/>
                <a:gd name="T21" fmla="*/ 2147483646 h 10287"/>
                <a:gd name="T22" fmla="*/ 2065913927 w 10287"/>
                <a:gd name="T23" fmla="*/ 2147483646 h 10287"/>
                <a:gd name="T24" fmla="*/ 1430484682 w 10287"/>
                <a:gd name="T25" fmla="*/ 2147483646 h 10287"/>
                <a:gd name="T26" fmla="*/ 883486077 w 10287"/>
                <a:gd name="T27" fmla="*/ 2147483646 h 10287"/>
                <a:gd name="T28" fmla="*/ 459357954 w 10287"/>
                <a:gd name="T29" fmla="*/ 2147483646 h 10287"/>
                <a:gd name="T30" fmla="*/ 176860329 w 10287"/>
                <a:gd name="T31" fmla="*/ 2147483646 h 10287"/>
                <a:gd name="T32" fmla="*/ 17996616 w 10287"/>
                <a:gd name="T33" fmla="*/ 2147483646 h 10287"/>
                <a:gd name="T34" fmla="*/ 789068 w 10287"/>
                <a:gd name="T35" fmla="*/ 2147483646 h 10287"/>
                <a:gd name="T36" fmla="*/ 89219679 w 10287"/>
                <a:gd name="T37" fmla="*/ 2147483646 h 10287"/>
                <a:gd name="T38" fmla="*/ 335724072 w 10287"/>
                <a:gd name="T39" fmla="*/ 2147483646 h 10287"/>
                <a:gd name="T40" fmla="*/ 724648894 w 10287"/>
                <a:gd name="T41" fmla="*/ 1730216385 h 10287"/>
                <a:gd name="T42" fmla="*/ 1218421081 w 10287"/>
                <a:gd name="T43" fmla="*/ 1147987087 h 10287"/>
                <a:gd name="T44" fmla="*/ 1818646133 w 10287"/>
                <a:gd name="T45" fmla="*/ 653425831 h 10287"/>
                <a:gd name="T46" fmla="*/ 2147483646 w 10287"/>
                <a:gd name="T47" fmla="*/ 300494241 h 10287"/>
                <a:gd name="T48" fmla="*/ 2147483646 w 10287"/>
                <a:gd name="T49" fmla="*/ 71223063 h 10287"/>
                <a:gd name="T50" fmla="*/ 2147483646 w 10287"/>
                <a:gd name="T51" fmla="*/ 789068 h 10287"/>
                <a:gd name="T52" fmla="*/ 2147483646 w 10287"/>
                <a:gd name="T53" fmla="*/ 35993232 h 10287"/>
                <a:gd name="T54" fmla="*/ 2147483646 w 10287"/>
                <a:gd name="T55" fmla="*/ 194856975 h 10287"/>
                <a:gd name="T56" fmla="*/ 2147483646 w 10287"/>
                <a:gd name="T57" fmla="*/ 512557871 h 10287"/>
                <a:gd name="T58" fmla="*/ 2147483646 w 10287"/>
                <a:gd name="T59" fmla="*/ 953920072 h 10287"/>
                <a:gd name="T60" fmla="*/ 2147483646 w 10287"/>
                <a:gd name="T61" fmla="*/ 1500918677 h 10287"/>
                <a:gd name="T62" fmla="*/ 2147483646 w 10287"/>
                <a:gd name="T63" fmla="*/ 2147483646 h 10287"/>
                <a:gd name="T64" fmla="*/ 2147483646 w 10287"/>
                <a:gd name="T65" fmla="*/ 2147483646 h 10287"/>
                <a:gd name="T66" fmla="*/ 2147483646 w 10287"/>
                <a:gd name="T67" fmla="*/ 2147483646 h 102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4" name="Google Shape;314;p4">
              <a:extLst>
                <a:ext uri="{FF2B5EF4-FFF2-40B4-BE49-F238E27FC236}">
                  <a16:creationId xmlns:a16="http://schemas.microsoft.com/office/drawing/2014/main" id="{BDE90EF2-C0CF-9C30-951E-3D3C511FA4A2}"/>
                </a:ext>
              </a:extLst>
            </p:cNvPr>
            <p:cNvSpPr>
              <a:spLocks/>
            </p:cNvSpPr>
            <p:nvPr/>
          </p:nvSpPr>
          <p:spPr bwMode="auto">
            <a:xfrm>
              <a:off x="9996290" y="2840275"/>
              <a:ext cx="277765" cy="277765"/>
            </a:xfrm>
            <a:custGeom>
              <a:avLst/>
              <a:gdLst>
                <a:gd name="T0" fmla="*/ 2147483646 w 9339"/>
                <a:gd name="T1" fmla="*/ 17996608 h 9339"/>
                <a:gd name="T2" fmla="*/ 2147483646 w 9339"/>
                <a:gd name="T3" fmla="*/ 141630408 h 9339"/>
                <a:gd name="T4" fmla="*/ 1959484998 w 9339"/>
                <a:gd name="T5" fmla="*/ 424127763 h 9339"/>
                <a:gd name="T6" fmla="*/ 1359287002 w 9339"/>
                <a:gd name="T7" fmla="*/ 812288869 h 9339"/>
                <a:gd name="T8" fmla="*/ 865488734 w 9339"/>
                <a:gd name="T9" fmla="*/ 1288853067 h 9339"/>
                <a:gd name="T10" fmla="*/ 459357549 w 9339"/>
                <a:gd name="T11" fmla="*/ 1871055348 h 9339"/>
                <a:gd name="T12" fmla="*/ 176860194 w 9339"/>
                <a:gd name="T13" fmla="*/ 2147483646 h 9339"/>
                <a:gd name="T14" fmla="*/ 17996608 w 9339"/>
                <a:gd name="T15" fmla="*/ 2147483646 h 9339"/>
                <a:gd name="T16" fmla="*/ 17996608 w 9339"/>
                <a:gd name="T17" fmla="*/ 2147483646 h 9339"/>
                <a:gd name="T18" fmla="*/ 158863586 w 9339"/>
                <a:gd name="T19" fmla="*/ 2147483646 h 9339"/>
                <a:gd name="T20" fmla="*/ 424127763 w 9339"/>
                <a:gd name="T21" fmla="*/ 2147483646 h 9339"/>
                <a:gd name="T22" fmla="*/ 812288869 w 9339"/>
                <a:gd name="T23" fmla="*/ 2147483646 h 9339"/>
                <a:gd name="T24" fmla="*/ 1288853067 w 9339"/>
                <a:gd name="T25" fmla="*/ 2147483646 h 9339"/>
                <a:gd name="T26" fmla="*/ 1871055348 w 9339"/>
                <a:gd name="T27" fmla="*/ 2147483646 h 9339"/>
                <a:gd name="T28" fmla="*/ 2147483646 w 9339"/>
                <a:gd name="T29" fmla="*/ 2147483646 h 9339"/>
                <a:gd name="T30" fmla="*/ 2147483646 w 9339"/>
                <a:gd name="T31" fmla="*/ 2147483646 h 9339"/>
                <a:gd name="T32" fmla="*/ 2147483646 w 9339"/>
                <a:gd name="T33" fmla="*/ 2147483646 h 9339"/>
                <a:gd name="T34" fmla="*/ 2147483646 w 9339"/>
                <a:gd name="T35" fmla="*/ 2147483646 h 9339"/>
                <a:gd name="T36" fmla="*/ 2147483646 w 9339"/>
                <a:gd name="T37" fmla="*/ 2147483646 h 9339"/>
                <a:gd name="T38" fmla="*/ 2147483646 w 9339"/>
                <a:gd name="T39" fmla="*/ 2147483646 h 9339"/>
                <a:gd name="T40" fmla="*/ 2147483646 w 9339"/>
                <a:gd name="T41" fmla="*/ 2147483646 h 9339"/>
                <a:gd name="T42" fmla="*/ 2147483646 w 9339"/>
                <a:gd name="T43" fmla="*/ 2147483646 h 9339"/>
                <a:gd name="T44" fmla="*/ 2147483646 w 9339"/>
                <a:gd name="T45" fmla="*/ 2147483646 h 9339"/>
                <a:gd name="T46" fmla="*/ 2147483646 w 9339"/>
                <a:gd name="T47" fmla="*/ 2147483646 h 9339"/>
                <a:gd name="T48" fmla="*/ 2147483646 w 9339"/>
                <a:gd name="T49" fmla="*/ 2147483646 h 9339"/>
                <a:gd name="T50" fmla="*/ 2147483646 w 9339"/>
                <a:gd name="T51" fmla="*/ 2147483646 h 9339"/>
                <a:gd name="T52" fmla="*/ 2147483646 w 9339"/>
                <a:gd name="T53" fmla="*/ 1959484998 h 9339"/>
                <a:gd name="T54" fmla="*/ 2147483646 w 9339"/>
                <a:gd name="T55" fmla="*/ 1359287002 h 9339"/>
                <a:gd name="T56" fmla="*/ 2147483646 w 9339"/>
                <a:gd name="T57" fmla="*/ 864699636 h 9339"/>
                <a:gd name="T58" fmla="*/ 2147483646 w 9339"/>
                <a:gd name="T59" fmla="*/ 459357549 h 9339"/>
                <a:gd name="T60" fmla="*/ 2147483646 w 9339"/>
                <a:gd name="T61" fmla="*/ 176860194 h 9339"/>
                <a:gd name="T62" fmla="*/ 2147483646 w 9339"/>
                <a:gd name="T63" fmla="*/ 17996608 h 9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5" name="Google Shape;315;p4">
              <a:extLst>
                <a:ext uri="{FF2B5EF4-FFF2-40B4-BE49-F238E27FC236}">
                  <a16:creationId xmlns:a16="http://schemas.microsoft.com/office/drawing/2014/main" id="{66A38907-C6B9-5E56-A502-A99480FE190A}"/>
                </a:ext>
              </a:extLst>
            </p:cNvPr>
            <p:cNvSpPr>
              <a:spLocks/>
            </p:cNvSpPr>
            <p:nvPr/>
          </p:nvSpPr>
          <p:spPr bwMode="auto">
            <a:xfrm>
              <a:off x="9996290" y="2840275"/>
              <a:ext cx="277765" cy="277765"/>
            </a:xfrm>
            <a:custGeom>
              <a:avLst/>
              <a:gdLst>
                <a:gd name="T0" fmla="*/ 2147483646 w 9339"/>
                <a:gd name="T1" fmla="*/ 2147483646 h 9339"/>
                <a:gd name="T2" fmla="*/ 2147483646 w 9339"/>
                <a:gd name="T3" fmla="*/ 2147483646 h 9339"/>
                <a:gd name="T4" fmla="*/ 2147483646 w 9339"/>
                <a:gd name="T5" fmla="*/ 2147483646 h 9339"/>
                <a:gd name="T6" fmla="*/ 2147483646 w 9339"/>
                <a:gd name="T7" fmla="*/ 2147483646 h 9339"/>
                <a:gd name="T8" fmla="*/ 2147483646 w 9339"/>
                <a:gd name="T9" fmla="*/ 2147483646 h 9339"/>
                <a:gd name="T10" fmla="*/ 2147483646 w 9339"/>
                <a:gd name="T11" fmla="*/ 2147483646 h 9339"/>
                <a:gd name="T12" fmla="*/ 2147483646 w 9339"/>
                <a:gd name="T13" fmla="*/ 2147483646 h 9339"/>
                <a:gd name="T14" fmla="*/ 2147483646 w 9339"/>
                <a:gd name="T15" fmla="*/ 2147483646 h 9339"/>
                <a:gd name="T16" fmla="*/ 2147483646 w 9339"/>
                <a:gd name="T17" fmla="*/ 2147483646 h 9339"/>
                <a:gd name="T18" fmla="*/ 2147483646 w 9339"/>
                <a:gd name="T19" fmla="*/ 2147483646 h 9339"/>
                <a:gd name="T20" fmla="*/ 2147483646 w 9339"/>
                <a:gd name="T21" fmla="*/ 2147483646 h 9339"/>
                <a:gd name="T22" fmla="*/ 1871055348 w 9339"/>
                <a:gd name="T23" fmla="*/ 2147483646 h 9339"/>
                <a:gd name="T24" fmla="*/ 1288853067 w 9339"/>
                <a:gd name="T25" fmla="*/ 2147483646 h 9339"/>
                <a:gd name="T26" fmla="*/ 812288869 w 9339"/>
                <a:gd name="T27" fmla="*/ 2147483646 h 9339"/>
                <a:gd name="T28" fmla="*/ 424127763 w 9339"/>
                <a:gd name="T29" fmla="*/ 2147483646 h 9339"/>
                <a:gd name="T30" fmla="*/ 158863586 w 9339"/>
                <a:gd name="T31" fmla="*/ 2147483646 h 9339"/>
                <a:gd name="T32" fmla="*/ 17996608 w 9339"/>
                <a:gd name="T33" fmla="*/ 2147483646 h 9339"/>
                <a:gd name="T34" fmla="*/ 0 w 9339"/>
                <a:gd name="T35" fmla="*/ 2147483646 h 9339"/>
                <a:gd name="T36" fmla="*/ 88429651 w 9339"/>
                <a:gd name="T37" fmla="*/ 2147483646 h 9339"/>
                <a:gd name="T38" fmla="*/ 300493993 w 9339"/>
                <a:gd name="T39" fmla="*/ 2147483646 h 9339"/>
                <a:gd name="T40" fmla="*/ 653424391 w 9339"/>
                <a:gd name="T41" fmla="*/ 1571350452 h 9339"/>
                <a:gd name="T42" fmla="*/ 1111992873 w 9339"/>
                <a:gd name="T43" fmla="*/ 1041558938 h 9339"/>
                <a:gd name="T44" fmla="*/ 1641784387 w 9339"/>
                <a:gd name="T45" fmla="*/ 600197997 h 9339"/>
                <a:gd name="T46" fmla="*/ 2147483646 w 9339"/>
                <a:gd name="T47" fmla="*/ 265289845 h 9339"/>
                <a:gd name="T48" fmla="*/ 2147483646 w 9339"/>
                <a:gd name="T49" fmla="*/ 70433935 h 9339"/>
                <a:gd name="T50" fmla="*/ 2147483646 w 9339"/>
                <a:gd name="T51" fmla="*/ 0 h 9339"/>
                <a:gd name="T52" fmla="*/ 2147483646 w 9339"/>
                <a:gd name="T53" fmla="*/ 17996608 h 9339"/>
                <a:gd name="T54" fmla="*/ 2147483646 w 9339"/>
                <a:gd name="T55" fmla="*/ 176860194 h 9339"/>
                <a:gd name="T56" fmla="*/ 2147483646 w 9339"/>
                <a:gd name="T57" fmla="*/ 459357549 h 9339"/>
                <a:gd name="T58" fmla="*/ 2147483646 w 9339"/>
                <a:gd name="T59" fmla="*/ 864699636 h 9339"/>
                <a:gd name="T60" fmla="*/ 2147483646 w 9339"/>
                <a:gd name="T61" fmla="*/ 1359287002 h 9339"/>
                <a:gd name="T62" fmla="*/ 2147483646 w 9339"/>
                <a:gd name="T63" fmla="*/ 1959484998 h 9339"/>
                <a:gd name="T64" fmla="*/ 2147483646 w 9339"/>
                <a:gd name="T65" fmla="*/ 2147483646 h 9339"/>
                <a:gd name="T66" fmla="*/ 2147483646 w 9339"/>
                <a:gd name="T67" fmla="*/ 2147483646 h 93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6" name="Google Shape;316;p4">
              <a:extLst>
                <a:ext uri="{FF2B5EF4-FFF2-40B4-BE49-F238E27FC236}">
                  <a16:creationId xmlns:a16="http://schemas.microsoft.com/office/drawing/2014/main" id="{04C8A475-213A-C40D-58D3-7498B2C82B7E}"/>
                </a:ext>
              </a:extLst>
            </p:cNvPr>
            <p:cNvSpPr>
              <a:spLocks/>
            </p:cNvSpPr>
            <p:nvPr/>
          </p:nvSpPr>
          <p:spPr bwMode="auto">
            <a:xfrm>
              <a:off x="10015741" y="2859042"/>
              <a:ext cx="238862" cy="239546"/>
            </a:xfrm>
            <a:custGeom>
              <a:avLst/>
              <a:gdLst>
                <a:gd name="T0" fmla="*/ 2147483646 w 8031"/>
                <a:gd name="T1" fmla="*/ 17996615 h 8054"/>
                <a:gd name="T2" fmla="*/ 2147483646 w 8031"/>
                <a:gd name="T3" fmla="*/ 141630487 h 8054"/>
                <a:gd name="T4" fmla="*/ 1676990766 w 8031"/>
                <a:gd name="T5" fmla="*/ 370928177 h 8054"/>
                <a:gd name="T6" fmla="*/ 1165221748 w 8031"/>
                <a:gd name="T7" fmla="*/ 706625634 h 8054"/>
                <a:gd name="T8" fmla="*/ 741855940 w 8031"/>
                <a:gd name="T9" fmla="*/ 1129990293 h 8054"/>
                <a:gd name="T10" fmla="*/ 388925036 w 8031"/>
                <a:gd name="T11" fmla="*/ 1624552313 h 8054"/>
                <a:gd name="T12" fmla="*/ 141630592 w 8031"/>
                <a:gd name="T13" fmla="*/ 2147483646 h 8054"/>
                <a:gd name="T14" fmla="*/ 17996620 w 8031"/>
                <a:gd name="T15" fmla="*/ 2147483646 h 8054"/>
                <a:gd name="T16" fmla="*/ 789068 w 8031"/>
                <a:gd name="T17" fmla="*/ 2147483646 h 8054"/>
                <a:gd name="T18" fmla="*/ 123633942 w 8031"/>
                <a:gd name="T19" fmla="*/ 2147483646 h 8054"/>
                <a:gd name="T20" fmla="*/ 353720864 w 8031"/>
                <a:gd name="T21" fmla="*/ 2147483646 h 8054"/>
                <a:gd name="T22" fmla="*/ 688629450 w 8031"/>
                <a:gd name="T23" fmla="*/ 2147483646 h 8054"/>
                <a:gd name="T24" fmla="*/ 1112784356 w 8031"/>
                <a:gd name="T25" fmla="*/ 2147483646 h 8054"/>
                <a:gd name="T26" fmla="*/ 1606557616 w 8031"/>
                <a:gd name="T27" fmla="*/ 2147483646 h 8054"/>
                <a:gd name="T28" fmla="*/ 2147483646 w 8031"/>
                <a:gd name="T29" fmla="*/ 2147483646 h 8054"/>
                <a:gd name="T30" fmla="*/ 2147483646 w 8031"/>
                <a:gd name="T31" fmla="*/ 2147483646 h 8054"/>
                <a:gd name="T32" fmla="*/ 2147483646 w 8031"/>
                <a:gd name="T33" fmla="*/ 2147483646 h 8054"/>
                <a:gd name="T34" fmla="*/ 2147483646 w 8031"/>
                <a:gd name="T35" fmla="*/ 2147483646 h 8054"/>
                <a:gd name="T36" fmla="*/ 2147483646 w 8031"/>
                <a:gd name="T37" fmla="*/ 2147483646 h 8054"/>
                <a:gd name="T38" fmla="*/ 2147483646 w 8031"/>
                <a:gd name="T39" fmla="*/ 2147483646 h 8054"/>
                <a:gd name="T40" fmla="*/ 2147483646 w 8031"/>
                <a:gd name="T41" fmla="*/ 2147483646 h 8054"/>
                <a:gd name="T42" fmla="*/ 2147483646 w 8031"/>
                <a:gd name="T43" fmla="*/ 2147483646 h 8054"/>
                <a:gd name="T44" fmla="*/ 2147483646 w 8031"/>
                <a:gd name="T45" fmla="*/ 2147483646 h 8054"/>
                <a:gd name="T46" fmla="*/ 2147483646 w 8031"/>
                <a:gd name="T47" fmla="*/ 2147483646 h 8054"/>
                <a:gd name="T48" fmla="*/ 2147483646 w 8031"/>
                <a:gd name="T49" fmla="*/ 2147483646 h 8054"/>
                <a:gd name="T50" fmla="*/ 2147483646 w 8031"/>
                <a:gd name="T51" fmla="*/ 2147483646 h 8054"/>
                <a:gd name="T52" fmla="*/ 2147483646 w 8031"/>
                <a:gd name="T53" fmla="*/ 1694986303 h 8054"/>
                <a:gd name="T54" fmla="*/ 2147483646 w 8031"/>
                <a:gd name="T55" fmla="*/ 1183216707 h 8054"/>
                <a:gd name="T56" fmla="*/ 2147483646 w 8031"/>
                <a:gd name="T57" fmla="*/ 759852077 h 8054"/>
                <a:gd name="T58" fmla="*/ 2147483646 w 8031"/>
                <a:gd name="T59" fmla="*/ 406920514 h 8054"/>
                <a:gd name="T60" fmla="*/ 2147483646 w 8031"/>
                <a:gd name="T61" fmla="*/ 159627131 h 8054"/>
                <a:gd name="T62" fmla="*/ 2147483646 w 8031"/>
                <a:gd name="T63" fmla="*/ 35993229 h 80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7" name="Google Shape;317;p4">
              <a:extLst>
                <a:ext uri="{FF2B5EF4-FFF2-40B4-BE49-F238E27FC236}">
                  <a16:creationId xmlns:a16="http://schemas.microsoft.com/office/drawing/2014/main" id="{988F22D8-E647-70CE-096C-6F6A01F0E9E9}"/>
                </a:ext>
              </a:extLst>
            </p:cNvPr>
            <p:cNvSpPr>
              <a:spLocks/>
            </p:cNvSpPr>
            <p:nvPr/>
          </p:nvSpPr>
          <p:spPr bwMode="auto">
            <a:xfrm>
              <a:off x="10024455" y="2868441"/>
              <a:ext cx="220749" cy="220749"/>
            </a:xfrm>
            <a:custGeom>
              <a:avLst/>
              <a:gdLst>
                <a:gd name="T0" fmla="*/ 2147483646 w 7422"/>
                <a:gd name="T1" fmla="*/ 17996665 h 7422"/>
                <a:gd name="T2" fmla="*/ 2083154211 w 7422"/>
                <a:gd name="T3" fmla="*/ 123634163 h 7422"/>
                <a:gd name="T4" fmla="*/ 1554150201 w 7422"/>
                <a:gd name="T5" fmla="*/ 335725650 h 7422"/>
                <a:gd name="T6" fmla="*/ 1094790389 w 7422"/>
                <a:gd name="T7" fmla="*/ 653428134 h 7422"/>
                <a:gd name="T8" fmla="*/ 688631473 w 7422"/>
                <a:gd name="T9" fmla="*/ 1041563826 h 7422"/>
                <a:gd name="T10" fmla="*/ 370929018 w 7422"/>
                <a:gd name="T11" fmla="*/ 1500923668 h 7422"/>
                <a:gd name="T12" fmla="*/ 159627492 w 7422"/>
                <a:gd name="T13" fmla="*/ 2012720082 h 7422"/>
                <a:gd name="T14" fmla="*/ 35993330 w 7422"/>
                <a:gd name="T15" fmla="*/ 2147483646 h 7422"/>
                <a:gd name="T16" fmla="*/ 17996665 w 7422"/>
                <a:gd name="T17" fmla="*/ 2147483646 h 7422"/>
                <a:gd name="T18" fmla="*/ 124423232 w 7422"/>
                <a:gd name="T19" fmla="*/ 2147483646 h 7422"/>
                <a:gd name="T20" fmla="*/ 335725650 w 7422"/>
                <a:gd name="T21" fmla="*/ 2147483646 h 7422"/>
                <a:gd name="T22" fmla="*/ 653428134 w 7422"/>
                <a:gd name="T23" fmla="*/ 2147483646 h 7422"/>
                <a:gd name="T24" fmla="*/ 1042353787 w 7422"/>
                <a:gd name="T25" fmla="*/ 2147483646 h 7422"/>
                <a:gd name="T26" fmla="*/ 1500923668 w 7422"/>
                <a:gd name="T27" fmla="*/ 2147483646 h 7422"/>
                <a:gd name="T28" fmla="*/ 2012720082 w 7422"/>
                <a:gd name="T29" fmla="*/ 2147483646 h 7422"/>
                <a:gd name="T30" fmla="*/ 2147483646 w 7422"/>
                <a:gd name="T31" fmla="*/ 2147483646 h 7422"/>
                <a:gd name="T32" fmla="*/ 2147483646 w 7422"/>
                <a:gd name="T33" fmla="*/ 2147483646 h 7422"/>
                <a:gd name="T34" fmla="*/ 2147483646 w 7422"/>
                <a:gd name="T35" fmla="*/ 2147483646 h 7422"/>
                <a:gd name="T36" fmla="*/ 2147483646 w 7422"/>
                <a:gd name="T37" fmla="*/ 2147483646 h 7422"/>
                <a:gd name="T38" fmla="*/ 2147483646 w 7422"/>
                <a:gd name="T39" fmla="*/ 2147483646 h 7422"/>
                <a:gd name="T40" fmla="*/ 2147483646 w 7422"/>
                <a:gd name="T41" fmla="*/ 2147483646 h 7422"/>
                <a:gd name="T42" fmla="*/ 2147483646 w 7422"/>
                <a:gd name="T43" fmla="*/ 2147483646 h 7422"/>
                <a:gd name="T44" fmla="*/ 2147483646 w 7422"/>
                <a:gd name="T45" fmla="*/ 2147483646 h 7422"/>
                <a:gd name="T46" fmla="*/ 2147483646 w 7422"/>
                <a:gd name="T47" fmla="*/ 2147483646 h 7422"/>
                <a:gd name="T48" fmla="*/ 2147483646 w 7422"/>
                <a:gd name="T49" fmla="*/ 2147483646 h 7422"/>
                <a:gd name="T50" fmla="*/ 2147483646 w 7422"/>
                <a:gd name="T51" fmla="*/ 2083154211 h 7422"/>
                <a:gd name="T52" fmla="*/ 2147483646 w 7422"/>
                <a:gd name="T53" fmla="*/ 1554150201 h 7422"/>
                <a:gd name="T54" fmla="*/ 2147483646 w 7422"/>
                <a:gd name="T55" fmla="*/ 1094790389 h 7422"/>
                <a:gd name="T56" fmla="*/ 2147483646 w 7422"/>
                <a:gd name="T57" fmla="*/ 688631473 h 7422"/>
                <a:gd name="T58" fmla="*/ 2147483646 w 7422"/>
                <a:gd name="T59" fmla="*/ 370929018 h 7422"/>
                <a:gd name="T60" fmla="*/ 2147483646 w 7422"/>
                <a:gd name="T61" fmla="*/ 141630827 h 7422"/>
                <a:gd name="T62" fmla="*/ 2147483646 w 7422"/>
                <a:gd name="T63" fmla="*/ 17996665 h 74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8" name="Google Shape;318;p4">
              <a:extLst>
                <a:ext uri="{FF2B5EF4-FFF2-40B4-BE49-F238E27FC236}">
                  <a16:creationId xmlns:a16="http://schemas.microsoft.com/office/drawing/2014/main" id="{D98EA3C0-4089-634C-82BF-4CCB72F33E90}"/>
                </a:ext>
              </a:extLst>
            </p:cNvPr>
            <p:cNvSpPr>
              <a:spLocks/>
            </p:cNvSpPr>
            <p:nvPr/>
          </p:nvSpPr>
          <p:spPr bwMode="auto">
            <a:xfrm>
              <a:off x="10024455" y="2868441"/>
              <a:ext cx="220749" cy="220749"/>
            </a:xfrm>
            <a:custGeom>
              <a:avLst/>
              <a:gdLst>
                <a:gd name="T0" fmla="*/ 2147483646 w 7422"/>
                <a:gd name="T1" fmla="*/ 2147483646 h 7422"/>
                <a:gd name="T2" fmla="*/ 2147483646 w 7422"/>
                <a:gd name="T3" fmla="*/ 2147483646 h 7422"/>
                <a:gd name="T4" fmla="*/ 2147483646 w 7422"/>
                <a:gd name="T5" fmla="*/ 2147483646 h 7422"/>
                <a:gd name="T6" fmla="*/ 2147483646 w 7422"/>
                <a:gd name="T7" fmla="*/ 2147483646 h 7422"/>
                <a:gd name="T8" fmla="*/ 2147483646 w 7422"/>
                <a:gd name="T9" fmla="*/ 2147483646 h 7422"/>
                <a:gd name="T10" fmla="*/ 2147483646 w 7422"/>
                <a:gd name="T11" fmla="*/ 2147483646 h 7422"/>
                <a:gd name="T12" fmla="*/ 2147483646 w 7422"/>
                <a:gd name="T13" fmla="*/ 2147483646 h 7422"/>
                <a:gd name="T14" fmla="*/ 2147483646 w 7422"/>
                <a:gd name="T15" fmla="*/ 2147483646 h 7422"/>
                <a:gd name="T16" fmla="*/ 2147483646 w 7422"/>
                <a:gd name="T17" fmla="*/ 2147483646 h 7422"/>
                <a:gd name="T18" fmla="*/ 2147483646 w 7422"/>
                <a:gd name="T19" fmla="*/ 2147483646 h 7422"/>
                <a:gd name="T20" fmla="*/ 2012720082 w 7422"/>
                <a:gd name="T21" fmla="*/ 2147483646 h 7422"/>
                <a:gd name="T22" fmla="*/ 1500923668 w 7422"/>
                <a:gd name="T23" fmla="*/ 2147483646 h 7422"/>
                <a:gd name="T24" fmla="*/ 1042353787 w 7422"/>
                <a:gd name="T25" fmla="*/ 2147483646 h 7422"/>
                <a:gd name="T26" fmla="*/ 653428134 w 7422"/>
                <a:gd name="T27" fmla="*/ 2147483646 h 7422"/>
                <a:gd name="T28" fmla="*/ 335725650 w 7422"/>
                <a:gd name="T29" fmla="*/ 2147483646 h 7422"/>
                <a:gd name="T30" fmla="*/ 124423232 w 7422"/>
                <a:gd name="T31" fmla="*/ 2147483646 h 7422"/>
                <a:gd name="T32" fmla="*/ 17996665 w 7422"/>
                <a:gd name="T33" fmla="*/ 2147483646 h 7422"/>
                <a:gd name="T34" fmla="*/ 789069 w 7422"/>
                <a:gd name="T35" fmla="*/ 2147483646 h 7422"/>
                <a:gd name="T36" fmla="*/ 71223228 w 7422"/>
                <a:gd name="T37" fmla="*/ 2147483646 h 7422"/>
                <a:gd name="T38" fmla="*/ 248057394 w 7422"/>
                <a:gd name="T39" fmla="*/ 1748218523 h 7422"/>
                <a:gd name="T40" fmla="*/ 529793079 w 7422"/>
                <a:gd name="T41" fmla="*/ 1253655343 h 7422"/>
                <a:gd name="T42" fmla="*/ 883488863 w 7422"/>
                <a:gd name="T43" fmla="*/ 830288830 h 7422"/>
                <a:gd name="T44" fmla="*/ 1324852011 w 7422"/>
                <a:gd name="T45" fmla="*/ 477356477 h 7422"/>
                <a:gd name="T46" fmla="*/ 1818652652 w 7422"/>
                <a:gd name="T47" fmla="*/ 230061622 h 7422"/>
                <a:gd name="T48" fmla="*/ 2147483646 w 7422"/>
                <a:gd name="T49" fmla="*/ 53200033 h 7422"/>
                <a:gd name="T50" fmla="*/ 2147483646 w 7422"/>
                <a:gd name="T51" fmla="*/ 789069 h 7422"/>
                <a:gd name="T52" fmla="*/ 2147483646 w 7422"/>
                <a:gd name="T53" fmla="*/ 17996665 h 7422"/>
                <a:gd name="T54" fmla="*/ 2147483646 w 7422"/>
                <a:gd name="T55" fmla="*/ 141630827 h 7422"/>
                <a:gd name="T56" fmla="*/ 2147483646 w 7422"/>
                <a:gd name="T57" fmla="*/ 370929018 h 7422"/>
                <a:gd name="T58" fmla="*/ 2147483646 w 7422"/>
                <a:gd name="T59" fmla="*/ 688631473 h 7422"/>
                <a:gd name="T60" fmla="*/ 2147483646 w 7422"/>
                <a:gd name="T61" fmla="*/ 1094790389 h 7422"/>
                <a:gd name="T62" fmla="*/ 2147483646 w 7422"/>
                <a:gd name="T63" fmla="*/ 1554150201 h 7422"/>
                <a:gd name="T64" fmla="*/ 2147483646 w 7422"/>
                <a:gd name="T65" fmla="*/ 2083154211 h 7422"/>
                <a:gd name="T66" fmla="*/ 2147483646 w 7422"/>
                <a:gd name="T67" fmla="*/ 2147483646 h 74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39" name="Google Shape;319;p4">
              <a:extLst>
                <a:ext uri="{FF2B5EF4-FFF2-40B4-BE49-F238E27FC236}">
                  <a16:creationId xmlns:a16="http://schemas.microsoft.com/office/drawing/2014/main" id="{46D2295B-67A1-E509-F7A1-05B92BFF5AAA}"/>
                </a:ext>
              </a:extLst>
            </p:cNvPr>
            <p:cNvSpPr>
              <a:spLocks/>
            </p:cNvSpPr>
            <p:nvPr/>
          </p:nvSpPr>
          <p:spPr bwMode="auto">
            <a:xfrm>
              <a:off x="10083493" y="2927478"/>
              <a:ext cx="103355" cy="103355"/>
            </a:xfrm>
            <a:custGeom>
              <a:avLst/>
              <a:gdLst>
                <a:gd name="T0" fmla="*/ 1236412220 w 3475"/>
                <a:gd name="T1" fmla="*/ 789067 h 3475"/>
                <a:gd name="T2" fmla="*/ 1094782142 w 3475"/>
                <a:gd name="T3" fmla="*/ 17996559 h 3475"/>
                <a:gd name="T4" fmla="*/ 971122955 w 3475"/>
                <a:gd name="T5" fmla="*/ 53199748 h 3475"/>
                <a:gd name="T6" fmla="*/ 847489437 w 3475"/>
                <a:gd name="T7" fmla="*/ 88429467 h 3475"/>
                <a:gd name="T8" fmla="*/ 724644985 w 3475"/>
                <a:gd name="T9" fmla="*/ 141630108 h 3475"/>
                <a:gd name="T10" fmla="*/ 618218929 w 3475"/>
                <a:gd name="T11" fmla="*/ 212062986 h 3475"/>
                <a:gd name="T12" fmla="*/ 512556331 w 3475"/>
                <a:gd name="T13" fmla="*/ 300492453 h 3475"/>
                <a:gd name="T14" fmla="*/ 406919372 w 3475"/>
                <a:gd name="T15" fmla="*/ 370926224 h 3475"/>
                <a:gd name="T16" fmla="*/ 318489012 w 3475"/>
                <a:gd name="T17" fmla="*/ 477352280 h 3475"/>
                <a:gd name="T18" fmla="*/ 230059545 w 3475"/>
                <a:gd name="T19" fmla="*/ 582989210 h 3475"/>
                <a:gd name="T20" fmla="*/ 159625775 w 3475"/>
                <a:gd name="T21" fmla="*/ 688626169 h 3475"/>
                <a:gd name="T22" fmla="*/ 106426027 w 3475"/>
                <a:gd name="T23" fmla="*/ 812286248 h 3475"/>
                <a:gd name="T24" fmla="*/ 53199748 w 3475"/>
                <a:gd name="T25" fmla="*/ 935918874 h 3475"/>
                <a:gd name="T26" fmla="*/ 17996559 w 3475"/>
                <a:gd name="T27" fmla="*/ 1059552423 h 3475"/>
                <a:gd name="T28" fmla="*/ 789067 w 3475"/>
                <a:gd name="T29" fmla="*/ 1200419101 h 3475"/>
                <a:gd name="T30" fmla="*/ 789067 w 3475"/>
                <a:gd name="T31" fmla="*/ 1342049179 h 3475"/>
                <a:gd name="T32" fmla="*/ 789067 w 3475"/>
                <a:gd name="T33" fmla="*/ 1482915858 h 3475"/>
                <a:gd name="T34" fmla="*/ 17996559 w 3475"/>
                <a:gd name="T35" fmla="*/ 1624545073 h 3475"/>
                <a:gd name="T36" fmla="*/ 53199748 w 3475"/>
                <a:gd name="T37" fmla="*/ 1748205122 h 3475"/>
                <a:gd name="T38" fmla="*/ 89219427 w 3475"/>
                <a:gd name="T39" fmla="*/ 1871838671 h 3475"/>
                <a:gd name="T40" fmla="*/ 141630108 w 3475"/>
                <a:gd name="T41" fmla="*/ 1994682230 h 3475"/>
                <a:gd name="T42" fmla="*/ 212062986 w 3475"/>
                <a:gd name="T43" fmla="*/ 2101108256 h 3475"/>
                <a:gd name="T44" fmla="*/ 300492453 w 3475"/>
                <a:gd name="T45" fmla="*/ 2147483646 h 3475"/>
                <a:gd name="T46" fmla="*/ 388922813 w 3475"/>
                <a:gd name="T47" fmla="*/ 2147483646 h 3475"/>
                <a:gd name="T48" fmla="*/ 477352280 w 3475"/>
                <a:gd name="T49" fmla="*/ 2147483646 h 3475"/>
                <a:gd name="T50" fmla="*/ 582989210 w 3475"/>
                <a:gd name="T51" fmla="*/ 2147483646 h 3475"/>
                <a:gd name="T52" fmla="*/ 688626169 w 3475"/>
                <a:gd name="T53" fmla="*/ 2147483646 h 3475"/>
                <a:gd name="T54" fmla="*/ 812286248 w 3475"/>
                <a:gd name="T55" fmla="*/ 2147483646 h 3475"/>
                <a:gd name="T56" fmla="*/ 935918874 w 3475"/>
                <a:gd name="T57" fmla="*/ 2147483646 h 3475"/>
                <a:gd name="T58" fmla="*/ 1059552423 w 3475"/>
                <a:gd name="T59" fmla="*/ 2147483646 h 3475"/>
                <a:gd name="T60" fmla="*/ 1201208168 w 3475"/>
                <a:gd name="T61" fmla="*/ 2147483646 h 3475"/>
                <a:gd name="T62" fmla="*/ 1483704925 w 3475"/>
                <a:gd name="T63" fmla="*/ 2147483646 h 3475"/>
                <a:gd name="T64" fmla="*/ 1624545073 w 3475"/>
                <a:gd name="T65" fmla="*/ 2147483646 h 3475"/>
                <a:gd name="T66" fmla="*/ 1748205122 w 3475"/>
                <a:gd name="T67" fmla="*/ 2147483646 h 3475"/>
                <a:gd name="T68" fmla="*/ 1871838671 w 3475"/>
                <a:gd name="T69" fmla="*/ 2147483646 h 3475"/>
                <a:gd name="T70" fmla="*/ 1995471297 w 3475"/>
                <a:gd name="T71" fmla="*/ 2147483646 h 3475"/>
                <a:gd name="T72" fmla="*/ 2101108256 w 3475"/>
                <a:gd name="T73" fmla="*/ 2147483646 h 3475"/>
                <a:gd name="T74" fmla="*/ 2147483646 w 3475"/>
                <a:gd name="T75" fmla="*/ 2147483646 h 3475"/>
                <a:gd name="T76" fmla="*/ 2147483646 w 3475"/>
                <a:gd name="T77" fmla="*/ 2147483646 h 3475"/>
                <a:gd name="T78" fmla="*/ 2147483646 w 3475"/>
                <a:gd name="T79" fmla="*/ 2147483646 h 3475"/>
                <a:gd name="T80" fmla="*/ 2147483646 w 3475"/>
                <a:gd name="T81" fmla="*/ 2136337976 h 3475"/>
                <a:gd name="T82" fmla="*/ 2147483646 w 3475"/>
                <a:gd name="T83" fmla="*/ 2030701016 h 3475"/>
                <a:gd name="T84" fmla="*/ 2147483646 w 3475"/>
                <a:gd name="T85" fmla="*/ 1907041830 h 3475"/>
                <a:gd name="T86" fmla="*/ 2147483646 w 3475"/>
                <a:gd name="T87" fmla="*/ 1783408311 h 3475"/>
                <a:gd name="T88" fmla="*/ 2147483646 w 3475"/>
                <a:gd name="T89" fmla="*/ 1659774792 h 3475"/>
                <a:gd name="T90" fmla="*/ 2147483646 w 3475"/>
                <a:gd name="T91" fmla="*/ 1518119047 h 3475"/>
                <a:gd name="T92" fmla="*/ 2147483646 w 3475"/>
                <a:gd name="T93" fmla="*/ 1377278898 h 3475"/>
                <a:gd name="T94" fmla="*/ 2147483646 w 3475"/>
                <a:gd name="T95" fmla="*/ 1236412220 h 3475"/>
                <a:gd name="T96" fmla="*/ 2147483646 w 3475"/>
                <a:gd name="T97" fmla="*/ 1094782142 h 3475"/>
                <a:gd name="T98" fmla="*/ 2147483646 w 3475"/>
                <a:gd name="T99" fmla="*/ 971122955 h 3475"/>
                <a:gd name="T100" fmla="*/ 2147483646 w 3475"/>
                <a:gd name="T101" fmla="*/ 847489437 h 3475"/>
                <a:gd name="T102" fmla="*/ 2147483646 w 3475"/>
                <a:gd name="T103" fmla="*/ 723855888 h 3475"/>
                <a:gd name="T104" fmla="*/ 2147483646 w 3475"/>
                <a:gd name="T105" fmla="*/ 600196732 h 3475"/>
                <a:gd name="T106" fmla="*/ 2147483646 w 3475"/>
                <a:gd name="T107" fmla="*/ 494559772 h 3475"/>
                <a:gd name="T108" fmla="*/ 2147483646 w 3475"/>
                <a:gd name="T109" fmla="*/ 406129413 h 3475"/>
                <a:gd name="T110" fmla="*/ 2147483646 w 3475"/>
                <a:gd name="T111" fmla="*/ 318489012 h 3475"/>
                <a:gd name="T112" fmla="*/ 2136337976 w 3475"/>
                <a:gd name="T113" fmla="*/ 230059545 h 3475"/>
                <a:gd name="T114" fmla="*/ 2030701016 w 3475"/>
                <a:gd name="T115" fmla="*/ 159625775 h 3475"/>
                <a:gd name="T116" fmla="*/ 1907041830 w 3475"/>
                <a:gd name="T117" fmla="*/ 106426027 h 3475"/>
                <a:gd name="T118" fmla="*/ 1783408311 w 3475"/>
                <a:gd name="T119" fmla="*/ 53199748 h 3475"/>
                <a:gd name="T120" fmla="*/ 1659774792 w 3475"/>
                <a:gd name="T121" fmla="*/ 17996559 h 3475"/>
                <a:gd name="T122" fmla="*/ 1518908114 w 3475"/>
                <a:gd name="T123" fmla="*/ 789067 h 3475"/>
                <a:gd name="T124" fmla="*/ 1236412220 w 3475"/>
                <a:gd name="T125" fmla="*/ 789067 h 3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lnTo>
                    <a:pt x="158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0" name="Google Shape;320;p4">
              <a:extLst>
                <a:ext uri="{FF2B5EF4-FFF2-40B4-BE49-F238E27FC236}">
                  <a16:creationId xmlns:a16="http://schemas.microsoft.com/office/drawing/2014/main" id="{40CB8AB2-2010-FCC1-B261-46CEA057034C}"/>
                </a:ext>
              </a:extLst>
            </p:cNvPr>
            <p:cNvSpPr>
              <a:spLocks/>
            </p:cNvSpPr>
            <p:nvPr/>
          </p:nvSpPr>
          <p:spPr bwMode="auto">
            <a:xfrm>
              <a:off x="10083493" y="2927478"/>
              <a:ext cx="103355" cy="103355"/>
            </a:xfrm>
            <a:custGeom>
              <a:avLst/>
              <a:gdLst>
                <a:gd name="T0" fmla="*/ 2147483646 w 3475"/>
                <a:gd name="T1" fmla="*/ 1377278898 h 3475"/>
                <a:gd name="T2" fmla="*/ 2147483646 w 3475"/>
                <a:gd name="T3" fmla="*/ 1659774792 h 3475"/>
                <a:gd name="T4" fmla="*/ 2147483646 w 3475"/>
                <a:gd name="T5" fmla="*/ 1907041830 h 3475"/>
                <a:gd name="T6" fmla="*/ 2147483646 w 3475"/>
                <a:gd name="T7" fmla="*/ 2136337976 h 3475"/>
                <a:gd name="T8" fmla="*/ 2147483646 w 3475"/>
                <a:gd name="T9" fmla="*/ 2147483646 h 3475"/>
                <a:gd name="T10" fmla="*/ 2101108256 w 3475"/>
                <a:gd name="T11" fmla="*/ 2147483646 h 3475"/>
                <a:gd name="T12" fmla="*/ 1871838671 w 3475"/>
                <a:gd name="T13" fmla="*/ 2147483646 h 3475"/>
                <a:gd name="T14" fmla="*/ 1624545073 w 3475"/>
                <a:gd name="T15" fmla="*/ 2147483646 h 3475"/>
                <a:gd name="T16" fmla="*/ 1342049179 w 3475"/>
                <a:gd name="T17" fmla="*/ 2147483646 h 3475"/>
                <a:gd name="T18" fmla="*/ 1201208168 w 3475"/>
                <a:gd name="T19" fmla="*/ 2147483646 h 3475"/>
                <a:gd name="T20" fmla="*/ 935918874 w 3475"/>
                <a:gd name="T21" fmla="*/ 2147483646 h 3475"/>
                <a:gd name="T22" fmla="*/ 688626169 w 3475"/>
                <a:gd name="T23" fmla="*/ 2147483646 h 3475"/>
                <a:gd name="T24" fmla="*/ 477352280 w 3475"/>
                <a:gd name="T25" fmla="*/ 2147483646 h 3475"/>
                <a:gd name="T26" fmla="*/ 300492453 w 3475"/>
                <a:gd name="T27" fmla="*/ 2147483646 h 3475"/>
                <a:gd name="T28" fmla="*/ 141630108 w 3475"/>
                <a:gd name="T29" fmla="*/ 1994682230 h 3475"/>
                <a:gd name="T30" fmla="*/ 53199748 w 3475"/>
                <a:gd name="T31" fmla="*/ 1748205122 h 3475"/>
                <a:gd name="T32" fmla="*/ 789067 w 3475"/>
                <a:gd name="T33" fmla="*/ 1482915858 h 3475"/>
                <a:gd name="T34" fmla="*/ 789067 w 3475"/>
                <a:gd name="T35" fmla="*/ 1342049179 h 3475"/>
                <a:gd name="T36" fmla="*/ 17996559 w 3475"/>
                <a:gd name="T37" fmla="*/ 1059552423 h 3475"/>
                <a:gd name="T38" fmla="*/ 106426027 w 3475"/>
                <a:gd name="T39" fmla="*/ 812286248 h 3475"/>
                <a:gd name="T40" fmla="*/ 230059545 w 3475"/>
                <a:gd name="T41" fmla="*/ 582989210 h 3475"/>
                <a:gd name="T42" fmla="*/ 406919372 w 3475"/>
                <a:gd name="T43" fmla="*/ 370926224 h 3475"/>
                <a:gd name="T44" fmla="*/ 618218929 w 3475"/>
                <a:gd name="T45" fmla="*/ 212062986 h 3475"/>
                <a:gd name="T46" fmla="*/ 847489437 w 3475"/>
                <a:gd name="T47" fmla="*/ 88429467 h 3475"/>
                <a:gd name="T48" fmla="*/ 1094782142 w 3475"/>
                <a:gd name="T49" fmla="*/ 17996559 h 3475"/>
                <a:gd name="T50" fmla="*/ 1377278898 w 3475"/>
                <a:gd name="T51" fmla="*/ 789067 h 3475"/>
                <a:gd name="T52" fmla="*/ 1518908114 w 3475"/>
                <a:gd name="T53" fmla="*/ 789067 h 3475"/>
                <a:gd name="T54" fmla="*/ 1783408311 w 3475"/>
                <a:gd name="T55" fmla="*/ 53199748 h 3475"/>
                <a:gd name="T56" fmla="*/ 2030701016 w 3475"/>
                <a:gd name="T57" fmla="*/ 159625775 h 3475"/>
                <a:gd name="T58" fmla="*/ 2147483646 w 3475"/>
                <a:gd name="T59" fmla="*/ 318489012 h 3475"/>
                <a:gd name="T60" fmla="*/ 2147483646 w 3475"/>
                <a:gd name="T61" fmla="*/ 494559772 h 3475"/>
                <a:gd name="T62" fmla="*/ 2147483646 w 3475"/>
                <a:gd name="T63" fmla="*/ 723855888 h 3475"/>
                <a:gd name="T64" fmla="*/ 2147483646 w 3475"/>
                <a:gd name="T65" fmla="*/ 971122955 h 3475"/>
                <a:gd name="T66" fmla="*/ 2147483646 w 3475"/>
                <a:gd name="T67" fmla="*/ 1236412220 h 34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1" name="Google Shape;321;p4">
              <a:extLst>
                <a:ext uri="{FF2B5EF4-FFF2-40B4-BE49-F238E27FC236}">
                  <a16:creationId xmlns:a16="http://schemas.microsoft.com/office/drawing/2014/main" id="{D39EF8B1-05BA-8999-9B97-BD76404AB1D2}"/>
                </a:ext>
              </a:extLst>
            </p:cNvPr>
            <p:cNvSpPr>
              <a:spLocks/>
            </p:cNvSpPr>
            <p:nvPr/>
          </p:nvSpPr>
          <p:spPr bwMode="auto">
            <a:xfrm>
              <a:off x="10045929" y="2868441"/>
              <a:ext cx="138243" cy="45655"/>
            </a:xfrm>
            <a:custGeom>
              <a:avLst/>
              <a:gdLst>
                <a:gd name="T0" fmla="*/ 2147483646 w 4648"/>
                <a:gd name="T1" fmla="*/ 789073 h 1535"/>
                <a:gd name="T2" fmla="*/ 2147483646 w 4648"/>
                <a:gd name="T3" fmla="*/ 789073 h 1535"/>
                <a:gd name="T4" fmla="*/ 2147483646 w 4648"/>
                <a:gd name="T5" fmla="*/ 789073 h 1535"/>
                <a:gd name="T6" fmla="*/ 2147483646 w 4648"/>
                <a:gd name="T7" fmla="*/ 35993688 h 1535"/>
                <a:gd name="T8" fmla="*/ 2147483646 w 4648"/>
                <a:gd name="T9" fmla="*/ 88431683 h 1535"/>
                <a:gd name="T10" fmla="*/ 2147483646 w 4648"/>
                <a:gd name="T11" fmla="*/ 176863366 h 1535"/>
                <a:gd name="T12" fmla="*/ 2147483646 w 4648"/>
                <a:gd name="T13" fmla="*/ 300499663 h 1535"/>
                <a:gd name="T14" fmla="*/ 2147483646 w 4648"/>
                <a:gd name="T15" fmla="*/ 300499663 h 1535"/>
                <a:gd name="T16" fmla="*/ 2147483646 w 4648"/>
                <a:gd name="T17" fmla="*/ 176863366 h 1535"/>
                <a:gd name="T18" fmla="*/ 2147483646 w 4648"/>
                <a:gd name="T19" fmla="*/ 88431683 h 1535"/>
                <a:gd name="T20" fmla="*/ 2147483646 w 4648"/>
                <a:gd name="T21" fmla="*/ 35993688 h 1535"/>
                <a:gd name="T22" fmla="*/ 2147483646 w 4648"/>
                <a:gd name="T23" fmla="*/ 789073 h 1535"/>
                <a:gd name="T24" fmla="*/ 2147483646 w 4648"/>
                <a:gd name="T25" fmla="*/ 789073 h 1535"/>
                <a:gd name="T26" fmla="*/ 2147483646 w 4648"/>
                <a:gd name="T27" fmla="*/ 789073 h 1535"/>
                <a:gd name="T28" fmla="*/ 2147483646 w 4648"/>
                <a:gd name="T29" fmla="*/ 789073 h 1535"/>
                <a:gd name="T30" fmla="*/ 2147483646 w 4648"/>
                <a:gd name="T31" fmla="*/ 17996844 h 1535"/>
                <a:gd name="T32" fmla="*/ 1994713720 w 4648"/>
                <a:gd name="T33" fmla="*/ 35993688 h 1535"/>
                <a:gd name="T34" fmla="*/ 1818642700 w 4648"/>
                <a:gd name="T35" fmla="*/ 53227097 h 1535"/>
                <a:gd name="T36" fmla="*/ 1641782612 w 4648"/>
                <a:gd name="T37" fmla="*/ 88431683 h 1535"/>
                <a:gd name="T38" fmla="*/ 1324055614 w 4648"/>
                <a:gd name="T39" fmla="*/ 194860210 h 1535"/>
                <a:gd name="T40" fmla="*/ 1006355176 w 4648"/>
                <a:gd name="T41" fmla="*/ 335729917 h 1535"/>
                <a:gd name="T42" fmla="*/ 723857956 w 4648"/>
                <a:gd name="T43" fmla="*/ 512567614 h 1535"/>
                <a:gd name="T44" fmla="*/ 459357308 w 4648"/>
                <a:gd name="T45" fmla="*/ 706665281 h 1535"/>
                <a:gd name="T46" fmla="*/ 212063334 w 4648"/>
                <a:gd name="T47" fmla="*/ 935940111 h 1535"/>
                <a:gd name="T48" fmla="*/ 789068 w 4648"/>
                <a:gd name="T49" fmla="*/ 1200446086 h 1535"/>
                <a:gd name="T50" fmla="*/ 789068 w 4648"/>
                <a:gd name="T51" fmla="*/ 1200446086 h 1535"/>
                <a:gd name="T52" fmla="*/ 212063334 w 4648"/>
                <a:gd name="T53" fmla="*/ 935940111 h 1535"/>
                <a:gd name="T54" fmla="*/ 459357308 w 4648"/>
                <a:gd name="T55" fmla="*/ 706665281 h 1535"/>
                <a:gd name="T56" fmla="*/ 723857956 w 4648"/>
                <a:gd name="T57" fmla="*/ 512567614 h 1535"/>
                <a:gd name="T58" fmla="*/ 1006355176 w 4648"/>
                <a:gd name="T59" fmla="*/ 335729917 h 1535"/>
                <a:gd name="T60" fmla="*/ 1324055614 w 4648"/>
                <a:gd name="T61" fmla="*/ 194860210 h 1535"/>
                <a:gd name="T62" fmla="*/ 1641782612 w 4648"/>
                <a:gd name="T63" fmla="*/ 88431683 h 1535"/>
                <a:gd name="T64" fmla="*/ 1818642700 w 4648"/>
                <a:gd name="T65" fmla="*/ 53227097 h 1535"/>
                <a:gd name="T66" fmla="*/ 1994713720 w 4648"/>
                <a:gd name="T67" fmla="*/ 35993688 h 1535"/>
                <a:gd name="T68" fmla="*/ 2147483646 w 4648"/>
                <a:gd name="T69" fmla="*/ 17996844 h 1535"/>
                <a:gd name="T70" fmla="*/ 2147483646 w 4648"/>
                <a:gd name="T71" fmla="*/ 789073 h 1535"/>
                <a:gd name="T72" fmla="*/ 2147483646 w 4648"/>
                <a:gd name="T73" fmla="*/ 789073 h 1535"/>
                <a:gd name="T74" fmla="*/ 2147483646 w 4648"/>
                <a:gd name="T75" fmla="*/ 789073 h 1535"/>
                <a:gd name="T76" fmla="*/ 2147483646 w 4648"/>
                <a:gd name="T77" fmla="*/ 789073 h 1535"/>
                <a:gd name="T78" fmla="*/ 2147483646 w 4648"/>
                <a:gd name="T79" fmla="*/ 789073 h 15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648" h="1535" extrusionOk="0">
                  <a:moveTo>
                    <a:pt x="3046" y="1"/>
                  </a:moveTo>
                  <a:lnTo>
                    <a:pt x="3046" y="1"/>
                  </a:lnTo>
                  <a:lnTo>
                    <a:pt x="3474" y="46"/>
                  </a:lnTo>
                  <a:lnTo>
                    <a:pt x="3880" y="113"/>
                  </a:lnTo>
                  <a:lnTo>
                    <a:pt x="4264" y="226"/>
                  </a:lnTo>
                  <a:lnTo>
                    <a:pt x="4647" y="384"/>
                  </a:lnTo>
                  <a:lnTo>
                    <a:pt x="4264" y="226"/>
                  </a:lnTo>
                  <a:lnTo>
                    <a:pt x="3880" y="113"/>
                  </a:lnTo>
                  <a:lnTo>
                    <a:pt x="3474" y="46"/>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close/>
                </a:path>
              </a:pathLst>
            </a:custGeom>
            <a:solidFill>
              <a:srgbClr val="29323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2" name="Google Shape;322;p4">
              <a:extLst>
                <a:ext uri="{FF2B5EF4-FFF2-40B4-BE49-F238E27FC236}">
                  <a16:creationId xmlns:a16="http://schemas.microsoft.com/office/drawing/2014/main" id="{44553C40-CB58-890B-3C02-18675530DE3A}"/>
                </a:ext>
              </a:extLst>
            </p:cNvPr>
            <p:cNvSpPr>
              <a:spLocks/>
            </p:cNvSpPr>
            <p:nvPr/>
          </p:nvSpPr>
          <p:spPr bwMode="auto">
            <a:xfrm>
              <a:off x="10136493" y="2868441"/>
              <a:ext cx="47677" cy="11451"/>
            </a:xfrm>
            <a:custGeom>
              <a:avLst/>
              <a:gdLst>
                <a:gd name="T0" fmla="*/ 789065 w 1603"/>
                <a:gd name="T1" fmla="*/ 789108 h 385"/>
                <a:gd name="T2" fmla="*/ 789065 w 1603"/>
                <a:gd name="T3" fmla="*/ 789108 h 385"/>
                <a:gd name="T4" fmla="*/ 789065 w 1603"/>
                <a:gd name="T5" fmla="*/ 789108 h 385"/>
                <a:gd name="T6" fmla="*/ 335693638 w 1603"/>
                <a:gd name="T7" fmla="*/ 35994122 h 385"/>
                <a:gd name="T8" fmla="*/ 653416497 w 1603"/>
                <a:gd name="T9" fmla="*/ 88433664 h 385"/>
                <a:gd name="T10" fmla="*/ 953907169 w 1603"/>
                <a:gd name="T11" fmla="*/ 176866465 h 385"/>
                <a:gd name="T12" fmla="*/ 1253607885 w 1603"/>
                <a:gd name="T13" fmla="*/ 300505173 h 385"/>
                <a:gd name="T14" fmla="*/ 1253607885 w 1603"/>
                <a:gd name="T15" fmla="*/ 300505173 h 385"/>
                <a:gd name="T16" fmla="*/ 953907169 w 1603"/>
                <a:gd name="T17" fmla="*/ 176866465 h 385"/>
                <a:gd name="T18" fmla="*/ 653416497 w 1603"/>
                <a:gd name="T19" fmla="*/ 88433664 h 385"/>
                <a:gd name="T20" fmla="*/ 335693638 w 1603"/>
                <a:gd name="T21" fmla="*/ 35994122 h 385"/>
                <a:gd name="T22" fmla="*/ 789065 w 1603"/>
                <a:gd name="T23" fmla="*/ 789108 h 385"/>
                <a:gd name="T24" fmla="*/ 789065 w 1603"/>
                <a:gd name="T25" fmla="*/ 789108 h 3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3" h="385" fill="none" extrusionOk="0">
                  <a:moveTo>
                    <a:pt x="1" y="1"/>
                  </a:moveTo>
                  <a:lnTo>
                    <a:pt x="1" y="1"/>
                  </a:lnTo>
                  <a:lnTo>
                    <a:pt x="429" y="46"/>
                  </a:lnTo>
                  <a:lnTo>
                    <a:pt x="835" y="113"/>
                  </a:lnTo>
                  <a:lnTo>
                    <a:pt x="1219" y="226"/>
                  </a:lnTo>
                  <a:lnTo>
                    <a:pt x="1602" y="384"/>
                  </a:lnTo>
                  <a:lnTo>
                    <a:pt x="1219" y="226"/>
                  </a:lnTo>
                  <a:lnTo>
                    <a:pt x="835" y="113"/>
                  </a:lnTo>
                  <a:lnTo>
                    <a:pt x="429" y="46"/>
                  </a:lnTo>
                  <a:lnTo>
                    <a:pt x="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3" name="Google Shape;323;p4">
              <a:extLst>
                <a:ext uri="{FF2B5EF4-FFF2-40B4-BE49-F238E27FC236}">
                  <a16:creationId xmlns:a16="http://schemas.microsoft.com/office/drawing/2014/main" id="{48532FE7-9388-CDA4-AB2F-6534101031F2}"/>
                </a:ext>
              </a:extLst>
            </p:cNvPr>
            <p:cNvSpPr>
              <a:spLocks/>
            </p:cNvSpPr>
            <p:nvPr/>
          </p:nvSpPr>
          <p:spPr bwMode="auto">
            <a:xfrm>
              <a:off x="10045929" y="2868441"/>
              <a:ext cx="89257" cy="45655"/>
            </a:xfrm>
            <a:custGeom>
              <a:avLst/>
              <a:gdLst>
                <a:gd name="T0" fmla="*/ 2147483646 w 3001"/>
                <a:gd name="T1" fmla="*/ 789073 h 1535"/>
                <a:gd name="T2" fmla="*/ 2147483646 w 3001"/>
                <a:gd name="T3" fmla="*/ 789073 h 1535"/>
                <a:gd name="T4" fmla="*/ 2147483646 w 3001"/>
                <a:gd name="T5" fmla="*/ 17996844 h 1535"/>
                <a:gd name="T6" fmla="*/ 1994676860 w 3001"/>
                <a:gd name="T7" fmla="*/ 35993688 h 1535"/>
                <a:gd name="T8" fmla="*/ 1818607330 w 3001"/>
                <a:gd name="T9" fmla="*/ 53227097 h 1535"/>
                <a:gd name="T10" fmla="*/ 1641774372 w 3001"/>
                <a:gd name="T11" fmla="*/ 88431683 h 1535"/>
                <a:gd name="T12" fmla="*/ 1324049343 w 3001"/>
                <a:gd name="T13" fmla="*/ 194860210 h 1535"/>
                <a:gd name="T14" fmla="*/ 1006349952 w 3001"/>
                <a:gd name="T15" fmla="*/ 335729917 h 1535"/>
                <a:gd name="T16" fmla="*/ 723853718 w 3001"/>
                <a:gd name="T17" fmla="*/ 512567614 h 1535"/>
                <a:gd name="T18" fmla="*/ 459354860 w 3001"/>
                <a:gd name="T19" fmla="*/ 706665281 h 1535"/>
                <a:gd name="T20" fmla="*/ 212062616 w 3001"/>
                <a:gd name="T21" fmla="*/ 935940111 h 1535"/>
                <a:gd name="T22" fmla="*/ 789066 w 3001"/>
                <a:gd name="T23" fmla="*/ 1200446086 h 1535"/>
                <a:gd name="T24" fmla="*/ 789066 w 3001"/>
                <a:gd name="T25" fmla="*/ 1200446086 h 1535"/>
                <a:gd name="T26" fmla="*/ 212062616 w 3001"/>
                <a:gd name="T27" fmla="*/ 935940111 h 1535"/>
                <a:gd name="T28" fmla="*/ 459354860 w 3001"/>
                <a:gd name="T29" fmla="*/ 706665281 h 1535"/>
                <a:gd name="T30" fmla="*/ 723853718 w 3001"/>
                <a:gd name="T31" fmla="*/ 512567614 h 1535"/>
                <a:gd name="T32" fmla="*/ 1006349952 w 3001"/>
                <a:gd name="T33" fmla="*/ 335729917 h 1535"/>
                <a:gd name="T34" fmla="*/ 1324049343 w 3001"/>
                <a:gd name="T35" fmla="*/ 194860210 h 1535"/>
                <a:gd name="T36" fmla="*/ 1641774372 w 3001"/>
                <a:gd name="T37" fmla="*/ 88431683 h 1535"/>
                <a:gd name="T38" fmla="*/ 1818607330 w 3001"/>
                <a:gd name="T39" fmla="*/ 53227097 h 1535"/>
                <a:gd name="T40" fmla="*/ 1994676860 w 3001"/>
                <a:gd name="T41" fmla="*/ 35993688 h 1535"/>
                <a:gd name="T42" fmla="*/ 2147483646 w 3001"/>
                <a:gd name="T43" fmla="*/ 17996844 h 1535"/>
                <a:gd name="T44" fmla="*/ 2147483646 w 3001"/>
                <a:gd name="T45" fmla="*/ 789073 h 15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4" name="Google Shape;324;p4">
              <a:extLst>
                <a:ext uri="{FF2B5EF4-FFF2-40B4-BE49-F238E27FC236}">
                  <a16:creationId xmlns:a16="http://schemas.microsoft.com/office/drawing/2014/main" id="{D8C7E7B1-4402-D667-0F90-B760350DDE32}"/>
                </a:ext>
              </a:extLst>
            </p:cNvPr>
            <p:cNvSpPr>
              <a:spLocks/>
            </p:cNvSpPr>
            <p:nvPr/>
          </p:nvSpPr>
          <p:spPr bwMode="auto">
            <a:xfrm>
              <a:off x="10135155" y="2868441"/>
              <a:ext cx="30" cy="30"/>
            </a:xfrm>
            <a:custGeom>
              <a:avLst/>
              <a:gdLst>
                <a:gd name="T0" fmla="*/ 810000 w 1"/>
                <a:gd name="T1" fmla="*/ 810000 h 1"/>
                <a:gd name="T2" fmla="*/ 810000 w 1"/>
                <a:gd name="T3" fmla="*/ 810000 h 1"/>
                <a:gd name="T4" fmla="*/ 810000 w 1"/>
                <a:gd name="T5" fmla="*/ 810000 h 1"/>
                <a:gd name="T6" fmla="*/ 810000 w 1"/>
                <a:gd name="T7" fmla="*/ 810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fill="none" extrusionOk="0">
                  <a:moveTo>
                    <a:pt x="1" y="1"/>
                  </a:moveTo>
                  <a:lnTo>
                    <a:pt x="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5" name="Google Shape;325;p4">
              <a:extLst>
                <a:ext uri="{FF2B5EF4-FFF2-40B4-BE49-F238E27FC236}">
                  <a16:creationId xmlns:a16="http://schemas.microsoft.com/office/drawing/2014/main" id="{AE11F55D-4F58-B237-CE8B-C89CFD6D0CB6}"/>
                </a:ext>
              </a:extLst>
            </p:cNvPr>
            <p:cNvSpPr>
              <a:spLocks/>
            </p:cNvSpPr>
            <p:nvPr/>
          </p:nvSpPr>
          <p:spPr bwMode="auto">
            <a:xfrm>
              <a:off x="10083493" y="2927478"/>
              <a:ext cx="103355" cy="85242"/>
            </a:xfrm>
            <a:custGeom>
              <a:avLst/>
              <a:gdLst>
                <a:gd name="T0" fmla="*/ 1360045738 w 3475"/>
                <a:gd name="T1" fmla="*/ 789068 h 2866"/>
                <a:gd name="T2" fmla="*/ 1360045738 w 3475"/>
                <a:gd name="T3" fmla="*/ 789068 h 2866"/>
                <a:gd name="T4" fmla="*/ 1218415661 w 3475"/>
                <a:gd name="T5" fmla="*/ 789068 h 2866"/>
                <a:gd name="T6" fmla="*/ 1094782142 w 3475"/>
                <a:gd name="T7" fmla="*/ 17996621 h 2866"/>
                <a:gd name="T8" fmla="*/ 953915463 w 3475"/>
                <a:gd name="T9" fmla="*/ 53199931 h 2866"/>
                <a:gd name="T10" fmla="*/ 830281915 w 3475"/>
                <a:gd name="T11" fmla="*/ 88430663 h 2866"/>
                <a:gd name="T12" fmla="*/ 706622758 w 3475"/>
                <a:gd name="T13" fmla="*/ 159627215 h 2866"/>
                <a:gd name="T14" fmla="*/ 600985799 w 3475"/>
                <a:gd name="T15" fmla="*/ 212064607 h 2866"/>
                <a:gd name="T16" fmla="*/ 494559772 w 3475"/>
                <a:gd name="T17" fmla="*/ 300494379 h 2866"/>
                <a:gd name="T18" fmla="*/ 406919372 w 3475"/>
                <a:gd name="T19" fmla="*/ 388925042 h 2866"/>
                <a:gd name="T20" fmla="*/ 318489012 w 3475"/>
                <a:gd name="T21" fmla="*/ 477354813 h 2866"/>
                <a:gd name="T22" fmla="*/ 230059545 w 3475"/>
                <a:gd name="T23" fmla="*/ 582992166 h 2866"/>
                <a:gd name="T24" fmla="*/ 159625775 w 3475"/>
                <a:gd name="T25" fmla="*/ 688629490 h 2866"/>
                <a:gd name="T26" fmla="*/ 106426027 w 3475"/>
                <a:gd name="T27" fmla="*/ 812289994 h 2866"/>
                <a:gd name="T28" fmla="*/ 53199748 w 3475"/>
                <a:gd name="T29" fmla="*/ 935923938 h 2866"/>
                <a:gd name="T30" fmla="*/ 17996559 w 3475"/>
                <a:gd name="T31" fmla="*/ 1059557911 h 2866"/>
                <a:gd name="T32" fmla="*/ 789067 w 3475"/>
                <a:gd name="T33" fmla="*/ 1200425075 h 2866"/>
                <a:gd name="T34" fmla="*/ 789067 w 3475"/>
                <a:gd name="T35" fmla="*/ 1342055669 h 2866"/>
                <a:gd name="T36" fmla="*/ 789067 w 3475"/>
                <a:gd name="T37" fmla="*/ 1342055669 h 2866"/>
                <a:gd name="T38" fmla="*/ 789067 w 3475"/>
                <a:gd name="T39" fmla="*/ 1465716173 h 2866"/>
                <a:gd name="T40" fmla="*/ 17996559 w 3475"/>
                <a:gd name="T41" fmla="*/ 1589350117 h 2866"/>
                <a:gd name="T42" fmla="*/ 35993148 w 3475"/>
                <a:gd name="T43" fmla="*/ 1712984091 h 2866"/>
                <a:gd name="T44" fmla="*/ 71222867 w 3475"/>
                <a:gd name="T45" fmla="*/ 1835855497 h 2866"/>
                <a:gd name="T46" fmla="*/ 124422616 w 3475"/>
                <a:gd name="T47" fmla="*/ 1942281918 h 2866"/>
                <a:gd name="T48" fmla="*/ 176859797 w 3475"/>
                <a:gd name="T49" fmla="*/ 2047919241 h 2866"/>
                <a:gd name="T50" fmla="*/ 318489012 w 3475"/>
                <a:gd name="T51" fmla="*/ 2147483646 h 2866"/>
                <a:gd name="T52" fmla="*/ 318489012 w 3475"/>
                <a:gd name="T53" fmla="*/ 2147483646 h 2866"/>
                <a:gd name="T54" fmla="*/ 636215518 w 3475"/>
                <a:gd name="T55" fmla="*/ 2147483646 h 2866"/>
                <a:gd name="T56" fmla="*/ 953915463 w 3475"/>
                <a:gd name="T57" fmla="*/ 2083149082 h 2866"/>
                <a:gd name="T58" fmla="*/ 1253618849 w 3475"/>
                <a:gd name="T59" fmla="*/ 1977485199 h 2866"/>
                <a:gd name="T60" fmla="*/ 1554112165 w 3475"/>
                <a:gd name="T61" fmla="*/ 1853851255 h 2866"/>
                <a:gd name="T62" fmla="*/ 1853842082 w 3475"/>
                <a:gd name="T63" fmla="*/ 1730217281 h 2866"/>
                <a:gd name="T64" fmla="*/ 2147483646 w 3475"/>
                <a:gd name="T65" fmla="*/ 1589350117 h 2866"/>
                <a:gd name="T66" fmla="*/ 2147483646 w 3475"/>
                <a:gd name="T67" fmla="*/ 1430486333 h 2866"/>
                <a:gd name="T68" fmla="*/ 2147483646 w 3475"/>
                <a:gd name="T69" fmla="*/ 1253625898 h 2866"/>
                <a:gd name="T70" fmla="*/ 2147483646 w 3475"/>
                <a:gd name="T71" fmla="*/ 1253625898 h 2866"/>
                <a:gd name="T72" fmla="*/ 2147483646 w 3475"/>
                <a:gd name="T73" fmla="*/ 1129991924 h 2866"/>
                <a:gd name="T74" fmla="*/ 2147483646 w 3475"/>
                <a:gd name="T75" fmla="*/ 1006357981 h 2866"/>
                <a:gd name="T76" fmla="*/ 2147483646 w 3475"/>
                <a:gd name="T77" fmla="*/ 882724007 h 2866"/>
                <a:gd name="T78" fmla="*/ 2147483646 w 3475"/>
                <a:gd name="T79" fmla="*/ 759063503 h 2866"/>
                <a:gd name="T80" fmla="*/ 2147483646 w 3475"/>
                <a:gd name="T81" fmla="*/ 653426180 h 2866"/>
                <a:gd name="T82" fmla="*/ 2147483646 w 3475"/>
                <a:gd name="T83" fmla="*/ 547788856 h 2866"/>
                <a:gd name="T84" fmla="*/ 2147483646 w 3475"/>
                <a:gd name="T85" fmla="*/ 459358193 h 2866"/>
                <a:gd name="T86" fmla="*/ 2147483646 w 3475"/>
                <a:gd name="T87" fmla="*/ 370928422 h 2866"/>
                <a:gd name="T88" fmla="*/ 2147483646 w 3475"/>
                <a:gd name="T89" fmla="*/ 282497758 h 2866"/>
                <a:gd name="T90" fmla="*/ 2101108256 w 3475"/>
                <a:gd name="T91" fmla="*/ 212064607 h 2866"/>
                <a:gd name="T92" fmla="*/ 1995471297 w 3475"/>
                <a:gd name="T93" fmla="*/ 141630594 h 2866"/>
                <a:gd name="T94" fmla="*/ 1889045270 w 3475"/>
                <a:gd name="T95" fmla="*/ 88430663 h 2866"/>
                <a:gd name="T96" fmla="*/ 1765411752 w 3475"/>
                <a:gd name="T97" fmla="*/ 53199931 h 2866"/>
                <a:gd name="T98" fmla="*/ 1642541632 w 3475"/>
                <a:gd name="T99" fmla="*/ 17996621 h 2866"/>
                <a:gd name="T100" fmla="*/ 1500912417 w 3475"/>
                <a:gd name="T101" fmla="*/ 789068 h 2866"/>
                <a:gd name="T102" fmla="*/ 1377278898 w 3475"/>
                <a:gd name="T103" fmla="*/ 789068 h 2866"/>
                <a:gd name="T104" fmla="*/ 1377278898 w 3475"/>
                <a:gd name="T105" fmla="*/ 789068 h 2866"/>
                <a:gd name="T106" fmla="*/ 1360045738 w 3475"/>
                <a:gd name="T107" fmla="*/ 789068 h 28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873"/>
                  </a:lnTo>
                  <a:lnTo>
                    <a:pt x="23" y="2031"/>
                  </a:lnTo>
                  <a:lnTo>
                    <a:pt x="46" y="2189"/>
                  </a:lnTo>
                  <a:lnTo>
                    <a:pt x="91" y="2346"/>
                  </a:lnTo>
                  <a:lnTo>
                    <a:pt x="159" y="2482"/>
                  </a:lnTo>
                  <a:lnTo>
                    <a:pt x="226" y="2617"/>
                  </a:lnTo>
                  <a:lnTo>
                    <a:pt x="407" y="2865"/>
                  </a:lnTo>
                  <a:lnTo>
                    <a:pt x="813" y="2775"/>
                  </a:lnTo>
                  <a:lnTo>
                    <a:pt x="1219" y="2662"/>
                  </a:lnTo>
                  <a:lnTo>
                    <a:pt x="1602" y="2527"/>
                  </a:lnTo>
                  <a:lnTo>
                    <a:pt x="1986" y="2369"/>
                  </a:lnTo>
                  <a:lnTo>
                    <a:pt x="2369" y="2211"/>
                  </a:lnTo>
                  <a:lnTo>
                    <a:pt x="2753" y="2031"/>
                  </a:lnTo>
                  <a:lnTo>
                    <a:pt x="3114" y="1828"/>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38"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6" name="Google Shape;326;p4">
              <a:extLst>
                <a:ext uri="{FF2B5EF4-FFF2-40B4-BE49-F238E27FC236}">
                  <a16:creationId xmlns:a16="http://schemas.microsoft.com/office/drawing/2014/main" id="{2563474B-0DD8-B2D9-DE06-6105EA2C2742}"/>
                </a:ext>
              </a:extLst>
            </p:cNvPr>
            <p:cNvSpPr>
              <a:spLocks/>
            </p:cNvSpPr>
            <p:nvPr/>
          </p:nvSpPr>
          <p:spPr bwMode="auto">
            <a:xfrm>
              <a:off x="10157283" y="2912042"/>
              <a:ext cx="45000" cy="45000"/>
            </a:xfrm>
            <a:custGeom>
              <a:avLst/>
              <a:gdLst>
                <a:gd name="T0" fmla="*/ 600972799 w 1513"/>
                <a:gd name="T1" fmla="*/ 789061 h 1513"/>
                <a:gd name="T2" fmla="*/ 495338229 w 1513"/>
                <a:gd name="T3" fmla="*/ 17996312 h 1513"/>
                <a:gd name="T4" fmla="*/ 371707346 w 1513"/>
                <a:gd name="T5" fmla="*/ 53198982 h 1513"/>
                <a:gd name="T6" fmla="*/ 283280026 w 1513"/>
                <a:gd name="T7" fmla="*/ 106423632 h 1513"/>
                <a:gd name="T8" fmla="*/ 177618926 w 1513"/>
                <a:gd name="T9" fmla="*/ 176855532 h 1513"/>
                <a:gd name="T10" fmla="*/ 106423632 w 1513"/>
                <a:gd name="T11" fmla="*/ 265283714 h 1513"/>
                <a:gd name="T12" fmla="*/ 53988044 w 1513"/>
                <a:gd name="T13" fmla="*/ 370918285 h 1513"/>
                <a:gd name="T14" fmla="*/ 18785373 w 1513"/>
                <a:gd name="T15" fmla="*/ 477341917 h 1513"/>
                <a:gd name="T16" fmla="*/ 789061 w 1513"/>
                <a:gd name="T17" fmla="*/ 600972799 h 1513"/>
                <a:gd name="T18" fmla="*/ 18785373 w 1513"/>
                <a:gd name="T19" fmla="*/ 706607369 h 1513"/>
                <a:gd name="T20" fmla="*/ 35991732 w 1513"/>
                <a:gd name="T21" fmla="*/ 812241940 h 1513"/>
                <a:gd name="T22" fmla="*/ 89217274 w 1513"/>
                <a:gd name="T23" fmla="*/ 918666434 h 1513"/>
                <a:gd name="T24" fmla="*/ 177618926 w 1513"/>
                <a:gd name="T25" fmla="*/ 1006331252 h 1513"/>
                <a:gd name="T26" fmla="*/ 265283714 w 1513"/>
                <a:gd name="T27" fmla="*/ 1094732905 h 1513"/>
                <a:gd name="T28" fmla="*/ 371707346 w 1513"/>
                <a:gd name="T29" fmla="*/ 1147957555 h 1513"/>
                <a:gd name="T30" fmla="*/ 477341917 w 1513"/>
                <a:gd name="T31" fmla="*/ 1183160225 h 1513"/>
                <a:gd name="T32" fmla="*/ 706607369 w 1513"/>
                <a:gd name="T33" fmla="*/ 1183160225 h 1513"/>
                <a:gd name="T34" fmla="*/ 813031894 w 1513"/>
                <a:gd name="T35" fmla="*/ 1147957555 h 1513"/>
                <a:gd name="T36" fmla="*/ 918666434 w 1513"/>
                <a:gd name="T37" fmla="*/ 1094732905 h 1513"/>
                <a:gd name="T38" fmla="*/ 1007093754 w 1513"/>
                <a:gd name="T39" fmla="*/ 1024326672 h 1513"/>
                <a:gd name="T40" fmla="*/ 1077525654 w 1513"/>
                <a:gd name="T41" fmla="*/ 935899352 h 1513"/>
                <a:gd name="T42" fmla="*/ 1147957555 w 1513"/>
                <a:gd name="T43" fmla="*/ 830264782 h 1513"/>
                <a:gd name="T44" fmla="*/ 1165953866 w 1513"/>
                <a:gd name="T45" fmla="*/ 724603681 h 1513"/>
                <a:gd name="T46" fmla="*/ 1183160225 w 1513"/>
                <a:gd name="T47" fmla="*/ 600972799 h 1513"/>
                <a:gd name="T48" fmla="*/ 1183160225 w 1513"/>
                <a:gd name="T49" fmla="*/ 494549167 h 1513"/>
                <a:gd name="T50" fmla="*/ 1147957555 w 1513"/>
                <a:gd name="T51" fmla="*/ 388914597 h 1513"/>
                <a:gd name="T52" fmla="*/ 1094732905 w 1513"/>
                <a:gd name="T53" fmla="*/ 283280026 h 1513"/>
                <a:gd name="T54" fmla="*/ 1024326672 w 1513"/>
                <a:gd name="T55" fmla="*/ 194851844 h 1513"/>
                <a:gd name="T56" fmla="*/ 918666434 w 1513"/>
                <a:gd name="T57" fmla="*/ 106423632 h 1513"/>
                <a:gd name="T58" fmla="*/ 830264782 w 1513"/>
                <a:gd name="T59" fmla="*/ 53198982 h 1513"/>
                <a:gd name="T60" fmla="*/ 706607369 w 1513"/>
                <a:gd name="T61" fmla="*/ 17996312 h 1513"/>
                <a:gd name="T62" fmla="*/ 600972799 w 1513"/>
                <a:gd name="T63" fmla="*/ 789061 h 1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47" name="Google Shape;327;p4">
              <a:extLst>
                <a:ext uri="{FF2B5EF4-FFF2-40B4-BE49-F238E27FC236}">
                  <a16:creationId xmlns:a16="http://schemas.microsoft.com/office/drawing/2014/main" id="{7DDFC444-128A-3B91-2F63-11357EF9D2E7}"/>
                </a:ext>
              </a:extLst>
            </p:cNvPr>
            <p:cNvSpPr>
              <a:spLocks/>
            </p:cNvSpPr>
            <p:nvPr/>
          </p:nvSpPr>
          <p:spPr bwMode="auto">
            <a:xfrm>
              <a:off x="10132478" y="2957666"/>
              <a:ext cx="31557" cy="31557"/>
            </a:xfrm>
            <a:custGeom>
              <a:avLst/>
              <a:gdLst>
                <a:gd name="T0" fmla="*/ 317734465 w 1061"/>
                <a:gd name="T1" fmla="*/ 789074 h 1061"/>
                <a:gd name="T2" fmla="*/ 247299509 w 1061"/>
                <a:gd name="T3" fmla="*/ 35993748 h 1061"/>
                <a:gd name="T4" fmla="*/ 176863660 w 1061"/>
                <a:gd name="T5" fmla="*/ 71224060 h 1061"/>
                <a:gd name="T6" fmla="*/ 123636489 w 1061"/>
                <a:gd name="T7" fmla="*/ 124425563 h 1061"/>
                <a:gd name="T8" fmla="*/ 71224060 w 1061"/>
                <a:gd name="T9" fmla="*/ 176863660 h 1061"/>
                <a:gd name="T10" fmla="*/ 35204644 w 1061"/>
                <a:gd name="T11" fmla="*/ 247299509 h 1061"/>
                <a:gd name="T12" fmla="*/ 17996859 w 1061"/>
                <a:gd name="T13" fmla="*/ 335731354 h 1061"/>
                <a:gd name="T14" fmla="*/ 0 w 1061"/>
                <a:gd name="T15" fmla="*/ 424163169 h 1061"/>
                <a:gd name="T16" fmla="*/ 17996859 w 1061"/>
                <a:gd name="T17" fmla="*/ 494571595 h 1061"/>
                <a:gd name="T18" fmla="*/ 35204644 w 1061"/>
                <a:gd name="T19" fmla="*/ 583004303 h 1061"/>
                <a:gd name="T20" fmla="*/ 88431845 w 1061"/>
                <a:gd name="T21" fmla="*/ 653439289 h 1061"/>
                <a:gd name="T22" fmla="*/ 123636489 w 1061"/>
                <a:gd name="T23" fmla="*/ 706666460 h 1061"/>
                <a:gd name="T24" fmla="*/ 194860549 w 1061"/>
                <a:gd name="T25" fmla="*/ 759867963 h 1061"/>
                <a:gd name="T26" fmla="*/ 265296368 w 1061"/>
                <a:gd name="T27" fmla="*/ 795099167 h 1061"/>
                <a:gd name="T28" fmla="*/ 353728213 w 1061"/>
                <a:gd name="T29" fmla="*/ 812306060 h 1061"/>
                <a:gd name="T30" fmla="*/ 424163169 w 1061"/>
                <a:gd name="T31" fmla="*/ 830302949 h 1061"/>
                <a:gd name="T32" fmla="*/ 512568454 w 1061"/>
                <a:gd name="T33" fmla="*/ 812306060 h 1061"/>
                <a:gd name="T34" fmla="*/ 583004303 w 1061"/>
                <a:gd name="T35" fmla="*/ 795099167 h 1061"/>
                <a:gd name="T36" fmla="*/ 653439289 w 1061"/>
                <a:gd name="T37" fmla="*/ 741871104 h 1061"/>
                <a:gd name="T38" fmla="*/ 723874245 w 1061"/>
                <a:gd name="T39" fmla="*/ 688669571 h 1061"/>
                <a:gd name="T40" fmla="*/ 777075748 w 1061"/>
                <a:gd name="T41" fmla="*/ 636231503 h 1061"/>
                <a:gd name="T42" fmla="*/ 812306060 w 1061"/>
                <a:gd name="T43" fmla="*/ 565007444 h 1061"/>
                <a:gd name="T44" fmla="*/ 830302949 w 1061"/>
                <a:gd name="T45" fmla="*/ 477364702 h 1061"/>
                <a:gd name="T46" fmla="*/ 830302949 w 1061"/>
                <a:gd name="T47" fmla="*/ 406139750 h 1061"/>
                <a:gd name="T48" fmla="*/ 830302949 w 1061"/>
                <a:gd name="T49" fmla="*/ 318497008 h 1061"/>
                <a:gd name="T50" fmla="*/ 794309201 w 1061"/>
                <a:gd name="T51" fmla="*/ 230065193 h 1061"/>
                <a:gd name="T52" fmla="*/ 759078889 w 1061"/>
                <a:gd name="T53" fmla="*/ 159656767 h 1061"/>
                <a:gd name="T54" fmla="*/ 706666460 w 1061"/>
                <a:gd name="T55" fmla="*/ 106428704 h 1061"/>
                <a:gd name="T56" fmla="*/ 635442400 w 1061"/>
                <a:gd name="T57" fmla="*/ 53227171 h 1061"/>
                <a:gd name="T58" fmla="*/ 565007444 w 1061"/>
                <a:gd name="T59" fmla="*/ 17996859 h 1061"/>
                <a:gd name="T60" fmla="*/ 494571595 w 1061"/>
                <a:gd name="T61" fmla="*/ 789074 h 1061"/>
                <a:gd name="T62" fmla="*/ 317734465 w 1061"/>
                <a:gd name="T63" fmla="*/ 789074 h 10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lnTo>
                    <a:pt x="406"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grpSp>
      <p:grpSp>
        <p:nvGrpSpPr>
          <p:cNvPr id="48" name="Google Shape;328;p4">
            <a:extLst>
              <a:ext uri="{FF2B5EF4-FFF2-40B4-BE49-F238E27FC236}">
                <a16:creationId xmlns:a16="http://schemas.microsoft.com/office/drawing/2014/main" id="{BF54CE6B-A9A5-6A08-447C-9AD74D29F6CC}"/>
              </a:ext>
            </a:extLst>
          </p:cNvPr>
          <p:cNvGrpSpPr>
            <a:grpSpLocks/>
          </p:cNvGrpSpPr>
          <p:nvPr/>
        </p:nvGrpSpPr>
        <p:grpSpPr bwMode="auto">
          <a:xfrm rot="-2864756">
            <a:off x="1560513" y="193675"/>
            <a:ext cx="457200" cy="425450"/>
            <a:chOff x="-1003774" y="3010923"/>
            <a:chExt cx="671424" cy="624822"/>
          </a:xfrm>
        </p:grpSpPr>
        <p:sp>
          <p:nvSpPr>
            <p:cNvPr id="49" name="Google Shape;329;p4">
              <a:extLst>
                <a:ext uri="{FF2B5EF4-FFF2-40B4-BE49-F238E27FC236}">
                  <a16:creationId xmlns:a16="http://schemas.microsoft.com/office/drawing/2014/main" id="{279383E6-9DBD-D2A8-3196-9BA43BD7E5CA}"/>
                </a:ext>
              </a:extLst>
            </p:cNvPr>
            <p:cNvSpPr>
              <a:spLocks/>
            </p:cNvSpPr>
            <p:nvPr/>
          </p:nvSpPr>
          <p:spPr bwMode="auto">
            <a:xfrm>
              <a:off x="-1003774" y="3010923"/>
              <a:ext cx="624822" cy="550520"/>
            </a:xfrm>
            <a:custGeom>
              <a:avLst/>
              <a:gdLst>
                <a:gd name="T0" fmla="*/ 2147483646 w 22377"/>
                <a:gd name="T1" fmla="*/ 2015726579 h 19716"/>
                <a:gd name="T2" fmla="*/ 2147483646 w 22377"/>
                <a:gd name="T3" fmla="*/ 2029702879 h 19716"/>
                <a:gd name="T4" fmla="*/ 2147483646 w 22377"/>
                <a:gd name="T5" fmla="*/ 2029702879 h 19716"/>
                <a:gd name="T6" fmla="*/ 2098412486 w 22377"/>
                <a:gd name="T7" fmla="*/ 2111776766 h 19716"/>
                <a:gd name="T8" fmla="*/ 1947653048 w 22377"/>
                <a:gd name="T9" fmla="*/ 2147483646 h 19716"/>
                <a:gd name="T10" fmla="*/ 1892334926 w 22377"/>
                <a:gd name="T11" fmla="*/ 2147483646 h 19716"/>
                <a:gd name="T12" fmla="*/ 1878946474 w 22377"/>
                <a:gd name="T13" fmla="*/ 2147483646 h 19716"/>
                <a:gd name="T14" fmla="*/ 1919678602 w 22377"/>
                <a:gd name="T15" fmla="*/ 2147483646 h 19716"/>
                <a:gd name="T16" fmla="*/ 1919678602 w 22377"/>
                <a:gd name="T17" fmla="*/ 2147483646 h 19716"/>
                <a:gd name="T18" fmla="*/ 685697232 w 22377"/>
                <a:gd name="T19" fmla="*/ 2147483646 h 19716"/>
                <a:gd name="T20" fmla="*/ 2147483646 w 22377"/>
                <a:gd name="T21" fmla="*/ 2147483646 h 19716"/>
                <a:gd name="T22" fmla="*/ 2147483646 w 22377"/>
                <a:gd name="T23" fmla="*/ 2147483646 h 19716"/>
                <a:gd name="T24" fmla="*/ 2147483646 w 22377"/>
                <a:gd name="T25" fmla="*/ 2147483646 h 19716"/>
                <a:gd name="T26" fmla="*/ 2147483646 w 22377"/>
                <a:gd name="T27" fmla="*/ 2147483646 h 19716"/>
                <a:gd name="T28" fmla="*/ 2147483646 w 22377"/>
                <a:gd name="T29" fmla="*/ 2147483646 h 19716"/>
                <a:gd name="T30" fmla="*/ 2147483646 w 22377"/>
                <a:gd name="T31" fmla="*/ 2147483646 h 19716"/>
                <a:gd name="T32" fmla="*/ 2147483646 w 22377"/>
                <a:gd name="T33" fmla="*/ 2147483646 h 19716"/>
                <a:gd name="T34" fmla="*/ 2147483646 w 22377"/>
                <a:gd name="T35" fmla="*/ 2147483646 h 19716"/>
                <a:gd name="T36" fmla="*/ 2147483646 w 22377"/>
                <a:gd name="T37" fmla="*/ 658331228 h 19716"/>
                <a:gd name="T38" fmla="*/ 2147483646 w 22377"/>
                <a:gd name="T39" fmla="*/ 781725081 h 19716"/>
                <a:gd name="T40" fmla="*/ 2147483646 w 22377"/>
                <a:gd name="T41" fmla="*/ 1728207596 h 19716"/>
                <a:gd name="T42" fmla="*/ 2147483646 w 22377"/>
                <a:gd name="T43" fmla="*/ 2147483646 h 19716"/>
                <a:gd name="T44" fmla="*/ 2147483646 w 22377"/>
                <a:gd name="T45" fmla="*/ 2147483646 h 19716"/>
                <a:gd name="T46" fmla="*/ 2147483646 w 22377"/>
                <a:gd name="T47" fmla="*/ 2147483646 h 19716"/>
                <a:gd name="T48" fmla="*/ 2147483646 w 22377"/>
                <a:gd name="T49" fmla="*/ 2147483646 h 19716"/>
                <a:gd name="T50" fmla="*/ 2147483646 w 22377"/>
                <a:gd name="T51" fmla="*/ 1728207596 h 19716"/>
                <a:gd name="T52" fmla="*/ 2147483646 w 22377"/>
                <a:gd name="T53" fmla="*/ 2147483646 h 19716"/>
                <a:gd name="T54" fmla="*/ 2147483646 w 22377"/>
                <a:gd name="T55" fmla="*/ 2147483646 h 19716"/>
                <a:gd name="T56" fmla="*/ 2147483646 w 22377"/>
                <a:gd name="T57" fmla="*/ 2147483646 h 19716"/>
                <a:gd name="T58" fmla="*/ 2147483646 w 22377"/>
                <a:gd name="T59" fmla="*/ 2147483646 h 19716"/>
                <a:gd name="T60" fmla="*/ 2147483646 w 22377"/>
                <a:gd name="T61" fmla="*/ 2147483646 h 19716"/>
                <a:gd name="T62" fmla="*/ 2147483646 w 22377"/>
                <a:gd name="T63" fmla="*/ 2147483646 h 19716"/>
                <a:gd name="T64" fmla="*/ 2147483646 w 22377"/>
                <a:gd name="T65" fmla="*/ 2147483646 h 197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0" name="Google Shape;330;p4">
              <a:extLst>
                <a:ext uri="{FF2B5EF4-FFF2-40B4-BE49-F238E27FC236}">
                  <a16:creationId xmlns:a16="http://schemas.microsoft.com/office/drawing/2014/main" id="{D49B01FD-F040-4304-74B4-F917CFD61480}"/>
                </a:ext>
              </a:extLst>
            </p:cNvPr>
            <p:cNvSpPr>
              <a:spLocks/>
            </p:cNvSpPr>
            <p:nvPr/>
          </p:nvSpPr>
          <p:spPr bwMode="auto">
            <a:xfrm>
              <a:off x="-464646" y="3429761"/>
              <a:ext cx="85694" cy="76871"/>
            </a:xfrm>
            <a:custGeom>
              <a:avLst/>
              <a:gdLst>
                <a:gd name="T0" fmla="*/ 13976247 w 3069"/>
                <a:gd name="T1" fmla="*/ 609691 h 2753"/>
                <a:gd name="T2" fmla="*/ 609687 w 3069"/>
                <a:gd name="T3" fmla="*/ 151370447 h 2753"/>
                <a:gd name="T4" fmla="*/ 1865567259 w 3069"/>
                <a:gd name="T5" fmla="*/ 1673521879 h 2753"/>
                <a:gd name="T6" fmla="*/ 1865567259 w 3069"/>
                <a:gd name="T7" fmla="*/ 1673521879 h 2753"/>
                <a:gd name="T8" fmla="*/ 1755541189 w 3069"/>
                <a:gd name="T9" fmla="*/ 1522151431 h 2753"/>
                <a:gd name="T10" fmla="*/ 1646124806 w 3069"/>
                <a:gd name="T11" fmla="*/ 1371390675 h 2753"/>
                <a:gd name="T12" fmla="*/ 1522732175 w 3069"/>
                <a:gd name="T13" fmla="*/ 1247995687 h 2753"/>
                <a:gd name="T14" fmla="*/ 1399316955 w 3069"/>
                <a:gd name="T15" fmla="*/ 1124599917 h 2753"/>
                <a:gd name="T16" fmla="*/ 13976247 w 3069"/>
                <a:gd name="T17" fmla="*/ 609691 h 27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69" h="2753" fill="none" extrusionOk="0">
                  <a:moveTo>
                    <a:pt x="23" y="1"/>
                  </a:moveTo>
                  <a:lnTo>
                    <a:pt x="1" y="249"/>
                  </a:lnTo>
                  <a:lnTo>
                    <a:pt x="3069" y="2753"/>
                  </a:lnTo>
                  <a:lnTo>
                    <a:pt x="2888" y="2504"/>
                  </a:lnTo>
                  <a:lnTo>
                    <a:pt x="2708" y="2256"/>
                  </a:lnTo>
                  <a:lnTo>
                    <a:pt x="2505" y="2053"/>
                  </a:lnTo>
                  <a:lnTo>
                    <a:pt x="2302" y="1850"/>
                  </a:lnTo>
                  <a:lnTo>
                    <a:pt x="23"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1" name="Google Shape;331;p4">
              <a:extLst>
                <a:ext uri="{FF2B5EF4-FFF2-40B4-BE49-F238E27FC236}">
                  <a16:creationId xmlns:a16="http://schemas.microsoft.com/office/drawing/2014/main" id="{DC5DC80A-E286-9656-1EB8-667298990698}"/>
                </a:ext>
              </a:extLst>
            </p:cNvPr>
            <p:cNvSpPr>
              <a:spLocks/>
            </p:cNvSpPr>
            <p:nvPr/>
          </p:nvSpPr>
          <p:spPr bwMode="auto">
            <a:xfrm>
              <a:off x="-1003774" y="3010923"/>
              <a:ext cx="190878" cy="198417"/>
            </a:xfrm>
            <a:custGeom>
              <a:avLst/>
              <a:gdLst>
                <a:gd name="T0" fmla="*/ 2147483646 w 6836"/>
                <a:gd name="T1" fmla="*/ 609687 h 7106"/>
                <a:gd name="T2" fmla="*/ 2147483646 w 6836"/>
                <a:gd name="T3" fmla="*/ 2015717745 h 7106"/>
                <a:gd name="T4" fmla="*/ 2147483646 w 6836"/>
                <a:gd name="T5" fmla="*/ 2057059432 h 7106"/>
                <a:gd name="T6" fmla="*/ 2147483646 w 6836"/>
                <a:gd name="T7" fmla="*/ 2057059432 h 7106"/>
                <a:gd name="T8" fmla="*/ 2147483646 w 6836"/>
                <a:gd name="T9" fmla="*/ 2029694779 h 7106"/>
                <a:gd name="T10" fmla="*/ 2147483646 w 6836"/>
                <a:gd name="T11" fmla="*/ 2015717745 h 7106"/>
                <a:gd name="T12" fmla="*/ 2147483646 w 6836"/>
                <a:gd name="T13" fmla="*/ 2015717745 h 7106"/>
                <a:gd name="T14" fmla="*/ 2147483646 w 6836"/>
                <a:gd name="T15" fmla="*/ 2029694779 h 7106"/>
                <a:gd name="T16" fmla="*/ 2147483646 w 6836"/>
                <a:gd name="T17" fmla="*/ 2057059432 h 7106"/>
                <a:gd name="T18" fmla="*/ 2098381468 w 6836"/>
                <a:gd name="T19" fmla="*/ 2111767656 h 7106"/>
                <a:gd name="T20" fmla="*/ 2002353332 w 6836"/>
                <a:gd name="T21" fmla="*/ 2147483646 h 7106"/>
                <a:gd name="T22" fmla="*/ 2002353332 w 6836"/>
                <a:gd name="T23" fmla="*/ 2147483646 h 7106"/>
                <a:gd name="T24" fmla="*/ 1947645062 w 6836"/>
                <a:gd name="T25" fmla="*/ 2147483646 h 7106"/>
                <a:gd name="T26" fmla="*/ 1906303361 w 6836"/>
                <a:gd name="T27" fmla="*/ 2147483646 h 7106"/>
                <a:gd name="T28" fmla="*/ 1892327104 w 6836"/>
                <a:gd name="T29" fmla="*/ 2147483646 h 7106"/>
                <a:gd name="T30" fmla="*/ 1878937917 w 6836"/>
                <a:gd name="T31" fmla="*/ 2147483646 h 7106"/>
                <a:gd name="T32" fmla="*/ 1878937917 w 6836"/>
                <a:gd name="T33" fmla="*/ 2147483646 h 7106"/>
                <a:gd name="T34" fmla="*/ 1892327104 w 6836"/>
                <a:gd name="T35" fmla="*/ 2147483646 h 7106"/>
                <a:gd name="T36" fmla="*/ 1919669931 w 6836"/>
                <a:gd name="T37" fmla="*/ 2147483646 h 7106"/>
                <a:gd name="T38" fmla="*/ 1961011631 w 6836"/>
                <a:gd name="T39" fmla="*/ 2147483646 h 7106"/>
                <a:gd name="T40" fmla="*/ 1919669931 w 6836"/>
                <a:gd name="T41" fmla="*/ 2147483646 h 7106"/>
                <a:gd name="T42" fmla="*/ 609687 w 6836"/>
                <a:gd name="T43" fmla="*/ 2147483646 h 7106"/>
                <a:gd name="T44" fmla="*/ 685694479 w 6836"/>
                <a:gd name="T45" fmla="*/ 2147483646 h 7106"/>
                <a:gd name="T46" fmla="*/ 2147483646 w 6836"/>
                <a:gd name="T47" fmla="*/ 2147483646 h 7106"/>
                <a:gd name="T48" fmla="*/ 2147483646 w 6836"/>
                <a:gd name="T49" fmla="*/ 2147483646 h 7106"/>
                <a:gd name="T50" fmla="*/ 2147483646 w 6836"/>
                <a:gd name="T51" fmla="*/ 2147483646 h 7106"/>
                <a:gd name="T52" fmla="*/ 2147483646 w 6836"/>
                <a:gd name="T53" fmla="*/ 2147483646 h 7106"/>
                <a:gd name="T54" fmla="*/ 2147483646 w 6836"/>
                <a:gd name="T55" fmla="*/ 2147483646 h 7106"/>
                <a:gd name="T56" fmla="*/ 2147483646 w 6836"/>
                <a:gd name="T57" fmla="*/ 2147483646 h 7106"/>
                <a:gd name="T58" fmla="*/ 2147483646 w 6836"/>
                <a:gd name="T59" fmla="*/ 2147483646 h 7106"/>
                <a:gd name="T60" fmla="*/ 2147483646 w 6836"/>
                <a:gd name="T61" fmla="*/ 2147483646 h 7106"/>
                <a:gd name="T62" fmla="*/ 2147483646 w 6836"/>
                <a:gd name="T63" fmla="*/ 2147483646 h 7106"/>
                <a:gd name="T64" fmla="*/ 2147483646 w 6836"/>
                <a:gd name="T65" fmla="*/ 2147483646 h 7106"/>
                <a:gd name="T66" fmla="*/ 2147483646 w 6836"/>
                <a:gd name="T67" fmla="*/ 2147483646 h 7106"/>
                <a:gd name="T68" fmla="*/ 2147483646 w 6836"/>
                <a:gd name="T69" fmla="*/ 2147483646 h 7106"/>
                <a:gd name="T70" fmla="*/ 2147483646 w 6836"/>
                <a:gd name="T71" fmla="*/ 2147483646 h 7106"/>
                <a:gd name="T72" fmla="*/ 2147483646 w 6836"/>
                <a:gd name="T73" fmla="*/ 2147483646 h 7106"/>
                <a:gd name="T74" fmla="*/ 2147483646 w 6836"/>
                <a:gd name="T75" fmla="*/ 2147483646 h 7106"/>
                <a:gd name="T76" fmla="*/ 2147483646 w 6836"/>
                <a:gd name="T77" fmla="*/ 2147483646 h 7106"/>
                <a:gd name="T78" fmla="*/ 2147483646 w 6836"/>
                <a:gd name="T79" fmla="*/ 2147483646 h 7106"/>
                <a:gd name="T80" fmla="*/ 2147483646 w 6836"/>
                <a:gd name="T81" fmla="*/ 2147483646 h 7106"/>
                <a:gd name="T82" fmla="*/ 2147483646 w 6836"/>
                <a:gd name="T83" fmla="*/ 2147483646 h 7106"/>
                <a:gd name="T84" fmla="*/ 2147483646 w 6836"/>
                <a:gd name="T85" fmla="*/ 2147483646 h 7106"/>
                <a:gd name="T86" fmla="*/ 2147483646 w 6836"/>
                <a:gd name="T87" fmla="*/ 658328591 h 7106"/>
                <a:gd name="T88" fmla="*/ 2147483646 w 6836"/>
                <a:gd name="T89" fmla="*/ 891748237 h 7106"/>
                <a:gd name="T90" fmla="*/ 2147483646 w 6836"/>
                <a:gd name="T91" fmla="*/ 781722074 h 7106"/>
                <a:gd name="T92" fmla="*/ 2147483646 w 6836"/>
                <a:gd name="T93" fmla="*/ 609687 h 71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36" h="7106" fill="none"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2" name="Google Shape;332;p4">
              <a:extLst>
                <a:ext uri="{FF2B5EF4-FFF2-40B4-BE49-F238E27FC236}">
                  <a16:creationId xmlns:a16="http://schemas.microsoft.com/office/drawing/2014/main" id="{89947809-25DA-81C2-8547-DFC9BAB25BD5}"/>
                </a:ext>
              </a:extLst>
            </p:cNvPr>
            <p:cNvSpPr>
              <a:spLocks/>
            </p:cNvSpPr>
            <p:nvPr/>
          </p:nvSpPr>
          <p:spPr bwMode="auto">
            <a:xfrm>
              <a:off x="-659266" y="3505347"/>
              <a:ext cx="64920" cy="60480"/>
            </a:xfrm>
            <a:custGeom>
              <a:avLst/>
              <a:gdLst>
                <a:gd name="T0" fmla="*/ 220054982 w 2325"/>
                <a:gd name="T1" fmla="*/ 0 h 2166"/>
                <a:gd name="T2" fmla="*/ 165346298 w 2325"/>
                <a:gd name="T3" fmla="*/ 27952454 h 2166"/>
                <a:gd name="T4" fmla="*/ 110027896 w 2325"/>
                <a:gd name="T5" fmla="*/ 55317839 h 2166"/>
                <a:gd name="T6" fmla="*/ 69295552 w 2325"/>
                <a:gd name="T7" fmla="*/ 96049751 h 2166"/>
                <a:gd name="T8" fmla="*/ 27953519 w 2325"/>
                <a:gd name="T9" fmla="*/ 151367590 h 2166"/>
                <a:gd name="T10" fmla="*/ 14586086 w 2325"/>
                <a:gd name="T11" fmla="*/ 206075715 h 2166"/>
                <a:gd name="T12" fmla="*/ 609690 w 2325"/>
                <a:gd name="T13" fmla="*/ 260783868 h 2166"/>
                <a:gd name="T14" fmla="*/ 609690 w 2325"/>
                <a:gd name="T15" fmla="*/ 315491993 h 2166"/>
                <a:gd name="T16" fmla="*/ 609690 w 2325"/>
                <a:gd name="T17" fmla="*/ 370809833 h 2166"/>
                <a:gd name="T18" fmla="*/ 27953519 w 2325"/>
                <a:gd name="T19" fmla="*/ 425517986 h 2166"/>
                <a:gd name="T20" fmla="*/ 55318402 w 2325"/>
                <a:gd name="T21" fmla="*/ 480226111 h 2166"/>
                <a:gd name="T22" fmla="*/ 96660435 w 2325"/>
                <a:gd name="T23" fmla="*/ 521545901 h 2166"/>
                <a:gd name="T24" fmla="*/ 905758032 w 2325"/>
                <a:gd name="T25" fmla="*/ 1234580809 h 2166"/>
                <a:gd name="T26" fmla="*/ 960466744 w 2325"/>
                <a:gd name="T27" fmla="*/ 1275312693 h 2166"/>
                <a:gd name="T28" fmla="*/ 1015176238 w 2325"/>
                <a:gd name="T29" fmla="*/ 1302678078 h 2166"/>
                <a:gd name="T30" fmla="*/ 1069884923 w 2325"/>
                <a:gd name="T31" fmla="*/ 1316654319 h 2166"/>
                <a:gd name="T32" fmla="*/ 1125204106 w 2325"/>
                <a:gd name="T33" fmla="*/ 1316654319 h 2166"/>
                <a:gd name="T34" fmla="*/ 1179912819 w 2325"/>
                <a:gd name="T35" fmla="*/ 1302678078 h 2166"/>
                <a:gd name="T36" fmla="*/ 1234621503 w 2325"/>
                <a:gd name="T37" fmla="*/ 1289289716 h 2166"/>
                <a:gd name="T38" fmla="*/ 1289330997 w 2325"/>
                <a:gd name="T39" fmla="*/ 1247969953 h 2166"/>
                <a:gd name="T40" fmla="*/ 1330673002 w 2325"/>
                <a:gd name="T41" fmla="*/ 1206628327 h 2166"/>
                <a:gd name="T42" fmla="*/ 1371993200 w 2325"/>
                <a:gd name="T43" fmla="*/ 1165896415 h 2166"/>
                <a:gd name="T44" fmla="*/ 1399358865 w 2325"/>
                <a:gd name="T45" fmla="*/ 1111188290 h 2166"/>
                <a:gd name="T46" fmla="*/ 1399358865 w 2325"/>
                <a:gd name="T47" fmla="*/ 1055870451 h 2166"/>
                <a:gd name="T48" fmla="*/ 1412725544 w 2325"/>
                <a:gd name="T49" fmla="*/ 987795771 h 2166"/>
                <a:gd name="T50" fmla="*/ 1399358865 w 2325"/>
                <a:gd name="T51" fmla="*/ 932477932 h 2166"/>
                <a:gd name="T52" fmla="*/ 1385381715 w 2325"/>
                <a:gd name="T53" fmla="*/ 877769807 h 2166"/>
                <a:gd name="T54" fmla="*/ 1344039681 w 2325"/>
                <a:gd name="T55" fmla="*/ 836428208 h 2166"/>
                <a:gd name="T56" fmla="*/ 1303307366 w 2325"/>
                <a:gd name="T57" fmla="*/ 781720055 h 2166"/>
                <a:gd name="T58" fmla="*/ 494210523 w 2325"/>
                <a:gd name="T59" fmla="*/ 68684366 h 2166"/>
                <a:gd name="T60" fmla="*/ 439501056 w 2325"/>
                <a:gd name="T61" fmla="*/ 27952454 h 2166"/>
                <a:gd name="T62" fmla="*/ 398159023 w 2325"/>
                <a:gd name="T63" fmla="*/ 13976241 h 2166"/>
                <a:gd name="T64" fmla="*/ 329473160 w 2325"/>
                <a:gd name="T65" fmla="*/ 0 h 2166"/>
                <a:gd name="T66" fmla="*/ 220054982 w 2325"/>
                <a:gd name="T67" fmla="*/ 0 h 2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lnTo>
                    <a:pt x="36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3" name="Google Shape;333;p4">
              <a:extLst>
                <a:ext uri="{FF2B5EF4-FFF2-40B4-BE49-F238E27FC236}">
                  <a16:creationId xmlns:a16="http://schemas.microsoft.com/office/drawing/2014/main" id="{9635A282-5B86-A67F-5585-DAD7BC984278}"/>
                </a:ext>
              </a:extLst>
            </p:cNvPr>
            <p:cNvSpPr>
              <a:spLocks/>
            </p:cNvSpPr>
            <p:nvPr/>
          </p:nvSpPr>
          <p:spPr bwMode="auto">
            <a:xfrm>
              <a:off x="-659266" y="3505347"/>
              <a:ext cx="64920" cy="60480"/>
            </a:xfrm>
            <a:custGeom>
              <a:avLst/>
              <a:gdLst>
                <a:gd name="T0" fmla="*/ 494210523 w 2325"/>
                <a:gd name="T1" fmla="*/ 68684366 h 2166"/>
                <a:gd name="T2" fmla="*/ 494210523 w 2325"/>
                <a:gd name="T3" fmla="*/ 68684366 h 2166"/>
                <a:gd name="T4" fmla="*/ 439501056 w 2325"/>
                <a:gd name="T5" fmla="*/ 27952454 h 2166"/>
                <a:gd name="T6" fmla="*/ 398159023 w 2325"/>
                <a:gd name="T7" fmla="*/ 13976241 h 2166"/>
                <a:gd name="T8" fmla="*/ 329473160 w 2325"/>
                <a:gd name="T9" fmla="*/ 0 h 2166"/>
                <a:gd name="T10" fmla="*/ 274764476 w 2325"/>
                <a:gd name="T11" fmla="*/ 0 h 2166"/>
                <a:gd name="T12" fmla="*/ 220054982 w 2325"/>
                <a:gd name="T13" fmla="*/ 0 h 2166"/>
                <a:gd name="T14" fmla="*/ 165346298 w 2325"/>
                <a:gd name="T15" fmla="*/ 27952454 h 2166"/>
                <a:gd name="T16" fmla="*/ 110027896 w 2325"/>
                <a:gd name="T17" fmla="*/ 55317839 h 2166"/>
                <a:gd name="T18" fmla="*/ 69295552 w 2325"/>
                <a:gd name="T19" fmla="*/ 96049751 h 2166"/>
                <a:gd name="T20" fmla="*/ 69295552 w 2325"/>
                <a:gd name="T21" fmla="*/ 96049751 h 2166"/>
                <a:gd name="T22" fmla="*/ 27953519 w 2325"/>
                <a:gd name="T23" fmla="*/ 151367590 h 2166"/>
                <a:gd name="T24" fmla="*/ 14586086 w 2325"/>
                <a:gd name="T25" fmla="*/ 206075715 h 2166"/>
                <a:gd name="T26" fmla="*/ 609690 w 2325"/>
                <a:gd name="T27" fmla="*/ 260783868 h 2166"/>
                <a:gd name="T28" fmla="*/ 609690 w 2325"/>
                <a:gd name="T29" fmla="*/ 315491993 h 2166"/>
                <a:gd name="T30" fmla="*/ 609690 w 2325"/>
                <a:gd name="T31" fmla="*/ 370809833 h 2166"/>
                <a:gd name="T32" fmla="*/ 27953519 w 2325"/>
                <a:gd name="T33" fmla="*/ 425517986 h 2166"/>
                <a:gd name="T34" fmla="*/ 55318402 w 2325"/>
                <a:gd name="T35" fmla="*/ 480226111 h 2166"/>
                <a:gd name="T36" fmla="*/ 96660435 w 2325"/>
                <a:gd name="T37" fmla="*/ 521545901 h 2166"/>
                <a:gd name="T38" fmla="*/ 905758032 w 2325"/>
                <a:gd name="T39" fmla="*/ 1234580809 h 2166"/>
                <a:gd name="T40" fmla="*/ 905758032 w 2325"/>
                <a:gd name="T41" fmla="*/ 1234580809 h 2166"/>
                <a:gd name="T42" fmla="*/ 960466744 w 2325"/>
                <a:gd name="T43" fmla="*/ 1275312693 h 2166"/>
                <a:gd name="T44" fmla="*/ 1015176238 w 2325"/>
                <a:gd name="T45" fmla="*/ 1302678078 h 2166"/>
                <a:gd name="T46" fmla="*/ 1069884923 w 2325"/>
                <a:gd name="T47" fmla="*/ 1316654319 h 2166"/>
                <a:gd name="T48" fmla="*/ 1125204106 w 2325"/>
                <a:gd name="T49" fmla="*/ 1316654319 h 2166"/>
                <a:gd name="T50" fmla="*/ 1179912819 w 2325"/>
                <a:gd name="T51" fmla="*/ 1302678078 h 2166"/>
                <a:gd name="T52" fmla="*/ 1234621503 w 2325"/>
                <a:gd name="T53" fmla="*/ 1289289716 h 2166"/>
                <a:gd name="T54" fmla="*/ 1289330997 w 2325"/>
                <a:gd name="T55" fmla="*/ 1247969953 h 2166"/>
                <a:gd name="T56" fmla="*/ 1330673002 w 2325"/>
                <a:gd name="T57" fmla="*/ 1206628327 h 2166"/>
                <a:gd name="T58" fmla="*/ 1330673002 w 2325"/>
                <a:gd name="T59" fmla="*/ 1206628327 h 2166"/>
                <a:gd name="T60" fmla="*/ 1371993200 w 2325"/>
                <a:gd name="T61" fmla="*/ 1165896415 h 2166"/>
                <a:gd name="T62" fmla="*/ 1399358865 w 2325"/>
                <a:gd name="T63" fmla="*/ 1111188290 h 2166"/>
                <a:gd name="T64" fmla="*/ 1399358865 w 2325"/>
                <a:gd name="T65" fmla="*/ 1055870451 h 2166"/>
                <a:gd name="T66" fmla="*/ 1412725544 w 2325"/>
                <a:gd name="T67" fmla="*/ 987795771 h 2166"/>
                <a:gd name="T68" fmla="*/ 1399358865 w 2325"/>
                <a:gd name="T69" fmla="*/ 932477932 h 2166"/>
                <a:gd name="T70" fmla="*/ 1385381715 w 2325"/>
                <a:gd name="T71" fmla="*/ 877769807 h 2166"/>
                <a:gd name="T72" fmla="*/ 1344039681 w 2325"/>
                <a:gd name="T73" fmla="*/ 836428208 h 2166"/>
                <a:gd name="T74" fmla="*/ 1303307366 w 2325"/>
                <a:gd name="T75" fmla="*/ 781720055 h 2166"/>
                <a:gd name="T76" fmla="*/ 494210523 w 2325"/>
                <a:gd name="T77" fmla="*/ 68684366 h 2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4" name="Google Shape;334;p4">
              <a:extLst>
                <a:ext uri="{FF2B5EF4-FFF2-40B4-BE49-F238E27FC236}">
                  <a16:creationId xmlns:a16="http://schemas.microsoft.com/office/drawing/2014/main" id="{B6EC39A4-CADE-EBE6-2E7E-20192FB0DACD}"/>
                </a:ext>
              </a:extLst>
            </p:cNvPr>
            <p:cNvSpPr>
              <a:spLocks/>
            </p:cNvSpPr>
            <p:nvPr/>
          </p:nvSpPr>
          <p:spPr bwMode="auto">
            <a:xfrm>
              <a:off x="-758140" y="3549437"/>
              <a:ext cx="42219" cy="39706"/>
            </a:xfrm>
            <a:custGeom>
              <a:avLst/>
              <a:gdLst>
                <a:gd name="T0" fmla="*/ 192102761 w 1512"/>
                <a:gd name="T1" fmla="*/ 0 h 1422"/>
                <a:gd name="T2" fmla="*/ 151370333 w 1512"/>
                <a:gd name="T3" fmla="*/ 27953666 h 1422"/>
                <a:gd name="T4" fmla="*/ 96660708 w 1512"/>
                <a:gd name="T5" fmla="*/ 41342211 h 1422"/>
                <a:gd name="T6" fmla="*/ 68686041 w 1512"/>
                <a:gd name="T7" fmla="*/ 82662615 h 1422"/>
                <a:gd name="T8" fmla="*/ 27953613 w 1512"/>
                <a:gd name="T9" fmla="*/ 123395889 h 1422"/>
                <a:gd name="T10" fmla="*/ 13976416 w 1512"/>
                <a:gd name="T11" fmla="*/ 164738100 h 1422"/>
                <a:gd name="T12" fmla="*/ 609690 w 1512"/>
                <a:gd name="T13" fmla="*/ 219447048 h 1422"/>
                <a:gd name="T14" fmla="*/ 609690 w 1512"/>
                <a:gd name="T15" fmla="*/ 274766497 h 1422"/>
                <a:gd name="T16" fmla="*/ 13976416 w 1512"/>
                <a:gd name="T17" fmla="*/ 315499017 h 1422"/>
                <a:gd name="T18" fmla="*/ 27953613 w 1512"/>
                <a:gd name="T19" fmla="*/ 356841229 h 1422"/>
                <a:gd name="T20" fmla="*/ 55318562 w 1512"/>
                <a:gd name="T21" fmla="*/ 411550959 h 1422"/>
                <a:gd name="T22" fmla="*/ 82662457 w 1512"/>
                <a:gd name="T23" fmla="*/ 438894906 h 1422"/>
                <a:gd name="T24" fmla="*/ 494211872 w 1512"/>
                <a:gd name="T25" fmla="*/ 809102844 h 1422"/>
                <a:gd name="T26" fmla="*/ 534945110 w 1512"/>
                <a:gd name="T27" fmla="*/ 836468627 h 1422"/>
                <a:gd name="T28" fmla="*/ 576287256 w 1512"/>
                <a:gd name="T29" fmla="*/ 864422293 h 1422"/>
                <a:gd name="T30" fmla="*/ 727026035 w 1512"/>
                <a:gd name="T31" fmla="*/ 864422293 h 1422"/>
                <a:gd name="T32" fmla="*/ 781734878 w 1512"/>
                <a:gd name="T33" fmla="*/ 850445083 h 1422"/>
                <a:gd name="T34" fmla="*/ 823077024 w 1512"/>
                <a:gd name="T35" fmla="*/ 823079300 h 1422"/>
                <a:gd name="T36" fmla="*/ 850442755 w 1512"/>
                <a:gd name="T37" fmla="*/ 781758897 h 1422"/>
                <a:gd name="T38" fmla="*/ 891763065 w 1512"/>
                <a:gd name="T39" fmla="*/ 740416686 h 1422"/>
                <a:gd name="T40" fmla="*/ 905152380 w 1512"/>
                <a:gd name="T41" fmla="*/ 699684165 h 1422"/>
                <a:gd name="T42" fmla="*/ 919128795 w 1512"/>
                <a:gd name="T43" fmla="*/ 644974435 h 1422"/>
                <a:gd name="T44" fmla="*/ 919128795 w 1512"/>
                <a:gd name="T45" fmla="*/ 603632224 h 1422"/>
                <a:gd name="T46" fmla="*/ 919128795 w 1512"/>
                <a:gd name="T47" fmla="*/ 548923276 h 1422"/>
                <a:gd name="T48" fmla="*/ 891763065 w 1512"/>
                <a:gd name="T49" fmla="*/ 507580283 h 1422"/>
                <a:gd name="T50" fmla="*/ 864419952 w 1512"/>
                <a:gd name="T51" fmla="*/ 466259907 h 1422"/>
                <a:gd name="T52" fmla="*/ 837054222 w 1512"/>
                <a:gd name="T53" fmla="*/ 425527387 h 1422"/>
                <a:gd name="T54" fmla="*/ 425526613 w 1512"/>
                <a:gd name="T55" fmla="*/ 55318667 h 1422"/>
                <a:gd name="T56" fmla="*/ 384183713 w 1512"/>
                <a:gd name="T57" fmla="*/ 27953666 h 1422"/>
                <a:gd name="T58" fmla="*/ 343451258 w 1512"/>
                <a:gd name="T59" fmla="*/ 13976428 h 1422"/>
                <a:gd name="T60" fmla="*/ 288132696 w 1512"/>
                <a:gd name="T61" fmla="*/ 0 h 1422"/>
                <a:gd name="T62" fmla="*/ 192102761 w 1512"/>
                <a:gd name="T63" fmla="*/ 0 h 14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lnTo>
                    <a:pt x="31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5" name="Google Shape;335;p4">
              <a:extLst>
                <a:ext uri="{FF2B5EF4-FFF2-40B4-BE49-F238E27FC236}">
                  <a16:creationId xmlns:a16="http://schemas.microsoft.com/office/drawing/2014/main" id="{F8D54700-8989-3BD9-9E10-AAF543C4CE5F}"/>
                </a:ext>
              </a:extLst>
            </p:cNvPr>
            <p:cNvSpPr>
              <a:spLocks/>
            </p:cNvSpPr>
            <p:nvPr/>
          </p:nvSpPr>
          <p:spPr bwMode="auto">
            <a:xfrm>
              <a:off x="-758140" y="3549437"/>
              <a:ext cx="42219" cy="39706"/>
            </a:xfrm>
            <a:custGeom>
              <a:avLst/>
              <a:gdLst>
                <a:gd name="T0" fmla="*/ 425526613 w 1512"/>
                <a:gd name="T1" fmla="*/ 55318667 h 1422"/>
                <a:gd name="T2" fmla="*/ 425526613 w 1512"/>
                <a:gd name="T3" fmla="*/ 55318667 h 1422"/>
                <a:gd name="T4" fmla="*/ 384183713 w 1512"/>
                <a:gd name="T5" fmla="*/ 27953666 h 1422"/>
                <a:gd name="T6" fmla="*/ 343451258 w 1512"/>
                <a:gd name="T7" fmla="*/ 13976428 h 1422"/>
                <a:gd name="T8" fmla="*/ 288132696 w 1512"/>
                <a:gd name="T9" fmla="*/ 0 h 1422"/>
                <a:gd name="T10" fmla="*/ 233423071 w 1512"/>
                <a:gd name="T11" fmla="*/ 0 h 1422"/>
                <a:gd name="T12" fmla="*/ 192102761 w 1512"/>
                <a:gd name="T13" fmla="*/ 0 h 1422"/>
                <a:gd name="T14" fmla="*/ 151370333 w 1512"/>
                <a:gd name="T15" fmla="*/ 27953666 h 1422"/>
                <a:gd name="T16" fmla="*/ 96660708 w 1512"/>
                <a:gd name="T17" fmla="*/ 41342211 h 1422"/>
                <a:gd name="T18" fmla="*/ 68686041 w 1512"/>
                <a:gd name="T19" fmla="*/ 82662615 h 1422"/>
                <a:gd name="T20" fmla="*/ 68686041 w 1512"/>
                <a:gd name="T21" fmla="*/ 82662615 h 1422"/>
                <a:gd name="T22" fmla="*/ 27953613 w 1512"/>
                <a:gd name="T23" fmla="*/ 123395889 h 1422"/>
                <a:gd name="T24" fmla="*/ 13976416 w 1512"/>
                <a:gd name="T25" fmla="*/ 164738100 h 1422"/>
                <a:gd name="T26" fmla="*/ 609690 w 1512"/>
                <a:gd name="T27" fmla="*/ 219447048 h 1422"/>
                <a:gd name="T28" fmla="*/ 609690 w 1512"/>
                <a:gd name="T29" fmla="*/ 274766497 h 1422"/>
                <a:gd name="T30" fmla="*/ 13976416 w 1512"/>
                <a:gd name="T31" fmla="*/ 315499017 h 1422"/>
                <a:gd name="T32" fmla="*/ 27953613 w 1512"/>
                <a:gd name="T33" fmla="*/ 356841229 h 1422"/>
                <a:gd name="T34" fmla="*/ 55318562 w 1512"/>
                <a:gd name="T35" fmla="*/ 411550959 h 1422"/>
                <a:gd name="T36" fmla="*/ 82662457 w 1512"/>
                <a:gd name="T37" fmla="*/ 438894906 h 1422"/>
                <a:gd name="T38" fmla="*/ 494211872 w 1512"/>
                <a:gd name="T39" fmla="*/ 809102844 h 1422"/>
                <a:gd name="T40" fmla="*/ 494211872 w 1512"/>
                <a:gd name="T41" fmla="*/ 809102844 h 1422"/>
                <a:gd name="T42" fmla="*/ 534945110 w 1512"/>
                <a:gd name="T43" fmla="*/ 836468627 h 1422"/>
                <a:gd name="T44" fmla="*/ 576287256 w 1512"/>
                <a:gd name="T45" fmla="*/ 864422293 h 1422"/>
                <a:gd name="T46" fmla="*/ 630996099 w 1512"/>
                <a:gd name="T47" fmla="*/ 864422293 h 1422"/>
                <a:gd name="T48" fmla="*/ 685705724 w 1512"/>
                <a:gd name="T49" fmla="*/ 864422293 h 1422"/>
                <a:gd name="T50" fmla="*/ 727026035 w 1512"/>
                <a:gd name="T51" fmla="*/ 864422293 h 1422"/>
                <a:gd name="T52" fmla="*/ 781734878 w 1512"/>
                <a:gd name="T53" fmla="*/ 850445083 h 1422"/>
                <a:gd name="T54" fmla="*/ 823077024 w 1512"/>
                <a:gd name="T55" fmla="*/ 823079300 h 1422"/>
                <a:gd name="T56" fmla="*/ 850442755 w 1512"/>
                <a:gd name="T57" fmla="*/ 781758897 h 1422"/>
                <a:gd name="T58" fmla="*/ 850442755 w 1512"/>
                <a:gd name="T59" fmla="*/ 781758897 h 1422"/>
                <a:gd name="T60" fmla="*/ 891763065 w 1512"/>
                <a:gd name="T61" fmla="*/ 740416686 h 1422"/>
                <a:gd name="T62" fmla="*/ 905152380 w 1512"/>
                <a:gd name="T63" fmla="*/ 699684165 h 1422"/>
                <a:gd name="T64" fmla="*/ 919128795 w 1512"/>
                <a:gd name="T65" fmla="*/ 644974435 h 1422"/>
                <a:gd name="T66" fmla="*/ 919128795 w 1512"/>
                <a:gd name="T67" fmla="*/ 603632224 h 1422"/>
                <a:gd name="T68" fmla="*/ 919128795 w 1512"/>
                <a:gd name="T69" fmla="*/ 548923276 h 1422"/>
                <a:gd name="T70" fmla="*/ 891763065 w 1512"/>
                <a:gd name="T71" fmla="*/ 507580283 h 1422"/>
                <a:gd name="T72" fmla="*/ 864419952 w 1512"/>
                <a:gd name="T73" fmla="*/ 466259907 h 1422"/>
                <a:gd name="T74" fmla="*/ 837054222 w 1512"/>
                <a:gd name="T75" fmla="*/ 425527387 h 1422"/>
                <a:gd name="T76" fmla="*/ 425526613 w 1512"/>
                <a:gd name="T77" fmla="*/ 55318667 h 14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038" y="1422"/>
                  </a:lnTo>
                  <a:lnTo>
                    <a:pt x="112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6" name="Google Shape;336;p4">
              <a:extLst>
                <a:ext uri="{FF2B5EF4-FFF2-40B4-BE49-F238E27FC236}">
                  <a16:creationId xmlns:a16="http://schemas.microsoft.com/office/drawing/2014/main" id="{6D31F3C5-3DB4-1C17-9C45-BD7B0E896879}"/>
                </a:ext>
              </a:extLst>
            </p:cNvPr>
            <p:cNvSpPr>
              <a:spLocks/>
            </p:cNvSpPr>
            <p:nvPr/>
          </p:nvSpPr>
          <p:spPr bwMode="auto">
            <a:xfrm>
              <a:off x="-494244" y="3318294"/>
              <a:ext cx="64920" cy="60480"/>
            </a:xfrm>
            <a:custGeom>
              <a:avLst/>
              <a:gdLst>
                <a:gd name="T0" fmla="*/ 233422443 w 2325"/>
                <a:gd name="T1" fmla="*/ 0 h 2166"/>
                <a:gd name="T2" fmla="*/ 178712949 w 2325"/>
                <a:gd name="T3" fmla="*/ 27365385 h 2166"/>
                <a:gd name="T4" fmla="*/ 124004264 w 2325"/>
                <a:gd name="T5" fmla="*/ 54708153 h 2166"/>
                <a:gd name="T6" fmla="*/ 82662231 w 2325"/>
                <a:gd name="T7" fmla="*/ 96049751 h 2166"/>
                <a:gd name="T8" fmla="*/ 41342033 w 2325"/>
                <a:gd name="T9" fmla="*/ 150757876 h 2166"/>
                <a:gd name="T10" fmla="*/ 13976369 w 2325"/>
                <a:gd name="T11" fmla="*/ 206075715 h 2166"/>
                <a:gd name="T12" fmla="*/ 609690 w 2325"/>
                <a:gd name="T13" fmla="*/ 260783868 h 2166"/>
                <a:gd name="T14" fmla="*/ 609690 w 2325"/>
                <a:gd name="T15" fmla="*/ 315491993 h 2166"/>
                <a:gd name="T16" fmla="*/ 13976369 w 2325"/>
                <a:gd name="T17" fmla="*/ 370200146 h 2166"/>
                <a:gd name="T18" fmla="*/ 27953519 w 2325"/>
                <a:gd name="T19" fmla="*/ 424908271 h 2166"/>
                <a:gd name="T20" fmla="*/ 55318402 w 2325"/>
                <a:gd name="T21" fmla="*/ 480226111 h 2166"/>
                <a:gd name="T22" fmla="*/ 96660435 w 2325"/>
                <a:gd name="T23" fmla="*/ 520958022 h 2166"/>
                <a:gd name="T24" fmla="*/ 919124711 w 2325"/>
                <a:gd name="T25" fmla="*/ 1247969953 h 2166"/>
                <a:gd name="T26" fmla="*/ 960466744 w 2325"/>
                <a:gd name="T27" fmla="*/ 1275312693 h 2166"/>
                <a:gd name="T28" fmla="*/ 1015176238 w 2325"/>
                <a:gd name="T29" fmla="*/ 1302678078 h 2166"/>
                <a:gd name="T30" fmla="*/ 1069884923 w 2325"/>
                <a:gd name="T31" fmla="*/ 1316654319 h 2166"/>
                <a:gd name="T32" fmla="*/ 1138570785 w 2325"/>
                <a:gd name="T33" fmla="*/ 1316654319 h 2166"/>
                <a:gd name="T34" fmla="*/ 1193279470 w 2325"/>
                <a:gd name="T35" fmla="*/ 1302678078 h 2166"/>
                <a:gd name="T36" fmla="*/ 1247988964 w 2325"/>
                <a:gd name="T37" fmla="*/ 1289289716 h 2166"/>
                <a:gd name="T38" fmla="*/ 1289330997 w 2325"/>
                <a:gd name="T39" fmla="*/ 1261336480 h 2166"/>
                <a:gd name="T40" fmla="*/ 1344039681 w 2325"/>
                <a:gd name="T41" fmla="*/ 1220604568 h 2166"/>
                <a:gd name="T42" fmla="*/ 1371383511 w 2325"/>
                <a:gd name="T43" fmla="*/ 1165896415 h 2166"/>
                <a:gd name="T44" fmla="*/ 1399358865 w 2325"/>
                <a:gd name="T45" fmla="*/ 1110578603 h 2166"/>
                <a:gd name="T46" fmla="*/ 1412725544 w 2325"/>
                <a:gd name="T47" fmla="*/ 1055870451 h 2166"/>
                <a:gd name="T48" fmla="*/ 1412725544 w 2325"/>
                <a:gd name="T49" fmla="*/ 1001162298 h 2166"/>
                <a:gd name="T50" fmla="*/ 1412725544 w 2325"/>
                <a:gd name="T51" fmla="*/ 932477932 h 2166"/>
                <a:gd name="T52" fmla="*/ 1385381715 w 2325"/>
                <a:gd name="T53" fmla="*/ 877769807 h 2166"/>
                <a:gd name="T54" fmla="*/ 1358016832 w 2325"/>
                <a:gd name="T55" fmla="*/ 836428208 h 2166"/>
                <a:gd name="T56" fmla="*/ 1316674799 w 2325"/>
                <a:gd name="T57" fmla="*/ 781720055 h 2166"/>
                <a:gd name="T58" fmla="*/ 507577201 w 2325"/>
                <a:gd name="T59" fmla="*/ 68684366 h 2166"/>
                <a:gd name="T60" fmla="*/ 452868489 w 2325"/>
                <a:gd name="T61" fmla="*/ 41341598 h 2166"/>
                <a:gd name="T62" fmla="*/ 398159023 w 2325"/>
                <a:gd name="T63" fmla="*/ 13976241 h 2166"/>
                <a:gd name="T64" fmla="*/ 343450311 w 2325"/>
                <a:gd name="T65" fmla="*/ 0 h 2166"/>
                <a:gd name="T66" fmla="*/ 233422443 w 2325"/>
                <a:gd name="T67" fmla="*/ 0 h 2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lnTo>
                    <a:pt x="384" y="0"/>
                  </a:lnTo>
                  <a:close/>
                </a:path>
              </a:pathLst>
            </a:custGeom>
            <a:solidFill>
              <a:srgbClr val="43291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7" name="Google Shape;337;p4">
              <a:extLst>
                <a:ext uri="{FF2B5EF4-FFF2-40B4-BE49-F238E27FC236}">
                  <a16:creationId xmlns:a16="http://schemas.microsoft.com/office/drawing/2014/main" id="{5DA8953B-0718-9C89-33A2-F5B712391645}"/>
                </a:ext>
              </a:extLst>
            </p:cNvPr>
            <p:cNvSpPr>
              <a:spLocks/>
            </p:cNvSpPr>
            <p:nvPr/>
          </p:nvSpPr>
          <p:spPr bwMode="auto">
            <a:xfrm>
              <a:off x="-494244" y="3318294"/>
              <a:ext cx="64920" cy="60480"/>
            </a:xfrm>
            <a:custGeom>
              <a:avLst/>
              <a:gdLst>
                <a:gd name="T0" fmla="*/ 96660435 w 2325"/>
                <a:gd name="T1" fmla="*/ 520958022 h 2166"/>
                <a:gd name="T2" fmla="*/ 96660435 w 2325"/>
                <a:gd name="T3" fmla="*/ 520958022 h 2166"/>
                <a:gd name="T4" fmla="*/ 55318402 w 2325"/>
                <a:gd name="T5" fmla="*/ 480226111 h 2166"/>
                <a:gd name="T6" fmla="*/ 27953519 w 2325"/>
                <a:gd name="T7" fmla="*/ 424908271 h 2166"/>
                <a:gd name="T8" fmla="*/ 13976369 w 2325"/>
                <a:gd name="T9" fmla="*/ 370200146 h 2166"/>
                <a:gd name="T10" fmla="*/ 609690 w 2325"/>
                <a:gd name="T11" fmla="*/ 315491993 h 2166"/>
                <a:gd name="T12" fmla="*/ 609690 w 2325"/>
                <a:gd name="T13" fmla="*/ 260783868 h 2166"/>
                <a:gd name="T14" fmla="*/ 13976369 w 2325"/>
                <a:gd name="T15" fmla="*/ 206075715 h 2166"/>
                <a:gd name="T16" fmla="*/ 41342033 w 2325"/>
                <a:gd name="T17" fmla="*/ 150757876 h 2166"/>
                <a:gd name="T18" fmla="*/ 82662231 w 2325"/>
                <a:gd name="T19" fmla="*/ 96049751 h 2166"/>
                <a:gd name="T20" fmla="*/ 82662231 w 2325"/>
                <a:gd name="T21" fmla="*/ 96049751 h 2166"/>
                <a:gd name="T22" fmla="*/ 124004264 w 2325"/>
                <a:gd name="T23" fmla="*/ 54708153 h 2166"/>
                <a:gd name="T24" fmla="*/ 178712949 w 2325"/>
                <a:gd name="T25" fmla="*/ 27365385 h 2166"/>
                <a:gd name="T26" fmla="*/ 233422443 w 2325"/>
                <a:gd name="T27" fmla="*/ 0 h 2166"/>
                <a:gd name="T28" fmla="*/ 288131127 w 2325"/>
                <a:gd name="T29" fmla="*/ 0 h 2166"/>
                <a:gd name="T30" fmla="*/ 343450311 w 2325"/>
                <a:gd name="T31" fmla="*/ 0 h 2166"/>
                <a:gd name="T32" fmla="*/ 398159023 w 2325"/>
                <a:gd name="T33" fmla="*/ 13976241 h 2166"/>
                <a:gd name="T34" fmla="*/ 452868489 w 2325"/>
                <a:gd name="T35" fmla="*/ 41341598 h 2166"/>
                <a:gd name="T36" fmla="*/ 507577201 w 2325"/>
                <a:gd name="T37" fmla="*/ 68684366 h 2166"/>
                <a:gd name="T38" fmla="*/ 1316674799 w 2325"/>
                <a:gd name="T39" fmla="*/ 781720055 h 2166"/>
                <a:gd name="T40" fmla="*/ 1316674799 w 2325"/>
                <a:gd name="T41" fmla="*/ 781720055 h 2166"/>
                <a:gd name="T42" fmla="*/ 1358016832 w 2325"/>
                <a:gd name="T43" fmla="*/ 836428208 h 2166"/>
                <a:gd name="T44" fmla="*/ 1385381715 w 2325"/>
                <a:gd name="T45" fmla="*/ 877769807 h 2166"/>
                <a:gd name="T46" fmla="*/ 1412725544 w 2325"/>
                <a:gd name="T47" fmla="*/ 932477932 h 2166"/>
                <a:gd name="T48" fmla="*/ 1412725544 w 2325"/>
                <a:gd name="T49" fmla="*/ 1001162298 h 2166"/>
                <a:gd name="T50" fmla="*/ 1412725544 w 2325"/>
                <a:gd name="T51" fmla="*/ 1055870451 h 2166"/>
                <a:gd name="T52" fmla="*/ 1399358865 w 2325"/>
                <a:gd name="T53" fmla="*/ 1110578603 h 2166"/>
                <a:gd name="T54" fmla="*/ 1371383511 w 2325"/>
                <a:gd name="T55" fmla="*/ 1165896415 h 2166"/>
                <a:gd name="T56" fmla="*/ 1344039681 w 2325"/>
                <a:gd name="T57" fmla="*/ 1220604568 h 2166"/>
                <a:gd name="T58" fmla="*/ 1344039681 w 2325"/>
                <a:gd name="T59" fmla="*/ 1220604568 h 2166"/>
                <a:gd name="T60" fmla="*/ 1289330997 w 2325"/>
                <a:gd name="T61" fmla="*/ 1261336480 h 2166"/>
                <a:gd name="T62" fmla="*/ 1247988964 w 2325"/>
                <a:gd name="T63" fmla="*/ 1289289716 h 2166"/>
                <a:gd name="T64" fmla="*/ 1193279470 w 2325"/>
                <a:gd name="T65" fmla="*/ 1302678078 h 2166"/>
                <a:gd name="T66" fmla="*/ 1138570785 w 2325"/>
                <a:gd name="T67" fmla="*/ 1316654319 h 2166"/>
                <a:gd name="T68" fmla="*/ 1069884923 w 2325"/>
                <a:gd name="T69" fmla="*/ 1316654319 h 2166"/>
                <a:gd name="T70" fmla="*/ 1015176238 w 2325"/>
                <a:gd name="T71" fmla="*/ 1302678078 h 2166"/>
                <a:gd name="T72" fmla="*/ 960466744 w 2325"/>
                <a:gd name="T73" fmla="*/ 1275312693 h 2166"/>
                <a:gd name="T74" fmla="*/ 919124711 w 2325"/>
                <a:gd name="T75" fmla="*/ 1247969953 h 2166"/>
                <a:gd name="T76" fmla="*/ 96660435 w 2325"/>
                <a:gd name="T77" fmla="*/ 520958022 h 2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204" y="90"/>
                  </a:lnTo>
                  <a:lnTo>
                    <a:pt x="294" y="45"/>
                  </a:lnTo>
                  <a:lnTo>
                    <a:pt x="384" y="0"/>
                  </a:lnTo>
                  <a:lnTo>
                    <a:pt x="474" y="0"/>
                  </a:lnTo>
                  <a:lnTo>
                    <a:pt x="565" y="0"/>
                  </a:lnTo>
                  <a:lnTo>
                    <a:pt x="655" y="23"/>
                  </a:lnTo>
                  <a:lnTo>
                    <a:pt x="745" y="68"/>
                  </a:lnTo>
                  <a:lnTo>
                    <a:pt x="835" y="113"/>
                  </a:lnTo>
                  <a:lnTo>
                    <a:pt x="2166" y="1286"/>
                  </a:lnTo>
                  <a:lnTo>
                    <a:pt x="2234" y="1376"/>
                  </a:lnTo>
                  <a:lnTo>
                    <a:pt x="2279" y="1444"/>
                  </a:lnTo>
                  <a:lnTo>
                    <a:pt x="2324" y="1534"/>
                  </a:lnTo>
                  <a:lnTo>
                    <a:pt x="2324" y="1647"/>
                  </a:lnTo>
                  <a:lnTo>
                    <a:pt x="2324" y="1737"/>
                  </a:lnTo>
                  <a:lnTo>
                    <a:pt x="2302" y="1827"/>
                  </a:lnTo>
                  <a:lnTo>
                    <a:pt x="2256" y="191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8" name="Google Shape;338;p4">
              <a:extLst>
                <a:ext uri="{FF2B5EF4-FFF2-40B4-BE49-F238E27FC236}">
                  <a16:creationId xmlns:a16="http://schemas.microsoft.com/office/drawing/2014/main" id="{3468D8A9-8650-2D27-2C4D-352533B54C5F}"/>
                </a:ext>
              </a:extLst>
            </p:cNvPr>
            <p:cNvSpPr>
              <a:spLocks/>
            </p:cNvSpPr>
            <p:nvPr/>
          </p:nvSpPr>
          <p:spPr bwMode="auto">
            <a:xfrm>
              <a:off x="-462748" y="3214981"/>
              <a:ext cx="42219" cy="40348"/>
            </a:xfrm>
            <a:custGeom>
              <a:avLst/>
              <a:gdLst>
                <a:gd name="T0" fmla="*/ 247422104 w 1512"/>
                <a:gd name="T1" fmla="*/ 609688 h 1445"/>
                <a:gd name="T2" fmla="*/ 192102761 w 1512"/>
                <a:gd name="T3" fmla="*/ 13976296 h 1445"/>
                <a:gd name="T4" fmla="*/ 151370333 w 1512"/>
                <a:gd name="T5" fmla="*/ 27952564 h 1445"/>
                <a:gd name="T6" fmla="*/ 110028187 w 1512"/>
                <a:gd name="T7" fmla="*/ 55318057 h 1445"/>
                <a:gd name="T8" fmla="*/ 68686041 w 1512"/>
                <a:gd name="T9" fmla="*/ 82661688 h 1445"/>
                <a:gd name="T10" fmla="*/ 41342146 w 1512"/>
                <a:gd name="T11" fmla="*/ 137979745 h 1445"/>
                <a:gd name="T12" fmla="*/ 13976416 w 1512"/>
                <a:gd name="T13" fmla="*/ 178711819 h 1445"/>
                <a:gd name="T14" fmla="*/ 609690 w 1512"/>
                <a:gd name="T15" fmla="*/ 220053580 h 1445"/>
                <a:gd name="T16" fmla="*/ 609690 w 1512"/>
                <a:gd name="T17" fmla="*/ 274761922 h 1445"/>
                <a:gd name="T18" fmla="*/ 13976416 w 1512"/>
                <a:gd name="T19" fmla="*/ 329470264 h 1445"/>
                <a:gd name="T20" fmla="*/ 27953613 w 1512"/>
                <a:gd name="T21" fmla="*/ 370812053 h 1445"/>
                <a:gd name="T22" fmla="*/ 55318562 w 1512"/>
                <a:gd name="T23" fmla="*/ 412131979 h 1445"/>
                <a:gd name="T24" fmla="*/ 96051771 w 1512"/>
                <a:gd name="T25" fmla="*/ 452864053 h 1445"/>
                <a:gd name="T26" fmla="*/ 494211872 w 1512"/>
                <a:gd name="T27" fmla="*/ 809699029 h 1445"/>
                <a:gd name="T28" fmla="*/ 548921525 w 1512"/>
                <a:gd name="T29" fmla="*/ 837042659 h 1445"/>
                <a:gd name="T30" fmla="*/ 590263671 w 1512"/>
                <a:gd name="T31" fmla="*/ 864407371 h 1445"/>
                <a:gd name="T32" fmla="*/ 630996099 w 1512"/>
                <a:gd name="T33" fmla="*/ 878384421 h 1445"/>
                <a:gd name="T34" fmla="*/ 685705724 w 1512"/>
                <a:gd name="T35" fmla="*/ 878384421 h 1445"/>
                <a:gd name="T36" fmla="*/ 727026035 w 1512"/>
                <a:gd name="T37" fmla="*/ 864407371 h 1445"/>
                <a:gd name="T38" fmla="*/ 781734878 w 1512"/>
                <a:gd name="T39" fmla="*/ 850431075 h 1445"/>
                <a:gd name="T40" fmla="*/ 823077024 w 1512"/>
                <a:gd name="T41" fmla="*/ 823066391 h 1445"/>
                <a:gd name="T42" fmla="*/ 864419952 w 1512"/>
                <a:gd name="T43" fmla="*/ 795722733 h 1445"/>
                <a:gd name="T44" fmla="*/ 891763065 w 1512"/>
                <a:gd name="T45" fmla="*/ 754990659 h 1445"/>
                <a:gd name="T46" fmla="*/ 905152380 w 1512"/>
                <a:gd name="T47" fmla="*/ 699672630 h 1445"/>
                <a:gd name="T48" fmla="*/ 919128795 w 1512"/>
                <a:gd name="T49" fmla="*/ 658940556 h 1445"/>
                <a:gd name="T50" fmla="*/ 919128795 w 1512"/>
                <a:gd name="T51" fmla="*/ 603622498 h 1445"/>
                <a:gd name="T52" fmla="*/ 919128795 w 1512"/>
                <a:gd name="T53" fmla="*/ 562890452 h 1445"/>
                <a:gd name="T54" fmla="*/ 905152380 w 1512"/>
                <a:gd name="T55" fmla="*/ 508182083 h 1445"/>
                <a:gd name="T56" fmla="*/ 877786649 w 1512"/>
                <a:gd name="T57" fmla="*/ 466840321 h 1445"/>
                <a:gd name="T58" fmla="*/ 837054222 w 1512"/>
                <a:gd name="T59" fmla="*/ 425520395 h 1445"/>
                <a:gd name="T60" fmla="*/ 425526613 w 1512"/>
                <a:gd name="T61" fmla="*/ 69294325 h 1445"/>
                <a:gd name="T62" fmla="*/ 384183713 w 1512"/>
                <a:gd name="T63" fmla="*/ 41951449 h 1445"/>
                <a:gd name="T64" fmla="*/ 342841567 w 1512"/>
                <a:gd name="T65" fmla="*/ 13976296 h 1445"/>
                <a:gd name="T66" fmla="*/ 288132696 w 1512"/>
                <a:gd name="T67" fmla="*/ 609688 h 1445"/>
                <a:gd name="T68" fmla="*/ 247422104 w 1512"/>
                <a:gd name="T69" fmla="*/ 609688 h 14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lnTo>
                    <a:pt x="407"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59" name="Google Shape;339;p4">
              <a:extLst>
                <a:ext uri="{FF2B5EF4-FFF2-40B4-BE49-F238E27FC236}">
                  <a16:creationId xmlns:a16="http://schemas.microsoft.com/office/drawing/2014/main" id="{C3C19340-EF60-C7B0-6A84-C813928D7178}"/>
                </a:ext>
              </a:extLst>
            </p:cNvPr>
            <p:cNvSpPr>
              <a:spLocks/>
            </p:cNvSpPr>
            <p:nvPr/>
          </p:nvSpPr>
          <p:spPr bwMode="auto">
            <a:xfrm>
              <a:off x="-462748" y="3214981"/>
              <a:ext cx="42219" cy="40348"/>
            </a:xfrm>
            <a:custGeom>
              <a:avLst/>
              <a:gdLst>
                <a:gd name="T0" fmla="*/ 96051771 w 1512"/>
                <a:gd name="T1" fmla="*/ 452864053 h 1445"/>
                <a:gd name="T2" fmla="*/ 96051771 w 1512"/>
                <a:gd name="T3" fmla="*/ 452864053 h 1445"/>
                <a:gd name="T4" fmla="*/ 55318562 w 1512"/>
                <a:gd name="T5" fmla="*/ 412131979 h 1445"/>
                <a:gd name="T6" fmla="*/ 27953613 w 1512"/>
                <a:gd name="T7" fmla="*/ 370812053 h 1445"/>
                <a:gd name="T8" fmla="*/ 13976416 w 1512"/>
                <a:gd name="T9" fmla="*/ 329470264 h 1445"/>
                <a:gd name="T10" fmla="*/ 609690 w 1512"/>
                <a:gd name="T11" fmla="*/ 274761922 h 1445"/>
                <a:gd name="T12" fmla="*/ 609690 w 1512"/>
                <a:gd name="T13" fmla="*/ 220053580 h 1445"/>
                <a:gd name="T14" fmla="*/ 13976416 w 1512"/>
                <a:gd name="T15" fmla="*/ 178711819 h 1445"/>
                <a:gd name="T16" fmla="*/ 41342146 w 1512"/>
                <a:gd name="T17" fmla="*/ 137979745 h 1445"/>
                <a:gd name="T18" fmla="*/ 68686041 w 1512"/>
                <a:gd name="T19" fmla="*/ 82661688 h 1445"/>
                <a:gd name="T20" fmla="*/ 68686041 w 1512"/>
                <a:gd name="T21" fmla="*/ 82661688 h 1445"/>
                <a:gd name="T22" fmla="*/ 110028187 w 1512"/>
                <a:gd name="T23" fmla="*/ 55318057 h 1445"/>
                <a:gd name="T24" fmla="*/ 151370333 w 1512"/>
                <a:gd name="T25" fmla="*/ 27952564 h 1445"/>
                <a:gd name="T26" fmla="*/ 192102761 w 1512"/>
                <a:gd name="T27" fmla="*/ 13976296 h 1445"/>
                <a:gd name="T28" fmla="*/ 247422104 w 1512"/>
                <a:gd name="T29" fmla="*/ 609688 h 1445"/>
                <a:gd name="T30" fmla="*/ 288132696 w 1512"/>
                <a:gd name="T31" fmla="*/ 609688 h 1445"/>
                <a:gd name="T32" fmla="*/ 342841567 w 1512"/>
                <a:gd name="T33" fmla="*/ 13976296 h 1445"/>
                <a:gd name="T34" fmla="*/ 384183713 w 1512"/>
                <a:gd name="T35" fmla="*/ 41951449 h 1445"/>
                <a:gd name="T36" fmla="*/ 425526613 w 1512"/>
                <a:gd name="T37" fmla="*/ 69294325 h 1445"/>
                <a:gd name="T38" fmla="*/ 837054222 w 1512"/>
                <a:gd name="T39" fmla="*/ 425520395 h 1445"/>
                <a:gd name="T40" fmla="*/ 837054222 w 1512"/>
                <a:gd name="T41" fmla="*/ 425520395 h 1445"/>
                <a:gd name="T42" fmla="*/ 877786649 w 1512"/>
                <a:gd name="T43" fmla="*/ 466840321 h 1445"/>
                <a:gd name="T44" fmla="*/ 905152380 w 1512"/>
                <a:gd name="T45" fmla="*/ 508182083 h 1445"/>
                <a:gd name="T46" fmla="*/ 919128795 w 1512"/>
                <a:gd name="T47" fmla="*/ 562890452 h 1445"/>
                <a:gd name="T48" fmla="*/ 919128795 w 1512"/>
                <a:gd name="T49" fmla="*/ 603622498 h 1445"/>
                <a:gd name="T50" fmla="*/ 919128795 w 1512"/>
                <a:gd name="T51" fmla="*/ 658940556 h 1445"/>
                <a:gd name="T52" fmla="*/ 905152380 w 1512"/>
                <a:gd name="T53" fmla="*/ 699672630 h 1445"/>
                <a:gd name="T54" fmla="*/ 891763065 w 1512"/>
                <a:gd name="T55" fmla="*/ 754990659 h 1445"/>
                <a:gd name="T56" fmla="*/ 864419952 w 1512"/>
                <a:gd name="T57" fmla="*/ 795722733 h 1445"/>
                <a:gd name="T58" fmla="*/ 864419952 w 1512"/>
                <a:gd name="T59" fmla="*/ 795722733 h 1445"/>
                <a:gd name="T60" fmla="*/ 823077024 w 1512"/>
                <a:gd name="T61" fmla="*/ 823066391 h 1445"/>
                <a:gd name="T62" fmla="*/ 781734878 w 1512"/>
                <a:gd name="T63" fmla="*/ 850431075 h 1445"/>
                <a:gd name="T64" fmla="*/ 727026035 w 1512"/>
                <a:gd name="T65" fmla="*/ 864407371 h 1445"/>
                <a:gd name="T66" fmla="*/ 685705724 w 1512"/>
                <a:gd name="T67" fmla="*/ 878384421 h 1445"/>
                <a:gd name="T68" fmla="*/ 630996099 w 1512"/>
                <a:gd name="T69" fmla="*/ 878384421 h 1445"/>
                <a:gd name="T70" fmla="*/ 590263671 w 1512"/>
                <a:gd name="T71" fmla="*/ 864407371 h 1445"/>
                <a:gd name="T72" fmla="*/ 548921525 w 1512"/>
                <a:gd name="T73" fmla="*/ 837042659 h 1445"/>
                <a:gd name="T74" fmla="*/ 494211872 w 1512"/>
                <a:gd name="T75" fmla="*/ 809699029 h 1445"/>
                <a:gd name="T76" fmla="*/ 96051771 w 1512"/>
                <a:gd name="T77" fmla="*/ 452864053 h 14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81" y="91"/>
                  </a:lnTo>
                  <a:lnTo>
                    <a:pt x="249" y="46"/>
                  </a:lnTo>
                  <a:lnTo>
                    <a:pt x="316" y="23"/>
                  </a:lnTo>
                  <a:lnTo>
                    <a:pt x="407" y="1"/>
                  </a:lnTo>
                  <a:lnTo>
                    <a:pt x="474" y="1"/>
                  </a:lnTo>
                  <a:lnTo>
                    <a:pt x="564" y="23"/>
                  </a:lnTo>
                  <a:lnTo>
                    <a:pt x="632" y="69"/>
                  </a:lnTo>
                  <a:lnTo>
                    <a:pt x="700" y="114"/>
                  </a:lnTo>
                  <a:lnTo>
                    <a:pt x="1377" y="700"/>
                  </a:lnTo>
                  <a:lnTo>
                    <a:pt x="1444" y="768"/>
                  </a:lnTo>
                  <a:lnTo>
                    <a:pt x="1489" y="836"/>
                  </a:lnTo>
                  <a:lnTo>
                    <a:pt x="1512" y="926"/>
                  </a:lnTo>
                  <a:lnTo>
                    <a:pt x="1512" y="993"/>
                  </a:lnTo>
                  <a:lnTo>
                    <a:pt x="1512" y="1084"/>
                  </a:lnTo>
                  <a:lnTo>
                    <a:pt x="1489" y="1151"/>
                  </a:lnTo>
                  <a:lnTo>
                    <a:pt x="1467" y="1242"/>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60" name="Google Shape;340;p4">
              <a:extLst>
                <a:ext uri="{FF2B5EF4-FFF2-40B4-BE49-F238E27FC236}">
                  <a16:creationId xmlns:a16="http://schemas.microsoft.com/office/drawing/2014/main" id="{EA2CB51C-B498-73DD-F337-7CF51E5F1BE6}"/>
                </a:ext>
              </a:extLst>
            </p:cNvPr>
            <p:cNvSpPr>
              <a:spLocks/>
            </p:cNvSpPr>
            <p:nvPr/>
          </p:nvSpPr>
          <p:spPr bwMode="auto">
            <a:xfrm>
              <a:off x="-853244" y="3451177"/>
              <a:ext cx="320606" cy="141735"/>
            </a:xfrm>
            <a:custGeom>
              <a:avLst/>
              <a:gdLst>
                <a:gd name="T0" fmla="*/ 2147483646 w 11482"/>
                <a:gd name="T1" fmla="*/ 609689 h 5076"/>
                <a:gd name="T2" fmla="*/ 609688 w 11482"/>
                <a:gd name="T3" fmla="*/ 2147483646 h 5076"/>
                <a:gd name="T4" fmla="*/ 727015291 w 11482"/>
                <a:gd name="T5" fmla="*/ 2147483646 h 5076"/>
                <a:gd name="T6" fmla="*/ 2147483646 w 11482"/>
                <a:gd name="T7" fmla="*/ 1494799494 h 5076"/>
                <a:gd name="T8" fmla="*/ 2147483646 w 11482"/>
                <a:gd name="T9" fmla="*/ 609689 h 50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2" h="5076" extrusionOk="0">
                  <a:moveTo>
                    <a:pt x="8910" y="1"/>
                  </a:moveTo>
                  <a:lnTo>
                    <a:pt x="1" y="4016"/>
                  </a:lnTo>
                  <a:lnTo>
                    <a:pt x="1196" y="5076"/>
                  </a:lnTo>
                  <a:lnTo>
                    <a:pt x="11482" y="2459"/>
                  </a:lnTo>
                  <a:lnTo>
                    <a:pt x="89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61" name="Google Shape;341;p4">
              <a:extLst>
                <a:ext uri="{FF2B5EF4-FFF2-40B4-BE49-F238E27FC236}">
                  <a16:creationId xmlns:a16="http://schemas.microsoft.com/office/drawing/2014/main" id="{B9F2EBCD-A490-D82A-866D-56D657290B5A}"/>
                </a:ext>
              </a:extLst>
            </p:cNvPr>
            <p:cNvSpPr>
              <a:spLocks/>
            </p:cNvSpPr>
            <p:nvPr/>
          </p:nvSpPr>
          <p:spPr bwMode="auto">
            <a:xfrm>
              <a:off x="-853244" y="3451177"/>
              <a:ext cx="320606" cy="141735"/>
            </a:xfrm>
            <a:custGeom>
              <a:avLst/>
              <a:gdLst>
                <a:gd name="T0" fmla="*/ 2147483646 w 11482"/>
                <a:gd name="T1" fmla="*/ 609689 h 5076"/>
                <a:gd name="T2" fmla="*/ 609688 w 11482"/>
                <a:gd name="T3" fmla="*/ 2147483646 h 5076"/>
                <a:gd name="T4" fmla="*/ 727015291 w 11482"/>
                <a:gd name="T5" fmla="*/ 2147483646 h 5076"/>
                <a:gd name="T6" fmla="*/ 2147483646 w 11482"/>
                <a:gd name="T7" fmla="*/ 1494799494 h 5076"/>
                <a:gd name="T8" fmla="*/ 2147483646 w 11482"/>
                <a:gd name="T9" fmla="*/ 609689 h 50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2" h="5076" fill="none" extrusionOk="0">
                  <a:moveTo>
                    <a:pt x="8910" y="1"/>
                  </a:moveTo>
                  <a:lnTo>
                    <a:pt x="1" y="4016"/>
                  </a:lnTo>
                  <a:lnTo>
                    <a:pt x="1196" y="5076"/>
                  </a:lnTo>
                  <a:lnTo>
                    <a:pt x="11482" y="2459"/>
                  </a:lnTo>
                  <a:lnTo>
                    <a:pt x="891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62" name="Google Shape;342;p4">
              <a:extLst>
                <a:ext uri="{FF2B5EF4-FFF2-40B4-BE49-F238E27FC236}">
                  <a16:creationId xmlns:a16="http://schemas.microsoft.com/office/drawing/2014/main" id="{BA24EBF1-9834-0477-CC2A-1E3CA1ED0204}"/>
                </a:ext>
              </a:extLst>
            </p:cNvPr>
            <p:cNvSpPr>
              <a:spLocks/>
            </p:cNvSpPr>
            <p:nvPr/>
          </p:nvSpPr>
          <p:spPr bwMode="auto">
            <a:xfrm>
              <a:off x="-853244" y="3453690"/>
              <a:ext cx="295420" cy="126629"/>
            </a:xfrm>
            <a:custGeom>
              <a:avLst/>
              <a:gdLst>
                <a:gd name="T0" fmla="*/ 2147483646 w 10580"/>
                <a:gd name="T1" fmla="*/ 609690 h 4535"/>
                <a:gd name="T2" fmla="*/ 609688 w 10580"/>
                <a:gd name="T3" fmla="*/ 2147483646 h 4535"/>
                <a:gd name="T4" fmla="*/ 411544213 w 10580"/>
                <a:gd name="T5" fmla="*/ 2147483646 h 4535"/>
                <a:gd name="T6" fmla="*/ 2147483646 w 10580"/>
                <a:gd name="T7" fmla="*/ 1097231210 h 4535"/>
                <a:gd name="T8" fmla="*/ 2147483646 w 10580"/>
                <a:gd name="T9" fmla="*/ 609690 h 4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80" h="4535" extrusionOk="0">
                  <a:moveTo>
                    <a:pt x="8707" y="1"/>
                  </a:moveTo>
                  <a:lnTo>
                    <a:pt x="1" y="3926"/>
                  </a:lnTo>
                  <a:lnTo>
                    <a:pt x="677" y="4535"/>
                  </a:lnTo>
                  <a:lnTo>
                    <a:pt x="10580" y="1805"/>
                  </a:lnTo>
                  <a:lnTo>
                    <a:pt x="870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63" name="Google Shape;343;p4">
              <a:extLst>
                <a:ext uri="{FF2B5EF4-FFF2-40B4-BE49-F238E27FC236}">
                  <a16:creationId xmlns:a16="http://schemas.microsoft.com/office/drawing/2014/main" id="{48552E64-CAD8-6D0D-2C07-AD2D788676C3}"/>
                </a:ext>
              </a:extLst>
            </p:cNvPr>
            <p:cNvSpPr>
              <a:spLocks/>
            </p:cNvSpPr>
            <p:nvPr/>
          </p:nvSpPr>
          <p:spPr bwMode="auto">
            <a:xfrm>
              <a:off x="-853244" y="3453690"/>
              <a:ext cx="295420" cy="126629"/>
            </a:xfrm>
            <a:custGeom>
              <a:avLst/>
              <a:gdLst>
                <a:gd name="T0" fmla="*/ 2147483646 w 10580"/>
                <a:gd name="T1" fmla="*/ 609690 h 4535"/>
                <a:gd name="T2" fmla="*/ 609688 w 10580"/>
                <a:gd name="T3" fmla="*/ 2147483646 h 4535"/>
                <a:gd name="T4" fmla="*/ 411544213 w 10580"/>
                <a:gd name="T5" fmla="*/ 2147483646 h 4535"/>
                <a:gd name="T6" fmla="*/ 2147483646 w 10580"/>
                <a:gd name="T7" fmla="*/ 1097231210 h 4535"/>
                <a:gd name="T8" fmla="*/ 2147483646 w 10580"/>
                <a:gd name="T9" fmla="*/ 609690 h 4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80" h="4535" fill="none" extrusionOk="0">
                  <a:moveTo>
                    <a:pt x="8707" y="1"/>
                  </a:moveTo>
                  <a:lnTo>
                    <a:pt x="1" y="3926"/>
                  </a:lnTo>
                  <a:lnTo>
                    <a:pt x="677" y="4535"/>
                  </a:lnTo>
                  <a:lnTo>
                    <a:pt x="10580" y="1805"/>
                  </a:lnTo>
                  <a:lnTo>
                    <a:pt x="8707"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56" name="Google Shape;344;p4">
              <a:extLst>
                <a:ext uri="{FF2B5EF4-FFF2-40B4-BE49-F238E27FC236}">
                  <a16:creationId xmlns:a16="http://schemas.microsoft.com/office/drawing/2014/main" id="{7238FE6C-9D40-7A21-66CC-3B04948A2B13}"/>
                </a:ext>
              </a:extLst>
            </p:cNvPr>
            <p:cNvSpPr>
              <a:spLocks/>
            </p:cNvSpPr>
            <p:nvPr/>
          </p:nvSpPr>
          <p:spPr bwMode="auto">
            <a:xfrm>
              <a:off x="-542103" y="3120519"/>
              <a:ext cx="114035" cy="323761"/>
            </a:xfrm>
            <a:custGeom>
              <a:avLst/>
              <a:gdLst>
                <a:gd name="T0" fmla="*/ 1741552293 w 4084"/>
                <a:gd name="T1" fmla="*/ 0 h 11595"/>
                <a:gd name="T2" fmla="*/ 0 w 4084"/>
                <a:gd name="T3" fmla="*/ 2147483646 h 11595"/>
                <a:gd name="T4" fmla="*/ 1659479092 w 4084"/>
                <a:gd name="T5" fmla="*/ 2147483646 h 11595"/>
                <a:gd name="T6" fmla="*/ 2147483646 w 4084"/>
                <a:gd name="T7" fmla="*/ 644962347 h 11595"/>
                <a:gd name="T8" fmla="*/ 1741552293 w 4084"/>
                <a:gd name="T9" fmla="*/ 0 h 11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4" h="11595" extrusionOk="0">
                  <a:moveTo>
                    <a:pt x="2865" y="0"/>
                  </a:moveTo>
                  <a:lnTo>
                    <a:pt x="0" y="9316"/>
                  </a:lnTo>
                  <a:lnTo>
                    <a:pt x="2730" y="11595"/>
                  </a:lnTo>
                  <a:lnTo>
                    <a:pt x="4083" y="1061"/>
                  </a:lnTo>
                  <a:lnTo>
                    <a:pt x="286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57" name="Google Shape;345;p4">
              <a:extLst>
                <a:ext uri="{FF2B5EF4-FFF2-40B4-BE49-F238E27FC236}">
                  <a16:creationId xmlns:a16="http://schemas.microsoft.com/office/drawing/2014/main" id="{C262AF14-9EB6-BF6D-C8C5-D7C517AB7C68}"/>
                </a:ext>
              </a:extLst>
            </p:cNvPr>
            <p:cNvSpPr>
              <a:spLocks/>
            </p:cNvSpPr>
            <p:nvPr/>
          </p:nvSpPr>
          <p:spPr bwMode="auto">
            <a:xfrm>
              <a:off x="-542103" y="3120519"/>
              <a:ext cx="114035" cy="323761"/>
            </a:xfrm>
            <a:custGeom>
              <a:avLst/>
              <a:gdLst>
                <a:gd name="T0" fmla="*/ 0 w 4084"/>
                <a:gd name="T1" fmla="*/ 2147483646 h 11595"/>
                <a:gd name="T2" fmla="*/ 1741552293 w 4084"/>
                <a:gd name="T3" fmla="*/ 0 h 11595"/>
                <a:gd name="T4" fmla="*/ 2147483646 w 4084"/>
                <a:gd name="T5" fmla="*/ 644962347 h 11595"/>
                <a:gd name="T6" fmla="*/ 1659479092 w 4084"/>
                <a:gd name="T7" fmla="*/ 2147483646 h 11595"/>
                <a:gd name="T8" fmla="*/ 0 w 4084"/>
                <a:gd name="T9" fmla="*/ 2147483646 h 11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4" h="11595" fill="none" extrusionOk="0">
                  <a:moveTo>
                    <a:pt x="0" y="9316"/>
                  </a:moveTo>
                  <a:lnTo>
                    <a:pt x="2865" y="0"/>
                  </a:lnTo>
                  <a:lnTo>
                    <a:pt x="4083" y="1061"/>
                  </a:lnTo>
                  <a:lnTo>
                    <a:pt x="2730" y="11595"/>
                  </a:lnTo>
                  <a:lnTo>
                    <a:pt x="0" y="9316"/>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58" name="Google Shape;346;p4">
              <a:extLst>
                <a:ext uri="{FF2B5EF4-FFF2-40B4-BE49-F238E27FC236}">
                  <a16:creationId xmlns:a16="http://schemas.microsoft.com/office/drawing/2014/main" id="{C87017A6-A1BD-7F24-C5AB-276064D5C2DC}"/>
                </a:ext>
              </a:extLst>
            </p:cNvPr>
            <p:cNvSpPr>
              <a:spLocks/>
            </p:cNvSpPr>
            <p:nvPr/>
          </p:nvSpPr>
          <p:spPr bwMode="auto">
            <a:xfrm>
              <a:off x="-456437" y="3124931"/>
              <a:ext cx="13877" cy="12621"/>
            </a:xfrm>
            <a:custGeom>
              <a:avLst/>
              <a:gdLst>
                <a:gd name="T0" fmla="*/ 0 w 497"/>
                <a:gd name="T1" fmla="*/ 0 h 452"/>
                <a:gd name="T2" fmla="*/ 0 w 497"/>
                <a:gd name="T3" fmla="*/ 0 h 452"/>
                <a:gd name="T4" fmla="*/ 301464199 w 497"/>
                <a:gd name="T5" fmla="*/ 274154479 h 452"/>
                <a:gd name="T6" fmla="*/ 301464199 w 497"/>
                <a:gd name="T7" fmla="*/ 274154479 h 452"/>
                <a:gd name="T8" fmla="*/ 0 w 497"/>
                <a:gd name="T9" fmla="*/ 0 h 4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7" h="452" extrusionOk="0">
                  <a:moveTo>
                    <a:pt x="0" y="0"/>
                  </a:moveTo>
                  <a:lnTo>
                    <a:pt x="0" y="0"/>
                  </a:lnTo>
                  <a:lnTo>
                    <a:pt x="496" y="451"/>
                  </a:lnTo>
                  <a:lnTo>
                    <a:pt x="0" y="0"/>
                  </a:lnTo>
                  <a:close/>
                </a:path>
              </a:pathLst>
            </a:custGeom>
            <a:solidFill>
              <a:srgbClr val="F2EEE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59" name="Google Shape;347;p4">
              <a:extLst>
                <a:ext uri="{FF2B5EF4-FFF2-40B4-BE49-F238E27FC236}">
                  <a16:creationId xmlns:a16="http://schemas.microsoft.com/office/drawing/2014/main" id="{7043E292-A39C-E079-3361-59006215F97C}"/>
                </a:ext>
              </a:extLst>
            </p:cNvPr>
            <p:cNvSpPr>
              <a:spLocks/>
            </p:cNvSpPr>
            <p:nvPr/>
          </p:nvSpPr>
          <p:spPr bwMode="auto">
            <a:xfrm>
              <a:off x="-456437" y="3124931"/>
              <a:ext cx="13877" cy="12621"/>
            </a:xfrm>
            <a:custGeom>
              <a:avLst/>
              <a:gdLst>
                <a:gd name="T0" fmla="*/ 0 w 497"/>
                <a:gd name="T1" fmla="*/ 0 h 452"/>
                <a:gd name="T2" fmla="*/ 0 w 497"/>
                <a:gd name="T3" fmla="*/ 0 h 452"/>
                <a:gd name="T4" fmla="*/ 301464199 w 497"/>
                <a:gd name="T5" fmla="*/ 274154479 h 452"/>
                <a:gd name="T6" fmla="*/ 301464199 w 497"/>
                <a:gd name="T7" fmla="*/ 274154479 h 452"/>
                <a:gd name="T8" fmla="*/ 0 w 497"/>
                <a:gd name="T9" fmla="*/ 0 h 4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7" h="452" fill="none" extrusionOk="0">
                  <a:moveTo>
                    <a:pt x="0" y="0"/>
                  </a:moveTo>
                  <a:lnTo>
                    <a:pt x="0" y="0"/>
                  </a:lnTo>
                  <a:lnTo>
                    <a:pt x="496" y="45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0" name="Google Shape;348;p4">
              <a:extLst>
                <a:ext uri="{FF2B5EF4-FFF2-40B4-BE49-F238E27FC236}">
                  <a16:creationId xmlns:a16="http://schemas.microsoft.com/office/drawing/2014/main" id="{17EC4F0F-BB8C-5277-5DF5-C0844FCA2DFF}"/>
                </a:ext>
              </a:extLst>
            </p:cNvPr>
            <p:cNvSpPr>
              <a:spLocks/>
            </p:cNvSpPr>
            <p:nvPr/>
          </p:nvSpPr>
          <p:spPr bwMode="auto">
            <a:xfrm>
              <a:off x="-540847" y="3120519"/>
              <a:ext cx="84438" cy="254486"/>
            </a:xfrm>
            <a:custGeom>
              <a:avLst/>
              <a:gdLst>
                <a:gd name="T0" fmla="*/ 1714253016 w 3024"/>
                <a:gd name="T1" fmla="*/ 0 h 9114"/>
                <a:gd name="T2" fmla="*/ 609690 w 3024"/>
                <a:gd name="T3" fmla="*/ 2147483646 h 9114"/>
                <a:gd name="T4" fmla="*/ 1714253016 w 3024"/>
                <a:gd name="T5" fmla="*/ 0 h 9114"/>
                <a:gd name="T6" fmla="*/ 1837647900 w 3024"/>
                <a:gd name="T7" fmla="*/ 96050427 h 9114"/>
                <a:gd name="T8" fmla="*/ 1837647900 w 3024"/>
                <a:gd name="T9" fmla="*/ 96050427 h 9114"/>
                <a:gd name="T10" fmla="*/ 1714253016 w 3024"/>
                <a:gd name="T11" fmla="*/ 0 h 9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4" h="9114" extrusionOk="0">
                  <a:moveTo>
                    <a:pt x="2820" y="0"/>
                  </a:moveTo>
                  <a:lnTo>
                    <a:pt x="1" y="9113"/>
                  </a:lnTo>
                  <a:lnTo>
                    <a:pt x="2820" y="0"/>
                  </a:lnTo>
                  <a:lnTo>
                    <a:pt x="3023" y="158"/>
                  </a:lnTo>
                  <a:lnTo>
                    <a:pt x="2820" y="0"/>
                  </a:lnTo>
                  <a:close/>
                </a:path>
              </a:pathLst>
            </a:custGeom>
            <a:solidFill>
              <a:srgbClr val="E0DC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1" name="Google Shape;349;p4">
              <a:extLst>
                <a:ext uri="{FF2B5EF4-FFF2-40B4-BE49-F238E27FC236}">
                  <a16:creationId xmlns:a16="http://schemas.microsoft.com/office/drawing/2014/main" id="{1F20DCB8-5295-6861-43FC-70216574F185}"/>
                </a:ext>
              </a:extLst>
            </p:cNvPr>
            <p:cNvSpPr>
              <a:spLocks/>
            </p:cNvSpPr>
            <p:nvPr/>
          </p:nvSpPr>
          <p:spPr bwMode="auto">
            <a:xfrm>
              <a:off x="-540847" y="3120519"/>
              <a:ext cx="84438" cy="254486"/>
            </a:xfrm>
            <a:custGeom>
              <a:avLst/>
              <a:gdLst>
                <a:gd name="T0" fmla="*/ 1714253016 w 3024"/>
                <a:gd name="T1" fmla="*/ 0 h 9114"/>
                <a:gd name="T2" fmla="*/ 609690 w 3024"/>
                <a:gd name="T3" fmla="*/ 2147483646 h 9114"/>
                <a:gd name="T4" fmla="*/ 1714253016 w 3024"/>
                <a:gd name="T5" fmla="*/ 0 h 9114"/>
                <a:gd name="T6" fmla="*/ 1837647900 w 3024"/>
                <a:gd name="T7" fmla="*/ 96050427 h 9114"/>
                <a:gd name="T8" fmla="*/ 1837647900 w 3024"/>
                <a:gd name="T9" fmla="*/ 96050427 h 9114"/>
                <a:gd name="T10" fmla="*/ 1714253016 w 3024"/>
                <a:gd name="T11" fmla="*/ 0 h 9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4" h="9114" fill="none" extrusionOk="0">
                  <a:moveTo>
                    <a:pt x="2820" y="0"/>
                  </a:moveTo>
                  <a:lnTo>
                    <a:pt x="1" y="9113"/>
                  </a:lnTo>
                  <a:lnTo>
                    <a:pt x="2820" y="0"/>
                  </a:lnTo>
                  <a:lnTo>
                    <a:pt x="3023" y="158"/>
                  </a:lnTo>
                  <a:lnTo>
                    <a:pt x="28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2" name="Google Shape;350;p4">
              <a:extLst>
                <a:ext uri="{FF2B5EF4-FFF2-40B4-BE49-F238E27FC236}">
                  <a16:creationId xmlns:a16="http://schemas.microsoft.com/office/drawing/2014/main" id="{405703A4-9312-74FC-C55B-F15E9B258FBD}"/>
                </a:ext>
              </a:extLst>
            </p:cNvPr>
            <p:cNvSpPr>
              <a:spLocks/>
            </p:cNvSpPr>
            <p:nvPr/>
          </p:nvSpPr>
          <p:spPr bwMode="auto">
            <a:xfrm>
              <a:off x="-540847" y="3120519"/>
              <a:ext cx="98287" cy="300446"/>
            </a:xfrm>
            <a:custGeom>
              <a:avLst/>
              <a:gdLst>
                <a:gd name="T0" fmla="*/ 1714198660 w 3520"/>
                <a:gd name="T1" fmla="*/ 0 h 10760"/>
                <a:gd name="T2" fmla="*/ 609687 w 3520"/>
                <a:gd name="T3" fmla="*/ 2147483646 h 10760"/>
                <a:gd name="T4" fmla="*/ 1234582058 w 3520"/>
                <a:gd name="T5" fmla="*/ 2147483646 h 10760"/>
                <a:gd name="T6" fmla="*/ 2139107127 w 3520"/>
                <a:gd name="T7" fmla="*/ 370202329 h 10760"/>
                <a:gd name="T8" fmla="*/ 1837613067 w 3520"/>
                <a:gd name="T9" fmla="*/ 96050101 h 10760"/>
                <a:gd name="T10" fmla="*/ 1714198660 w 3520"/>
                <a:gd name="T11" fmla="*/ 0 h 107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3" name="Google Shape;351;p4">
              <a:extLst>
                <a:ext uri="{FF2B5EF4-FFF2-40B4-BE49-F238E27FC236}">
                  <a16:creationId xmlns:a16="http://schemas.microsoft.com/office/drawing/2014/main" id="{4BEB79B0-466D-0E76-97DA-152A561AC11E}"/>
                </a:ext>
              </a:extLst>
            </p:cNvPr>
            <p:cNvSpPr>
              <a:spLocks/>
            </p:cNvSpPr>
            <p:nvPr/>
          </p:nvSpPr>
          <p:spPr bwMode="auto">
            <a:xfrm>
              <a:off x="-540847" y="3120519"/>
              <a:ext cx="98287" cy="300446"/>
            </a:xfrm>
            <a:custGeom>
              <a:avLst/>
              <a:gdLst>
                <a:gd name="T0" fmla="*/ 1714198660 w 3520"/>
                <a:gd name="T1" fmla="*/ 0 h 10760"/>
                <a:gd name="T2" fmla="*/ 609687 w 3520"/>
                <a:gd name="T3" fmla="*/ 2147483646 h 10760"/>
                <a:gd name="T4" fmla="*/ 1234582058 w 3520"/>
                <a:gd name="T5" fmla="*/ 2147483646 h 10760"/>
                <a:gd name="T6" fmla="*/ 2139107127 w 3520"/>
                <a:gd name="T7" fmla="*/ 370202329 h 10760"/>
                <a:gd name="T8" fmla="*/ 1837613067 w 3520"/>
                <a:gd name="T9" fmla="*/ 96050101 h 10760"/>
                <a:gd name="T10" fmla="*/ 1714198660 w 3520"/>
                <a:gd name="T11" fmla="*/ 0 h 107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20" h="10760" fill="none" extrusionOk="0">
                  <a:moveTo>
                    <a:pt x="2820" y="0"/>
                  </a:moveTo>
                  <a:lnTo>
                    <a:pt x="1" y="9113"/>
                  </a:lnTo>
                  <a:lnTo>
                    <a:pt x="2031" y="10760"/>
                  </a:lnTo>
                  <a:lnTo>
                    <a:pt x="3519" y="609"/>
                  </a:lnTo>
                  <a:lnTo>
                    <a:pt x="3023" y="158"/>
                  </a:lnTo>
                  <a:lnTo>
                    <a:pt x="28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4" name="Google Shape;352;p4">
              <a:extLst>
                <a:ext uri="{FF2B5EF4-FFF2-40B4-BE49-F238E27FC236}">
                  <a16:creationId xmlns:a16="http://schemas.microsoft.com/office/drawing/2014/main" id="{E36A7204-ED16-0710-1F21-FEFBE0FF44D5}"/>
                </a:ext>
              </a:extLst>
            </p:cNvPr>
            <p:cNvSpPr>
              <a:spLocks/>
            </p:cNvSpPr>
            <p:nvPr/>
          </p:nvSpPr>
          <p:spPr bwMode="auto">
            <a:xfrm>
              <a:off x="-889766" y="3133112"/>
              <a:ext cx="557417" cy="502633"/>
            </a:xfrm>
            <a:custGeom>
              <a:avLst/>
              <a:gdLst>
                <a:gd name="T0" fmla="*/ 466252976 w 19963"/>
                <a:gd name="T1" fmla="*/ 13976302 h 18001"/>
                <a:gd name="T2" fmla="*/ 274152524 w 19963"/>
                <a:gd name="T3" fmla="*/ 55318111 h 18001"/>
                <a:gd name="T4" fmla="*/ 178712000 w 19963"/>
                <a:gd name="T5" fmla="*/ 137370177 h 18001"/>
                <a:gd name="T6" fmla="*/ 82661789 w 19963"/>
                <a:gd name="T7" fmla="*/ 233420381 h 18001"/>
                <a:gd name="T8" fmla="*/ 27365508 w 19963"/>
                <a:gd name="T9" fmla="*/ 356836091 h 18001"/>
                <a:gd name="T10" fmla="*/ 0 w 19963"/>
                <a:gd name="T11" fmla="*/ 534938360 h 18001"/>
                <a:gd name="T12" fmla="*/ 41341812 w 19963"/>
                <a:gd name="T13" fmla="*/ 823067136 h 18001"/>
                <a:gd name="T14" fmla="*/ 178712000 w 19963"/>
                <a:gd name="T15" fmla="*/ 1111195940 h 18001"/>
                <a:gd name="T16" fmla="*/ 384179039 w 19963"/>
                <a:gd name="T17" fmla="*/ 1412713919 h 18001"/>
                <a:gd name="T18" fmla="*/ 740405500 w 19963"/>
                <a:gd name="T19" fmla="*/ 1837625773 h 18001"/>
                <a:gd name="T20" fmla="*/ 1206637422 w 19963"/>
                <a:gd name="T21" fmla="*/ 2147483646 h 18001"/>
                <a:gd name="T22" fmla="*/ 2147483646 w 19963"/>
                <a:gd name="T23" fmla="*/ 2147483646 h 18001"/>
                <a:gd name="T24" fmla="*/ 2147483646 w 19963"/>
                <a:gd name="T25" fmla="*/ 2147483646 h 18001"/>
                <a:gd name="T26" fmla="*/ 2147483646 w 19963"/>
                <a:gd name="T27" fmla="*/ 2147483646 h 18001"/>
                <a:gd name="T28" fmla="*/ 2147483646 w 19963"/>
                <a:gd name="T29" fmla="*/ 2147483646 h 18001"/>
                <a:gd name="T30" fmla="*/ 2147483646 w 19963"/>
                <a:gd name="T31" fmla="*/ 2147483646 h 18001"/>
                <a:gd name="T32" fmla="*/ 2147483646 w 19963"/>
                <a:gd name="T33" fmla="*/ 2147483646 h 18001"/>
                <a:gd name="T34" fmla="*/ 2147483646 w 19963"/>
                <a:gd name="T35" fmla="*/ 2147483646 h 18001"/>
                <a:gd name="T36" fmla="*/ 2147483646 w 19963"/>
                <a:gd name="T37" fmla="*/ 2147483646 h 18001"/>
                <a:gd name="T38" fmla="*/ 2147483646 w 19963"/>
                <a:gd name="T39" fmla="*/ 2147483646 h 18001"/>
                <a:gd name="T40" fmla="*/ 2147483646 w 19963"/>
                <a:gd name="T41" fmla="*/ 2147483646 h 18001"/>
                <a:gd name="T42" fmla="*/ 2147483646 w 19963"/>
                <a:gd name="T43" fmla="*/ 2147483646 h 18001"/>
                <a:gd name="T44" fmla="*/ 2147483646 w 19963"/>
                <a:gd name="T45" fmla="*/ 2147483646 h 18001"/>
                <a:gd name="T46" fmla="*/ 2147483646 w 19963"/>
                <a:gd name="T47" fmla="*/ 2147483646 h 18001"/>
                <a:gd name="T48" fmla="*/ 2147483646 w 19963"/>
                <a:gd name="T49" fmla="*/ 2147483646 h 18001"/>
                <a:gd name="T50" fmla="*/ 2147483646 w 19963"/>
                <a:gd name="T51" fmla="*/ 2147483646 h 18001"/>
                <a:gd name="T52" fmla="*/ 2147483646 w 19963"/>
                <a:gd name="T53" fmla="*/ 2147483646 h 18001"/>
                <a:gd name="T54" fmla="*/ 2147483646 w 19963"/>
                <a:gd name="T55" fmla="*/ 1001169434 h 18001"/>
                <a:gd name="T56" fmla="*/ 1837626094 w 19963"/>
                <a:gd name="T57" fmla="*/ 590256471 h 18001"/>
                <a:gd name="T58" fmla="*/ 1371372337 w 19963"/>
                <a:gd name="T59" fmla="*/ 288128776 h 18001"/>
                <a:gd name="T60" fmla="*/ 1055878001 w 19963"/>
                <a:gd name="T61" fmla="*/ 124003590 h 18001"/>
                <a:gd name="T62" fmla="*/ 754382585 w 19963"/>
                <a:gd name="T63" fmla="*/ 27952605 h 180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5" name="Google Shape;353;p4">
              <a:extLst>
                <a:ext uri="{FF2B5EF4-FFF2-40B4-BE49-F238E27FC236}">
                  <a16:creationId xmlns:a16="http://schemas.microsoft.com/office/drawing/2014/main" id="{C9C3FF5C-7578-FE69-9803-E0DB485D30B3}"/>
                </a:ext>
              </a:extLst>
            </p:cNvPr>
            <p:cNvSpPr>
              <a:spLocks/>
            </p:cNvSpPr>
            <p:nvPr/>
          </p:nvSpPr>
          <p:spPr bwMode="auto">
            <a:xfrm>
              <a:off x="-976689" y="3172790"/>
              <a:ext cx="146789" cy="74358"/>
            </a:xfrm>
            <a:custGeom>
              <a:avLst/>
              <a:gdLst>
                <a:gd name="T0" fmla="*/ 1933691063 w 5257"/>
                <a:gd name="T1" fmla="*/ 609719 h 2663"/>
                <a:gd name="T2" fmla="*/ 609690 w 5257"/>
                <a:gd name="T3" fmla="*/ 837056467 h 2663"/>
                <a:gd name="T4" fmla="*/ 891759761 w 5257"/>
                <a:gd name="T5" fmla="*/ 1618205658 h 2663"/>
                <a:gd name="T6" fmla="*/ 2147483646 w 5257"/>
                <a:gd name="T7" fmla="*/ 1111234293 h 2663"/>
                <a:gd name="T8" fmla="*/ 1933691063 w 5257"/>
                <a:gd name="T9" fmla="*/ 609719 h 2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7" h="2663" extrusionOk="0">
                  <a:moveTo>
                    <a:pt x="3181" y="1"/>
                  </a:moveTo>
                  <a:lnTo>
                    <a:pt x="1" y="1377"/>
                  </a:lnTo>
                  <a:lnTo>
                    <a:pt x="1467" y="2662"/>
                  </a:lnTo>
                  <a:lnTo>
                    <a:pt x="5256" y="1828"/>
                  </a:lnTo>
                  <a:lnTo>
                    <a:pt x="318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6" name="Google Shape;354;p4">
              <a:extLst>
                <a:ext uri="{FF2B5EF4-FFF2-40B4-BE49-F238E27FC236}">
                  <a16:creationId xmlns:a16="http://schemas.microsoft.com/office/drawing/2014/main" id="{8277308F-0B0E-6A9C-42B8-1E0EF150D72F}"/>
                </a:ext>
              </a:extLst>
            </p:cNvPr>
            <p:cNvSpPr>
              <a:spLocks/>
            </p:cNvSpPr>
            <p:nvPr/>
          </p:nvSpPr>
          <p:spPr bwMode="auto">
            <a:xfrm>
              <a:off x="-976689" y="3172790"/>
              <a:ext cx="146789" cy="74358"/>
            </a:xfrm>
            <a:custGeom>
              <a:avLst/>
              <a:gdLst>
                <a:gd name="T0" fmla="*/ 1933691063 w 5257"/>
                <a:gd name="T1" fmla="*/ 609719 h 2663"/>
                <a:gd name="T2" fmla="*/ 609690 w 5257"/>
                <a:gd name="T3" fmla="*/ 837056467 h 2663"/>
                <a:gd name="T4" fmla="*/ 891759761 w 5257"/>
                <a:gd name="T5" fmla="*/ 1618205658 h 2663"/>
                <a:gd name="T6" fmla="*/ 2147483646 w 5257"/>
                <a:gd name="T7" fmla="*/ 1111234293 h 2663"/>
                <a:gd name="T8" fmla="*/ 1933691063 w 5257"/>
                <a:gd name="T9" fmla="*/ 609719 h 2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7" h="2663" fill="none" extrusionOk="0">
                  <a:moveTo>
                    <a:pt x="3181" y="1"/>
                  </a:moveTo>
                  <a:lnTo>
                    <a:pt x="1" y="1377"/>
                  </a:lnTo>
                  <a:lnTo>
                    <a:pt x="1467" y="2662"/>
                  </a:lnTo>
                  <a:lnTo>
                    <a:pt x="5256" y="1828"/>
                  </a:lnTo>
                  <a:lnTo>
                    <a:pt x="318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7" name="Google Shape;355;p4">
              <a:extLst>
                <a:ext uri="{FF2B5EF4-FFF2-40B4-BE49-F238E27FC236}">
                  <a16:creationId xmlns:a16="http://schemas.microsoft.com/office/drawing/2014/main" id="{491EC37F-3595-947B-C8B7-C5285EC49770}"/>
                </a:ext>
              </a:extLst>
            </p:cNvPr>
            <p:cNvSpPr>
              <a:spLocks/>
            </p:cNvSpPr>
            <p:nvPr/>
          </p:nvSpPr>
          <p:spPr bwMode="auto">
            <a:xfrm>
              <a:off x="-853858" y="3041163"/>
              <a:ext cx="68661" cy="143633"/>
            </a:xfrm>
            <a:custGeom>
              <a:avLst/>
              <a:gdLst>
                <a:gd name="T0" fmla="*/ 616978671 w 2459"/>
                <a:gd name="T1" fmla="*/ 0 h 5144"/>
                <a:gd name="T2" fmla="*/ 0 w 2459"/>
                <a:gd name="T3" fmla="*/ 2015712434 h 5144"/>
                <a:gd name="T4" fmla="*/ 1275297826 w 2459"/>
                <a:gd name="T5" fmla="*/ 2147483646 h 5144"/>
                <a:gd name="T6" fmla="*/ 1494737572 w 2459"/>
                <a:gd name="T7" fmla="*/ 781719838 h 5144"/>
                <a:gd name="T8" fmla="*/ 616978671 w 2459"/>
                <a:gd name="T9" fmla="*/ 0 h 5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9" h="5144" extrusionOk="0">
                  <a:moveTo>
                    <a:pt x="1015" y="0"/>
                  </a:moveTo>
                  <a:lnTo>
                    <a:pt x="0" y="3316"/>
                  </a:lnTo>
                  <a:lnTo>
                    <a:pt x="2098" y="5143"/>
                  </a:lnTo>
                  <a:lnTo>
                    <a:pt x="2459" y="1286"/>
                  </a:lnTo>
                  <a:lnTo>
                    <a:pt x="10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8" name="Google Shape;356;p4">
              <a:extLst>
                <a:ext uri="{FF2B5EF4-FFF2-40B4-BE49-F238E27FC236}">
                  <a16:creationId xmlns:a16="http://schemas.microsoft.com/office/drawing/2014/main" id="{FEA7FBCB-9A7B-6B47-39E1-7CCECD10FBC1}"/>
                </a:ext>
              </a:extLst>
            </p:cNvPr>
            <p:cNvSpPr>
              <a:spLocks/>
            </p:cNvSpPr>
            <p:nvPr/>
          </p:nvSpPr>
          <p:spPr bwMode="auto">
            <a:xfrm>
              <a:off x="-886611" y="3174046"/>
              <a:ext cx="37807" cy="33423"/>
            </a:xfrm>
            <a:custGeom>
              <a:avLst/>
              <a:gdLst>
                <a:gd name="T0" fmla="*/ 0 w 1354"/>
                <a:gd name="T1" fmla="*/ 609684 h 1197"/>
                <a:gd name="T2" fmla="*/ 0 w 1354"/>
                <a:gd name="T3" fmla="*/ 609684 h 1197"/>
                <a:gd name="T4" fmla="*/ 822452808 w 1354"/>
                <a:gd name="T5" fmla="*/ 727001152 h 1197"/>
                <a:gd name="T6" fmla="*/ 822452808 w 1354"/>
                <a:gd name="T7" fmla="*/ 727001152 h 1197"/>
                <a:gd name="T8" fmla="*/ 0 w 1354"/>
                <a:gd name="T9" fmla="*/ 609684 h 1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4" h="1197" extrusionOk="0">
                  <a:moveTo>
                    <a:pt x="0" y="1"/>
                  </a:moveTo>
                  <a:lnTo>
                    <a:pt x="0" y="1"/>
                  </a:lnTo>
                  <a:lnTo>
                    <a:pt x="1353" y="1196"/>
                  </a:lnTo>
                  <a:lnTo>
                    <a:pt x="0" y="1"/>
                  </a:lnTo>
                  <a:close/>
                </a:path>
              </a:pathLst>
            </a:custGeom>
            <a:solidFill>
              <a:srgbClr val="F2EEE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69" name="Google Shape;357;p4">
              <a:extLst>
                <a:ext uri="{FF2B5EF4-FFF2-40B4-BE49-F238E27FC236}">
                  <a16:creationId xmlns:a16="http://schemas.microsoft.com/office/drawing/2014/main" id="{EF9F6D5B-9286-F8B6-502F-EBA734810A55}"/>
                </a:ext>
              </a:extLst>
            </p:cNvPr>
            <p:cNvSpPr>
              <a:spLocks/>
            </p:cNvSpPr>
            <p:nvPr/>
          </p:nvSpPr>
          <p:spPr bwMode="auto">
            <a:xfrm>
              <a:off x="-886611" y="3174046"/>
              <a:ext cx="37807" cy="33423"/>
            </a:xfrm>
            <a:custGeom>
              <a:avLst/>
              <a:gdLst>
                <a:gd name="T0" fmla="*/ 0 w 1354"/>
                <a:gd name="T1" fmla="*/ 609684 h 1197"/>
                <a:gd name="T2" fmla="*/ 0 w 1354"/>
                <a:gd name="T3" fmla="*/ 609684 h 1197"/>
                <a:gd name="T4" fmla="*/ 822452808 w 1354"/>
                <a:gd name="T5" fmla="*/ 727001152 h 1197"/>
                <a:gd name="T6" fmla="*/ 822452808 w 1354"/>
                <a:gd name="T7" fmla="*/ 727001152 h 1197"/>
                <a:gd name="T8" fmla="*/ 0 w 1354"/>
                <a:gd name="T9" fmla="*/ 609684 h 1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4" h="1197" fill="none" extrusionOk="0">
                  <a:moveTo>
                    <a:pt x="0" y="1"/>
                  </a:moveTo>
                  <a:lnTo>
                    <a:pt x="0" y="1"/>
                  </a:lnTo>
                  <a:lnTo>
                    <a:pt x="1353" y="1196"/>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0" name="Google Shape;358;p4">
              <a:extLst>
                <a:ext uri="{FF2B5EF4-FFF2-40B4-BE49-F238E27FC236}">
                  <a16:creationId xmlns:a16="http://schemas.microsoft.com/office/drawing/2014/main" id="{3836623B-7EDA-88B2-6505-C77DE016FB56}"/>
                </a:ext>
              </a:extLst>
            </p:cNvPr>
            <p:cNvSpPr>
              <a:spLocks/>
            </p:cNvSpPr>
            <p:nvPr/>
          </p:nvSpPr>
          <p:spPr bwMode="auto">
            <a:xfrm>
              <a:off x="-976689" y="3172790"/>
              <a:ext cx="127885" cy="63635"/>
            </a:xfrm>
            <a:custGeom>
              <a:avLst/>
              <a:gdLst>
                <a:gd name="T0" fmla="*/ 1933650491 w 4580"/>
                <a:gd name="T1" fmla="*/ 609684 h 2279"/>
                <a:gd name="T2" fmla="*/ 96050096 w 4580"/>
                <a:gd name="T3" fmla="*/ 795687265 h 2279"/>
                <a:gd name="T4" fmla="*/ 609688 w 4580"/>
                <a:gd name="T5" fmla="*/ 837028571 h 2279"/>
                <a:gd name="T6" fmla="*/ 617598688 w 4580"/>
                <a:gd name="T7" fmla="*/ 1385323758 h 2279"/>
                <a:gd name="T8" fmla="*/ 2147483646 w 4580"/>
                <a:gd name="T9" fmla="*/ 754368577 h 2279"/>
                <a:gd name="T10" fmla="*/ 1961015954 w 4580"/>
                <a:gd name="T11" fmla="*/ 27952267 h 2279"/>
                <a:gd name="T12" fmla="*/ 1933650491 w 4580"/>
                <a:gd name="T13" fmla="*/ 609684 h 2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1" name="Google Shape;359;p4">
              <a:extLst>
                <a:ext uri="{FF2B5EF4-FFF2-40B4-BE49-F238E27FC236}">
                  <a16:creationId xmlns:a16="http://schemas.microsoft.com/office/drawing/2014/main" id="{8ECD0A71-7CA1-DEDD-75A4-CB2E651F6B40}"/>
                </a:ext>
              </a:extLst>
            </p:cNvPr>
            <p:cNvSpPr>
              <a:spLocks/>
            </p:cNvSpPr>
            <p:nvPr/>
          </p:nvSpPr>
          <p:spPr bwMode="auto">
            <a:xfrm>
              <a:off x="-976689" y="3172790"/>
              <a:ext cx="127885" cy="63635"/>
            </a:xfrm>
            <a:custGeom>
              <a:avLst/>
              <a:gdLst>
                <a:gd name="T0" fmla="*/ 1933650491 w 4580"/>
                <a:gd name="T1" fmla="*/ 609684 h 2279"/>
                <a:gd name="T2" fmla="*/ 96050096 w 4580"/>
                <a:gd name="T3" fmla="*/ 795687265 h 2279"/>
                <a:gd name="T4" fmla="*/ 609688 w 4580"/>
                <a:gd name="T5" fmla="*/ 837028571 h 2279"/>
                <a:gd name="T6" fmla="*/ 617598688 w 4580"/>
                <a:gd name="T7" fmla="*/ 1385323758 h 2279"/>
                <a:gd name="T8" fmla="*/ 2147483646 w 4580"/>
                <a:gd name="T9" fmla="*/ 754368577 h 2279"/>
                <a:gd name="T10" fmla="*/ 1961015954 w 4580"/>
                <a:gd name="T11" fmla="*/ 27952267 h 2279"/>
                <a:gd name="T12" fmla="*/ 1933650491 w 4580"/>
                <a:gd name="T13" fmla="*/ 609684 h 2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2" name="Google Shape;360;p4">
              <a:extLst>
                <a:ext uri="{FF2B5EF4-FFF2-40B4-BE49-F238E27FC236}">
                  <a16:creationId xmlns:a16="http://schemas.microsoft.com/office/drawing/2014/main" id="{5EFDFFCC-E612-164E-54B2-7EB0ACECE4C9}"/>
                </a:ext>
              </a:extLst>
            </p:cNvPr>
            <p:cNvSpPr>
              <a:spLocks/>
            </p:cNvSpPr>
            <p:nvPr/>
          </p:nvSpPr>
          <p:spPr bwMode="auto">
            <a:xfrm>
              <a:off x="-853858" y="3133754"/>
              <a:ext cx="1899" cy="1284"/>
            </a:xfrm>
            <a:custGeom>
              <a:avLst/>
              <a:gdLst>
                <a:gd name="T0" fmla="*/ 0 w 68"/>
                <a:gd name="T1" fmla="*/ 0 h 46"/>
                <a:gd name="T2" fmla="*/ 41359019 w 68"/>
                <a:gd name="T3" fmla="*/ 27315788 h 46"/>
                <a:gd name="T4" fmla="*/ 41359019 w 68"/>
                <a:gd name="T5" fmla="*/ 27315788 h 46"/>
                <a:gd name="T6" fmla="*/ 0 w 68"/>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46" extrusionOk="0">
                  <a:moveTo>
                    <a:pt x="0" y="0"/>
                  </a:moveTo>
                  <a:lnTo>
                    <a:pt x="68" y="45"/>
                  </a:lnTo>
                  <a:lnTo>
                    <a:pt x="0" y="0"/>
                  </a:lnTo>
                  <a:close/>
                </a:path>
              </a:pathLst>
            </a:custGeom>
            <a:solidFill>
              <a:srgbClr val="E0DC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3" name="Google Shape;361;p4">
              <a:extLst>
                <a:ext uri="{FF2B5EF4-FFF2-40B4-BE49-F238E27FC236}">
                  <a16:creationId xmlns:a16="http://schemas.microsoft.com/office/drawing/2014/main" id="{98FD8A45-C798-0B92-9AA0-A2515CF3245E}"/>
                </a:ext>
              </a:extLst>
            </p:cNvPr>
            <p:cNvSpPr>
              <a:spLocks/>
            </p:cNvSpPr>
            <p:nvPr/>
          </p:nvSpPr>
          <p:spPr bwMode="auto">
            <a:xfrm>
              <a:off x="-853858" y="3133754"/>
              <a:ext cx="1899" cy="1284"/>
            </a:xfrm>
            <a:custGeom>
              <a:avLst/>
              <a:gdLst>
                <a:gd name="T0" fmla="*/ 0 w 68"/>
                <a:gd name="T1" fmla="*/ 0 h 46"/>
                <a:gd name="T2" fmla="*/ 41359019 w 68"/>
                <a:gd name="T3" fmla="*/ 27315788 h 46"/>
                <a:gd name="T4" fmla="*/ 41359019 w 68"/>
                <a:gd name="T5" fmla="*/ 27315788 h 46"/>
                <a:gd name="T6" fmla="*/ 0 w 68"/>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46" fill="none" extrusionOk="0">
                  <a:moveTo>
                    <a:pt x="0" y="0"/>
                  </a:moveTo>
                  <a:lnTo>
                    <a:pt x="68" y="4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4" name="Google Shape;362;p4">
              <a:extLst>
                <a:ext uri="{FF2B5EF4-FFF2-40B4-BE49-F238E27FC236}">
                  <a16:creationId xmlns:a16="http://schemas.microsoft.com/office/drawing/2014/main" id="{5E211B56-20B2-FCEA-19F5-5CB284248EC6}"/>
                </a:ext>
              </a:extLst>
            </p:cNvPr>
            <p:cNvSpPr>
              <a:spLocks/>
            </p:cNvSpPr>
            <p:nvPr/>
          </p:nvSpPr>
          <p:spPr bwMode="auto">
            <a:xfrm>
              <a:off x="-851987" y="3135011"/>
              <a:ext cx="37835" cy="33395"/>
            </a:xfrm>
            <a:custGeom>
              <a:avLst/>
              <a:gdLst>
                <a:gd name="T0" fmla="*/ 609688 w 1355"/>
                <a:gd name="T1" fmla="*/ 0 h 1196"/>
                <a:gd name="T2" fmla="*/ 823067449 w 1355"/>
                <a:gd name="T3" fmla="*/ 726996194 h 1196"/>
                <a:gd name="T4" fmla="*/ 823067449 w 1355"/>
                <a:gd name="T5" fmla="*/ 726996194 h 1196"/>
                <a:gd name="T6" fmla="*/ 609688 w 1355"/>
                <a:gd name="T7" fmla="*/ 0 h 1196"/>
                <a:gd name="T8" fmla="*/ 609688 w 1355"/>
                <a:gd name="T9" fmla="*/ 0 h 1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5" h="1196" extrusionOk="0">
                  <a:moveTo>
                    <a:pt x="1" y="0"/>
                  </a:moveTo>
                  <a:lnTo>
                    <a:pt x="1354" y="1196"/>
                  </a:lnTo>
                  <a:lnTo>
                    <a:pt x="1" y="0"/>
                  </a:lnTo>
                  <a:close/>
                </a:path>
              </a:pathLst>
            </a:custGeom>
            <a:solidFill>
              <a:srgbClr val="F2EEE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5" name="Google Shape;363;p4">
              <a:extLst>
                <a:ext uri="{FF2B5EF4-FFF2-40B4-BE49-F238E27FC236}">
                  <a16:creationId xmlns:a16="http://schemas.microsoft.com/office/drawing/2014/main" id="{F0E845DD-4E36-7EB5-6283-2E6E01B66EB4}"/>
                </a:ext>
              </a:extLst>
            </p:cNvPr>
            <p:cNvSpPr>
              <a:spLocks/>
            </p:cNvSpPr>
            <p:nvPr/>
          </p:nvSpPr>
          <p:spPr bwMode="auto">
            <a:xfrm>
              <a:off x="-851987" y="3135011"/>
              <a:ext cx="37835" cy="33395"/>
            </a:xfrm>
            <a:custGeom>
              <a:avLst/>
              <a:gdLst>
                <a:gd name="T0" fmla="*/ 609688 w 1355"/>
                <a:gd name="T1" fmla="*/ 0 h 1196"/>
                <a:gd name="T2" fmla="*/ 823067449 w 1355"/>
                <a:gd name="T3" fmla="*/ 726996194 h 1196"/>
                <a:gd name="T4" fmla="*/ 823067449 w 1355"/>
                <a:gd name="T5" fmla="*/ 726996194 h 1196"/>
                <a:gd name="T6" fmla="*/ 609688 w 1355"/>
                <a:gd name="T7" fmla="*/ 0 h 1196"/>
                <a:gd name="T8" fmla="*/ 609688 w 1355"/>
                <a:gd name="T9" fmla="*/ 0 h 1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5" h="1196" fill="none" extrusionOk="0">
                  <a:moveTo>
                    <a:pt x="1" y="0"/>
                  </a:moveTo>
                  <a:lnTo>
                    <a:pt x="1354" y="119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6" name="Google Shape;364;p4">
              <a:extLst>
                <a:ext uri="{FF2B5EF4-FFF2-40B4-BE49-F238E27FC236}">
                  <a16:creationId xmlns:a16="http://schemas.microsoft.com/office/drawing/2014/main" id="{5B43491E-9931-2BAB-E253-A07F566697B8}"/>
                </a:ext>
              </a:extLst>
            </p:cNvPr>
            <p:cNvSpPr>
              <a:spLocks/>
            </p:cNvSpPr>
            <p:nvPr/>
          </p:nvSpPr>
          <p:spPr bwMode="auto">
            <a:xfrm>
              <a:off x="-853858" y="3041163"/>
              <a:ext cx="56068" cy="127243"/>
            </a:xfrm>
            <a:custGeom>
              <a:avLst/>
              <a:gdLst>
                <a:gd name="T0" fmla="*/ 616977214 w 2008"/>
                <a:gd name="T1" fmla="*/ 0 h 4557"/>
                <a:gd name="T2" fmla="*/ 0 w 2008"/>
                <a:gd name="T3" fmla="*/ 2015735077 h 4557"/>
                <a:gd name="T4" fmla="*/ 41340461 w 2008"/>
                <a:gd name="T5" fmla="*/ 2043099889 h 4557"/>
                <a:gd name="T6" fmla="*/ 863781039 w 2008"/>
                <a:gd name="T7" fmla="*/ 2147483646 h 4557"/>
                <a:gd name="T8" fmla="*/ 1220588018 w 2008"/>
                <a:gd name="T9" fmla="*/ 534940378 h 4557"/>
                <a:gd name="T10" fmla="*/ 616977214 w 2008"/>
                <a:gd name="T11" fmla="*/ 0 h 45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8" h="4557" extrusionOk="0">
                  <a:moveTo>
                    <a:pt x="1015" y="0"/>
                  </a:moveTo>
                  <a:lnTo>
                    <a:pt x="0" y="3316"/>
                  </a:lnTo>
                  <a:lnTo>
                    <a:pt x="68" y="3361"/>
                  </a:lnTo>
                  <a:lnTo>
                    <a:pt x="1421" y="4557"/>
                  </a:lnTo>
                  <a:lnTo>
                    <a:pt x="2008" y="880"/>
                  </a:lnTo>
                  <a:lnTo>
                    <a:pt x="10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sp>
          <p:nvSpPr>
            <p:cNvPr id="277" name="Google Shape;365;p4">
              <a:extLst>
                <a:ext uri="{FF2B5EF4-FFF2-40B4-BE49-F238E27FC236}">
                  <a16:creationId xmlns:a16="http://schemas.microsoft.com/office/drawing/2014/main" id="{6D2DD2C9-127E-39D4-5E5A-FB219D677D65}"/>
                </a:ext>
              </a:extLst>
            </p:cNvPr>
            <p:cNvSpPr>
              <a:spLocks/>
            </p:cNvSpPr>
            <p:nvPr/>
          </p:nvSpPr>
          <p:spPr bwMode="auto">
            <a:xfrm>
              <a:off x="-853858" y="3041163"/>
              <a:ext cx="56068" cy="127243"/>
            </a:xfrm>
            <a:custGeom>
              <a:avLst/>
              <a:gdLst>
                <a:gd name="T0" fmla="*/ 616977214 w 2008"/>
                <a:gd name="T1" fmla="*/ 0 h 4557"/>
                <a:gd name="T2" fmla="*/ 0 w 2008"/>
                <a:gd name="T3" fmla="*/ 2015735077 h 4557"/>
                <a:gd name="T4" fmla="*/ 41340461 w 2008"/>
                <a:gd name="T5" fmla="*/ 2043099889 h 4557"/>
                <a:gd name="T6" fmla="*/ 863781039 w 2008"/>
                <a:gd name="T7" fmla="*/ 2147483646 h 4557"/>
                <a:gd name="T8" fmla="*/ 1220588018 w 2008"/>
                <a:gd name="T9" fmla="*/ 534940378 h 4557"/>
                <a:gd name="T10" fmla="*/ 616977214 w 2008"/>
                <a:gd name="T11" fmla="*/ 0 h 45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8" h="4557" fill="none" extrusionOk="0">
                  <a:moveTo>
                    <a:pt x="1015" y="0"/>
                  </a:moveTo>
                  <a:lnTo>
                    <a:pt x="0" y="3316"/>
                  </a:lnTo>
                  <a:lnTo>
                    <a:pt x="68" y="3361"/>
                  </a:lnTo>
                  <a:lnTo>
                    <a:pt x="1421" y="4557"/>
                  </a:lnTo>
                  <a:lnTo>
                    <a:pt x="2008" y="880"/>
                  </a:lnTo>
                  <a:lnTo>
                    <a:pt x="10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x-none">
                <a:solidFill>
                  <a:prstClr val="black"/>
                </a:solidFill>
              </a:endParaRPr>
            </a:p>
          </p:txBody>
        </p:sp>
      </p:grpSp>
      <p:sp>
        <p:nvSpPr>
          <p:cNvPr id="282" name="Google Shape;282;p4"/>
          <p:cNvSpPr txBox="1">
            <a:spLocks noGrp="1"/>
          </p:cNvSpPr>
          <p:nvPr>
            <p:ph type="body" idx="1"/>
          </p:nvPr>
        </p:nvSpPr>
        <p:spPr>
          <a:xfrm>
            <a:off x="955867" y="1424733"/>
            <a:ext cx="10272000" cy="4708000"/>
          </a:xfrm>
          <a:prstGeom prst="rect">
            <a:avLst/>
          </a:prstGeom>
        </p:spPr>
        <p:txBody>
          <a:bodyPr spcFirstLastPara="1" lIns="91425" tIns="91425" rIns="91425" bIns="91425" anchor="ctr">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lIns="91425" tIns="91425" rIns="91425" bIns="91425">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extLst>
      <p:ext uri="{BB962C8B-B14F-4D97-AF65-F5344CB8AC3E}">
        <p14:creationId xmlns:p14="http://schemas.microsoft.com/office/powerpoint/2010/main" val="22303261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17334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E2E7E4-0D6D-A75C-2ED4-E53A69F0B137}"/>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14C5D5AC-A967-484C-B016-6463ACA305E5}" type="datetimeFigureOut">
              <a:rPr lang="zh-CN" altLang="en-US">
                <a:solidFill>
                  <a:prstClr val="black"/>
                </a:solidFill>
              </a:rPr>
              <a:pPr>
                <a:defRPr/>
              </a:pPr>
              <a:t>2024/11/23</a:t>
            </a:fld>
            <a:endParaRPr lang="zh-CN" altLang="en-US">
              <a:solidFill>
                <a:prstClr val="black"/>
              </a:solidFill>
            </a:endParaRPr>
          </a:p>
        </p:txBody>
      </p:sp>
      <p:sp>
        <p:nvSpPr>
          <p:cNvPr id="3" name="页脚占位符 2">
            <a:extLst>
              <a:ext uri="{FF2B5EF4-FFF2-40B4-BE49-F238E27FC236}">
                <a16:creationId xmlns:a16="http://schemas.microsoft.com/office/drawing/2014/main" id="{69A18D41-AD24-A5E3-79A3-1E1B0F59E808}"/>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A29D1A50-194C-8362-2C5B-8657EFA6FF39}"/>
              </a:ext>
            </a:extLst>
          </p:cNvPr>
          <p:cNvSpPr>
            <a:spLocks noGrp="1"/>
          </p:cNvSpPr>
          <p:nvPr>
            <p:ph type="sldNum" sz="quarter" idx="12"/>
          </p:nvPr>
        </p:nvSpPr>
        <p:spPr>
          <a:xfrm>
            <a:off x="8610600" y="6356350"/>
            <a:ext cx="2743200" cy="365125"/>
          </a:xfr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15F69F6-9FF9-394C-8F7C-72D653755881}" type="slidenum">
              <a:rPr lang="zh-CN" altLang="en-US">
                <a:solidFill>
                  <a:prstClr val="black"/>
                </a:solidFill>
              </a:rPr>
              <a:pPr fontAlgn="base">
                <a:spcBef>
                  <a:spcPct val="0"/>
                </a:spcBef>
                <a:spcAft>
                  <a:spcPct val="0"/>
                </a:spcAft>
                <a:defRPr/>
              </a:pPr>
              <a:t>‹#›</a:t>
            </a:fld>
            <a:endParaRPr lang="zh-CN" altLang="en-US">
              <a:solidFill>
                <a:prstClr val="black"/>
              </a:solidFill>
            </a:endParaRPr>
          </a:p>
        </p:txBody>
      </p:sp>
    </p:spTree>
    <p:extLst>
      <p:ext uri="{BB962C8B-B14F-4D97-AF65-F5344CB8AC3E}">
        <p14:creationId xmlns:p14="http://schemas.microsoft.com/office/powerpoint/2010/main" val="291564286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F0040B2-C7C2-EC40-2A0C-966AD4FC0382}"/>
              </a:ext>
            </a:extLst>
          </p:cNvPr>
          <p:cNvSpPr>
            <a:spLocks/>
          </p:cNvSpPr>
          <p:nvPr/>
        </p:nvSpPr>
        <p:spPr bwMode="auto">
          <a:xfrm flipV="1">
            <a:off x="-4763" y="714375"/>
            <a:ext cx="1589088" cy="508000"/>
          </a:xfrm>
          <a:custGeom>
            <a:avLst/>
            <a:gdLst>
              <a:gd name="T0" fmla="*/ 273053706 w 9248"/>
              <a:gd name="T1" fmla="*/ 12131599 h 10000"/>
              <a:gd name="T2" fmla="*/ 233695941 w 9248"/>
              <a:gd name="T3" fmla="*/ 485140 h 10000"/>
              <a:gd name="T4" fmla="*/ 232839710 w 9248"/>
              <a:gd name="T5" fmla="*/ 242570 h 10000"/>
              <a:gd name="T6" fmla="*/ 230389064 w 9248"/>
              <a:gd name="T7" fmla="*/ 0 h 10000"/>
              <a:gd name="T8" fmla="*/ 214799575 w 9248"/>
              <a:gd name="T9" fmla="*/ 0 h 10000"/>
              <a:gd name="T10" fmla="*/ 0 w 9248"/>
              <a:gd name="T11" fmla="*/ 180645 h 10000"/>
              <a:gd name="T12" fmla="*/ 738184 w 9248"/>
              <a:gd name="T13" fmla="*/ 25806400 h 10000"/>
              <a:gd name="T14" fmla="*/ 214799575 w 9248"/>
              <a:gd name="T15" fmla="*/ 25718668 h 10000"/>
              <a:gd name="T16" fmla="*/ 230389064 w 9248"/>
              <a:gd name="T17" fmla="*/ 25718668 h 10000"/>
              <a:gd name="T18" fmla="*/ 232839710 w 9248"/>
              <a:gd name="T19" fmla="*/ 25476098 h 10000"/>
              <a:gd name="T20" fmla="*/ 233695941 w 9248"/>
              <a:gd name="T21" fmla="*/ 25233478 h 10000"/>
              <a:gd name="T22" fmla="*/ 273053706 w 9248"/>
              <a:gd name="T23" fmla="*/ 13587070 h 10000"/>
              <a:gd name="T24" fmla="*/ 273053706 w 9248"/>
              <a:gd name="T25" fmla="*/ 12131599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x-none">
              <a:solidFill>
                <a:prstClr val="black"/>
              </a:solidFill>
            </a:endParaRPr>
          </a:p>
        </p:txBody>
      </p:sp>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8B3DDCE-4744-4D4B-6DFE-4C73E1A9CD57}"/>
              </a:ext>
            </a:extLst>
          </p:cNvPr>
          <p:cNvSpPr>
            <a:spLocks noGrp="1"/>
          </p:cNvSpPr>
          <p:nvPr>
            <p:ph type="dt" sz="half" idx="10"/>
          </p:nvPr>
        </p:nvSpPr>
        <p:spPr>
          <a:xfrm>
            <a:off x="0" y="0"/>
            <a:ext cx="0" cy="0"/>
          </a:xfrm>
        </p:spPr>
        <p:txBody>
          <a:bodyPr/>
          <a:lstStyle>
            <a:lvl1pPr>
              <a:defRPr/>
            </a:lvl1pPr>
          </a:lstStyle>
          <a:p>
            <a:pPr eaLnBrk="0" fontAlgn="base" hangingPunct="0">
              <a:spcBef>
                <a:spcPct val="0"/>
              </a:spcBef>
              <a:spcAft>
                <a:spcPct val="0"/>
              </a:spcAft>
              <a:defRPr/>
            </a:pPr>
            <a:fld id="{321004BB-10FE-D04D-8EE1-C297D243399A}" type="datetimeFigureOut">
              <a:rPr lang="en-US">
                <a:solidFill>
                  <a:prstClr val="black"/>
                </a:solidFill>
              </a:rPr>
              <a:pPr eaLnBrk="0" fontAlgn="base" hangingPunct="0">
                <a:spcBef>
                  <a:spcPct val="0"/>
                </a:spcBef>
                <a:spcAft>
                  <a:spcPct val="0"/>
                </a:spcAft>
                <a:defRPr/>
              </a:pPr>
              <a:t>11/23/2024</a:t>
            </a:fld>
            <a:endParaRPr lang="en-US">
              <a:solidFill>
                <a:prstClr val="black"/>
              </a:solidFill>
            </a:endParaRPr>
          </a:p>
        </p:txBody>
      </p:sp>
      <p:sp>
        <p:nvSpPr>
          <p:cNvPr id="6" name="Footer Placeholder 4">
            <a:extLst>
              <a:ext uri="{FF2B5EF4-FFF2-40B4-BE49-F238E27FC236}">
                <a16:creationId xmlns:a16="http://schemas.microsoft.com/office/drawing/2014/main" id="{5FE167F4-1E72-7D1A-29DD-DC0185D32905}"/>
              </a:ext>
            </a:extLst>
          </p:cNvPr>
          <p:cNvSpPr>
            <a:spLocks noGrp="1"/>
          </p:cNvSpPr>
          <p:nvPr>
            <p:ph type="ftr" sz="quarter" idx="11"/>
          </p:nvPr>
        </p:nvSpPr>
        <p:spPr>
          <a:xfrm>
            <a:off x="0" y="0"/>
            <a:ext cx="0" cy="0"/>
          </a:xfrm>
        </p:spPr>
        <p:txBody>
          <a:bodyPr/>
          <a:lstStyle>
            <a:lvl1pPr>
              <a:defRPr/>
            </a:lvl1pPr>
          </a:lstStyle>
          <a:p>
            <a:pPr eaLnBrk="0" fontAlgn="base" hangingPunct="0">
              <a:spcBef>
                <a:spcPct val="0"/>
              </a:spcBef>
              <a:spcAft>
                <a:spcPct val="0"/>
              </a:spcAft>
              <a:defRPr/>
            </a:pPr>
            <a:endParaRPr lang="en-US">
              <a:solidFill>
                <a:prstClr val="black"/>
              </a:solidFill>
            </a:endParaRPr>
          </a:p>
        </p:txBody>
      </p:sp>
      <p:sp>
        <p:nvSpPr>
          <p:cNvPr id="7" name="Slide Number Placeholder 5">
            <a:extLst>
              <a:ext uri="{FF2B5EF4-FFF2-40B4-BE49-F238E27FC236}">
                <a16:creationId xmlns:a16="http://schemas.microsoft.com/office/drawing/2014/main" id="{AD05E9AB-03B4-ED8C-D844-0F7AD6FA7379}"/>
              </a:ext>
            </a:extLst>
          </p:cNvPr>
          <p:cNvSpPr>
            <a:spLocks noGrp="1"/>
          </p:cNvSpPr>
          <p:nvPr>
            <p:ph type="sldNum" sz="quarter" idx="12"/>
          </p:nvPr>
        </p:nvSpPr>
        <p:spPr>
          <a:xfrm>
            <a:off x="0" y="0"/>
            <a:ext cx="0" cy="0"/>
          </a:xfrm>
        </p:spPr>
        <p:txBody>
          <a:bodyPr/>
          <a:lstStyle>
            <a:lvl1pPr>
              <a:defRPr/>
            </a:lvl1pPr>
          </a:lstStyle>
          <a:p>
            <a:pPr eaLnBrk="0" fontAlgn="base" hangingPunct="0">
              <a:spcBef>
                <a:spcPct val="0"/>
              </a:spcBef>
              <a:spcAft>
                <a:spcPct val="0"/>
              </a:spcAft>
              <a:defRPr/>
            </a:pPr>
            <a:fld id="{13F361BA-86E7-0A42-AC99-26F1A6E68932}" type="slidenum">
              <a:rPr lang="en-US">
                <a:solidFill>
                  <a:prstClr val="black"/>
                </a:solidFill>
              </a:rPr>
              <a:pPr eaLnBrk="0" fontAlgn="base" hangingPunct="0">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94897027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12711CB-C2E7-62F8-9F30-7F6E46E5C8C6}"/>
              </a:ext>
            </a:extLst>
          </p:cNvPr>
          <p:cNvSpPr>
            <a:spLocks noGrp="1"/>
          </p:cNvSpPr>
          <p:nvPr>
            <p:ph type="dt" sz="half" idx="10"/>
          </p:nvPr>
        </p:nvSpPr>
        <p:spPr>
          <a:xfrm>
            <a:off x="0" y="0"/>
            <a:ext cx="0" cy="0"/>
          </a:xfrm>
        </p:spPr>
        <p:txBody>
          <a:bodyPr/>
          <a:lstStyle>
            <a:lvl1pPr>
              <a:defRPr>
                <a:solidFill>
                  <a:prstClr val="black">
                    <a:tint val="75000"/>
                  </a:prstClr>
                </a:solidFill>
              </a:defRPr>
            </a:lvl1pPr>
          </a:lstStyle>
          <a:p>
            <a:pPr eaLnBrk="0" fontAlgn="base" hangingPunct="0">
              <a:spcBef>
                <a:spcPct val="0"/>
              </a:spcBef>
              <a:spcAft>
                <a:spcPct val="0"/>
              </a:spcAft>
              <a:defRPr/>
            </a:pPr>
            <a:fld id="{70A00462-7C84-4E4F-BB96-A92389ACB105}" type="datetimeFigureOut">
              <a:rPr lang="en-US"/>
              <a:pPr eaLnBrk="0" fontAlgn="base" hangingPunct="0">
                <a:spcBef>
                  <a:spcPct val="0"/>
                </a:spcBef>
                <a:spcAft>
                  <a:spcPct val="0"/>
                </a:spcAft>
                <a:defRPr/>
              </a:pPr>
              <a:t>11/23/2024</a:t>
            </a:fld>
            <a:endParaRPr lang="en-US"/>
          </a:p>
        </p:txBody>
      </p:sp>
      <p:sp>
        <p:nvSpPr>
          <p:cNvPr id="5" name="Footer Placeholder 4">
            <a:extLst>
              <a:ext uri="{FF2B5EF4-FFF2-40B4-BE49-F238E27FC236}">
                <a16:creationId xmlns:a16="http://schemas.microsoft.com/office/drawing/2014/main" id="{65A4DEAD-F1AD-9053-1459-7AB01885087F}"/>
              </a:ext>
            </a:extLst>
          </p:cNvPr>
          <p:cNvSpPr>
            <a:spLocks noGrp="1"/>
          </p:cNvSpPr>
          <p:nvPr>
            <p:ph type="ftr" sz="quarter" idx="11"/>
          </p:nvPr>
        </p:nvSpPr>
        <p:spPr>
          <a:xfrm>
            <a:off x="0" y="0"/>
            <a:ext cx="0" cy="0"/>
          </a:xfrm>
        </p:spPr>
        <p:txBody>
          <a:bodyPr/>
          <a:lstStyle>
            <a:lvl1pPr>
              <a:defRPr>
                <a:solidFill>
                  <a:prstClr val="black">
                    <a:tint val="75000"/>
                  </a:prstClr>
                </a:solidFill>
              </a:defRPr>
            </a:lvl1pPr>
          </a:lstStyle>
          <a:p>
            <a:pPr eaLnBrk="0" fontAlgn="base" hangingPunct="0">
              <a:spcBef>
                <a:spcPct val="0"/>
              </a:spcBef>
              <a:spcAft>
                <a:spcPct val="0"/>
              </a:spcAft>
              <a:defRPr/>
            </a:pPr>
            <a:endParaRPr lang="en-US"/>
          </a:p>
        </p:txBody>
      </p:sp>
      <p:sp>
        <p:nvSpPr>
          <p:cNvPr id="6" name="Slide Number Placeholder 5">
            <a:extLst>
              <a:ext uri="{FF2B5EF4-FFF2-40B4-BE49-F238E27FC236}">
                <a16:creationId xmlns:a16="http://schemas.microsoft.com/office/drawing/2014/main" id="{13C75AF5-DAF8-AC3B-34AD-F79CA7E0360E}"/>
              </a:ext>
            </a:extLst>
          </p:cNvPr>
          <p:cNvSpPr>
            <a:spLocks noGrp="1"/>
          </p:cNvSpPr>
          <p:nvPr>
            <p:ph type="sldNum" sz="quarter" idx="12"/>
          </p:nvPr>
        </p:nvSpPr>
        <p:spPr>
          <a:xfrm>
            <a:off x="0" y="0"/>
            <a:ext cx="0" cy="0"/>
          </a:xfrm>
        </p:spPr>
        <p:txBody>
          <a:bodyPr/>
          <a:lstStyle>
            <a:lvl1pPr>
              <a:defRPr/>
            </a:lvl1pPr>
          </a:lstStyle>
          <a:p>
            <a:pPr eaLnBrk="0" fontAlgn="base" hangingPunct="0">
              <a:spcBef>
                <a:spcPct val="0"/>
              </a:spcBef>
              <a:spcAft>
                <a:spcPct val="0"/>
              </a:spcAft>
              <a:defRPr/>
            </a:pPr>
            <a:fld id="{C58BCF84-54D4-2F40-8D3B-00FB387FDBE4}" type="slidenum">
              <a:rPr lang="en-US" altLang="en-US">
                <a:solidFill>
                  <a:prstClr val="black"/>
                </a:solidFill>
              </a:rPr>
              <a:pPr eaLnBrk="0" fontAlgn="base" hangingPunct="0">
                <a:spcBef>
                  <a:spcPct val="0"/>
                </a:spcBef>
                <a:spcAft>
                  <a:spcPct val="0"/>
                </a:spcAft>
                <a:defRPr/>
              </a:pPr>
              <a:t>‹#›</a:t>
            </a:fld>
            <a:endParaRPr lang="en-US" altLang="en-US">
              <a:solidFill>
                <a:prstClr val="black"/>
              </a:solidFill>
            </a:endParaRPr>
          </a:p>
        </p:txBody>
      </p:sp>
    </p:spTree>
    <p:extLst>
      <p:ext uri="{BB962C8B-B14F-4D97-AF65-F5344CB8AC3E}">
        <p14:creationId xmlns:p14="http://schemas.microsoft.com/office/powerpoint/2010/main" val="374068020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52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474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2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D1BB-1A94-4428-806C-687DFEB23E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950AE3-94F0-4B07-9859-22E93F3D8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0526A-283B-42A1-9B4C-619C8252A0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2CFE47-6F85-405E-8A6B-5BDAA8B83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E9B0FD-025E-4DC2-8F50-849A95F37B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50BA0-6ED6-4F65-BBC4-14B3DC755A85}"/>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8" name="Footer Placeholder 7">
            <a:extLst>
              <a:ext uri="{FF2B5EF4-FFF2-40B4-BE49-F238E27FC236}">
                <a16:creationId xmlns:a16="http://schemas.microsoft.com/office/drawing/2014/main" id="{45A2466B-C297-4F3D-97F9-D78F148A8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E9C27-D5A4-4F09-8F3C-3B9D8942370B}"/>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1935252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080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660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321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830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418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617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0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84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51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2718113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04E6-62F2-4557-84D0-6D08F15C9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1A643-3CDA-4D20-8508-EC64DFF44384}"/>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4" name="Footer Placeholder 3">
            <a:extLst>
              <a:ext uri="{FF2B5EF4-FFF2-40B4-BE49-F238E27FC236}">
                <a16:creationId xmlns:a16="http://schemas.microsoft.com/office/drawing/2014/main" id="{F6204C44-BDDD-4D19-AF2C-96AFFFCC5A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6E88F8-30CD-4BAD-9AFA-9B8EEE05E834}"/>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6711364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435565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18593591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219999560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10888749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402560158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40574136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16768914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257429988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2247996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408305025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F971B3-B776-4B1B-8319-32312043A51E}"/>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3" name="Footer Placeholder 2">
            <a:extLst>
              <a:ext uri="{FF2B5EF4-FFF2-40B4-BE49-F238E27FC236}">
                <a16:creationId xmlns:a16="http://schemas.microsoft.com/office/drawing/2014/main" id="{65435BBC-9451-4887-B6D7-5080D98A8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A75858-07AC-4128-9537-8EF7993E9D8D}"/>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7668965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84853226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347409"/>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17516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079A-590A-4A37-8389-2350FA40F3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00A25-A219-4981-8918-32F277FDED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476C0-51AA-4004-B2D9-B9A28FCBA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16D15D-25D6-470F-A9E4-CF0214FB13A9}"/>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6" name="Footer Placeholder 5">
            <a:extLst>
              <a:ext uri="{FF2B5EF4-FFF2-40B4-BE49-F238E27FC236}">
                <a16:creationId xmlns:a16="http://schemas.microsoft.com/office/drawing/2014/main" id="{F4C4149F-3BD2-42DA-95B9-EC982B9D8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E4A8C-968B-4754-B57A-E485F2B32D2C}"/>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3520067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5E3C-9317-4CE7-9A8D-A5C80AF67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AEAC84-8BD1-4041-BD20-539A34DEF4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3A3B3F-9702-4B5A-968D-164F4BBE28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59B42-DA47-43B0-94F2-BF1088CCD9E9}"/>
              </a:ext>
            </a:extLst>
          </p:cNvPr>
          <p:cNvSpPr>
            <a:spLocks noGrp="1"/>
          </p:cNvSpPr>
          <p:nvPr>
            <p:ph type="dt" sz="half" idx="10"/>
          </p:nvPr>
        </p:nvSpPr>
        <p:spPr/>
        <p:txBody>
          <a:bodyPr/>
          <a:lstStyle/>
          <a:p>
            <a:fld id="{F1C293FB-280B-4855-8D06-31D9DD87625B}" type="datetimeFigureOut">
              <a:rPr lang="en-US" smtClean="0"/>
              <a:t>11/23/2024</a:t>
            </a:fld>
            <a:endParaRPr lang="en-US"/>
          </a:p>
        </p:txBody>
      </p:sp>
      <p:sp>
        <p:nvSpPr>
          <p:cNvPr id="6" name="Footer Placeholder 5">
            <a:extLst>
              <a:ext uri="{FF2B5EF4-FFF2-40B4-BE49-F238E27FC236}">
                <a16:creationId xmlns:a16="http://schemas.microsoft.com/office/drawing/2014/main" id="{40659404-2584-464C-AD82-EDCB66BBC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FDD82-2447-4AF1-B21F-6F3B487FE991}"/>
              </a:ext>
            </a:extLst>
          </p:cNvPr>
          <p:cNvSpPr>
            <a:spLocks noGrp="1"/>
          </p:cNvSpPr>
          <p:nvPr>
            <p:ph type="sldNum" sz="quarter" idx="12"/>
          </p:nvPr>
        </p:nvSpPr>
        <p:spPr/>
        <p:txBody>
          <a:bodyPr/>
          <a:lstStyle/>
          <a:p>
            <a:fld id="{BE36FCC0-256C-4B7D-BFD1-03EA4275BEBF}" type="slidenum">
              <a:rPr lang="en-US" smtClean="0"/>
              <a:t>‹#›</a:t>
            </a:fld>
            <a:endParaRPr lang="en-US"/>
          </a:p>
        </p:txBody>
      </p:sp>
    </p:spTree>
    <p:extLst>
      <p:ext uri="{BB962C8B-B14F-4D97-AF65-F5344CB8AC3E}">
        <p14:creationId xmlns:p14="http://schemas.microsoft.com/office/powerpoint/2010/main" val="426086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3.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5.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EC372-FB5E-4F8E-BD81-AA29CACC8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C34E4A-0153-4DC6-A373-15F6D7A97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9FFF9-A200-4E9D-A0A2-668B7C57F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293FB-280B-4855-8D06-31D9DD87625B}" type="datetimeFigureOut">
              <a:rPr lang="en-US" smtClean="0"/>
              <a:t>11/23/2024</a:t>
            </a:fld>
            <a:endParaRPr lang="en-US"/>
          </a:p>
        </p:txBody>
      </p:sp>
      <p:sp>
        <p:nvSpPr>
          <p:cNvPr id="5" name="Footer Placeholder 4">
            <a:extLst>
              <a:ext uri="{FF2B5EF4-FFF2-40B4-BE49-F238E27FC236}">
                <a16:creationId xmlns:a16="http://schemas.microsoft.com/office/drawing/2014/main" id="{F8CEC724-A8B4-411D-A70C-C4A8AEE19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D427A-F7CE-4F8B-9BC6-CB0FC8B01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6FCC0-256C-4B7D-BFD1-03EA4275BEBF}" type="slidenum">
              <a:rPr lang="en-US" smtClean="0"/>
              <a:t>‹#›</a:t>
            </a:fld>
            <a:endParaRPr lang="en-US"/>
          </a:p>
        </p:txBody>
      </p:sp>
    </p:spTree>
    <p:extLst>
      <p:ext uri="{BB962C8B-B14F-4D97-AF65-F5344CB8AC3E}">
        <p14:creationId xmlns:p14="http://schemas.microsoft.com/office/powerpoint/2010/main" val="389685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25017268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469861794"/>
      </p:ext>
    </p:extLst>
  </p:cSld>
  <p:clrMap bg1="lt1" tx1="dk1" bg2="lt2" tx2="dk2" accent1="accent1" accent2="accent2" accent3="accent3" accent4="accent4" accent5="accent5" accent6="accent6" hlink="hlink" folHlink="folHlink"/>
  <p:sldLayoutIdLst>
    <p:sldLayoutId id="2147483677" r:id="rId1"/>
    <p:sldLayoutId id="214748367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6F0A7FE-9850-ED76-EC0F-9AAC2AA8E52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endParaRPr lang="vi-VN" altLang="x-none"/>
          </a:p>
        </p:txBody>
      </p:sp>
      <p:sp>
        <p:nvSpPr>
          <p:cNvPr id="1027" name="Text Placeholder 2">
            <a:extLst>
              <a:ext uri="{FF2B5EF4-FFF2-40B4-BE49-F238E27FC236}">
                <a16:creationId xmlns:a16="http://schemas.microsoft.com/office/drawing/2014/main" id="{6B62947C-9D80-63FD-3FE7-D48EC5D9B97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endParaRPr lang="vi-VN" altLang="x-none"/>
          </a:p>
        </p:txBody>
      </p:sp>
      <p:sp>
        <p:nvSpPr>
          <p:cNvPr id="4" name="Date Placeholder 3">
            <a:extLst>
              <a:ext uri="{FF2B5EF4-FFF2-40B4-BE49-F238E27FC236}">
                <a16:creationId xmlns:a16="http://schemas.microsoft.com/office/drawing/2014/main" id="{D9AC6F13-A515-C38E-8BF5-BAFE375C2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42EDEEB-8D1C-CD49-8F04-ADE73EBB294F}" type="datetimeFigureOut">
              <a:rPr lang="vi-VN">
                <a:solidFill>
                  <a:prstClr val="black">
                    <a:tint val="75000"/>
                  </a:prstClr>
                </a:solidFill>
              </a:rPr>
              <a:pPr>
                <a:defRPr/>
              </a:pPr>
              <a:t>23/11/2024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B9EA297-C2A1-DD11-7FDE-86F0C1595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8A54923B-FCF7-41CC-685E-428BB5849AF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fontAlgn="base">
              <a:spcBef>
                <a:spcPct val="0"/>
              </a:spcBef>
              <a:spcAft>
                <a:spcPct val="0"/>
              </a:spcAft>
              <a:defRPr/>
            </a:pPr>
            <a:fld id="{8D9D7A1E-6A78-ED47-B05F-54666617B9D4}" type="slidenum">
              <a:rPr lang="vi-VN" altLang="x-none"/>
              <a:pPr fontAlgn="base">
                <a:spcBef>
                  <a:spcPct val="0"/>
                </a:spcBef>
                <a:spcAft>
                  <a:spcPct val="0"/>
                </a:spcAft>
                <a:defRPr/>
              </a:pPr>
              <a:t>‹#›</a:t>
            </a:fld>
            <a:endParaRPr lang="vi-VN" altLang="x-none"/>
          </a:p>
        </p:txBody>
      </p:sp>
    </p:spTree>
    <p:extLst>
      <p:ext uri="{BB962C8B-B14F-4D97-AF65-F5344CB8AC3E}">
        <p14:creationId xmlns:p14="http://schemas.microsoft.com/office/powerpoint/2010/main" val="106091026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0132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189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6821A-882B-429B-BADE-C9B4BD41CECE}" type="datetimeFigureOut">
              <a:rPr lang="zh-CN" altLang="en-US" smtClean="0"/>
              <a:t>2024/11/23</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105-A130-4487-B4A0-B249F736CD48}" type="slidenum">
              <a:rPr lang="zh-CN" altLang="en-US" smtClean="0"/>
              <a:t>‹#›</a:t>
            </a:fld>
            <a:endParaRPr lang="zh-CN" altLang="en-US"/>
          </a:p>
        </p:txBody>
      </p:sp>
      <p:sp>
        <p:nvSpPr>
          <p:cNvPr id="7" name="文本框 6"/>
          <p:cNvSpPr txBox="1"/>
          <p:nvPr userDrawn="1"/>
        </p:nvSpPr>
        <p:spPr>
          <a:xfrm>
            <a:off x="4318000" y="2971802"/>
            <a:ext cx="3556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10" name="图片 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115985265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png"/><Relationship Id="rId5" Type="http://schemas.openxmlformats.org/officeDocument/2006/relationships/slideLayout" Target="../slideLayouts/slideLayout2.xml"/><Relationship Id="rId4" Type="http://schemas.microsoft.com/office/2007/relationships/media" Target="../media/media3.mp3"/></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jpeg"/><Relationship Id="rId4" Type="http://schemas.microsoft.com/office/2007/relationships/hdphoto" Target="../media/hdphoto8.wdp"/><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7.jpe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1.xml"/><Relationship Id="rId5" Type="http://schemas.openxmlformats.org/officeDocument/2006/relationships/image" Target="../media/image79.pn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xml"/><Relationship Id="rId7" Type="http://schemas.openxmlformats.org/officeDocument/2006/relationships/image" Target="../media/image8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9.png"/><Relationship Id="rId5" Type="http://schemas.openxmlformats.org/officeDocument/2006/relationships/notesSlide" Target="../notesSlides/notesSlide15.xml"/><Relationship Id="rId10" Type="http://schemas.openxmlformats.org/officeDocument/2006/relationships/image" Target="../media/image81.png"/><Relationship Id="rId4" Type="http://schemas.openxmlformats.org/officeDocument/2006/relationships/slideLayout" Target="../slideLayouts/slideLayout66.xm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4.wdp"/><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0149" y="1562121"/>
            <a:ext cx="9702803" cy="3298452"/>
            <a:chOff x="0" y="0"/>
            <a:chExt cx="3907097" cy="3386337"/>
          </a:xfrm>
        </p:grpSpPr>
        <p:sp>
          <p:nvSpPr>
            <p:cNvPr id="3" name="Freeform 3"/>
            <p:cNvSpPr/>
            <p:nvPr/>
          </p:nvSpPr>
          <p:spPr>
            <a:xfrm>
              <a:off x="-1" y="0"/>
              <a:ext cx="3914756" cy="3386337"/>
            </a:xfrm>
            <a:custGeom>
              <a:avLst/>
              <a:gdLst/>
              <a:ahLst/>
              <a:cxnLst/>
              <a:rect l="l" t="t" r="r" b="b"/>
              <a:pathLst>
                <a:path w="3914756" h="3386337">
                  <a:moveTo>
                    <a:pt x="3408317" y="3369418"/>
                  </a:moveTo>
                  <a:cubicBezTo>
                    <a:pt x="3408317" y="3369418"/>
                    <a:pt x="3171321" y="3359449"/>
                    <a:pt x="2809181" y="3372893"/>
                  </a:cubicBezTo>
                  <a:cubicBezTo>
                    <a:pt x="2447043" y="3386337"/>
                    <a:pt x="490924" y="3386337"/>
                    <a:pt x="490924" y="3386337"/>
                  </a:cubicBezTo>
                  <a:cubicBezTo>
                    <a:pt x="245502" y="3386337"/>
                    <a:pt x="32509" y="3289069"/>
                    <a:pt x="31032" y="3128955"/>
                  </a:cubicBezTo>
                  <a:cubicBezTo>
                    <a:pt x="31032" y="3128955"/>
                    <a:pt x="0" y="185437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1743450"/>
                    <a:pt x="3906000" y="2429368"/>
                  </a:cubicBezTo>
                  <a:cubicBezTo>
                    <a:pt x="3914755" y="2722670"/>
                    <a:pt x="3868208" y="3055741"/>
                    <a:pt x="3868208" y="3055741"/>
                  </a:cubicBezTo>
                  <a:cubicBezTo>
                    <a:pt x="3865242" y="3235766"/>
                    <a:pt x="3653739" y="3369418"/>
                    <a:pt x="3408317" y="3369418"/>
                  </a:cubicBezTo>
                  <a:close/>
                </a:path>
              </a:pathLst>
            </a:custGeom>
            <a:solidFill>
              <a:srgbClr val="F47C7D"/>
            </a:solidFill>
          </p:spPr>
        </p:sp>
      </p:grpSp>
      <p:grpSp>
        <p:nvGrpSpPr>
          <p:cNvPr id="4" name="Group 4"/>
          <p:cNvGrpSpPr/>
          <p:nvPr/>
        </p:nvGrpSpPr>
        <p:grpSpPr>
          <a:xfrm>
            <a:off x="1430147" y="1228041"/>
            <a:ext cx="9601200" cy="3233324"/>
            <a:chOff x="0" y="0"/>
            <a:chExt cx="3907097" cy="3329034"/>
          </a:xfrm>
        </p:grpSpPr>
        <p:sp>
          <p:nvSpPr>
            <p:cNvPr id="5" name="Freeform 5"/>
            <p:cNvSpPr/>
            <p:nvPr/>
          </p:nvSpPr>
          <p:spPr>
            <a:xfrm>
              <a:off x="-1" y="0"/>
              <a:ext cx="3914756" cy="3329034"/>
            </a:xfrm>
            <a:custGeom>
              <a:avLst/>
              <a:gdLst/>
              <a:ahLst/>
              <a:cxnLst/>
              <a:rect l="l" t="t" r="r" b="b"/>
              <a:pathLst>
                <a:path w="3914756" h="3329034">
                  <a:moveTo>
                    <a:pt x="3408317" y="3312115"/>
                  </a:moveTo>
                  <a:cubicBezTo>
                    <a:pt x="3408317" y="3312115"/>
                    <a:pt x="3171321" y="3302145"/>
                    <a:pt x="2809181" y="3315589"/>
                  </a:cubicBezTo>
                  <a:cubicBezTo>
                    <a:pt x="2447043" y="3329034"/>
                    <a:pt x="490924" y="3329034"/>
                    <a:pt x="490924" y="3329034"/>
                  </a:cubicBezTo>
                  <a:cubicBezTo>
                    <a:pt x="245502" y="3329034"/>
                    <a:pt x="32509" y="3231766"/>
                    <a:pt x="31032" y="3071652"/>
                  </a:cubicBezTo>
                  <a:cubicBezTo>
                    <a:pt x="31032" y="3071652"/>
                    <a:pt x="0" y="180999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1703013"/>
                    <a:pt x="3906000" y="2372065"/>
                  </a:cubicBezTo>
                  <a:cubicBezTo>
                    <a:pt x="3914755" y="2665366"/>
                    <a:pt x="3868208" y="2998438"/>
                    <a:pt x="3868208" y="2998438"/>
                  </a:cubicBezTo>
                  <a:cubicBezTo>
                    <a:pt x="3865242" y="3178463"/>
                    <a:pt x="3653739" y="3312115"/>
                    <a:pt x="3408317" y="3312115"/>
                  </a:cubicBezTo>
                  <a:close/>
                </a:path>
              </a:pathLst>
            </a:custGeom>
            <a:solidFill>
              <a:srgbClr val="FCE4E2"/>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22078">
            <a:off x="8150684" y="5717743"/>
            <a:ext cx="4727461" cy="322649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3745">
            <a:off x="-1004413" y="-923161"/>
            <a:ext cx="3574001" cy="371324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51593" y="807736"/>
            <a:ext cx="1062468" cy="1113062"/>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438" y="5582041"/>
            <a:ext cx="1405707" cy="23769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50166" y="4387610"/>
            <a:ext cx="545669" cy="60875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9633" y="4076703"/>
            <a:ext cx="999370" cy="975748"/>
          </a:xfrm>
          <a:prstGeom prst="rect">
            <a:avLst/>
          </a:prstGeom>
        </p:spPr>
      </p:pic>
      <p:pic>
        <p:nvPicPr>
          <p:cNvPr id="15"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70319" y="1399051"/>
            <a:ext cx="1062161" cy="272049"/>
          </a:xfrm>
          <a:prstGeom prst="rect">
            <a:avLst/>
          </a:prstGeom>
        </p:spPr>
      </p:pic>
      <p:sp>
        <p:nvSpPr>
          <p:cNvPr id="16" name="TextBox 7">
            <a:extLst>
              <a:ext uri="{FF2B5EF4-FFF2-40B4-BE49-F238E27FC236}">
                <a16:creationId xmlns:a16="http://schemas.microsoft.com/office/drawing/2014/main" id="{39D7E9A2-6CF8-4F3D-A7B1-DFE6360959AC}"/>
              </a:ext>
            </a:extLst>
          </p:cNvPr>
          <p:cNvSpPr txBox="1"/>
          <p:nvPr/>
        </p:nvSpPr>
        <p:spPr>
          <a:xfrm>
            <a:off x="1549400" y="1502263"/>
            <a:ext cx="9500766" cy="2780826"/>
          </a:xfrm>
          <a:prstGeom prst="rect">
            <a:avLst/>
          </a:prstGeom>
        </p:spPr>
        <p:txBody>
          <a:bodyPr wrap="square" lIns="0" tIns="0" rIns="0" bIns="0" rtlCol="0" anchor="t">
            <a:spAutoFit/>
          </a:bodyPr>
          <a:lstStyle/>
          <a:p>
            <a:pPr marL="0" marR="0" lvl="0" indent="0" algn="ctr" defTabSz="609630" rtl="0" eaLnBrk="1" fontAlgn="auto" latinLnBrk="0" hangingPunct="1">
              <a:lnSpc>
                <a:spcPct val="13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CHÀO </a:t>
            </a:r>
            <a:r>
              <a:rPr kumimoji="0" lang="vi-VN" sz="4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MỪNG </a:t>
            </a:r>
            <a:r>
              <a:rPr kumimoji="0" lang="en-US"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QUÝ THẦY CÔ VÀ </a:t>
            </a:r>
            <a:r>
              <a:rPr kumimoji="0" lang="vi-VN" sz="4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CÁC EM</a:t>
            </a:r>
            <a:r>
              <a:rPr kumimoji="0" lang="en-US"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HỌC SINH</a:t>
            </a:r>
            <a:r>
              <a:rPr kumimoji="0" lang="vi-VN" sz="4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 </a:t>
            </a:r>
            <a:r>
              <a:rPr kumimoji="0" lang="vi-VN"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ĐẾN </a:t>
            </a:r>
            <a:r>
              <a:rPr kumimoji="0" lang="vi-VN" sz="4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VỚI </a:t>
            </a:r>
            <a:r>
              <a:rPr kumimoji="0" lang="en-US"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TIẾT</a:t>
            </a:r>
            <a:r>
              <a:rPr kumimoji="0" lang="vi-VN" sz="4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 </a:t>
            </a:r>
            <a:r>
              <a:rPr kumimoji="0" lang="vi-VN"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HỌC NGÀY HÔM NAY!</a:t>
            </a:r>
            <a:endParaRPr kumimoji="0" lang="en-US" sz="4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pic>
        <p:nvPicPr>
          <p:cNvPr id="17" name="Picture 12">
            <a:extLst>
              <a:ext uri="{FF2B5EF4-FFF2-40B4-BE49-F238E27FC236}">
                <a16:creationId xmlns:a16="http://schemas.microsoft.com/office/drawing/2014/main" id="{0D4605FA-58BF-40C4-9ADA-7B2811048B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91339" y="5511113"/>
            <a:ext cx="1405707" cy="237692"/>
          </a:xfrm>
          <a:prstGeom prst="rect">
            <a:avLst/>
          </a:prstGeom>
        </p:spPr>
      </p:pic>
      <p:pic>
        <p:nvPicPr>
          <p:cNvPr id="18" name="Picture 13">
            <a:extLst>
              <a:ext uri="{FF2B5EF4-FFF2-40B4-BE49-F238E27FC236}">
                <a16:creationId xmlns:a16="http://schemas.microsoft.com/office/drawing/2014/main" id="{DD89DFA7-0603-437B-B25E-0DFC91B5D1E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65867" y="5680669"/>
            <a:ext cx="545669" cy="608759"/>
          </a:xfrm>
          <a:prstGeom prst="rect">
            <a:avLst/>
          </a:prstGeom>
        </p:spPr>
      </p:pic>
      <p:pic>
        <p:nvPicPr>
          <p:cNvPr id="19" name="Picture 14">
            <a:extLst>
              <a:ext uri="{FF2B5EF4-FFF2-40B4-BE49-F238E27FC236}">
                <a16:creationId xmlns:a16="http://schemas.microsoft.com/office/drawing/2014/main" id="{483184F7-4B91-4CFB-A40D-D730AE0B5C0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73045" y="5194653"/>
            <a:ext cx="999370" cy="97574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FF1419-F3A7-4C56-A232-EF55A7A3CBF3}"/>
              </a:ext>
            </a:extLst>
          </p:cNvPr>
          <p:cNvGraphicFramePr>
            <a:graphicFrameLocks noGrp="1"/>
          </p:cNvGraphicFramePr>
          <p:nvPr>
            <p:extLst>
              <p:ext uri="{D42A27DB-BD31-4B8C-83A1-F6EECF244321}">
                <p14:modId xmlns:p14="http://schemas.microsoft.com/office/powerpoint/2010/main" val="355000758"/>
              </p:ext>
            </p:extLst>
          </p:nvPr>
        </p:nvGraphicFramePr>
        <p:xfrm>
          <a:off x="533121" y="1269843"/>
          <a:ext cx="11373679" cy="5278665"/>
        </p:xfrm>
        <a:graphic>
          <a:graphicData uri="http://schemas.openxmlformats.org/drawingml/2006/table">
            <a:tbl>
              <a:tblPr firstRow="1" firstCol="1" bandRow="1">
                <a:tableStyleId>{5C22544A-7EE6-4342-B048-85BDC9FD1C3A}</a:tableStyleId>
              </a:tblPr>
              <a:tblGrid>
                <a:gridCol w="4819464">
                  <a:extLst>
                    <a:ext uri="{9D8B030D-6E8A-4147-A177-3AD203B41FA5}">
                      <a16:colId xmlns:a16="http://schemas.microsoft.com/office/drawing/2014/main" val="4118970638"/>
                    </a:ext>
                  </a:extLst>
                </a:gridCol>
                <a:gridCol w="6554215">
                  <a:extLst>
                    <a:ext uri="{9D8B030D-6E8A-4147-A177-3AD203B41FA5}">
                      <a16:colId xmlns:a16="http://schemas.microsoft.com/office/drawing/2014/main" val="245159629"/>
                    </a:ext>
                  </a:extLst>
                </a:gridCol>
              </a:tblGrid>
              <a:tr h="2278860">
                <a:tc>
                  <a:txBody>
                    <a:bodyPr/>
                    <a:lstStyle/>
                    <a:p>
                      <a:pPr algn="ctr">
                        <a:lnSpc>
                          <a:spcPct val="100000"/>
                        </a:lnSpc>
                      </a:pPr>
                      <a:r>
                        <a:rPr lang="en-US" sz="4000">
                          <a:solidFill>
                            <a:schemeClr val="tx1"/>
                          </a:solidFill>
                          <a:effectLst/>
                          <a:latin typeface="Times New Roman" panose="02020603050405020304" pitchFamily="18" charset="0"/>
                          <a:cs typeface="Times New Roman" panose="02020603050405020304" pitchFamily="18" charset="0"/>
                        </a:rPr>
                        <a:t>Nội dung cơ bản của Nho giáo</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pPr>
                      <a:r>
                        <a:rPr lang="en-US" sz="4000">
                          <a:solidFill>
                            <a:schemeClr val="tx1"/>
                          </a:solidFill>
                          <a:effectLst/>
                          <a:latin typeface="Times New Roman" panose="02020603050405020304" pitchFamily="18" charset="0"/>
                          <a:cs typeface="Times New Roman" panose="02020603050405020304" pitchFamily="18" charset="0"/>
                        </a:rPr>
                        <a:t>Nho giáo là hệ tư tưởng và đạo đức của giai cấp phong kiến Trung Quốc, vì:</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05478044"/>
                  </a:ext>
                </a:extLst>
              </a:tr>
              <a:tr h="2999805">
                <a:tc>
                  <a:txBody>
                    <a:bodyPr/>
                    <a:lstStyle/>
                    <a:p>
                      <a:pPr algn="just">
                        <a:lnSpc>
                          <a:spcPct val="100000"/>
                        </a:lnSpc>
                      </a:pPr>
                      <a:endParaRPr lang="en-US" sz="4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endParaRPr lang="en-US" sz="4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1741257"/>
                  </a:ext>
                </a:extLst>
              </a:tr>
            </a:tbl>
          </a:graphicData>
        </a:graphic>
      </p:graphicFrame>
      <p:sp>
        <p:nvSpPr>
          <p:cNvPr id="7" name="Rectangle 6">
            <a:extLst>
              <a:ext uri="{FF2B5EF4-FFF2-40B4-BE49-F238E27FC236}">
                <a16:creationId xmlns:a16="http://schemas.microsoft.com/office/drawing/2014/main" id="{A7A38940-9C26-4F88-B4BA-27F2B303BC2A}"/>
              </a:ext>
            </a:extLst>
          </p:cNvPr>
          <p:cNvSpPr/>
          <p:nvPr/>
        </p:nvSpPr>
        <p:spPr>
          <a:xfrm>
            <a:off x="489163" y="3845353"/>
            <a:ext cx="4678139" cy="2261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4000" b="0">
                <a:solidFill>
                  <a:schemeClr val="tx1"/>
                </a:solidFill>
                <a:effectLst/>
                <a:latin typeface="Times New Roman" panose="02020603050405020304" pitchFamily="18" charset="0"/>
                <a:cs typeface="Times New Roman" panose="02020603050405020304" pitchFamily="18" charset="0"/>
              </a:rPr>
              <a:t>- Chủ trương dùng      </a:t>
            </a:r>
            <a:r>
              <a:rPr lang="en-US" sz="4400" b="0">
                <a:solidFill>
                  <a:srgbClr val="FF0000"/>
                </a:solidFill>
                <a:effectLst/>
                <a:latin typeface="Times New Roman" panose="02020603050405020304" pitchFamily="18" charset="0"/>
                <a:cs typeface="Times New Roman" panose="02020603050405020304" pitchFamily="18" charset="0"/>
              </a:rPr>
              <a:t>………</a:t>
            </a:r>
            <a:r>
              <a:rPr lang="en-US" sz="4000">
                <a:solidFill>
                  <a:srgbClr val="FF0000"/>
                </a:solidFill>
                <a:latin typeface="Times New Roman" panose="02020603050405020304" pitchFamily="18" charset="0"/>
                <a:cs typeface="Times New Roman" panose="02020603050405020304" pitchFamily="18" charset="0"/>
              </a:rPr>
              <a:t> . </a:t>
            </a:r>
            <a:r>
              <a:rPr lang="en-US" sz="4000" b="0">
                <a:solidFill>
                  <a:schemeClr val="tx1"/>
                </a:solidFill>
                <a:effectLst/>
                <a:latin typeface="Times New Roman" panose="02020603050405020304" pitchFamily="18" charset="0"/>
                <a:cs typeface="Times New Roman" panose="02020603050405020304" pitchFamily="18" charset="0"/>
              </a:rPr>
              <a:t>để cai trị và duy trì </a:t>
            </a:r>
            <a:r>
              <a:rPr lang="en-US" sz="4000" b="0">
                <a:solidFill>
                  <a:srgbClr val="FF0000"/>
                </a:solidFill>
                <a:effectLst/>
                <a:latin typeface="Times New Roman" panose="02020603050405020304" pitchFamily="18" charset="0"/>
                <a:cs typeface="Times New Roman" panose="02020603050405020304" pitchFamily="18" charset="0"/>
              </a:rPr>
              <a:t>………….…..</a:t>
            </a:r>
            <a:r>
              <a:rPr lang="en-US" sz="4000" b="0">
                <a:solidFill>
                  <a:schemeClr val="tx1"/>
                </a:solidFill>
                <a:effectLst/>
                <a:latin typeface="Times New Roman" panose="02020603050405020304" pitchFamily="18" charset="0"/>
                <a:cs typeface="Times New Roman" panose="02020603050405020304" pitchFamily="18" charset="0"/>
              </a:rPr>
              <a:t>         xã hội.</a:t>
            </a:r>
            <a:endParaRPr lang="en-US" sz="4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508E841-A728-4844-8ACB-9DC47DC0A440}"/>
              </a:ext>
            </a:extLst>
          </p:cNvPr>
          <p:cNvSpPr/>
          <p:nvPr/>
        </p:nvSpPr>
        <p:spPr>
          <a:xfrm>
            <a:off x="547773" y="4388805"/>
            <a:ext cx="2075351" cy="5996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Times New Roman" panose="02020603050405020304" pitchFamily="18" charset="0"/>
                <a:cs typeface="Times New Roman" panose="02020603050405020304" pitchFamily="18" charset="0"/>
              </a:rPr>
              <a:t>đạo đức</a:t>
            </a:r>
          </a:p>
        </p:txBody>
      </p:sp>
      <p:sp>
        <p:nvSpPr>
          <p:cNvPr id="9" name="Rectangle 8">
            <a:extLst>
              <a:ext uri="{FF2B5EF4-FFF2-40B4-BE49-F238E27FC236}">
                <a16:creationId xmlns:a16="http://schemas.microsoft.com/office/drawing/2014/main" id="{8A706636-2004-4185-B77E-1FFE020A9D8D}"/>
              </a:ext>
            </a:extLst>
          </p:cNvPr>
          <p:cNvSpPr/>
          <p:nvPr/>
        </p:nvSpPr>
        <p:spPr>
          <a:xfrm>
            <a:off x="2100181" y="5025857"/>
            <a:ext cx="3096014" cy="5996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Times New Roman" panose="02020603050405020304" pitchFamily="18" charset="0"/>
                <a:cs typeface="Times New Roman" panose="02020603050405020304" pitchFamily="18" charset="0"/>
              </a:rPr>
              <a:t>tôn ti trật tự</a:t>
            </a:r>
          </a:p>
        </p:txBody>
      </p:sp>
      <p:sp>
        <p:nvSpPr>
          <p:cNvPr id="10" name="TextBox 9">
            <a:extLst>
              <a:ext uri="{FF2B5EF4-FFF2-40B4-BE49-F238E27FC236}">
                <a16:creationId xmlns:a16="http://schemas.microsoft.com/office/drawing/2014/main" id="{F28C771A-C67B-4A86-B426-5A91E2DD15F8}"/>
              </a:ext>
            </a:extLst>
          </p:cNvPr>
          <p:cNvSpPr txBox="1"/>
          <p:nvPr/>
        </p:nvSpPr>
        <p:spPr>
          <a:xfrm>
            <a:off x="2828232" y="302662"/>
            <a:ext cx="7090853" cy="678327"/>
          </a:xfrm>
          <a:prstGeom prst="rect">
            <a:avLst/>
          </a:prstGeom>
          <a:noFill/>
          <a:ln>
            <a:noFill/>
          </a:ln>
        </p:spPr>
        <p:txBody>
          <a:bodyPr wrap="square">
            <a:spAutoFit/>
          </a:bodyPr>
          <a:lstStyle/>
          <a:p>
            <a:pPr algn="ctr">
              <a:lnSpc>
                <a:spcPct val="115000"/>
              </a:lnSpc>
            </a:pPr>
            <a:r>
              <a:rPr lang="en-US" sz="3600" b="1">
                <a:solidFill>
                  <a:srgbClr val="0070C0"/>
                </a:solidFill>
                <a:effectLst/>
                <a:latin typeface="Times New Roman" panose="02020603050405020304" pitchFamily="18" charset="0"/>
                <a:ea typeface="Arial" panose="020B0604020202020204" pitchFamily="34" charset="0"/>
              </a:rPr>
              <a:t>PHIẾU HỌC TẬP SỐ 1</a:t>
            </a:r>
            <a:endParaRPr lang="en-US" sz="3200">
              <a:solidFill>
                <a:srgbClr val="0070C0"/>
              </a:solidFill>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50A0824C-2ED7-47E2-B99C-CDB91EC1E891}"/>
              </a:ext>
            </a:extLst>
          </p:cNvPr>
          <p:cNvSpPr/>
          <p:nvPr/>
        </p:nvSpPr>
        <p:spPr>
          <a:xfrm>
            <a:off x="5406786" y="3503401"/>
            <a:ext cx="6345982" cy="283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a:solidFill>
                  <a:schemeClr val="tx1"/>
                </a:solidFill>
                <a:effectLst/>
                <a:latin typeface="Times New Roman" panose="02020603050405020304" pitchFamily="18" charset="0"/>
                <a:cs typeface="Times New Roman" panose="02020603050405020304" pitchFamily="18" charset="0"/>
              </a:rPr>
              <a:t>Nho giáo chủ trương duy trì kỉ cương xã hội trên cơ sở phải tuân theo  </a:t>
            </a:r>
            <a:r>
              <a:rPr lang="en-US" sz="4000" b="0">
                <a:solidFill>
                  <a:srgbClr val="FF0000"/>
                </a:solidFill>
                <a:effectLst/>
                <a:latin typeface="Times New Roman" panose="02020603050405020304" pitchFamily="18" charset="0"/>
                <a:cs typeface="Times New Roman" panose="02020603050405020304" pitchFamily="18" charset="0"/>
              </a:rPr>
              <a:t>…………,</a:t>
            </a:r>
            <a:r>
              <a:rPr lang="en-US" sz="4000" b="0">
                <a:solidFill>
                  <a:schemeClr val="tx1"/>
                </a:solidFill>
                <a:effectLst/>
                <a:latin typeface="Times New Roman" panose="02020603050405020304" pitchFamily="18" charset="0"/>
                <a:cs typeface="Times New Roman" panose="02020603050405020304" pitchFamily="18" charset="0"/>
              </a:rPr>
              <a:t> </a:t>
            </a:r>
            <a:r>
              <a:rPr lang="en-US" sz="4000" b="0">
                <a:solidFill>
                  <a:srgbClr val="FF0000"/>
                </a:solidFill>
                <a:effectLst/>
                <a:latin typeface="Times New Roman" panose="02020603050405020304" pitchFamily="18" charset="0"/>
                <a:cs typeface="Times New Roman" panose="02020603050405020304" pitchFamily="18" charset="0"/>
              </a:rPr>
              <a:t>……...., …….. ….....  </a:t>
            </a:r>
            <a:r>
              <a:rPr lang="en-US" sz="4000" b="0">
                <a:solidFill>
                  <a:schemeClr val="tx1"/>
                </a:solidFill>
                <a:effectLst/>
                <a:latin typeface="Times New Roman" panose="02020603050405020304" pitchFamily="18" charset="0"/>
                <a:cs typeface="Times New Roman" panose="02020603050405020304" pitchFamily="18" charset="0"/>
              </a:rPr>
              <a:t>Tứ đức.</a:t>
            </a:r>
            <a:endParaRPr lang="en-US" sz="4000"/>
          </a:p>
        </p:txBody>
      </p:sp>
      <p:sp>
        <p:nvSpPr>
          <p:cNvPr id="13" name="Rectangle 12">
            <a:extLst>
              <a:ext uri="{FF2B5EF4-FFF2-40B4-BE49-F238E27FC236}">
                <a16:creationId xmlns:a16="http://schemas.microsoft.com/office/drawing/2014/main" id="{882E5CB6-9E1D-4969-8B45-00F6BEA73A8F}"/>
              </a:ext>
            </a:extLst>
          </p:cNvPr>
          <p:cNvSpPr/>
          <p:nvPr/>
        </p:nvSpPr>
        <p:spPr>
          <a:xfrm>
            <a:off x="8809464" y="4872111"/>
            <a:ext cx="2834764" cy="5996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Times New Roman" panose="02020603050405020304" pitchFamily="18" charset="0"/>
                <a:cs typeface="Times New Roman" panose="02020603050405020304" pitchFamily="18" charset="0"/>
              </a:rPr>
              <a:t>Tam cương, </a:t>
            </a:r>
          </a:p>
        </p:txBody>
      </p:sp>
      <p:sp>
        <p:nvSpPr>
          <p:cNvPr id="14" name="Rectangle 13">
            <a:extLst>
              <a:ext uri="{FF2B5EF4-FFF2-40B4-BE49-F238E27FC236}">
                <a16:creationId xmlns:a16="http://schemas.microsoft.com/office/drawing/2014/main" id="{7C817835-2CF0-4027-ADBD-8223A841D5DF}"/>
              </a:ext>
            </a:extLst>
          </p:cNvPr>
          <p:cNvSpPr/>
          <p:nvPr/>
        </p:nvSpPr>
        <p:spPr>
          <a:xfrm>
            <a:off x="5377894" y="5481106"/>
            <a:ext cx="2713278" cy="5996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Ngũ thường, </a:t>
            </a:r>
          </a:p>
        </p:txBody>
      </p:sp>
      <p:sp>
        <p:nvSpPr>
          <p:cNvPr id="15" name="Rectangle 14">
            <a:extLst>
              <a:ext uri="{FF2B5EF4-FFF2-40B4-BE49-F238E27FC236}">
                <a16:creationId xmlns:a16="http://schemas.microsoft.com/office/drawing/2014/main" id="{E9B500A1-05DE-4170-BD52-9630313D2063}"/>
              </a:ext>
            </a:extLst>
          </p:cNvPr>
          <p:cNvSpPr/>
          <p:nvPr/>
        </p:nvSpPr>
        <p:spPr>
          <a:xfrm>
            <a:off x="7905292" y="5506871"/>
            <a:ext cx="2135675" cy="5996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Tam tòng,</a:t>
            </a:r>
          </a:p>
        </p:txBody>
      </p:sp>
    </p:spTree>
    <p:extLst>
      <p:ext uri="{BB962C8B-B14F-4D97-AF65-F5344CB8AC3E}">
        <p14:creationId xmlns:p14="http://schemas.microsoft.com/office/powerpoint/2010/main" val="16946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C7C0C-E2C1-4D28-A0A8-BB8905DB4999}"/>
              </a:ext>
            </a:extLst>
          </p:cNvPr>
          <p:cNvSpPr/>
          <p:nvPr/>
        </p:nvSpPr>
        <p:spPr>
          <a:xfrm>
            <a:off x="3763997" y="238982"/>
            <a:ext cx="5197728"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 name="Picture 2" descr="Gem Riverside PNL ✓(Đã xác minh) – CÔNG TY CỔ PHẦN PNL | Hotline 097 606  2222">
            <a:extLst>
              <a:ext uri="{FF2B5EF4-FFF2-40B4-BE49-F238E27FC236}">
                <a16:creationId xmlns:a16="http://schemas.microsoft.com/office/drawing/2014/main" id="{33396223-20E1-4BF3-89D2-61639EC79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658" y="133814"/>
            <a:ext cx="1714163" cy="1028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5ECA54-914D-4028-9FA4-5DBB92DEF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685" y="1461209"/>
            <a:ext cx="6013585" cy="3679902"/>
          </a:xfrm>
          <a:prstGeom prst="rect">
            <a:avLst/>
          </a:prstGeom>
        </p:spPr>
      </p:pic>
      <p:pic>
        <p:nvPicPr>
          <p:cNvPr id="6" name="Picture 5" descr="Tản Mạn Về Khổng Tử | Trường Đại Học Phú Xuân">
            <a:extLst>
              <a:ext uri="{FF2B5EF4-FFF2-40B4-BE49-F238E27FC236}">
                <a16:creationId xmlns:a16="http://schemas.microsoft.com/office/drawing/2014/main" id="{664C1930-B256-4669-B95C-1371BF9B4C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870" y="1461209"/>
            <a:ext cx="5651671" cy="3679902"/>
          </a:xfrm>
          <a:prstGeom prst="rect">
            <a:avLst/>
          </a:prstGeom>
          <a:noFill/>
          <a:ln>
            <a:noFill/>
          </a:ln>
        </p:spPr>
      </p:pic>
      <p:sp>
        <p:nvSpPr>
          <p:cNvPr id="7" name="Rectangle 6">
            <a:extLst>
              <a:ext uri="{FF2B5EF4-FFF2-40B4-BE49-F238E27FC236}">
                <a16:creationId xmlns:a16="http://schemas.microsoft.com/office/drawing/2014/main" id="{BD59D574-0708-4299-9835-2B558DDACA1D}"/>
              </a:ext>
            </a:extLst>
          </p:cNvPr>
          <p:cNvSpPr/>
          <p:nvPr/>
        </p:nvSpPr>
        <p:spPr>
          <a:xfrm>
            <a:off x="434898" y="5782378"/>
            <a:ext cx="11597268" cy="553998"/>
          </a:xfrm>
          <a:prstGeom prst="rect">
            <a:avLst/>
          </a:prstGeom>
        </p:spPr>
        <p:txBody>
          <a:bodyPr wrap="square">
            <a:spAutoFit/>
          </a:bodyPr>
          <a:lstStyle/>
          <a:p>
            <a:pPr algn="just"/>
            <a:r>
              <a:rPr lang="en-US" sz="3000" i="1">
                <a:latin typeface="#9Slide04 AdrianeSwash" panose="02000504060000090004" pitchFamily="2" charset="0"/>
              </a:rPr>
              <a:t>Người trong bức hình là ai? Hãy giới thiệu đôi nét về ông mà em biết?</a:t>
            </a:r>
            <a:r>
              <a:rPr lang="en-US" sz="3000">
                <a:latin typeface="#9Slide04 AdrianeSwash" panose="02000504060000090004" pitchFamily="2" charset="0"/>
              </a:rPr>
              <a:t> </a:t>
            </a:r>
            <a:endParaRPr lang="en-US" sz="3000" dirty="0">
              <a:latin typeface="#9Slide04 AdrianeSwash" panose="02000504060000090004" pitchFamily="2" charset="0"/>
            </a:endParaRPr>
          </a:p>
        </p:txBody>
      </p:sp>
      <p:sp>
        <p:nvSpPr>
          <p:cNvPr id="8" name="Rectangle: Rounded Corners 7">
            <a:extLst>
              <a:ext uri="{FF2B5EF4-FFF2-40B4-BE49-F238E27FC236}">
                <a16:creationId xmlns:a16="http://schemas.microsoft.com/office/drawing/2014/main" id="{AEB17A1E-D372-4B3E-AD24-1BB233CC510C}"/>
              </a:ext>
            </a:extLst>
          </p:cNvPr>
          <p:cNvSpPr/>
          <p:nvPr/>
        </p:nvSpPr>
        <p:spPr>
          <a:xfrm>
            <a:off x="4177990" y="5365333"/>
            <a:ext cx="3836020" cy="107721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3 Arima Madurai ExtraBo" panose="00000900000000000000" pitchFamily="2" charset="0"/>
                <a:cs typeface="#9Slide03 Arima Madurai ExtraBo" panose="00000900000000000000" pitchFamily="2" charset="0"/>
              </a:rPr>
              <a:t>KHỔNG TỬ</a:t>
            </a:r>
          </a:p>
        </p:txBody>
      </p:sp>
    </p:spTree>
    <p:extLst>
      <p:ext uri="{BB962C8B-B14F-4D97-AF65-F5344CB8AC3E}">
        <p14:creationId xmlns:p14="http://schemas.microsoft.com/office/powerpoint/2010/main" val="937492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70456" y="103030"/>
          <a:ext cx="11771290" cy="6646114"/>
        </p:xfrm>
        <a:graphic>
          <a:graphicData uri="http://schemas.openxmlformats.org/drawingml/2006/table">
            <a:tbl>
              <a:tblPr firstRow="1" bandRow="1">
                <a:tableStyleId>{8A107856-5554-42FB-B03E-39F5DBC370BA}</a:tableStyleId>
              </a:tblPr>
              <a:tblGrid>
                <a:gridCol w="5885645">
                  <a:extLst>
                    <a:ext uri="{9D8B030D-6E8A-4147-A177-3AD203B41FA5}">
                      <a16:colId xmlns:a16="http://schemas.microsoft.com/office/drawing/2014/main" val="20000"/>
                    </a:ext>
                  </a:extLst>
                </a:gridCol>
                <a:gridCol w="5885645">
                  <a:extLst>
                    <a:ext uri="{9D8B030D-6E8A-4147-A177-3AD203B41FA5}">
                      <a16:colId xmlns:a16="http://schemas.microsoft.com/office/drawing/2014/main" val="20001"/>
                    </a:ext>
                  </a:extLst>
                </a:gridCol>
              </a:tblGrid>
              <a:tr h="3323057">
                <a:tc>
                  <a:txBody>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32305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cxnSp>
        <p:nvCxnSpPr>
          <p:cNvPr id="6" name="Straight Arrow Connector 5"/>
          <p:cNvCxnSpPr>
            <a:endCxn id="7" idx="1"/>
          </p:cNvCxnSpPr>
          <p:nvPr/>
        </p:nvCxnSpPr>
        <p:spPr>
          <a:xfrm flipV="1">
            <a:off x="2627290" y="699491"/>
            <a:ext cx="1146219" cy="96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73509" y="437881"/>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315131" y="1441292"/>
            <a:ext cx="2269334" cy="461665"/>
          </a:xfrm>
          <a:prstGeom prst="rect">
            <a:avLst/>
          </a:prstGeom>
          <a:solidFill>
            <a:srgbClr val="00B0F0"/>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TAM CƯƠNG</a:t>
            </a:r>
          </a:p>
        </p:txBody>
      </p:sp>
      <p:sp>
        <p:nvSpPr>
          <p:cNvPr id="10" name="TextBox 9"/>
          <p:cNvSpPr txBox="1"/>
          <p:nvPr/>
        </p:nvSpPr>
        <p:spPr>
          <a:xfrm>
            <a:off x="3771362" y="1453166"/>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 - Con</a:t>
            </a:r>
          </a:p>
        </p:txBody>
      </p:sp>
      <p:sp>
        <p:nvSpPr>
          <p:cNvPr id="11" name="TextBox 10"/>
          <p:cNvSpPr txBox="1"/>
          <p:nvPr/>
        </p:nvSpPr>
        <p:spPr>
          <a:xfrm>
            <a:off x="3743458" y="2532845"/>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2638023" y="1659229"/>
            <a:ext cx="1122608" cy="2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622997" y="1669962"/>
            <a:ext cx="1111876" cy="1086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endCxn id="19" idx="1"/>
          </p:cNvCxnSpPr>
          <p:nvPr/>
        </p:nvCxnSpPr>
        <p:spPr>
          <a:xfrm flipV="1">
            <a:off x="2650900" y="3839792"/>
            <a:ext cx="1107582" cy="112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58482" y="3578182"/>
            <a:ext cx="2283855"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315131" y="4800533"/>
            <a:ext cx="2330318" cy="461665"/>
          </a:xfrm>
          <a:prstGeom prst="rect">
            <a:avLst/>
          </a:prstGeom>
          <a:solidFill>
            <a:schemeClr val="accent2">
              <a:lumMod val="60000"/>
              <a:lumOff val="40000"/>
            </a:schemeClr>
          </a:solidFill>
          <a:ln>
            <a:solidFill>
              <a:schemeClr val="accent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NGŨ THƯỜNG</a:t>
            </a:r>
          </a:p>
        </p:txBody>
      </p:sp>
      <p:sp>
        <p:nvSpPr>
          <p:cNvPr id="21" name="TextBox 20"/>
          <p:cNvSpPr txBox="1"/>
          <p:nvPr/>
        </p:nvSpPr>
        <p:spPr>
          <a:xfrm>
            <a:off x="3743457" y="4207101"/>
            <a:ext cx="2283855"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3767068" y="4836019"/>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a:cxnSpLocks/>
            <a:endCxn id="21" idx="1"/>
          </p:cNvCxnSpPr>
          <p:nvPr/>
        </p:nvCxnSpPr>
        <p:spPr>
          <a:xfrm flipV="1">
            <a:off x="2648754" y="4468711"/>
            <a:ext cx="1094703" cy="498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6" idx="1"/>
          </p:cNvCxnSpPr>
          <p:nvPr/>
        </p:nvCxnSpPr>
        <p:spPr>
          <a:xfrm>
            <a:off x="2659486" y="5016324"/>
            <a:ext cx="1103289" cy="1364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64922" y="5490695"/>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3762775" y="6119613"/>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7" name="Straight Arrow Connector 26"/>
          <p:cNvCxnSpPr>
            <a:endCxn id="25" idx="1"/>
          </p:cNvCxnSpPr>
          <p:nvPr/>
        </p:nvCxnSpPr>
        <p:spPr>
          <a:xfrm>
            <a:off x="2633728" y="4990566"/>
            <a:ext cx="1131194" cy="761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644461" y="5001298"/>
            <a:ext cx="1122608" cy="2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34" idx="1"/>
          </p:cNvCxnSpPr>
          <p:nvPr/>
        </p:nvCxnSpPr>
        <p:spPr>
          <a:xfrm flipV="1">
            <a:off x="8124425" y="679445"/>
            <a:ext cx="1146219" cy="992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70644" y="448612"/>
            <a:ext cx="2668071" cy="461665"/>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p:cNvSpPr/>
          <p:nvPr/>
        </p:nvSpPr>
        <p:spPr>
          <a:xfrm>
            <a:off x="6265178" y="1452023"/>
            <a:ext cx="1857047" cy="461665"/>
          </a:xfrm>
          <a:prstGeom prst="rect">
            <a:avLst/>
          </a:prstGeom>
          <a:solidFill>
            <a:srgbClr val="FFFF00"/>
          </a:solidFill>
          <a:ln>
            <a:solidFill>
              <a:schemeClr val="accent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TAM TÒNG</a:t>
            </a:r>
          </a:p>
        </p:txBody>
      </p:sp>
      <p:sp>
        <p:nvSpPr>
          <p:cNvPr id="36" name="TextBox 35"/>
          <p:cNvSpPr txBox="1"/>
          <p:nvPr/>
        </p:nvSpPr>
        <p:spPr>
          <a:xfrm>
            <a:off x="9268497" y="1463897"/>
            <a:ext cx="2683097" cy="461665"/>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9240593" y="2543576"/>
            <a:ext cx="2723880" cy="461665"/>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8" name="Straight Arrow Connector 37"/>
          <p:cNvCxnSpPr/>
          <p:nvPr/>
        </p:nvCxnSpPr>
        <p:spPr>
          <a:xfrm>
            <a:off x="8135158" y="1669960"/>
            <a:ext cx="1122608" cy="2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120132" y="1680693"/>
            <a:ext cx="1111876" cy="1086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42" idx="1"/>
          </p:cNvCxnSpPr>
          <p:nvPr/>
        </p:nvCxnSpPr>
        <p:spPr>
          <a:xfrm flipV="1">
            <a:off x="8409904" y="4146740"/>
            <a:ext cx="1296474" cy="86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706378" y="3885130"/>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6265179" y="4785507"/>
            <a:ext cx="2131846" cy="461665"/>
          </a:xfrm>
          <a:prstGeom prst="rect">
            <a:avLst/>
          </a:prstGeom>
          <a:solidFill>
            <a:srgbClr val="92D050"/>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TỨ ĐỨC</a:t>
            </a:r>
          </a:p>
        </p:txBody>
      </p:sp>
      <p:sp>
        <p:nvSpPr>
          <p:cNvPr id="44" name="TextBox 43"/>
          <p:cNvSpPr txBox="1"/>
          <p:nvPr/>
        </p:nvSpPr>
        <p:spPr>
          <a:xfrm>
            <a:off x="9691353" y="4514049"/>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Dung</a:t>
            </a:r>
          </a:p>
        </p:txBody>
      </p:sp>
      <p:cxnSp>
        <p:nvCxnSpPr>
          <p:cNvPr id="46" name="Straight Arrow Connector 45"/>
          <p:cNvCxnSpPr>
            <a:endCxn id="44" idx="1"/>
          </p:cNvCxnSpPr>
          <p:nvPr/>
        </p:nvCxnSpPr>
        <p:spPr>
          <a:xfrm flipV="1">
            <a:off x="8409904" y="4775659"/>
            <a:ext cx="1281449" cy="259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409904" y="5048518"/>
            <a:ext cx="1287888" cy="990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712818" y="5140815"/>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TextBox 48"/>
          <p:cNvSpPr txBox="1"/>
          <p:nvPr/>
        </p:nvSpPr>
        <p:spPr>
          <a:xfrm>
            <a:off x="9710671" y="5795493"/>
            <a:ext cx="2253803" cy="523220"/>
          </a:xfrm>
          <a:prstGeom prst="rect">
            <a:avLst/>
          </a:prstGeom>
          <a:solidFill>
            <a:schemeClr val="bg1"/>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0" name="Straight Arrow Connector 49"/>
          <p:cNvCxnSpPr/>
          <p:nvPr/>
        </p:nvCxnSpPr>
        <p:spPr>
          <a:xfrm>
            <a:off x="8422783" y="5048518"/>
            <a:ext cx="1290035" cy="323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4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80">
                                          <p:stCondLst>
                                            <p:cond delay="0"/>
                                          </p:stCondLst>
                                        </p:cTn>
                                        <p:tgtEl>
                                          <p:spTgt spid="18"/>
                                        </p:tgtEl>
                                      </p:cBhvr>
                                    </p:animEffect>
                                    <p:anim calcmode="lin" valueType="num">
                                      <p:cBhvr>
                                        <p:cTn id="2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3" dur="26">
                                          <p:stCondLst>
                                            <p:cond delay="650"/>
                                          </p:stCondLst>
                                        </p:cTn>
                                        <p:tgtEl>
                                          <p:spTgt spid="18"/>
                                        </p:tgtEl>
                                      </p:cBhvr>
                                      <p:to x="100000" y="60000"/>
                                    </p:animScale>
                                    <p:animScale>
                                      <p:cBhvr>
                                        <p:cTn id="34" dur="166" decel="50000">
                                          <p:stCondLst>
                                            <p:cond delay="676"/>
                                          </p:stCondLst>
                                        </p:cTn>
                                        <p:tgtEl>
                                          <p:spTgt spid="18"/>
                                        </p:tgtEl>
                                      </p:cBhvr>
                                      <p:to x="100000" y="100000"/>
                                    </p:animScale>
                                    <p:animScale>
                                      <p:cBhvr>
                                        <p:cTn id="35" dur="26">
                                          <p:stCondLst>
                                            <p:cond delay="1312"/>
                                          </p:stCondLst>
                                        </p:cTn>
                                        <p:tgtEl>
                                          <p:spTgt spid="18"/>
                                        </p:tgtEl>
                                      </p:cBhvr>
                                      <p:to x="100000" y="80000"/>
                                    </p:animScale>
                                    <p:animScale>
                                      <p:cBhvr>
                                        <p:cTn id="36" dur="166" decel="50000">
                                          <p:stCondLst>
                                            <p:cond delay="1338"/>
                                          </p:stCondLst>
                                        </p:cTn>
                                        <p:tgtEl>
                                          <p:spTgt spid="18"/>
                                        </p:tgtEl>
                                      </p:cBhvr>
                                      <p:to x="100000" y="100000"/>
                                    </p:animScale>
                                    <p:animScale>
                                      <p:cBhvr>
                                        <p:cTn id="37" dur="26">
                                          <p:stCondLst>
                                            <p:cond delay="1642"/>
                                          </p:stCondLst>
                                        </p:cTn>
                                        <p:tgtEl>
                                          <p:spTgt spid="18"/>
                                        </p:tgtEl>
                                      </p:cBhvr>
                                      <p:to x="100000" y="90000"/>
                                    </p:animScale>
                                    <p:animScale>
                                      <p:cBhvr>
                                        <p:cTn id="38" dur="166" decel="50000">
                                          <p:stCondLst>
                                            <p:cond delay="1668"/>
                                          </p:stCondLst>
                                        </p:cTn>
                                        <p:tgtEl>
                                          <p:spTgt spid="18"/>
                                        </p:tgtEl>
                                      </p:cBhvr>
                                      <p:to x="100000" y="100000"/>
                                    </p:animScale>
                                    <p:animScale>
                                      <p:cBhvr>
                                        <p:cTn id="39" dur="26">
                                          <p:stCondLst>
                                            <p:cond delay="1808"/>
                                          </p:stCondLst>
                                        </p:cTn>
                                        <p:tgtEl>
                                          <p:spTgt spid="18"/>
                                        </p:tgtEl>
                                      </p:cBhvr>
                                      <p:to x="100000" y="95000"/>
                                    </p:animScale>
                                    <p:animScale>
                                      <p:cBhvr>
                                        <p:cTn id="40" dur="166" decel="50000">
                                          <p:stCondLst>
                                            <p:cond delay="1834"/>
                                          </p:stCondLst>
                                        </p:cTn>
                                        <p:tgtEl>
                                          <p:spTgt spid="18"/>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80">
                                          <p:stCondLst>
                                            <p:cond delay="0"/>
                                          </p:stCondLst>
                                        </p:cTn>
                                        <p:tgtEl>
                                          <p:spTgt spid="23"/>
                                        </p:tgtEl>
                                      </p:cBhvr>
                                    </p:animEffect>
                                    <p:anim calcmode="lin" valueType="num">
                                      <p:cBhvr>
                                        <p:cTn id="4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9" dur="26">
                                          <p:stCondLst>
                                            <p:cond delay="650"/>
                                          </p:stCondLst>
                                        </p:cTn>
                                        <p:tgtEl>
                                          <p:spTgt spid="23"/>
                                        </p:tgtEl>
                                      </p:cBhvr>
                                      <p:to x="100000" y="60000"/>
                                    </p:animScale>
                                    <p:animScale>
                                      <p:cBhvr>
                                        <p:cTn id="50" dur="166" decel="50000">
                                          <p:stCondLst>
                                            <p:cond delay="676"/>
                                          </p:stCondLst>
                                        </p:cTn>
                                        <p:tgtEl>
                                          <p:spTgt spid="23"/>
                                        </p:tgtEl>
                                      </p:cBhvr>
                                      <p:to x="100000" y="100000"/>
                                    </p:animScale>
                                    <p:animScale>
                                      <p:cBhvr>
                                        <p:cTn id="51" dur="26">
                                          <p:stCondLst>
                                            <p:cond delay="1312"/>
                                          </p:stCondLst>
                                        </p:cTn>
                                        <p:tgtEl>
                                          <p:spTgt spid="23"/>
                                        </p:tgtEl>
                                      </p:cBhvr>
                                      <p:to x="100000" y="80000"/>
                                    </p:animScale>
                                    <p:animScale>
                                      <p:cBhvr>
                                        <p:cTn id="52" dur="166" decel="50000">
                                          <p:stCondLst>
                                            <p:cond delay="1338"/>
                                          </p:stCondLst>
                                        </p:cTn>
                                        <p:tgtEl>
                                          <p:spTgt spid="23"/>
                                        </p:tgtEl>
                                      </p:cBhvr>
                                      <p:to x="100000" y="100000"/>
                                    </p:animScale>
                                    <p:animScale>
                                      <p:cBhvr>
                                        <p:cTn id="53" dur="26">
                                          <p:stCondLst>
                                            <p:cond delay="1642"/>
                                          </p:stCondLst>
                                        </p:cTn>
                                        <p:tgtEl>
                                          <p:spTgt spid="23"/>
                                        </p:tgtEl>
                                      </p:cBhvr>
                                      <p:to x="100000" y="90000"/>
                                    </p:animScale>
                                    <p:animScale>
                                      <p:cBhvr>
                                        <p:cTn id="54" dur="166" decel="50000">
                                          <p:stCondLst>
                                            <p:cond delay="1668"/>
                                          </p:stCondLst>
                                        </p:cTn>
                                        <p:tgtEl>
                                          <p:spTgt spid="23"/>
                                        </p:tgtEl>
                                      </p:cBhvr>
                                      <p:to x="100000" y="100000"/>
                                    </p:animScale>
                                    <p:animScale>
                                      <p:cBhvr>
                                        <p:cTn id="55" dur="26">
                                          <p:stCondLst>
                                            <p:cond delay="1808"/>
                                          </p:stCondLst>
                                        </p:cTn>
                                        <p:tgtEl>
                                          <p:spTgt spid="23"/>
                                        </p:tgtEl>
                                      </p:cBhvr>
                                      <p:to x="100000" y="95000"/>
                                    </p:animScale>
                                    <p:animScale>
                                      <p:cBhvr>
                                        <p:cTn id="56" dur="166" decel="50000">
                                          <p:stCondLst>
                                            <p:cond delay="1834"/>
                                          </p:stCondLst>
                                        </p:cTn>
                                        <p:tgtEl>
                                          <p:spTgt spid="23"/>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80">
                                          <p:stCondLst>
                                            <p:cond delay="0"/>
                                          </p:stCondLst>
                                        </p:cTn>
                                        <p:tgtEl>
                                          <p:spTgt spid="28"/>
                                        </p:tgtEl>
                                      </p:cBhvr>
                                    </p:animEffect>
                                    <p:anim calcmode="lin" valueType="num">
                                      <p:cBhvr>
                                        <p:cTn id="6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5" dur="26">
                                          <p:stCondLst>
                                            <p:cond delay="650"/>
                                          </p:stCondLst>
                                        </p:cTn>
                                        <p:tgtEl>
                                          <p:spTgt spid="28"/>
                                        </p:tgtEl>
                                      </p:cBhvr>
                                      <p:to x="100000" y="60000"/>
                                    </p:animScale>
                                    <p:animScale>
                                      <p:cBhvr>
                                        <p:cTn id="66" dur="166" decel="50000">
                                          <p:stCondLst>
                                            <p:cond delay="676"/>
                                          </p:stCondLst>
                                        </p:cTn>
                                        <p:tgtEl>
                                          <p:spTgt spid="28"/>
                                        </p:tgtEl>
                                      </p:cBhvr>
                                      <p:to x="100000" y="100000"/>
                                    </p:animScale>
                                    <p:animScale>
                                      <p:cBhvr>
                                        <p:cTn id="67" dur="26">
                                          <p:stCondLst>
                                            <p:cond delay="1312"/>
                                          </p:stCondLst>
                                        </p:cTn>
                                        <p:tgtEl>
                                          <p:spTgt spid="28"/>
                                        </p:tgtEl>
                                      </p:cBhvr>
                                      <p:to x="100000" y="80000"/>
                                    </p:animScale>
                                    <p:animScale>
                                      <p:cBhvr>
                                        <p:cTn id="68" dur="166" decel="50000">
                                          <p:stCondLst>
                                            <p:cond delay="1338"/>
                                          </p:stCondLst>
                                        </p:cTn>
                                        <p:tgtEl>
                                          <p:spTgt spid="28"/>
                                        </p:tgtEl>
                                      </p:cBhvr>
                                      <p:to x="100000" y="100000"/>
                                    </p:animScale>
                                    <p:animScale>
                                      <p:cBhvr>
                                        <p:cTn id="69" dur="26">
                                          <p:stCondLst>
                                            <p:cond delay="1642"/>
                                          </p:stCondLst>
                                        </p:cTn>
                                        <p:tgtEl>
                                          <p:spTgt spid="28"/>
                                        </p:tgtEl>
                                      </p:cBhvr>
                                      <p:to x="100000" y="90000"/>
                                    </p:animScale>
                                    <p:animScale>
                                      <p:cBhvr>
                                        <p:cTn id="70" dur="166" decel="50000">
                                          <p:stCondLst>
                                            <p:cond delay="1668"/>
                                          </p:stCondLst>
                                        </p:cTn>
                                        <p:tgtEl>
                                          <p:spTgt spid="28"/>
                                        </p:tgtEl>
                                      </p:cBhvr>
                                      <p:to x="100000" y="100000"/>
                                    </p:animScale>
                                    <p:animScale>
                                      <p:cBhvr>
                                        <p:cTn id="71" dur="26">
                                          <p:stCondLst>
                                            <p:cond delay="1808"/>
                                          </p:stCondLst>
                                        </p:cTn>
                                        <p:tgtEl>
                                          <p:spTgt spid="28"/>
                                        </p:tgtEl>
                                      </p:cBhvr>
                                      <p:to x="100000" y="95000"/>
                                    </p:animScale>
                                    <p:animScale>
                                      <p:cBhvr>
                                        <p:cTn id="72" dur="166" decel="50000">
                                          <p:stCondLst>
                                            <p:cond delay="1834"/>
                                          </p:stCondLst>
                                        </p:cTn>
                                        <p:tgtEl>
                                          <p:spTgt spid="28"/>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80">
                                          <p:stCondLst>
                                            <p:cond delay="0"/>
                                          </p:stCondLst>
                                        </p:cTn>
                                        <p:tgtEl>
                                          <p:spTgt spid="27"/>
                                        </p:tgtEl>
                                      </p:cBhvr>
                                    </p:animEffect>
                                    <p:anim calcmode="lin" valueType="num">
                                      <p:cBhvr>
                                        <p:cTn id="7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81" dur="26">
                                          <p:stCondLst>
                                            <p:cond delay="650"/>
                                          </p:stCondLst>
                                        </p:cTn>
                                        <p:tgtEl>
                                          <p:spTgt spid="27"/>
                                        </p:tgtEl>
                                      </p:cBhvr>
                                      <p:to x="100000" y="60000"/>
                                    </p:animScale>
                                    <p:animScale>
                                      <p:cBhvr>
                                        <p:cTn id="82" dur="166" decel="50000">
                                          <p:stCondLst>
                                            <p:cond delay="676"/>
                                          </p:stCondLst>
                                        </p:cTn>
                                        <p:tgtEl>
                                          <p:spTgt spid="27"/>
                                        </p:tgtEl>
                                      </p:cBhvr>
                                      <p:to x="100000" y="100000"/>
                                    </p:animScale>
                                    <p:animScale>
                                      <p:cBhvr>
                                        <p:cTn id="83" dur="26">
                                          <p:stCondLst>
                                            <p:cond delay="1312"/>
                                          </p:stCondLst>
                                        </p:cTn>
                                        <p:tgtEl>
                                          <p:spTgt spid="27"/>
                                        </p:tgtEl>
                                      </p:cBhvr>
                                      <p:to x="100000" y="80000"/>
                                    </p:animScale>
                                    <p:animScale>
                                      <p:cBhvr>
                                        <p:cTn id="84" dur="166" decel="50000">
                                          <p:stCondLst>
                                            <p:cond delay="1338"/>
                                          </p:stCondLst>
                                        </p:cTn>
                                        <p:tgtEl>
                                          <p:spTgt spid="27"/>
                                        </p:tgtEl>
                                      </p:cBhvr>
                                      <p:to x="100000" y="100000"/>
                                    </p:animScale>
                                    <p:animScale>
                                      <p:cBhvr>
                                        <p:cTn id="85" dur="26">
                                          <p:stCondLst>
                                            <p:cond delay="1642"/>
                                          </p:stCondLst>
                                        </p:cTn>
                                        <p:tgtEl>
                                          <p:spTgt spid="27"/>
                                        </p:tgtEl>
                                      </p:cBhvr>
                                      <p:to x="100000" y="90000"/>
                                    </p:animScale>
                                    <p:animScale>
                                      <p:cBhvr>
                                        <p:cTn id="86" dur="166" decel="50000">
                                          <p:stCondLst>
                                            <p:cond delay="1668"/>
                                          </p:stCondLst>
                                        </p:cTn>
                                        <p:tgtEl>
                                          <p:spTgt spid="27"/>
                                        </p:tgtEl>
                                      </p:cBhvr>
                                      <p:to x="100000" y="100000"/>
                                    </p:animScale>
                                    <p:animScale>
                                      <p:cBhvr>
                                        <p:cTn id="87" dur="26">
                                          <p:stCondLst>
                                            <p:cond delay="1808"/>
                                          </p:stCondLst>
                                        </p:cTn>
                                        <p:tgtEl>
                                          <p:spTgt spid="27"/>
                                        </p:tgtEl>
                                      </p:cBhvr>
                                      <p:to x="100000" y="95000"/>
                                    </p:animScale>
                                    <p:animScale>
                                      <p:cBhvr>
                                        <p:cTn id="88" dur="166" decel="50000">
                                          <p:stCondLst>
                                            <p:cond delay="1834"/>
                                          </p:stCondLst>
                                        </p:cTn>
                                        <p:tgtEl>
                                          <p:spTgt spid="27"/>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80">
                                          <p:stCondLst>
                                            <p:cond delay="0"/>
                                          </p:stCondLst>
                                        </p:cTn>
                                        <p:tgtEl>
                                          <p:spTgt spid="24"/>
                                        </p:tgtEl>
                                      </p:cBhvr>
                                    </p:animEffect>
                                    <p:anim calcmode="lin" valueType="num">
                                      <p:cBhvr>
                                        <p:cTn id="9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7" dur="26">
                                          <p:stCondLst>
                                            <p:cond delay="650"/>
                                          </p:stCondLst>
                                        </p:cTn>
                                        <p:tgtEl>
                                          <p:spTgt spid="24"/>
                                        </p:tgtEl>
                                      </p:cBhvr>
                                      <p:to x="100000" y="60000"/>
                                    </p:animScale>
                                    <p:animScale>
                                      <p:cBhvr>
                                        <p:cTn id="98" dur="166" decel="50000">
                                          <p:stCondLst>
                                            <p:cond delay="676"/>
                                          </p:stCondLst>
                                        </p:cTn>
                                        <p:tgtEl>
                                          <p:spTgt spid="24"/>
                                        </p:tgtEl>
                                      </p:cBhvr>
                                      <p:to x="100000" y="100000"/>
                                    </p:animScale>
                                    <p:animScale>
                                      <p:cBhvr>
                                        <p:cTn id="99" dur="26">
                                          <p:stCondLst>
                                            <p:cond delay="1312"/>
                                          </p:stCondLst>
                                        </p:cTn>
                                        <p:tgtEl>
                                          <p:spTgt spid="24"/>
                                        </p:tgtEl>
                                      </p:cBhvr>
                                      <p:to x="100000" y="80000"/>
                                    </p:animScale>
                                    <p:animScale>
                                      <p:cBhvr>
                                        <p:cTn id="100" dur="166" decel="50000">
                                          <p:stCondLst>
                                            <p:cond delay="1338"/>
                                          </p:stCondLst>
                                        </p:cTn>
                                        <p:tgtEl>
                                          <p:spTgt spid="24"/>
                                        </p:tgtEl>
                                      </p:cBhvr>
                                      <p:to x="100000" y="100000"/>
                                    </p:animScale>
                                    <p:animScale>
                                      <p:cBhvr>
                                        <p:cTn id="101" dur="26">
                                          <p:stCondLst>
                                            <p:cond delay="1642"/>
                                          </p:stCondLst>
                                        </p:cTn>
                                        <p:tgtEl>
                                          <p:spTgt spid="24"/>
                                        </p:tgtEl>
                                      </p:cBhvr>
                                      <p:to x="100000" y="90000"/>
                                    </p:animScale>
                                    <p:animScale>
                                      <p:cBhvr>
                                        <p:cTn id="102" dur="166" decel="50000">
                                          <p:stCondLst>
                                            <p:cond delay="1668"/>
                                          </p:stCondLst>
                                        </p:cTn>
                                        <p:tgtEl>
                                          <p:spTgt spid="24"/>
                                        </p:tgtEl>
                                      </p:cBhvr>
                                      <p:to x="100000" y="100000"/>
                                    </p:animScale>
                                    <p:animScale>
                                      <p:cBhvr>
                                        <p:cTn id="103" dur="26">
                                          <p:stCondLst>
                                            <p:cond delay="1808"/>
                                          </p:stCondLst>
                                        </p:cTn>
                                        <p:tgtEl>
                                          <p:spTgt spid="24"/>
                                        </p:tgtEl>
                                      </p:cBhvr>
                                      <p:to x="100000" y="95000"/>
                                    </p:animScale>
                                    <p:animScale>
                                      <p:cBhvr>
                                        <p:cTn id="104" dur="166" decel="50000">
                                          <p:stCondLst>
                                            <p:cond delay="1834"/>
                                          </p:stCondLst>
                                        </p:cTn>
                                        <p:tgtEl>
                                          <p:spTgt spid="2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580">
                                          <p:stCondLst>
                                            <p:cond delay="0"/>
                                          </p:stCondLst>
                                        </p:cTn>
                                        <p:tgtEl>
                                          <p:spTgt spid="19"/>
                                        </p:tgtEl>
                                      </p:cBhvr>
                                    </p:animEffect>
                                    <p:anim calcmode="lin" valueType="num">
                                      <p:cBhvr>
                                        <p:cTn id="10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3" dur="26">
                                          <p:stCondLst>
                                            <p:cond delay="650"/>
                                          </p:stCondLst>
                                        </p:cTn>
                                        <p:tgtEl>
                                          <p:spTgt spid="19"/>
                                        </p:tgtEl>
                                      </p:cBhvr>
                                      <p:to x="100000" y="60000"/>
                                    </p:animScale>
                                    <p:animScale>
                                      <p:cBhvr>
                                        <p:cTn id="114" dur="166" decel="50000">
                                          <p:stCondLst>
                                            <p:cond delay="676"/>
                                          </p:stCondLst>
                                        </p:cTn>
                                        <p:tgtEl>
                                          <p:spTgt spid="19"/>
                                        </p:tgtEl>
                                      </p:cBhvr>
                                      <p:to x="100000" y="100000"/>
                                    </p:animScale>
                                    <p:animScale>
                                      <p:cBhvr>
                                        <p:cTn id="115" dur="26">
                                          <p:stCondLst>
                                            <p:cond delay="1312"/>
                                          </p:stCondLst>
                                        </p:cTn>
                                        <p:tgtEl>
                                          <p:spTgt spid="19"/>
                                        </p:tgtEl>
                                      </p:cBhvr>
                                      <p:to x="100000" y="80000"/>
                                    </p:animScale>
                                    <p:animScale>
                                      <p:cBhvr>
                                        <p:cTn id="116" dur="166" decel="50000">
                                          <p:stCondLst>
                                            <p:cond delay="1338"/>
                                          </p:stCondLst>
                                        </p:cTn>
                                        <p:tgtEl>
                                          <p:spTgt spid="19"/>
                                        </p:tgtEl>
                                      </p:cBhvr>
                                      <p:to x="100000" y="100000"/>
                                    </p:animScale>
                                    <p:animScale>
                                      <p:cBhvr>
                                        <p:cTn id="117" dur="26">
                                          <p:stCondLst>
                                            <p:cond delay="1642"/>
                                          </p:stCondLst>
                                        </p:cTn>
                                        <p:tgtEl>
                                          <p:spTgt spid="19"/>
                                        </p:tgtEl>
                                      </p:cBhvr>
                                      <p:to x="100000" y="90000"/>
                                    </p:animScale>
                                    <p:animScale>
                                      <p:cBhvr>
                                        <p:cTn id="118" dur="166" decel="50000">
                                          <p:stCondLst>
                                            <p:cond delay="1668"/>
                                          </p:stCondLst>
                                        </p:cTn>
                                        <p:tgtEl>
                                          <p:spTgt spid="19"/>
                                        </p:tgtEl>
                                      </p:cBhvr>
                                      <p:to x="100000" y="100000"/>
                                    </p:animScale>
                                    <p:animScale>
                                      <p:cBhvr>
                                        <p:cTn id="119" dur="26">
                                          <p:stCondLst>
                                            <p:cond delay="1808"/>
                                          </p:stCondLst>
                                        </p:cTn>
                                        <p:tgtEl>
                                          <p:spTgt spid="19"/>
                                        </p:tgtEl>
                                      </p:cBhvr>
                                      <p:to x="100000" y="95000"/>
                                    </p:animScale>
                                    <p:animScale>
                                      <p:cBhvr>
                                        <p:cTn id="120" dur="166" decel="50000">
                                          <p:stCondLst>
                                            <p:cond delay="1834"/>
                                          </p:stCondLst>
                                        </p:cTn>
                                        <p:tgtEl>
                                          <p:spTgt spid="19"/>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wipe(down)">
                                      <p:cBhvr>
                                        <p:cTn id="123" dur="580">
                                          <p:stCondLst>
                                            <p:cond delay="0"/>
                                          </p:stCondLst>
                                        </p:cTn>
                                        <p:tgtEl>
                                          <p:spTgt spid="21"/>
                                        </p:tgtEl>
                                      </p:cBhvr>
                                    </p:animEffect>
                                    <p:anim calcmode="lin" valueType="num">
                                      <p:cBhvr>
                                        <p:cTn id="1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29" dur="26">
                                          <p:stCondLst>
                                            <p:cond delay="650"/>
                                          </p:stCondLst>
                                        </p:cTn>
                                        <p:tgtEl>
                                          <p:spTgt spid="21"/>
                                        </p:tgtEl>
                                      </p:cBhvr>
                                      <p:to x="100000" y="60000"/>
                                    </p:animScale>
                                    <p:animScale>
                                      <p:cBhvr>
                                        <p:cTn id="130" dur="166" decel="50000">
                                          <p:stCondLst>
                                            <p:cond delay="676"/>
                                          </p:stCondLst>
                                        </p:cTn>
                                        <p:tgtEl>
                                          <p:spTgt spid="21"/>
                                        </p:tgtEl>
                                      </p:cBhvr>
                                      <p:to x="100000" y="100000"/>
                                    </p:animScale>
                                    <p:animScale>
                                      <p:cBhvr>
                                        <p:cTn id="131" dur="26">
                                          <p:stCondLst>
                                            <p:cond delay="1312"/>
                                          </p:stCondLst>
                                        </p:cTn>
                                        <p:tgtEl>
                                          <p:spTgt spid="21"/>
                                        </p:tgtEl>
                                      </p:cBhvr>
                                      <p:to x="100000" y="80000"/>
                                    </p:animScale>
                                    <p:animScale>
                                      <p:cBhvr>
                                        <p:cTn id="132" dur="166" decel="50000">
                                          <p:stCondLst>
                                            <p:cond delay="1338"/>
                                          </p:stCondLst>
                                        </p:cTn>
                                        <p:tgtEl>
                                          <p:spTgt spid="21"/>
                                        </p:tgtEl>
                                      </p:cBhvr>
                                      <p:to x="100000" y="100000"/>
                                    </p:animScale>
                                    <p:animScale>
                                      <p:cBhvr>
                                        <p:cTn id="133" dur="26">
                                          <p:stCondLst>
                                            <p:cond delay="1642"/>
                                          </p:stCondLst>
                                        </p:cTn>
                                        <p:tgtEl>
                                          <p:spTgt spid="21"/>
                                        </p:tgtEl>
                                      </p:cBhvr>
                                      <p:to x="100000" y="90000"/>
                                    </p:animScale>
                                    <p:animScale>
                                      <p:cBhvr>
                                        <p:cTn id="134" dur="166" decel="50000">
                                          <p:stCondLst>
                                            <p:cond delay="1668"/>
                                          </p:stCondLst>
                                        </p:cTn>
                                        <p:tgtEl>
                                          <p:spTgt spid="21"/>
                                        </p:tgtEl>
                                      </p:cBhvr>
                                      <p:to x="100000" y="100000"/>
                                    </p:animScale>
                                    <p:animScale>
                                      <p:cBhvr>
                                        <p:cTn id="135" dur="26">
                                          <p:stCondLst>
                                            <p:cond delay="1808"/>
                                          </p:stCondLst>
                                        </p:cTn>
                                        <p:tgtEl>
                                          <p:spTgt spid="21"/>
                                        </p:tgtEl>
                                      </p:cBhvr>
                                      <p:to x="100000" y="95000"/>
                                    </p:animScale>
                                    <p:animScale>
                                      <p:cBhvr>
                                        <p:cTn id="136" dur="166" decel="50000">
                                          <p:stCondLst>
                                            <p:cond delay="1834"/>
                                          </p:stCondLst>
                                        </p:cTn>
                                        <p:tgtEl>
                                          <p:spTgt spid="21"/>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wipe(down)">
                                      <p:cBhvr>
                                        <p:cTn id="139" dur="580">
                                          <p:stCondLst>
                                            <p:cond delay="0"/>
                                          </p:stCondLst>
                                        </p:cTn>
                                        <p:tgtEl>
                                          <p:spTgt spid="22"/>
                                        </p:tgtEl>
                                      </p:cBhvr>
                                    </p:animEffect>
                                    <p:anim calcmode="lin" valueType="num">
                                      <p:cBhvr>
                                        <p:cTn id="14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5" dur="26">
                                          <p:stCondLst>
                                            <p:cond delay="650"/>
                                          </p:stCondLst>
                                        </p:cTn>
                                        <p:tgtEl>
                                          <p:spTgt spid="22"/>
                                        </p:tgtEl>
                                      </p:cBhvr>
                                      <p:to x="100000" y="60000"/>
                                    </p:animScale>
                                    <p:animScale>
                                      <p:cBhvr>
                                        <p:cTn id="146" dur="166" decel="50000">
                                          <p:stCondLst>
                                            <p:cond delay="676"/>
                                          </p:stCondLst>
                                        </p:cTn>
                                        <p:tgtEl>
                                          <p:spTgt spid="22"/>
                                        </p:tgtEl>
                                      </p:cBhvr>
                                      <p:to x="100000" y="100000"/>
                                    </p:animScale>
                                    <p:animScale>
                                      <p:cBhvr>
                                        <p:cTn id="147" dur="26">
                                          <p:stCondLst>
                                            <p:cond delay="1312"/>
                                          </p:stCondLst>
                                        </p:cTn>
                                        <p:tgtEl>
                                          <p:spTgt spid="22"/>
                                        </p:tgtEl>
                                      </p:cBhvr>
                                      <p:to x="100000" y="80000"/>
                                    </p:animScale>
                                    <p:animScale>
                                      <p:cBhvr>
                                        <p:cTn id="148" dur="166" decel="50000">
                                          <p:stCondLst>
                                            <p:cond delay="1338"/>
                                          </p:stCondLst>
                                        </p:cTn>
                                        <p:tgtEl>
                                          <p:spTgt spid="22"/>
                                        </p:tgtEl>
                                      </p:cBhvr>
                                      <p:to x="100000" y="100000"/>
                                    </p:animScale>
                                    <p:animScale>
                                      <p:cBhvr>
                                        <p:cTn id="149" dur="26">
                                          <p:stCondLst>
                                            <p:cond delay="1642"/>
                                          </p:stCondLst>
                                        </p:cTn>
                                        <p:tgtEl>
                                          <p:spTgt spid="22"/>
                                        </p:tgtEl>
                                      </p:cBhvr>
                                      <p:to x="100000" y="90000"/>
                                    </p:animScale>
                                    <p:animScale>
                                      <p:cBhvr>
                                        <p:cTn id="150" dur="166" decel="50000">
                                          <p:stCondLst>
                                            <p:cond delay="1668"/>
                                          </p:stCondLst>
                                        </p:cTn>
                                        <p:tgtEl>
                                          <p:spTgt spid="22"/>
                                        </p:tgtEl>
                                      </p:cBhvr>
                                      <p:to x="100000" y="100000"/>
                                    </p:animScale>
                                    <p:animScale>
                                      <p:cBhvr>
                                        <p:cTn id="151" dur="26">
                                          <p:stCondLst>
                                            <p:cond delay="1808"/>
                                          </p:stCondLst>
                                        </p:cTn>
                                        <p:tgtEl>
                                          <p:spTgt spid="22"/>
                                        </p:tgtEl>
                                      </p:cBhvr>
                                      <p:to x="100000" y="95000"/>
                                    </p:animScale>
                                    <p:animScale>
                                      <p:cBhvr>
                                        <p:cTn id="152" dur="166" decel="50000">
                                          <p:stCondLst>
                                            <p:cond delay="1834"/>
                                          </p:stCondLst>
                                        </p:cTn>
                                        <p:tgtEl>
                                          <p:spTgt spid="22"/>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5"/>
                                        </p:tgtEl>
                                        <p:attrNameLst>
                                          <p:attrName>style.visibility</p:attrName>
                                        </p:attrNameLst>
                                      </p:cBhvr>
                                      <p:to>
                                        <p:strVal val="visible"/>
                                      </p:to>
                                    </p:set>
                                    <p:animEffect transition="in" filter="wipe(down)">
                                      <p:cBhvr>
                                        <p:cTn id="155" dur="580">
                                          <p:stCondLst>
                                            <p:cond delay="0"/>
                                          </p:stCondLst>
                                        </p:cTn>
                                        <p:tgtEl>
                                          <p:spTgt spid="25"/>
                                        </p:tgtEl>
                                      </p:cBhvr>
                                    </p:animEffect>
                                    <p:anim calcmode="lin" valueType="num">
                                      <p:cBhvr>
                                        <p:cTn id="15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61" dur="26">
                                          <p:stCondLst>
                                            <p:cond delay="650"/>
                                          </p:stCondLst>
                                        </p:cTn>
                                        <p:tgtEl>
                                          <p:spTgt spid="25"/>
                                        </p:tgtEl>
                                      </p:cBhvr>
                                      <p:to x="100000" y="60000"/>
                                    </p:animScale>
                                    <p:animScale>
                                      <p:cBhvr>
                                        <p:cTn id="162" dur="166" decel="50000">
                                          <p:stCondLst>
                                            <p:cond delay="676"/>
                                          </p:stCondLst>
                                        </p:cTn>
                                        <p:tgtEl>
                                          <p:spTgt spid="25"/>
                                        </p:tgtEl>
                                      </p:cBhvr>
                                      <p:to x="100000" y="100000"/>
                                    </p:animScale>
                                    <p:animScale>
                                      <p:cBhvr>
                                        <p:cTn id="163" dur="26">
                                          <p:stCondLst>
                                            <p:cond delay="1312"/>
                                          </p:stCondLst>
                                        </p:cTn>
                                        <p:tgtEl>
                                          <p:spTgt spid="25"/>
                                        </p:tgtEl>
                                      </p:cBhvr>
                                      <p:to x="100000" y="80000"/>
                                    </p:animScale>
                                    <p:animScale>
                                      <p:cBhvr>
                                        <p:cTn id="164" dur="166" decel="50000">
                                          <p:stCondLst>
                                            <p:cond delay="1338"/>
                                          </p:stCondLst>
                                        </p:cTn>
                                        <p:tgtEl>
                                          <p:spTgt spid="25"/>
                                        </p:tgtEl>
                                      </p:cBhvr>
                                      <p:to x="100000" y="100000"/>
                                    </p:animScale>
                                    <p:animScale>
                                      <p:cBhvr>
                                        <p:cTn id="165" dur="26">
                                          <p:stCondLst>
                                            <p:cond delay="1642"/>
                                          </p:stCondLst>
                                        </p:cTn>
                                        <p:tgtEl>
                                          <p:spTgt spid="25"/>
                                        </p:tgtEl>
                                      </p:cBhvr>
                                      <p:to x="100000" y="90000"/>
                                    </p:animScale>
                                    <p:animScale>
                                      <p:cBhvr>
                                        <p:cTn id="166" dur="166" decel="50000">
                                          <p:stCondLst>
                                            <p:cond delay="1668"/>
                                          </p:stCondLst>
                                        </p:cTn>
                                        <p:tgtEl>
                                          <p:spTgt spid="25"/>
                                        </p:tgtEl>
                                      </p:cBhvr>
                                      <p:to x="100000" y="100000"/>
                                    </p:animScale>
                                    <p:animScale>
                                      <p:cBhvr>
                                        <p:cTn id="167" dur="26">
                                          <p:stCondLst>
                                            <p:cond delay="1808"/>
                                          </p:stCondLst>
                                        </p:cTn>
                                        <p:tgtEl>
                                          <p:spTgt spid="25"/>
                                        </p:tgtEl>
                                      </p:cBhvr>
                                      <p:to x="100000" y="95000"/>
                                    </p:animScale>
                                    <p:animScale>
                                      <p:cBhvr>
                                        <p:cTn id="168" dur="166" decel="50000">
                                          <p:stCondLst>
                                            <p:cond delay="1834"/>
                                          </p:stCondLst>
                                        </p:cTn>
                                        <p:tgtEl>
                                          <p:spTgt spid="25"/>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wipe(down)">
                                      <p:cBhvr>
                                        <p:cTn id="171" dur="580">
                                          <p:stCondLst>
                                            <p:cond delay="0"/>
                                          </p:stCondLst>
                                        </p:cTn>
                                        <p:tgtEl>
                                          <p:spTgt spid="26"/>
                                        </p:tgtEl>
                                      </p:cBhvr>
                                    </p:animEffect>
                                    <p:anim calcmode="lin" valueType="num">
                                      <p:cBhvr>
                                        <p:cTn id="17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77" dur="26">
                                          <p:stCondLst>
                                            <p:cond delay="650"/>
                                          </p:stCondLst>
                                        </p:cTn>
                                        <p:tgtEl>
                                          <p:spTgt spid="26"/>
                                        </p:tgtEl>
                                      </p:cBhvr>
                                      <p:to x="100000" y="60000"/>
                                    </p:animScale>
                                    <p:animScale>
                                      <p:cBhvr>
                                        <p:cTn id="178" dur="166" decel="50000">
                                          <p:stCondLst>
                                            <p:cond delay="676"/>
                                          </p:stCondLst>
                                        </p:cTn>
                                        <p:tgtEl>
                                          <p:spTgt spid="26"/>
                                        </p:tgtEl>
                                      </p:cBhvr>
                                      <p:to x="100000" y="100000"/>
                                    </p:animScale>
                                    <p:animScale>
                                      <p:cBhvr>
                                        <p:cTn id="179" dur="26">
                                          <p:stCondLst>
                                            <p:cond delay="1312"/>
                                          </p:stCondLst>
                                        </p:cTn>
                                        <p:tgtEl>
                                          <p:spTgt spid="26"/>
                                        </p:tgtEl>
                                      </p:cBhvr>
                                      <p:to x="100000" y="80000"/>
                                    </p:animScale>
                                    <p:animScale>
                                      <p:cBhvr>
                                        <p:cTn id="180" dur="166" decel="50000">
                                          <p:stCondLst>
                                            <p:cond delay="1338"/>
                                          </p:stCondLst>
                                        </p:cTn>
                                        <p:tgtEl>
                                          <p:spTgt spid="26"/>
                                        </p:tgtEl>
                                      </p:cBhvr>
                                      <p:to x="100000" y="100000"/>
                                    </p:animScale>
                                    <p:animScale>
                                      <p:cBhvr>
                                        <p:cTn id="181" dur="26">
                                          <p:stCondLst>
                                            <p:cond delay="1642"/>
                                          </p:stCondLst>
                                        </p:cTn>
                                        <p:tgtEl>
                                          <p:spTgt spid="26"/>
                                        </p:tgtEl>
                                      </p:cBhvr>
                                      <p:to x="100000" y="90000"/>
                                    </p:animScale>
                                    <p:animScale>
                                      <p:cBhvr>
                                        <p:cTn id="182" dur="166" decel="50000">
                                          <p:stCondLst>
                                            <p:cond delay="1668"/>
                                          </p:stCondLst>
                                        </p:cTn>
                                        <p:tgtEl>
                                          <p:spTgt spid="26"/>
                                        </p:tgtEl>
                                      </p:cBhvr>
                                      <p:to x="100000" y="100000"/>
                                    </p:animScale>
                                    <p:animScale>
                                      <p:cBhvr>
                                        <p:cTn id="183" dur="26">
                                          <p:stCondLst>
                                            <p:cond delay="1808"/>
                                          </p:stCondLst>
                                        </p:cTn>
                                        <p:tgtEl>
                                          <p:spTgt spid="26"/>
                                        </p:tgtEl>
                                      </p:cBhvr>
                                      <p:to x="100000" y="95000"/>
                                    </p:animScale>
                                    <p:animScale>
                                      <p:cBhvr>
                                        <p:cTn id="184" dur="166" decel="50000">
                                          <p:stCondLst>
                                            <p:cond delay="1834"/>
                                          </p:stCondLst>
                                        </p:cTn>
                                        <p:tgtEl>
                                          <p:spTgt spid="26"/>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nodeType="clickEffect">
                                  <p:stCondLst>
                                    <p:cond delay="0"/>
                                  </p:stCondLst>
                                  <p:childTnLst>
                                    <p:set>
                                      <p:cBhvr>
                                        <p:cTn id="188" dur="1" fill="hold">
                                          <p:stCondLst>
                                            <p:cond delay="0"/>
                                          </p:stCondLst>
                                        </p:cTn>
                                        <p:tgtEl>
                                          <p:spTgt spid="33"/>
                                        </p:tgtEl>
                                        <p:attrNameLst>
                                          <p:attrName>style.visibility</p:attrName>
                                        </p:attrNameLst>
                                      </p:cBhvr>
                                      <p:to>
                                        <p:strVal val="visible"/>
                                      </p:to>
                                    </p:set>
                                    <p:animEffect transition="in" filter="fade">
                                      <p:cBhvr>
                                        <p:cTn id="189" dur="1000"/>
                                        <p:tgtEl>
                                          <p:spTgt spid="33"/>
                                        </p:tgtEl>
                                      </p:cBhvr>
                                    </p:animEffect>
                                    <p:anim calcmode="lin" valueType="num">
                                      <p:cBhvr>
                                        <p:cTn id="190" dur="1000" fill="hold"/>
                                        <p:tgtEl>
                                          <p:spTgt spid="33"/>
                                        </p:tgtEl>
                                        <p:attrNameLst>
                                          <p:attrName>ppt_x</p:attrName>
                                        </p:attrNameLst>
                                      </p:cBhvr>
                                      <p:tavLst>
                                        <p:tav tm="0">
                                          <p:val>
                                            <p:strVal val="#ppt_x"/>
                                          </p:val>
                                        </p:tav>
                                        <p:tav tm="100000">
                                          <p:val>
                                            <p:strVal val="#ppt_x"/>
                                          </p:val>
                                        </p:tav>
                                      </p:tavLst>
                                    </p:anim>
                                    <p:anim calcmode="lin" valueType="num">
                                      <p:cBhvr>
                                        <p:cTn id="191" dur="1000" fill="hold"/>
                                        <p:tgtEl>
                                          <p:spTgt spid="33"/>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0"/>
                                  </p:stCondLst>
                                  <p:childTnLst>
                                    <p:set>
                                      <p:cBhvr>
                                        <p:cTn id="193" dur="1" fill="hold">
                                          <p:stCondLst>
                                            <p:cond delay="0"/>
                                          </p:stCondLst>
                                        </p:cTn>
                                        <p:tgtEl>
                                          <p:spTgt spid="38"/>
                                        </p:tgtEl>
                                        <p:attrNameLst>
                                          <p:attrName>style.visibility</p:attrName>
                                        </p:attrNameLst>
                                      </p:cBhvr>
                                      <p:to>
                                        <p:strVal val="visible"/>
                                      </p:to>
                                    </p:set>
                                    <p:animEffect transition="in" filter="fade">
                                      <p:cBhvr>
                                        <p:cTn id="194" dur="1000"/>
                                        <p:tgtEl>
                                          <p:spTgt spid="38"/>
                                        </p:tgtEl>
                                      </p:cBhvr>
                                    </p:animEffect>
                                    <p:anim calcmode="lin" valueType="num">
                                      <p:cBhvr>
                                        <p:cTn id="195" dur="1000" fill="hold"/>
                                        <p:tgtEl>
                                          <p:spTgt spid="38"/>
                                        </p:tgtEl>
                                        <p:attrNameLst>
                                          <p:attrName>ppt_x</p:attrName>
                                        </p:attrNameLst>
                                      </p:cBhvr>
                                      <p:tavLst>
                                        <p:tav tm="0">
                                          <p:val>
                                            <p:strVal val="#ppt_x"/>
                                          </p:val>
                                        </p:tav>
                                        <p:tav tm="100000">
                                          <p:val>
                                            <p:strVal val="#ppt_x"/>
                                          </p:val>
                                        </p:tav>
                                      </p:tavLst>
                                    </p:anim>
                                    <p:anim calcmode="lin" valueType="num">
                                      <p:cBhvr>
                                        <p:cTn id="196" dur="1000" fill="hold"/>
                                        <p:tgtEl>
                                          <p:spTgt spid="38"/>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0"/>
                                  </p:stCondLst>
                                  <p:childTnLst>
                                    <p:set>
                                      <p:cBhvr>
                                        <p:cTn id="198" dur="1" fill="hold">
                                          <p:stCondLst>
                                            <p:cond delay="0"/>
                                          </p:stCondLst>
                                        </p:cTn>
                                        <p:tgtEl>
                                          <p:spTgt spid="39"/>
                                        </p:tgtEl>
                                        <p:attrNameLst>
                                          <p:attrName>style.visibility</p:attrName>
                                        </p:attrNameLst>
                                      </p:cBhvr>
                                      <p:to>
                                        <p:strVal val="visible"/>
                                      </p:to>
                                    </p:set>
                                    <p:animEffect transition="in" filter="fade">
                                      <p:cBhvr>
                                        <p:cTn id="199" dur="1000"/>
                                        <p:tgtEl>
                                          <p:spTgt spid="39"/>
                                        </p:tgtEl>
                                      </p:cBhvr>
                                    </p:animEffect>
                                    <p:anim calcmode="lin" valueType="num">
                                      <p:cBhvr>
                                        <p:cTn id="200" dur="1000" fill="hold"/>
                                        <p:tgtEl>
                                          <p:spTgt spid="39"/>
                                        </p:tgtEl>
                                        <p:attrNameLst>
                                          <p:attrName>ppt_x</p:attrName>
                                        </p:attrNameLst>
                                      </p:cBhvr>
                                      <p:tavLst>
                                        <p:tav tm="0">
                                          <p:val>
                                            <p:strVal val="#ppt_x"/>
                                          </p:val>
                                        </p:tav>
                                        <p:tav tm="100000">
                                          <p:val>
                                            <p:strVal val="#ppt_x"/>
                                          </p:val>
                                        </p:tav>
                                      </p:tavLst>
                                    </p:anim>
                                    <p:anim calcmode="lin" valueType="num">
                                      <p:cBhvr>
                                        <p:cTn id="201" dur="1000" fill="hold"/>
                                        <p:tgtEl>
                                          <p:spTgt spid="39"/>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0"/>
                                  </p:stCondLst>
                                  <p:childTnLst>
                                    <p:set>
                                      <p:cBhvr>
                                        <p:cTn id="203" dur="1" fill="hold">
                                          <p:stCondLst>
                                            <p:cond delay="0"/>
                                          </p:stCondLst>
                                        </p:cTn>
                                        <p:tgtEl>
                                          <p:spTgt spid="34"/>
                                        </p:tgtEl>
                                        <p:attrNameLst>
                                          <p:attrName>style.visibility</p:attrName>
                                        </p:attrNameLst>
                                      </p:cBhvr>
                                      <p:to>
                                        <p:strVal val="visible"/>
                                      </p:to>
                                    </p:set>
                                    <p:animEffect transition="in" filter="fade">
                                      <p:cBhvr>
                                        <p:cTn id="204" dur="1000"/>
                                        <p:tgtEl>
                                          <p:spTgt spid="34"/>
                                        </p:tgtEl>
                                      </p:cBhvr>
                                    </p:animEffect>
                                    <p:anim calcmode="lin" valueType="num">
                                      <p:cBhvr>
                                        <p:cTn id="205" dur="1000" fill="hold"/>
                                        <p:tgtEl>
                                          <p:spTgt spid="34"/>
                                        </p:tgtEl>
                                        <p:attrNameLst>
                                          <p:attrName>ppt_x</p:attrName>
                                        </p:attrNameLst>
                                      </p:cBhvr>
                                      <p:tavLst>
                                        <p:tav tm="0">
                                          <p:val>
                                            <p:strVal val="#ppt_x"/>
                                          </p:val>
                                        </p:tav>
                                        <p:tav tm="100000">
                                          <p:val>
                                            <p:strVal val="#ppt_x"/>
                                          </p:val>
                                        </p:tav>
                                      </p:tavLst>
                                    </p:anim>
                                    <p:anim calcmode="lin" valueType="num">
                                      <p:cBhvr>
                                        <p:cTn id="206" dur="1000" fill="hold"/>
                                        <p:tgtEl>
                                          <p:spTgt spid="34"/>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0"/>
                                  </p:stCondLst>
                                  <p:childTnLst>
                                    <p:set>
                                      <p:cBhvr>
                                        <p:cTn id="208" dur="1" fill="hold">
                                          <p:stCondLst>
                                            <p:cond delay="0"/>
                                          </p:stCondLst>
                                        </p:cTn>
                                        <p:tgtEl>
                                          <p:spTgt spid="36"/>
                                        </p:tgtEl>
                                        <p:attrNameLst>
                                          <p:attrName>style.visibility</p:attrName>
                                        </p:attrNameLst>
                                      </p:cBhvr>
                                      <p:to>
                                        <p:strVal val="visible"/>
                                      </p:to>
                                    </p:set>
                                    <p:animEffect transition="in" filter="fade">
                                      <p:cBhvr>
                                        <p:cTn id="209" dur="1000"/>
                                        <p:tgtEl>
                                          <p:spTgt spid="36"/>
                                        </p:tgtEl>
                                      </p:cBhvr>
                                    </p:animEffect>
                                    <p:anim calcmode="lin" valueType="num">
                                      <p:cBhvr>
                                        <p:cTn id="210" dur="1000" fill="hold"/>
                                        <p:tgtEl>
                                          <p:spTgt spid="36"/>
                                        </p:tgtEl>
                                        <p:attrNameLst>
                                          <p:attrName>ppt_x</p:attrName>
                                        </p:attrNameLst>
                                      </p:cBhvr>
                                      <p:tavLst>
                                        <p:tav tm="0">
                                          <p:val>
                                            <p:strVal val="#ppt_x"/>
                                          </p:val>
                                        </p:tav>
                                        <p:tav tm="100000">
                                          <p:val>
                                            <p:strVal val="#ppt_x"/>
                                          </p:val>
                                        </p:tav>
                                      </p:tavLst>
                                    </p:anim>
                                    <p:anim calcmode="lin" valueType="num">
                                      <p:cBhvr>
                                        <p:cTn id="211" dur="1000" fill="hold"/>
                                        <p:tgtEl>
                                          <p:spTgt spid="36"/>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0"/>
                                  </p:stCondLst>
                                  <p:childTnLst>
                                    <p:set>
                                      <p:cBhvr>
                                        <p:cTn id="213" dur="1" fill="hold">
                                          <p:stCondLst>
                                            <p:cond delay="0"/>
                                          </p:stCondLst>
                                        </p:cTn>
                                        <p:tgtEl>
                                          <p:spTgt spid="37"/>
                                        </p:tgtEl>
                                        <p:attrNameLst>
                                          <p:attrName>style.visibility</p:attrName>
                                        </p:attrNameLst>
                                      </p:cBhvr>
                                      <p:to>
                                        <p:strVal val="visible"/>
                                      </p:to>
                                    </p:set>
                                    <p:animEffect transition="in" filter="fade">
                                      <p:cBhvr>
                                        <p:cTn id="214" dur="1000"/>
                                        <p:tgtEl>
                                          <p:spTgt spid="37"/>
                                        </p:tgtEl>
                                      </p:cBhvr>
                                    </p:animEffect>
                                    <p:anim calcmode="lin" valueType="num">
                                      <p:cBhvr>
                                        <p:cTn id="215" dur="1000" fill="hold"/>
                                        <p:tgtEl>
                                          <p:spTgt spid="37"/>
                                        </p:tgtEl>
                                        <p:attrNameLst>
                                          <p:attrName>ppt_x</p:attrName>
                                        </p:attrNameLst>
                                      </p:cBhvr>
                                      <p:tavLst>
                                        <p:tav tm="0">
                                          <p:val>
                                            <p:strVal val="#ppt_x"/>
                                          </p:val>
                                        </p:tav>
                                        <p:tav tm="100000">
                                          <p:val>
                                            <p:strVal val="#ppt_x"/>
                                          </p:val>
                                        </p:tav>
                                      </p:tavLst>
                                    </p:anim>
                                    <p:anim calcmode="lin" valueType="num">
                                      <p:cBhvr>
                                        <p:cTn id="2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16" presetClass="entr" presetSubtype="21" fill="hold" nodeType="clickEffect">
                                  <p:stCondLst>
                                    <p:cond delay="0"/>
                                  </p:stCondLst>
                                  <p:childTnLst>
                                    <p:set>
                                      <p:cBhvr>
                                        <p:cTn id="220" dur="1" fill="hold">
                                          <p:stCondLst>
                                            <p:cond delay="0"/>
                                          </p:stCondLst>
                                        </p:cTn>
                                        <p:tgtEl>
                                          <p:spTgt spid="41"/>
                                        </p:tgtEl>
                                        <p:attrNameLst>
                                          <p:attrName>style.visibility</p:attrName>
                                        </p:attrNameLst>
                                      </p:cBhvr>
                                      <p:to>
                                        <p:strVal val="visible"/>
                                      </p:to>
                                    </p:set>
                                    <p:animEffect transition="in" filter="barn(inVertical)">
                                      <p:cBhvr>
                                        <p:cTn id="221" dur="500"/>
                                        <p:tgtEl>
                                          <p:spTgt spid="41"/>
                                        </p:tgtEl>
                                      </p:cBhvr>
                                    </p:animEffect>
                                  </p:childTnLst>
                                </p:cTn>
                              </p:par>
                              <p:par>
                                <p:cTn id="222" presetID="16" presetClass="entr" presetSubtype="21" fill="hold" nodeType="withEffect">
                                  <p:stCondLst>
                                    <p:cond delay="0"/>
                                  </p:stCondLst>
                                  <p:childTnLst>
                                    <p:set>
                                      <p:cBhvr>
                                        <p:cTn id="223" dur="1" fill="hold">
                                          <p:stCondLst>
                                            <p:cond delay="0"/>
                                          </p:stCondLst>
                                        </p:cTn>
                                        <p:tgtEl>
                                          <p:spTgt spid="46"/>
                                        </p:tgtEl>
                                        <p:attrNameLst>
                                          <p:attrName>style.visibility</p:attrName>
                                        </p:attrNameLst>
                                      </p:cBhvr>
                                      <p:to>
                                        <p:strVal val="visible"/>
                                      </p:to>
                                    </p:set>
                                    <p:animEffect transition="in" filter="barn(inVertical)">
                                      <p:cBhvr>
                                        <p:cTn id="224" dur="500"/>
                                        <p:tgtEl>
                                          <p:spTgt spid="46"/>
                                        </p:tgtEl>
                                      </p:cBhvr>
                                    </p:animEffect>
                                  </p:childTnLst>
                                </p:cTn>
                              </p:par>
                              <p:par>
                                <p:cTn id="225" presetID="16" presetClass="entr" presetSubtype="21" fill="hold" nodeType="withEffect">
                                  <p:stCondLst>
                                    <p:cond delay="0"/>
                                  </p:stCondLst>
                                  <p:childTnLst>
                                    <p:set>
                                      <p:cBhvr>
                                        <p:cTn id="226" dur="1" fill="hold">
                                          <p:stCondLst>
                                            <p:cond delay="0"/>
                                          </p:stCondLst>
                                        </p:cTn>
                                        <p:tgtEl>
                                          <p:spTgt spid="50"/>
                                        </p:tgtEl>
                                        <p:attrNameLst>
                                          <p:attrName>style.visibility</p:attrName>
                                        </p:attrNameLst>
                                      </p:cBhvr>
                                      <p:to>
                                        <p:strVal val="visible"/>
                                      </p:to>
                                    </p:set>
                                    <p:animEffect transition="in" filter="barn(inVertical)">
                                      <p:cBhvr>
                                        <p:cTn id="227" dur="500"/>
                                        <p:tgtEl>
                                          <p:spTgt spid="50"/>
                                        </p:tgtEl>
                                      </p:cBhvr>
                                    </p:animEffect>
                                  </p:childTnLst>
                                </p:cTn>
                              </p:par>
                              <p:par>
                                <p:cTn id="228" presetID="16" presetClass="entr" presetSubtype="21" fill="hold" nodeType="withEffect">
                                  <p:stCondLst>
                                    <p:cond delay="0"/>
                                  </p:stCondLst>
                                  <p:childTnLst>
                                    <p:set>
                                      <p:cBhvr>
                                        <p:cTn id="229" dur="1" fill="hold">
                                          <p:stCondLst>
                                            <p:cond delay="0"/>
                                          </p:stCondLst>
                                        </p:cTn>
                                        <p:tgtEl>
                                          <p:spTgt spid="47"/>
                                        </p:tgtEl>
                                        <p:attrNameLst>
                                          <p:attrName>style.visibility</p:attrName>
                                        </p:attrNameLst>
                                      </p:cBhvr>
                                      <p:to>
                                        <p:strVal val="visible"/>
                                      </p:to>
                                    </p:set>
                                    <p:animEffect transition="in" filter="barn(inVertical)">
                                      <p:cBhvr>
                                        <p:cTn id="230" dur="500"/>
                                        <p:tgtEl>
                                          <p:spTgt spid="47"/>
                                        </p:tgtEl>
                                      </p:cBhvr>
                                    </p:animEffect>
                                  </p:childTnLst>
                                </p:cTn>
                              </p:par>
                              <p:par>
                                <p:cTn id="231" presetID="16" presetClass="entr" presetSubtype="21" fill="hold" grpId="0" nodeType="withEffect">
                                  <p:stCondLst>
                                    <p:cond delay="0"/>
                                  </p:stCondLst>
                                  <p:childTnLst>
                                    <p:set>
                                      <p:cBhvr>
                                        <p:cTn id="232" dur="1" fill="hold">
                                          <p:stCondLst>
                                            <p:cond delay="0"/>
                                          </p:stCondLst>
                                        </p:cTn>
                                        <p:tgtEl>
                                          <p:spTgt spid="42"/>
                                        </p:tgtEl>
                                        <p:attrNameLst>
                                          <p:attrName>style.visibility</p:attrName>
                                        </p:attrNameLst>
                                      </p:cBhvr>
                                      <p:to>
                                        <p:strVal val="visible"/>
                                      </p:to>
                                    </p:set>
                                    <p:animEffect transition="in" filter="barn(inVertical)">
                                      <p:cBhvr>
                                        <p:cTn id="233" dur="500"/>
                                        <p:tgtEl>
                                          <p:spTgt spid="42"/>
                                        </p:tgtEl>
                                      </p:cBhvr>
                                    </p:animEffect>
                                  </p:childTnLst>
                                </p:cTn>
                              </p:par>
                              <p:par>
                                <p:cTn id="234" presetID="16" presetClass="entr" presetSubtype="21" fill="hold" grpId="0" nodeType="withEffect">
                                  <p:stCondLst>
                                    <p:cond delay="0"/>
                                  </p:stCondLst>
                                  <p:childTnLst>
                                    <p:set>
                                      <p:cBhvr>
                                        <p:cTn id="235" dur="1" fill="hold">
                                          <p:stCondLst>
                                            <p:cond delay="0"/>
                                          </p:stCondLst>
                                        </p:cTn>
                                        <p:tgtEl>
                                          <p:spTgt spid="44"/>
                                        </p:tgtEl>
                                        <p:attrNameLst>
                                          <p:attrName>style.visibility</p:attrName>
                                        </p:attrNameLst>
                                      </p:cBhvr>
                                      <p:to>
                                        <p:strVal val="visible"/>
                                      </p:to>
                                    </p:set>
                                    <p:animEffect transition="in" filter="barn(inVertical)">
                                      <p:cBhvr>
                                        <p:cTn id="236" dur="500"/>
                                        <p:tgtEl>
                                          <p:spTgt spid="44"/>
                                        </p:tgtEl>
                                      </p:cBhvr>
                                    </p:animEffect>
                                  </p:childTnLst>
                                </p:cTn>
                              </p:par>
                              <p:par>
                                <p:cTn id="237" presetID="16" presetClass="entr" presetSubtype="21" fill="hold" grpId="0" nodeType="withEffect">
                                  <p:stCondLst>
                                    <p:cond delay="0"/>
                                  </p:stCondLst>
                                  <p:childTnLst>
                                    <p:set>
                                      <p:cBhvr>
                                        <p:cTn id="238" dur="1" fill="hold">
                                          <p:stCondLst>
                                            <p:cond delay="0"/>
                                          </p:stCondLst>
                                        </p:cTn>
                                        <p:tgtEl>
                                          <p:spTgt spid="48"/>
                                        </p:tgtEl>
                                        <p:attrNameLst>
                                          <p:attrName>style.visibility</p:attrName>
                                        </p:attrNameLst>
                                      </p:cBhvr>
                                      <p:to>
                                        <p:strVal val="visible"/>
                                      </p:to>
                                    </p:set>
                                    <p:animEffect transition="in" filter="barn(inVertical)">
                                      <p:cBhvr>
                                        <p:cTn id="239" dur="500"/>
                                        <p:tgtEl>
                                          <p:spTgt spid="48"/>
                                        </p:tgtEl>
                                      </p:cBhvr>
                                    </p:animEffect>
                                  </p:childTnLst>
                                </p:cTn>
                              </p:par>
                              <p:par>
                                <p:cTn id="240" presetID="16" presetClass="entr" presetSubtype="21" fill="hold" grpId="0" nodeType="with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barn(inVertical)">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9" grpId="0" animBg="1"/>
      <p:bldP spid="21" grpId="0" animBg="1"/>
      <p:bldP spid="22" grpId="0" animBg="1"/>
      <p:bldP spid="25" grpId="0" animBg="1"/>
      <p:bldP spid="26" grpId="0" animBg="1"/>
      <p:bldP spid="34" grpId="0" animBg="1"/>
      <p:bldP spid="36" grpId="0" animBg="1"/>
      <p:bldP spid="37" grpId="0" animBg="1"/>
      <p:bldP spid="42" grpId="0" animBg="1"/>
      <p:bldP spid="44" grpId="0" animBg="1"/>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B79D2DC-214B-05C7-D67E-52CA6FDAD411}"/>
              </a:ext>
            </a:extLst>
          </p:cNvPr>
          <p:cNvGrpSpPr>
            <a:grpSpLocks/>
          </p:cNvGrpSpPr>
          <p:nvPr/>
        </p:nvGrpSpPr>
        <p:grpSpPr bwMode="auto">
          <a:xfrm>
            <a:off x="1716258" y="1160463"/>
            <a:ext cx="8665699" cy="4360862"/>
            <a:chOff x="2525017" y="1160091"/>
            <a:chExt cx="7276190" cy="4361905"/>
          </a:xfrm>
        </p:grpSpPr>
        <p:pic>
          <p:nvPicPr>
            <p:cNvPr id="28675" name="图片 2">
              <a:extLst>
                <a:ext uri="{FF2B5EF4-FFF2-40B4-BE49-F238E27FC236}">
                  <a16:creationId xmlns:a16="http://schemas.microsoft.com/office/drawing/2014/main" id="{7617EC24-01AC-2B3C-81DA-A80954A212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5017" y="1160091"/>
              <a:ext cx="7276190" cy="43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EA9018F-437E-49F9-98D7-CDDE864EB90D}"/>
                </a:ext>
              </a:extLst>
            </p:cNvPr>
            <p:cNvSpPr txBox="1"/>
            <p:nvPr/>
          </p:nvSpPr>
          <p:spPr>
            <a:xfrm>
              <a:off x="3036494" y="3642117"/>
              <a:ext cx="5858421" cy="8311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7030A0"/>
                  </a:solidFill>
                  <a:latin typeface="Times New Roman" pitchFamily="18" charset="0"/>
                  <a:ea typeface="Amazone" panose="020B0500000000000000" pitchFamily="34" charset="-93"/>
                  <a:cs typeface="Times New Roman" pitchFamily="18" charset="0"/>
                </a:rPr>
                <a:t>2. </a:t>
              </a:r>
              <a:r>
                <a:rPr lang="en-US" altLang="zh-CN" sz="4800" b="1" dirty="0" err="1">
                  <a:solidFill>
                    <a:srgbClr val="7030A0"/>
                  </a:solidFill>
                  <a:latin typeface="Times New Roman" pitchFamily="18" charset="0"/>
                  <a:ea typeface="Amazone" panose="020B0500000000000000" pitchFamily="34" charset="-93"/>
                  <a:cs typeface="Times New Roman" pitchFamily="18" charset="0"/>
                </a:rPr>
                <a:t>Văn</a:t>
              </a:r>
              <a:r>
                <a:rPr lang="en-US" altLang="zh-CN" sz="4800" b="1" dirty="0">
                  <a:solidFill>
                    <a:srgbClr val="7030A0"/>
                  </a:solidFill>
                  <a:latin typeface="Times New Roman" pitchFamily="18" charset="0"/>
                  <a:ea typeface="Amazone" panose="020B0500000000000000" pitchFamily="34" charset="-93"/>
                  <a:cs typeface="Times New Roman" pitchFamily="18" charset="0"/>
                </a:rPr>
                <a:t> </a:t>
              </a:r>
              <a:r>
                <a:rPr lang="en-US" altLang="zh-CN" sz="4800" b="1" dirty="0" err="1">
                  <a:solidFill>
                    <a:srgbClr val="7030A0"/>
                  </a:solidFill>
                  <a:latin typeface="Times New Roman" pitchFamily="18" charset="0"/>
                  <a:ea typeface="Amazone" panose="020B0500000000000000" pitchFamily="34" charset="-93"/>
                  <a:cs typeface="Times New Roman" pitchFamily="18" charset="0"/>
                </a:rPr>
                <a:t>học</a:t>
              </a:r>
              <a:r>
                <a:rPr lang="en-US" altLang="zh-CN" sz="4800" b="1" dirty="0">
                  <a:solidFill>
                    <a:srgbClr val="7030A0"/>
                  </a:solidFill>
                  <a:latin typeface="Times New Roman" pitchFamily="18" charset="0"/>
                  <a:ea typeface="Amazone" panose="020B0500000000000000" pitchFamily="34" charset="-93"/>
                  <a:cs typeface="Times New Roman" pitchFamily="18" charset="0"/>
                </a:rPr>
                <a:t>, </a:t>
              </a:r>
              <a:r>
                <a:rPr lang="en-US" altLang="zh-CN" sz="4800" b="1" dirty="0" err="1">
                  <a:solidFill>
                    <a:srgbClr val="7030A0"/>
                  </a:solidFill>
                  <a:latin typeface="Times New Roman" pitchFamily="18" charset="0"/>
                  <a:ea typeface="Amazone" panose="020B0500000000000000" pitchFamily="34" charset="-93"/>
                  <a:cs typeface="Times New Roman" pitchFamily="18" charset="0"/>
                </a:rPr>
                <a:t>sử</a:t>
              </a:r>
              <a:r>
                <a:rPr lang="en-US" altLang="zh-CN" sz="4800" b="1" dirty="0">
                  <a:solidFill>
                    <a:srgbClr val="7030A0"/>
                  </a:solidFill>
                  <a:latin typeface="Times New Roman" pitchFamily="18" charset="0"/>
                  <a:ea typeface="Amazone" panose="020B0500000000000000" pitchFamily="34" charset="-93"/>
                  <a:cs typeface="Times New Roman" pitchFamily="18" charset="0"/>
                </a:rPr>
                <a:t> </a:t>
              </a:r>
              <a:r>
                <a:rPr lang="en-US" altLang="zh-CN" sz="4800" b="1" dirty="0" err="1">
                  <a:solidFill>
                    <a:srgbClr val="7030A0"/>
                  </a:solidFill>
                  <a:latin typeface="Times New Roman" pitchFamily="18" charset="0"/>
                  <a:ea typeface="Amazone" panose="020B0500000000000000" pitchFamily="34" charset="-93"/>
                  <a:cs typeface="Times New Roman" pitchFamily="18" charset="0"/>
                </a:rPr>
                <a:t>học</a:t>
              </a:r>
              <a:endParaRPr kumimoji="0" lang="zh-CN" altLang="en-US" sz="4800" b="0" i="0" u="none" strike="noStrike" kern="1200" cap="none" spc="-150" normalizeH="0" baseline="0" noProof="0" dirty="0">
                <a:ln>
                  <a:noFill/>
                </a:ln>
                <a:solidFill>
                  <a:srgbClr val="7030A0"/>
                </a:solidFill>
                <a:effectLst/>
                <a:uLnTx/>
                <a:uFillTx/>
                <a:latin typeface="Times New Roman" pitchFamily="18" charset="0"/>
                <a:ea typeface="Amazone" panose="020B0500000000000000" pitchFamily="34" charset="-93"/>
                <a:cs typeface="Times New Roman" pitchFamily="18" charset="0"/>
              </a:endParaRPr>
            </a:p>
          </p:txBody>
        </p:sp>
      </p:grpSp>
    </p:spTree>
    <p:extLst>
      <p:ext uri="{BB962C8B-B14F-4D97-AF65-F5344CB8AC3E}">
        <p14:creationId xmlns:p14="http://schemas.microsoft.com/office/powerpoint/2010/main" val="121017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7">
            <a:extLst>
              <a:ext uri="{FF2B5EF4-FFF2-40B4-BE49-F238E27FC236}">
                <a16:creationId xmlns:a16="http://schemas.microsoft.com/office/drawing/2014/main" id="{53C967EF-6321-45EB-B34B-D99D778ACFBD}"/>
              </a:ext>
            </a:extLst>
          </p:cNvPr>
          <p:cNvSpPr/>
          <p:nvPr/>
        </p:nvSpPr>
        <p:spPr>
          <a:xfrm>
            <a:off x="150733" y="1501593"/>
            <a:ext cx="3474080" cy="749039"/>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err="1">
                <a:solidFill>
                  <a:srgbClr val="002060"/>
                </a:solidFill>
                <a:latin typeface="#9Slide03 SFU Futura_12" panose="00000400000000000000" pitchFamily="2" charset="0"/>
                <a:cs typeface="Arial" panose="020B0604020202020204" pitchFamily="34" charset="0"/>
              </a:rPr>
              <a:t>bị</a:t>
            </a:r>
            <a:r>
              <a:rPr lang="en-US" sz="2600" b="1">
                <a:solidFill>
                  <a:srgbClr val="002060"/>
                </a:solidFill>
                <a:latin typeface="#9Slide03 SFU Futura_12" panose="00000400000000000000" pitchFamily="2" charset="0"/>
                <a:cs typeface="Arial" panose="020B0604020202020204" pitchFamily="34" charset="0"/>
              </a:rPr>
              <a:t> giấy, </a:t>
            </a:r>
          </a:p>
          <a:p>
            <a:pPr algn="ctr"/>
            <a:r>
              <a:rPr lang="en-US" sz="2600" b="1">
                <a:solidFill>
                  <a:srgbClr val="002060"/>
                </a:solidFill>
                <a:latin typeface="#9Slide03 SFU Futura_12" panose="00000400000000000000" pitchFamily="2" charset="0"/>
                <a:cs typeface="Arial" panose="020B0604020202020204" pitchFamily="34" charset="0"/>
              </a:rPr>
              <a:t>bút </a:t>
            </a:r>
            <a:r>
              <a:rPr lang="en-US" sz="2600" b="1" dirty="0" err="1">
                <a:solidFill>
                  <a:srgbClr val="002060"/>
                </a:solidFill>
                <a:latin typeface="#9Slide03 SFU Futura_12" panose="00000400000000000000" pitchFamily="2" charset="0"/>
                <a:cs typeface="Arial" panose="020B0604020202020204" pitchFamily="34" charset="0"/>
              </a:rPr>
              <a:t>màu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50732" y="2449736"/>
            <a:ext cx="3474081" cy="780344"/>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9Slide03 SFU Futura_12" panose="00000400000000000000" pitchFamily="2" charset="0"/>
                <a:cs typeface="Arial" panose="020B0604020202020204" pitchFamily="34" charset="0"/>
              </a:rPr>
              <a:t>Đọc thông tin SGK mục 2, Tr.31</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07386" y="6077156"/>
            <a:ext cx="3566576" cy="544987"/>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a:solidFill>
                  <a:srgbClr val="002060"/>
                </a:solidFill>
                <a:latin typeface="#9Slide03 SFU Futura_12" panose="00000400000000000000" pitchFamily="2" charset="0"/>
                <a:cs typeface="Arial" panose="020B0604020202020204" pitchFamily="34" charset="0"/>
              </a:rPr>
              <a:t>: 10 </a:t>
            </a:r>
            <a:r>
              <a:rPr lang="en-US" sz="2600" b="1" dirty="0" err="1">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stretch>
            <a:fillRect/>
          </a:stretch>
        </p:blipFill>
        <p:spPr>
          <a:xfrm>
            <a:off x="3508111" y="1680884"/>
            <a:ext cx="1215348" cy="655335"/>
          </a:xfrm>
          <a:prstGeom prst="rect">
            <a:avLst/>
          </a:prstGeom>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892065" y="5529842"/>
            <a:ext cx="559191" cy="547314"/>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849680" y="825906"/>
            <a:ext cx="2837463" cy="67023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rgbClr val="0033CC"/>
                </a:solidFill>
                <a:latin typeface="#9Slide05 Great Vibes" panose="02000507080000020002" pitchFamily="2" charset="0"/>
                <a:cs typeface="Arial" panose="020B0604020202020204" pitchFamily="34" charset="0"/>
              </a:rPr>
              <a:t>Nhiệm</a:t>
            </a:r>
            <a:r>
              <a:rPr lang="en-US" sz="4000" b="1">
                <a:solidFill>
                  <a:srgbClr val="0033CC"/>
                </a:solidFill>
                <a:latin typeface="#9Slide05 Great Vibes" panose="02000507080000020002" pitchFamily="2" charset="0"/>
                <a:cs typeface="Arial" panose="020B0604020202020204" pitchFamily="34" charset="0"/>
              </a:rPr>
              <a:t> vụ</a:t>
            </a:r>
            <a:endParaRPr lang="en-US" sz="40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flipV="1">
            <a:off x="82285" y="1162153"/>
            <a:ext cx="1225693" cy="68895"/>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cxnSpLocks/>
          </p:cNvCxnSpPr>
          <p:nvPr/>
        </p:nvCxnSpPr>
        <p:spPr>
          <a:xfrm>
            <a:off x="4787468" y="1350252"/>
            <a:ext cx="0" cy="53556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827459" y="2738968"/>
            <a:ext cx="576653" cy="60847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30">
            <a:extLst>
              <a:ext uri="{FF2B5EF4-FFF2-40B4-BE49-F238E27FC236}">
                <a16:creationId xmlns:a16="http://schemas.microsoft.com/office/drawing/2014/main" id="{8B10C7E0-61B3-41E0-B655-73B5F829768A}"/>
              </a:ext>
            </a:extLst>
          </p:cNvPr>
          <p:cNvPicPr>
            <a:picLocks noChangeAspect="1"/>
          </p:cNvPicPr>
          <p:nvPr/>
        </p:nvPicPr>
        <p:blipFill>
          <a:blip r:embed="rId8"/>
          <a:stretch>
            <a:fillRect/>
          </a:stretch>
        </p:blipFill>
        <p:spPr>
          <a:xfrm>
            <a:off x="453663" y="-33326"/>
            <a:ext cx="1297924" cy="973443"/>
          </a:xfrm>
          <a:prstGeom prst="rect">
            <a:avLst/>
          </a:prstGeom>
        </p:spPr>
      </p:pic>
      <p:grpSp>
        <p:nvGrpSpPr>
          <p:cNvPr id="13" name="Group 12"/>
          <p:cNvGrpSpPr/>
          <p:nvPr/>
        </p:nvGrpSpPr>
        <p:grpSpPr>
          <a:xfrm>
            <a:off x="3801987" y="3907760"/>
            <a:ext cx="789102" cy="940117"/>
            <a:chOff x="4529138" y="4769025"/>
            <a:chExt cx="1837067" cy="2088975"/>
          </a:xfrm>
        </p:grpSpPr>
        <p:pic>
          <p:nvPicPr>
            <p:cNvPr id="3074" name="Picture 2" descr="writting essay in English: iMindMap mind map template | Biggerplate"/>
            <p:cNvPicPr>
              <a:picLocks noChangeAspect="1" noChangeArrowheads="1"/>
            </p:cNvPicPr>
            <p:nvPr/>
          </p:nvPicPr>
          <p:blipFill rotWithShape="1">
            <a:blip r:embed="rId9">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Rounded Corners 7">
            <a:extLst>
              <a:ext uri="{FF2B5EF4-FFF2-40B4-BE49-F238E27FC236}">
                <a16:creationId xmlns:a16="http://schemas.microsoft.com/office/drawing/2014/main" id="{D5397E9F-57CE-4CBC-BF7D-C7F3ACC44961}"/>
              </a:ext>
            </a:extLst>
          </p:cNvPr>
          <p:cNvSpPr/>
          <p:nvPr/>
        </p:nvSpPr>
        <p:spPr>
          <a:xfrm>
            <a:off x="142106" y="5372896"/>
            <a:ext cx="3492041" cy="544987"/>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9Slide03 SFU Futura_12" panose="00000400000000000000" pitchFamily="2" charset="0"/>
                <a:cs typeface="Arial" panose="020B0604020202020204" pitchFamily="34" charset="0"/>
              </a:rPr>
              <a:t>Hình thức: Mindmap</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AD596D0F-BF6B-4A2A-8543-73F5FB64BD40}"/>
              </a:ext>
            </a:extLst>
          </p:cNvPr>
          <p:cNvSpPr/>
          <p:nvPr/>
        </p:nvSpPr>
        <p:spPr>
          <a:xfrm flipV="1">
            <a:off x="3258574" y="1209604"/>
            <a:ext cx="1653576" cy="60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06BE35D4-E465-4246-BF7D-419BFEF1D746}"/>
              </a:ext>
            </a:extLst>
          </p:cNvPr>
          <p:cNvSpPr/>
          <p:nvPr/>
        </p:nvSpPr>
        <p:spPr>
          <a:xfrm>
            <a:off x="160067" y="3415538"/>
            <a:ext cx="3474080" cy="749039"/>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9Slide03 SFU Futura_12" panose="00000400000000000000" pitchFamily="2" charset="0"/>
                <a:cs typeface="Arial" panose="020B0604020202020204" pitchFamily="34" charset="0"/>
              </a:rPr>
              <a:t>Tham quan </a:t>
            </a:r>
          </a:p>
          <a:p>
            <a:pPr algn="ctr"/>
            <a:r>
              <a:rPr lang="en-US" sz="2600" b="1">
                <a:solidFill>
                  <a:srgbClr val="002060"/>
                </a:solidFill>
                <a:latin typeface="#9Slide03 SFU Futura_12" panose="00000400000000000000" pitchFamily="2" charset="0"/>
                <a:cs typeface="Arial" panose="020B0604020202020204" pitchFamily="34" charset="0"/>
              </a:rPr>
              <a:t>Bảo tàng ảo</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5FEF7A7A-DF6C-483A-87C5-3F3240BF3848}"/>
              </a:ext>
            </a:extLst>
          </p:cNvPr>
          <p:cNvSpPr/>
          <p:nvPr/>
        </p:nvSpPr>
        <p:spPr>
          <a:xfrm>
            <a:off x="164322" y="4377819"/>
            <a:ext cx="3474081" cy="780344"/>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9Slide03 SFU Futura_12" panose="00000400000000000000" pitchFamily="2" charset="0"/>
                <a:cs typeface="Arial" panose="020B0604020202020204" pitchFamily="34" charset="0"/>
              </a:rPr>
              <a:t>Hoàn thành phiếu </a:t>
            </a:r>
          </a:p>
          <a:p>
            <a:pPr algn="ctr"/>
            <a:r>
              <a:rPr lang="en-US" sz="2600" b="1">
                <a:solidFill>
                  <a:srgbClr val="002060"/>
                </a:solidFill>
                <a:latin typeface="#9Slide03 SFU Futura_12" panose="00000400000000000000" pitchFamily="2" charset="0"/>
                <a:cs typeface="Arial" panose="020B0604020202020204" pitchFamily="34" charset="0"/>
              </a:rPr>
              <a:t>học tập số 2</a:t>
            </a:r>
            <a:endParaRPr lang="en-US" sz="2600" b="1" dirty="0">
              <a:solidFill>
                <a:srgbClr val="002060"/>
              </a:solidFill>
              <a:latin typeface="#9Slide03 SFU Futura_12" panose="00000400000000000000" pitchFamily="2" charset="0"/>
              <a:cs typeface="Arial" panose="020B0604020202020204" pitchFamily="34" charset="0"/>
            </a:endParaRPr>
          </a:p>
        </p:txBody>
      </p:sp>
      <p:grpSp>
        <p:nvGrpSpPr>
          <p:cNvPr id="33" name="Group 32">
            <a:extLst>
              <a:ext uri="{FF2B5EF4-FFF2-40B4-BE49-F238E27FC236}">
                <a16:creationId xmlns:a16="http://schemas.microsoft.com/office/drawing/2014/main" id="{A29ECD0C-4F09-47EC-AA37-9B13DEF554EE}"/>
              </a:ext>
            </a:extLst>
          </p:cNvPr>
          <p:cNvGrpSpPr/>
          <p:nvPr/>
        </p:nvGrpSpPr>
        <p:grpSpPr>
          <a:xfrm>
            <a:off x="5095649" y="2033771"/>
            <a:ext cx="6837491" cy="4315878"/>
            <a:chOff x="88124" y="0"/>
            <a:chExt cx="3661831" cy="1783700"/>
          </a:xfrm>
        </p:grpSpPr>
        <p:grpSp>
          <p:nvGrpSpPr>
            <p:cNvPr id="34" name="Group 33">
              <a:extLst>
                <a:ext uri="{FF2B5EF4-FFF2-40B4-BE49-F238E27FC236}">
                  <a16:creationId xmlns:a16="http://schemas.microsoft.com/office/drawing/2014/main" id="{F928185D-A92F-44C2-B2CC-2B83B6AAC971}"/>
                </a:ext>
              </a:extLst>
            </p:cNvPr>
            <p:cNvGrpSpPr/>
            <p:nvPr/>
          </p:nvGrpSpPr>
          <p:grpSpPr>
            <a:xfrm>
              <a:off x="506994" y="896293"/>
              <a:ext cx="2861309" cy="826911"/>
              <a:chOff x="0" y="208156"/>
              <a:chExt cx="3244403" cy="914474"/>
            </a:xfrm>
          </p:grpSpPr>
          <p:sp>
            <p:nvSpPr>
              <p:cNvPr id="38" name="Rectangle: Rounded Corners 37">
                <a:extLst>
                  <a:ext uri="{FF2B5EF4-FFF2-40B4-BE49-F238E27FC236}">
                    <a16:creationId xmlns:a16="http://schemas.microsoft.com/office/drawing/2014/main" id="{1D42AA54-4E7D-F0AB-C338-EDB5A9898716}"/>
                  </a:ext>
                </a:extLst>
              </p:cNvPr>
              <p:cNvSpPr/>
              <p:nvPr/>
            </p:nvSpPr>
            <p:spPr>
              <a:xfrm>
                <a:off x="0" y="552261"/>
                <a:ext cx="1370336" cy="34403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US" sz="3200" b="1" kern="1200">
                    <a:solidFill>
                      <a:srgbClr val="000000"/>
                    </a:solidFill>
                    <a:effectLst/>
                    <a:latin typeface="Times New Roman" panose="02020603050405020304" pitchFamily="18" charset="0"/>
                    <a:ea typeface="Times New Roman" panose="02020603050405020304" pitchFamily="18" charset="0"/>
                  </a:rPr>
                  <a:t>Thành tựu</a:t>
                </a:r>
                <a:endParaRPr lang="en-US" sz="2800">
                  <a:effectLst/>
                  <a:latin typeface="Times New Roman" panose="02020603050405020304" pitchFamily="18" charset="0"/>
                  <a:ea typeface="Times New Roman" panose="02020603050405020304" pitchFamily="18" charset="0"/>
                </a:endParaRPr>
              </a:p>
            </p:txBody>
          </p:sp>
          <p:sp>
            <p:nvSpPr>
              <p:cNvPr id="39" name="Rectangle: Rounded Corners 38">
                <a:extLst>
                  <a:ext uri="{FF2B5EF4-FFF2-40B4-BE49-F238E27FC236}">
                    <a16:creationId xmlns:a16="http://schemas.microsoft.com/office/drawing/2014/main" id="{3CB399D5-4DFE-4C35-B592-184F0B5F68DE}"/>
                  </a:ext>
                </a:extLst>
              </p:cNvPr>
              <p:cNvSpPr/>
              <p:nvPr/>
            </p:nvSpPr>
            <p:spPr>
              <a:xfrm>
                <a:off x="1874063" y="208156"/>
                <a:ext cx="1370335" cy="34403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US" sz="3600" b="1" kern="1200">
                    <a:solidFill>
                      <a:srgbClr val="000000"/>
                    </a:solidFill>
                    <a:effectLst/>
                    <a:latin typeface="Times New Roman" panose="02020603050405020304" pitchFamily="18" charset="0"/>
                    <a:ea typeface="Times New Roman" panose="02020603050405020304" pitchFamily="18" charset="0"/>
                  </a:rPr>
                  <a:t>Văn học</a:t>
                </a:r>
                <a:endParaRPr lang="en-US" sz="3200">
                  <a:effectLst/>
                  <a:latin typeface="Times New Roman" panose="02020603050405020304" pitchFamily="18" charset="0"/>
                  <a:ea typeface="Times New Roman" panose="02020603050405020304" pitchFamily="18" charset="0"/>
                </a:endParaRPr>
              </a:p>
            </p:txBody>
          </p:sp>
          <p:sp>
            <p:nvSpPr>
              <p:cNvPr id="40" name="Rectangle: Rounded Corners 39">
                <a:extLst>
                  <a:ext uri="{FF2B5EF4-FFF2-40B4-BE49-F238E27FC236}">
                    <a16:creationId xmlns:a16="http://schemas.microsoft.com/office/drawing/2014/main" id="{6A925BC3-17C4-4E8A-834C-93EBD1C8C130}"/>
                  </a:ext>
                </a:extLst>
              </p:cNvPr>
              <p:cNvSpPr/>
              <p:nvPr/>
            </p:nvSpPr>
            <p:spPr>
              <a:xfrm>
                <a:off x="1874067" y="778598"/>
                <a:ext cx="1370336" cy="34403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US" sz="3600" b="1" kern="1200">
                    <a:solidFill>
                      <a:srgbClr val="000000"/>
                    </a:solidFill>
                    <a:effectLst/>
                    <a:latin typeface="Times New Roman" panose="02020603050405020304" pitchFamily="18" charset="0"/>
                    <a:ea typeface="Times New Roman" panose="02020603050405020304" pitchFamily="18" charset="0"/>
                  </a:rPr>
                  <a:t>Sử học</a:t>
                </a:r>
                <a:endParaRPr lang="en-US" sz="3200">
                  <a:effectLst/>
                  <a:latin typeface="Times New Roman" panose="02020603050405020304" pitchFamily="18" charset="0"/>
                  <a:ea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FDE5F7E2-AE67-4C1A-A199-B2E72BED71C2}"/>
                  </a:ext>
                </a:extLst>
              </p:cNvPr>
              <p:cNvCxnSpPr>
                <a:endCxn id="39" idx="1"/>
              </p:cNvCxnSpPr>
              <p:nvPr/>
            </p:nvCxnSpPr>
            <p:spPr>
              <a:xfrm flipV="1">
                <a:off x="1358019" y="380172"/>
                <a:ext cx="516043" cy="291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BDBAAB6-FA6C-4FD8-A7B2-0233354CD2C4}"/>
                  </a:ext>
                </a:extLst>
              </p:cNvPr>
              <p:cNvCxnSpPr/>
              <p:nvPr/>
            </p:nvCxnSpPr>
            <p:spPr>
              <a:xfrm>
                <a:off x="1358019" y="651849"/>
                <a:ext cx="525101" cy="298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4E8D7DCA-3836-410D-8E67-9952EC6AFD59}"/>
                </a:ext>
              </a:extLst>
            </p:cNvPr>
            <p:cNvGrpSpPr/>
            <p:nvPr/>
          </p:nvGrpSpPr>
          <p:grpSpPr>
            <a:xfrm>
              <a:off x="88124" y="0"/>
              <a:ext cx="3661831" cy="1783700"/>
              <a:chOff x="90535" y="0"/>
              <a:chExt cx="3689380" cy="2126512"/>
            </a:xfrm>
          </p:grpSpPr>
          <p:sp>
            <p:nvSpPr>
              <p:cNvPr id="36" name="Rectangle: Rounded Corners 35">
                <a:extLst>
                  <a:ext uri="{FF2B5EF4-FFF2-40B4-BE49-F238E27FC236}">
                    <a16:creationId xmlns:a16="http://schemas.microsoft.com/office/drawing/2014/main" id="{16F57675-D93E-461E-9195-3415F93A7CC0}"/>
                  </a:ext>
                </a:extLst>
              </p:cNvPr>
              <p:cNvSpPr/>
              <p:nvPr/>
            </p:nvSpPr>
            <p:spPr>
              <a:xfrm>
                <a:off x="90535" y="0"/>
                <a:ext cx="3689380" cy="2126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ectangle: Rounded Corners 36">
                <a:extLst>
                  <a:ext uri="{FF2B5EF4-FFF2-40B4-BE49-F238E27FC236}">
                    <a16:creationId xmlns:a16="http://schemas.microsoft.com/office/drawing/2014/main" id="{DD145496-718F-457C-B27C-4FAA4E3DFAFE}"/>
                  </a:ext>
                </a:extLst>
              </p:cNvPr>
              <p:cNvSpPr/>
              <p:nvPr/>
            </p:nvSpPr>
            <p:spPr>
              <a:xfrm>
                <a:off x="119811" y="182018"/>
                <a:ext cx="3540600" cy="1290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3200" i="1">
                    <a:solidFill>
                      <a:srgbClr val="000000"/>
                    </a:solidFill>
                    <a:effectLst/>
                    <a:latin typeface="Times New Roman" panose="02020603050405020304" pitchFamily="18" charset="0"/>
                    <a:ea typeface="Segoe UI" panose="020B0502040204020203" pitchFamily="34" charset="0"/>
                  </a:rPr>
                  <a:t>? Vẽ sơ đồ tư duy tóm tắt những thành tựu cơ bản về văn học, sử học của Trung Quốc?</a:t>
                </a:r>
                <a:r>
                  <a:rPr lang="en-US" sz="3200" b="1">
                    <a:solidFill>
                      <a:srgbClr val="000000"/>
                    </a:solidFill>
                    <a:effectLst/>
                    <a:latin typeface="Times New Roman" panose="02020603050405020304" pitchFamily="18" charset="0"/>
                    <a:ea typeface="Segoe UI" panose="020B0502040204020203" pitchFamily="34" charset="0"/>
                  </a:rPr>
                  <a:t> </a:t>
                </a:r>
                <a:r>
                  <a:rPr lang="en-US" sz="3200" i="1">
                    <a:solidFill>
                      <a:srgbClr val="000000"/>
                    </a:solidFill>
                    <a:effectLst/>
                    <a:latin typeface="Times New Roman" panose="02020603050405020304" pitchFamily="18" charset="0"/>
                    <a:ea typeface="Segoe UI" panose="020B0502040204020203" pitchFamily="34" charset="0"/>
                  </a:rPr>
                  <a:t>(Khuyến khích học sinh sáng tạo thêm vào sản phẩm của nhóm). </a:t>
                </a:r>
                <a:r>
                  <a:rPr lang="en-US" sz="3200" u="sng">
                    <a:solidFill>
                      <a:srgbClr val="000000"/>
                    </a:solidFill>
                    <a:effectLst/>
                    <a:latin typeface="Times New Roman" panose="02020603050405020304" pitchFamily="18" charset="0"/>
                    <a:ea typeface="Segoe UI" panose="020B0502040204020203" pitchFamily="34" charset="0"/>
                  </a:rPr>
                  <a:t>Gợi ý:</a:t>
                </a:r>
                <a:r>
                  <a:rPr lang="en-US" sz="3200">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p>
                <a:pPr algn="just"/>
                <a:r>
                  <a:rPr lang="en-US" sz="3200">
                    <a:effectLst/>
                    <a:latin typeface="Times New Roman" panose="02020603050405020304" pitchFamily="18" charset="0"/>
                    <a:ea typeface="Times New Roman" panose="02020603050405020304" pitchFamily="18" charset="0"/>
                  </a:rPr>
                  <a:t> </a:t>
                </a:r>
              </a:p>
            </p:txBody>
          </p:sp>
        </p:grpSp>
      </p:grpSp>
      <p:sp>
        <p:nvSpPr>
          <p:cNvPr id="44" name="Rectangle: Rounded Corners 7">
            <a:extLst>
              <a:ext uri="{FF2B5EF4-FFF2-40B4-BE49-F238E27FC236}">
                <a16:creationId xmlns:a16="http://schemas.microsoft.com/office/drawing/2014/main" id="{6E4371F2-8ADD-49D9-A691-3BBAF88541DA}"/>
              </a:ext>
            </a:extLst>
          </p:cNvPr>
          <p:cNvSpPr/>
          <p:nvPr/>
        </p:nvSpPr>
        <p:spPr>
          <a:xfrm>
            <a:off x="6383383" y="1127608"/>
            <a:ext cx="4461243" cy="780344"/>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9Slide03 SFU Futura_12" panose="00000400000000000000" pitchFamily="2" charset="0"/>
                <a:cs typeface="Arial" panose="020B0604020202020204" pitchFamily="34" charset="0"/>
              </a:rPr>
              <a:t>PHIẾU HỌC TẬP SỐ 2</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404562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heel(1)">
                                      <p:cBhvr>
                                        <p:cTn id="13" dur="2000"/>
                                        <p:tgtEl>
                                          <p:spTgt spid="4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heel(1)">
                                      <p:cBhvr>
                                        <p:cTn id="16" dur="2000"/>
                                        <p:tgtEl>
                                          <p:spTgt spid="4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heel(1)">
                                      <p:cBhvr>
                                        <p:cTn id="19" dur="2000"/>
                                        <p:tgtEl>
                                          <p:spTgt spid="4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2000"/>
                                        <p:tgtEl>
                                          <p:spTgt spid="42"/>
                                        </p:tgtEl>
                                      </p:cBhvr>
                                    </p:animEffect>
                                  </p:childTnLst>
                                </p:cTn>
                              </p:par>
                              <p:par>
                                <p:cTn id="23" presetID="21" presetClass="entr" presetSubtype="1"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heel(1)">
                                      <p:cBhvr>
                                        <p:cTn id="25" dur="2000"/>
                                        <p:tgtEl>
                                          <p:spTgt spid="61"/>
                                        </p:tgtEl>
                                      </p:cBhvr>
                                    </p:animEffect>
                                  </p:childTnLst>
                                </p:cTn>
                              </p:par>
                              <p:par>
                                <p:cTn id="26" presetID="21"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par>
                                <p:cTn id="29" presetID="21" presetClass="entr" presetSubtype="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heel(1)">
                                      <p:cBhvr>
                                        <p:cTn id="31" dur="2000"/>
                                        <p:tgtEl>
                                          <p:spTgt spid="28"/>
                                        </p:tgtEl>
                                      </p:cBhvr>
                                    </p:animEffect>
                                  </p:childTnLst>
                                </p:cTn>
                              </p:par>
                              <p:par>
                                <p:cTn id="32" presetID="21" presetClass="entr" presetSubtype="1"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1)">
                                      <p:cBhvr>
                                        <p:cTn id="34" dur="2000"/>
                                        <p:tgtEl>
                                          <p:spTgt spid="51"/>
                                        </p:tgtEl>
                                      </p:cBhvr>
                                    </p:animEffect>
                                  </p:childTnLst>
                                </p:cTn>
                              </p:par>
                              <p:par>
                                <p:cTn id="35" presetID="21"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heel(1)">
                                      <p:cBhvr>
                                        <p:cTn id="46" dur="2000"/>
                                        <p:tgtEl>
                                          <p:spTgt spid="26"/>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heel(1)">
                                      <p:cBhvr>
                                        <p:cTn id="4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63" grpId="0"/>
      <p:bldP spid="5" grpId="0" animBg="1"/>
      <p:bldP spid="42" grpId="0" animBg="1"/>
      <p:bldP spid="24" grpId="0" animBg="1"/>
      <p:bldP spid="25" grpId="0" animBg="1"/>
      <p:bldP spid="26"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19B1-8569-62B5-5E95-BB7AF2865825}"/>
              </a:ext>
            </a:extLst>
          </p:cNvPr>
          <p:cNvSpPr>
            <a:spLocks noGrp="1"/>
          </p:cNvSpPr>
          <p:nvPr>
            <p:ph type="title"/>
          </p:nvPr>
        </p:nvSpPr>
        <p:spPr/>
        <p:txBody>
          <a:bodyPr/>
          <a:lstStyle/>
          <a:p>
            <a:endParaRPr lang="en-US"/>
          </a:p>
        </p:txBody>
      </p:sp>
      <p:pic>
        <p:nvPicPr>
          <p:cNvPr id="6" name="2354618716866972596">
            <a:hlinkClick r:id="" action="ppaction://media"/>
            <a:extLst>
              <a:ext uri="{FF2B5EF4-FFF2-40B4-BE49-F238E27FC236}">
                <a16:creationId xmlns:a16="http://schemas.microsoft.com/office/drawing/2014/main" id="{BC4CEACF-03B6-AA67-90D3-DEBA7C495E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18403" y="47167"/>
            <a:ext cx="11951677" cy="6688739"/>
          </a:xfrm>
        </p:spPr>
      </p:pic>
      <p:pic>
        <p:nvPicPr>
          <p:cNvPr id="7" name="Toi-La-Ke-Si-Tinh-Vo-Han-Various-Artists">
            <a:hlinkClick r:id="" action="ppaction://media"/>
            <a:extLst>
              <a:ext uri="{FF2B5EF4-FFF2-40B4-BE49-F238E27FC236}">
                <a16:creationId xmlns:a16="http://schemas.microsoft.com/office/drawing/2014/main" id="{C6487647-8666-0CDE-CA89-99E386505F7E}"/>
              </a:ext>
            </a:extLst>
          </p:cNvPr>
          <p:cNvPicPr>
            <a:picLocks noChangeAspect="1"/>
          </p:cNvPicPr>
          <p:nvPr>
            <a:audioFile r:link="rId3"/>
            <p:extLst>
              <p:ext uri="{DAA4B4D4-6D71-4841-9C94-3DE7FCFB9230}">
                <p14:media xmlns:p14="http://schemas.microsoft.com/office/powerpoint/2010/main" r:embed="rId4">
                  <p14:trim end="116768.875"/>
                </p14:media>
              </p:ext>
            </p:extLst>
          </p:nvPr>
        </p:nvPicPr>
        <p:blipFill>
          <a:blip r:embed="rId7"/>
          <a:stretch>
            <a:fillRect/>
          </a:stretch>
        </p:blipFill>
        <p:spPr>
          <a:xfrm>
            <a:off x="228600" y="6201233"/>
            <a:ext cx="609600" cy="609600"/>
          </a:xfrm>
          <a:prstGeom prst="rect">
            <a:avLst/>
          </a:prstGeom>
        </p:spPr>
      </p:pic>
    </p:spTree>
    <p:extLst>
      <p:ext uri="{BB962C8B-B14F-4D97-AF65-F5344CB8AC3E}">
        <p14:creationId xmlns:p14="http://schemas.microsoft.com/office/powerpoint/2010/main" val="387517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7">
            <a:extLst>
              <a:ext uri="{FF2B5EF4-FFF2-40B4-BE49-F238E27FC236}">
                <a16:creationId xmlns:a16="http://schemas.microsoft.com/office/drawing/2014/main" id="{53C967EF-6321-45EB-B34B-D99D778ACFBD}"/>
              </a:ext>
            </a:extLst>
          </p:cNvPr>
          <p:cNvSpPr/>
          <p:nvPr/>
        </p:nvSpPr>
        <p:spPr>
          <a:xfrm>
            <a:off x="150733" y="1501593"/>
            <a:ext cx="3474080" cy="749039"/>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err="1">
                <a:solidFill>
                  <a:srgbClr val="002060"/>
                </a:solidFill>
                <a:latin typeface="#9Slide03 SFU Futura_12" panose="00000400000000000000" pitchFamily="2" charset="0"/>
                <a:cs typeface="Arial" panose="020B0604020202020204" pitchFamily="34" charset="0"/>
              </a:rPr>
              <a:t>bị</a:t>
            </a:r>
            <a:r>
              <a:rPr lang="en-US" sz="2600" b="1">
                <a:solidFill>
                  <a:srgbClr val="002060"/>
                </a:solidFill>
                <a:latin typeface="#9Slide03 SFU Futura_12" panose="00000400000000000000" pitchFamily="2" charset="0"/>
                <a:cs typeface="Arial" panose="020B0604020202020204" pitchFamily="34" charset="0"/>
              </a:rPr>
              <a:t> giấy, </a:t>
            </a:r>
          </a:p>
          <a:p>
            <a:pPr algn="ctr"/>
            <a:r>
              <a:rPr lang="en-US" sz="2600" b="1">
                <a:solidFill>
                  <a:srgbClr val="002060"/>
                </a:solidFill>
                <a:latin typeface="#9Slide03 SFU Futura_12" panose="00000400000000000000" pitchFamily="2" charset="0"/>
                <a:cs typeface="Arial" panose="020B0604020202020204" pitchFamily="34" charset="0"/>
              </a:rPr>
              <a:t>bút </a:t>
            </a:r>
            <a:r>
              <a:rPr lang="en-US" sz="2600" b="1" dirty="0" err="1">
                <a:solidFill>
                  <a:srgbClr val="002060"/>
                </a:solidFill>
                <a:latin typeface="#9Slide03 SFU Futura_12" panose="00000400000000000000" pitchFamily="2" charset="0"/>
                <a:cs typeface="Arial" panose="020B0604020202020204" pitchFamily="34" charset="0"/>
              </a:rPr>
              <a:t>màu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50732" y="2449736"/>
            <a:ext cx="3474081" cy="780344"/>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9Slide03 SFU Futura_12" panose="00000400000000000000" pitchFamily="2" charset="0"/>
                <a:cs typeface="Arial" panose="020B0604020202020204" pitchFamily="34" charset="0"/>
              </a:rPr>
              <a:t>Đọc thông tin SGK mục 2, Tr.31</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07386" y="6077156"/>
            <a:ext cx="3566576" cy="544987"/>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a:solidFill>
                  <a:srgbClr val="002060"/>
                </a:solidFill>
                <a:latin typeface="#9Slide03 SFU Futura_12" panose="00000400000000000000" pitchFamily="2" charset="0"/>
                <a:cs typeface="Arial" panose="020B0604020202020204" pitchFamily="34" charset="0"/>
              </a:rPr>
              <a:t>: 10 </a:t>
            </a:r>
            <a:r>
              <a:rPr lang="en-US" sz="2600" b="1" dirty="0" err="1">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stretch>
            <a:fillRect/>
          </a:stretch>
        </p:blipFill>
        <p:spPr>
          <a:xfrm>
            <a:off x="3508111" y="1680884"/>
            <a:ext cx="1215348" cy="655335"/>
          </a:xfrm>
          <a:prstGeom prst="rect">
            <a:avLst/>
          </a:prstGeom>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892065" y="5529842"/>
            <a:ext cx="559191" cy="547314"/>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849680" y="825906"/>
            <a:ext cx="2837463" cy="67023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rgbClr val="0033CC"/>
                </a:solidFill>
                <a:latin typeface="#9Slide05 Great Vibes" panose="02000507080000020002" pitchFamily="2" charset="0"/>
                <a:cs typeface="Arial" panose="020B0604020202020204" pitchFamily="34" charset="0"/>
              </a:rPr>
              <a:t>Nhiệm</a:t>
            </a:r>
            <a:r>
              <a:rPr lang="en-US" sz="4000" b="1">
                <a:solidFill>
                  <a:srgbClr val="0033CC"/>
                </a:solidFill>
                <a:latin typeface="#9Slide05 Great Vibes" panose="02000507080000020002" pitchFamily="2" charset="0"/>
                <a:cs typeface="Arial" panose="020B0604020202020204" pitchFamily="34" charset="0"/>
              </a:rPr>
              <a:t> vụ</a:t>
            </a:r>
            <a:endParaRPr lang="en-US" sz="40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flipV="1">
            <a:off x="82285" y="1162153"/>
            <a:ext cx="1225693" cy="68895"/>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cxnSpLocks/>
          </p:cNvCxnSpPr>
          <p:nvPr/>
        </p:nvCxnSpPr>
        <p:spPr>
          <a:xfrm>
            <a:off x="4787468" y="1350252"/>
            <a:ext cx="0" cy="53556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827459" y="2738968"/>
            <a:ext cx="576653" cy="60847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30">
            <a:extLst>
              <a:ext uri="{FF2B5EF4-FFF2-40B4-BE49-F238E27FC236}">
                <a16:creationId xmlns:a16="http://schemas.microsoft.com/office/drawing/2014/main" id="{8B10C7E0-61B3-41E0-B655-73B5F829768A}"/>
              </a:ext>
            </a:extLst>
          </p:cNvPr>
          <p:cNvPicPr>
            <a:picLocks noChangeAspect="1"/>
          </p:cNvPicPr>
          <p:nvPr/>
        </p:nvPicPr>
        <p:blipFill>
          <a:blip r:embed="rId8"/>
          <a:stretch>
            <a:fillRect/>
          </a:stretch>
        </p:blipFill>
        <p:spPr>
          <a:xfrm>
            <a:off x="200718" y="142595"/>
            <a:ext cx="1147048" cy="860286"/>
          </a:xfrm>
          <a:prstGeom prst="rect">
            <a:avLst/>
          </a:prstGeom>
        </p:spPr>
      </p:pic>
      <p:grpSp>
        <p:nvGrpSpPr>
          <p:cNvPr id="13" name="Group 12"/>
          <p:cNvGrpSpPr/>
          <p:nvPr/>
        </p:nvGrpSpPr>
        <p:grpSpPr>
          <a:xfrm>
            <a:off x="3801987" y="3907760"/>
            <a:ext cx="789102" cy="940117"/>
            <a:chOff x="4529138" y="4769025"/>
            <a:chExt cx="1837067" cy="2088975"/>
          </a:xfrm>
        </p:grpSpPr>
        <p:pic>
          <p:nvPicPr>
            <p:cNvPr id="3074" name="Picture 2" descr="writting essay in English: iMindMap mind map template | Biggerplate"/>
            <p:cNvPicPr>
              <a:picLocks noChangeAspect="1" noChangeArrowheads="1"/>
            </p:cNvPicPr>
            <p:nvPr/>
          </p:nvPicPr>
          <p:blipFill rotWithShape="1">
            <a:blip r:embed="rId9">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Rounded Corners 7">
            <a:extLst>
              <a:ext uri="{FF2B5EF4-FFF2-40B4-BE49-F238E27FC236}">
                <a16:creationId xmlns:a16="http://schemas.microsoft.com/office/drawing/2014/main" id="{D5397E9F-57CE-4CBC-BF7D-C7F3ACC44961}"/>
              </a:ext>
            </a:extLst>
          </p:cNvPr>
          <p:cNvSpPr/>
          <p:nvPr/>
        </p:nvSpPr>
        <p:spPr>
          <a:xfrm>
            <a:off x="142106" y="5372896"/>
            <a:ext cx="3492041" cy="544987"/>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9Slide03 SFU Futura_12" panose="00000400000000000000" pitchFamily="2" charset="0"/>
                <a:cs typeface="Arial" panose="020B0604020202020204" pitchFamily="34" charset="0"/>
              </a:rPr>
              <a:t>Hình thức: Mindmap</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AD596D0F-BF6B-4A2A-8543-73F5FB64BD40}"/>
              </a:ext>
            </a:extLst>
          </p:cNvPr>
          <p:cNvSpPr/>
          <p:nvPr/>
        </p:nvSpPr>
        <p:spPr>
          <a:xfrm flipV="1">
            <a:off x="3258574" y="1209604"/>
            <a:ext cx="1653576" cy="60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06BE35D4-E465-4246-BF7D-419BFEF1D746}"/>
              </a:ext>
            </a:extLst>
          </p:cNvPr>
          <p:cNvSpPr/>
          <p:nvPr/>
        </p:nvSpPr>
        <p:spPr>
          <a:xfrm>
            <a:off x="160067" y="3415538"/>
            <a:ext cx="3474080" cy="749039"/>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9Slide03 SFU Futura_12" panose="00000400000000000000" pitchFamily="2" charset="0"/>
                <a:cs typeface="Arial" panose="020B0604020202020204" pitchFamily="34" charset="0"/>
              </a:rPr>
              <a:t>Tham quan </a:t>
            </a:r>
          </a:p>
          <a:p>
            <a:pPr algn="ctr"/>
            <a:r>
              <a:rPr lang="en-US" sz="2600" b="1">
                <a:solidFill>
                  <a:srgbClr val="002060"/>
                </a:solidFill>
                <a:latin typeface="#9Slide03 SFU Futura_12" panose="00000400000000000000" pitchFamily="2" charset="0"/>
                <a:cs typeface="Arial" panose="020B0604020202020204" pitchFamily="34" charset="0"/>
              </a:rPr>
              <a:t>Bảo tàng ảo</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5FEF7A7A-DF6C-483A-87C5-3F3240BF3848}"/>
              </a:ext>
            </a:extLst>
          </p:cNvPr>
          <p:cNvSpPr/>
          <p:nvPr/>
        </p:nvSpPr>
        <p:spPr>
          <a:xfrm>
            <a:off x="164322" y="4377819"/>
            <a:ext cx="3474081" cy="780344"/>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9Slide03 SFU Futura_12" panose="00000400000000000000" pitchFamily="2" charset="0"/>
                <a:cs typeface="Arial" panose="020B0604020202020204" pitchFamily="34" charset="0"/>
              </a:rPr>
              <a:t>Hoàn thành phiếu </a:t>
            </a:r>
          </a:p>
          <a:p>
            <a:pPr algn="ctr"/>
            <a:r>
              <a:rPr lang="en-US" sz="2600" b="1">
                <a:solidFill>
                  <a:srgbClr val="002060"/>
                </a:solidFill>
                <a:latin typeface="#9Slide03 SFU Futura_12" panose="00000400000000000000" pitchFamily="2" charset="0"/>
                <a:cs typeface="Arial" panose="020B0604020202020204" pitchFamily="34" charset="0"/>
              </a:rPr>
              <a:t>học tập số 2</a:t>
            </a:r>
            <a:endParaRPr lang="en-US" sz="2600" b="1" dirty="0">
              <a:solidFill>
                <a:srgbClr val="002060"/>
              </a:solidFill>
              <a:latin typeface="#9Slide03 SFU Futura_12" panose="00000400000000000000" pitchFamily="2" charset="0"/>
              <a:cs typeface="Arial" panose="020B0604020202020204" pitchFamily="34" charset="0"/>
            </a:endParaRPr>
          </a:p>
        </p:txBody>
      </p:sp>
      <p:grpSp>
        <p:nvGrpSpPr>
          <p:cNvPr id="33" name="Group 32">
            <a:extLst>
              <a:ext uri="{FF2B5EF4-FFF2-40B4-BE49-F238E27FC236}">
                <a16:creationId xmlns:a16="http://schemas.microsoft.com/office/drawing/2014/main" id="{A29ECD0C-4F09-47EC-AA37-9B13DEF554EE}"/>
              </a:ext>
            </a:extLst>
          </p:cNvPr>
          <p:cNvGrpSpPr/>
          <p:nvPr/>
        </p:nvGrpSpPr>
        <p:grpSpPr>
          <a:xfrm>
            <a:off x="5095649" y="2033771"/>
            <a:ext cx="6837491" cy="4315878"/>
            <a:chOff x="88124" y="0"/>
            <a:chExt cx="3661831" cy="1783700"/>
          </a:xfrm>
        </p:grpSpPr>
        <p:grpSp>
          <p:nvGrpSpPr>
            <p:cNvPr id="34" name="Group 33">
              <a:extLst>
                <a:ext uri="{FF2B5EF4-FFF2-40B4-BE49-F238E27FC236}">
                  <a16:creationId xmlns:a16="http://schemas.microsoft.com/office/drawing/2014/main" id="{F928185D-A92F-44C2-B2CC-2B83B6AAC971}"/>
                </a:ext>
              </a:extLst>
            </p:cNvPr>
            <p:cNvGrpSpPr/>
            <p:nvPr/>
          </p:nvGrpSpPr>
          <p:grpSpPr>
            <a:xfrm>
              <a:off x="506994" y="896293"/>
              <a:ext cx="2861309" cy="826911"/>
              <a:chOff x="0" y="208156"/>
              <a:chExt cx="3244403" cy="914474"/>
            </a:xfrm>
          </p:grpSpPr>
          <p:sp>
            <p:nvSpPr>
              <p:cNvPr id="38" name="Rectangle: Rounded Corners 37">
                <a:extLst>
                  <a:ext uri="{FF2B5EF4-FFF2-40B4-BE49-F238E27FC236}">
                    <a16:creationId xmlns:a16="http://schemas.microsoft.com/office/drawing/2014/main" id="{1D42AA54-4E7D-F0AB-C338-EDB5A9898716}"/>
                  </a:ext>
                </a:extLst>
              </p:cNvPr>
              <p:cNvSpPr/>
              <p:nvPr/>
            </p:nvSpPr>
            <p:spPr>
              <a:xfrm>
                <a:off x="0" y="552261"/>
                <a:ext cx="1370336" cy="34403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US" sz="3200" b="1" kern="1200">
                    <a:solidFill>
                      <a:srgbClr val="000000"/>
                    </a:solidFill>
                    <a:effectLst/>
                    <a:latin typeface="Times New Roman" panose="02020603050405020304" pitchFamily="18" charset="0"/>
                    <a:ea typeface="Times New Roman" panose="02020603050405020304" pitchFamily="18" charset="0"/>
                  </a:rPr>
                  <a:t>Thành tựu</a:t>
                </a:r>
                <a:endParaRPr lang="en-US" sz="2800">
                  <a:effectLst/>
                  <a:latin typeface="Times New Roman" panose="02020603050405020304" pitchFamily="18" charset="0"/>
                  <a:ea typeface="Times New Roman" panose="02020603050405020304" pitchFamily="18" charset="0"/>
                </a:endParaRPr>
              </a:p>
            </p:txBody>
          </p:sp>
          <p:sp>
            <p:nvSpPr>
              <p:cNvPr id="39" name="Rectangle: Rounded Corners 38">
                <a:extLst>
                  <a:ext uri="{FF2B5EF4-FFF2-40B4-BE49-F238E27FC236}">
                    <a16:creationId xmlns:a16="http://schemas.microsoft.com/office/drawing/2014/main" id="{3CB399D5-4DFE-4C35-B592-184F0B5F68DE}"/>
                  </a:ext>
                </a:extLst>
              </p:cNvPr>
              <p:cNvSpPr/>
              <p:nvPr/>
            </p:nvSpPr>
            <p:spPr>
              <a:xfrm>
                <a:off x="1874063" y="208156"/>
                <a:ext cx="1370335" cy="34403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US" sz="3600" b="1" kern="1200">
                    <a:solidFill>
                      <a:srgbClr val="000000"/>
                    </a:solidFill>
                    <a:effectLst/>
                    <a:latin typeface="Times New Roman" panose="02020603050405020304" pitchFamily="18" charset="0"/>
                    <a:ea typeface="Times New Roman" panose="02020603050405020304" pitchFamily="18" charset="0"/>
                  </a:rPr>
                  <a:t>Văn học</a:t>
                </a:r>
                <a:endParaRPr lang="en-US" sz="3200">
                  <a:effectLst/>
                  <a:latin typeface="Times New Roman" panose="02020603050405020304" pitchFamily="18" charset="0"/>
                  <a:ea typeface="Times New Roman" panose="02020603050405020304" pitchFamily="18" charset="0"/>
                </a:endParaRPr>
              </a:p>
            </p:txBody>
          </p:sp>
          <p:sp>
            <p:nvSpPr>
              <p:cNvPr id="40" name="Rectangle: Rounded Corners 39">
                <a:extLst>
                  <a:ext uri="{FF2B5EF4-FFF2-40B4-BE49-F238E27FC236}">
                    <a16:creationId xmlns:a16="http://schemas.microsoft.com/office/drawing/2014/main" id="{6A925BC3-17C4-4E8A-834C-93EBD1C8C130}"/>
                  </a:ext>
                </a:extLst>
              </p:cNvPr>
              <p:cNvSpPr/>
              <p:nvPr/>
            </p:nvSpPr>
            <p:spPr>
              <a:xfrm>
                <a:off x="1874067" y="778598"/>
                <a:ext cx="1370336" cy="34403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US" sz="3600" b="1" kern="1200">
                    <a:solidFill>
                      <a:srgbClr val="000000"/>
                    </a:solidFill>
                    <a:effectLst/>
                    <a:latin typeface="Times New Roman" panose="02020603050405020304" pitchFamily="18" charset="0"/>
                    <a:ea typeface="Times New Roman" panose="02020603050405020304" pitchFamily="18" charset="0"/>
                  </a:rPr>
                  <a:t>Sử học</a:t>
                </a:r>
                <a:endParaRPr lang="en-US" sz="3200">
                  <a:effectLst/>
                  <a:latin typeface="Times New Roman" panose="02020603050405020304" pitchFamily="18" charset="0"/>
                  <a:ea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FDE5F7E2-AE67-4C1A-A199-B2E72BED71C2}"/>
                  </a:ext>
                </a:extLst>
              </p:cNvPr>
              <p:cNvCxnSpPr>
                <a:endCxn id="39" idx="1"/>
              </p:cNvCxnSpPr>
              <p:nvPr/>
            </p:nvCxnSpPr>
            <p:spPr>
              <a:xfrm flipV="1">
                <a:off x="1358019" y="380172"/>
                <a:ext cx="516043" cy="291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BDBAAB6-FA6C-4FD8-A7B2-0233354CD2C4}"/>
                  </a:ext>
                </a:extLst>
              </p:cNvPr>
              <p:cNvCxnSpPr/>
              <p:nvPr/>
            </p:nvCxnSpPr>
            <p:spPr>
              <a:xfrm>
                <a:off x="1358019" y="651849"/>
                <a:ext cx="525101" cy="298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4E8D7DCA-3836-410D-8E67-9952EC6AFD59}"/>
                </a:ext>
              </a:extLst>
            </p:cNvPr>
            <p:cNvGrpSpPr/>
            <p:nvPr/>
          </p:nvGrpSpPr>
          <p:grpSpPr>
            <a:xfrm>
              <a:off x="88124" y="0"/>
              <a:ext cx="3661831" cy="1783700"/>
              <a:chOff x="90535" y="0"/>
              <a:chExt cx="3689380" cy="2126512"/>
            </a:xfrm>
          </p:grpSpPr>
          <p:sp>
            <p:nvSpPr>
              <p:cNvPr id="36" name="Rectangle: Rounded Corners 35">
                <a:extLst>
                  <a:ext uri="{FF2B5EF4-FFF2-40B4-BE49-F238E27FC236}">
                    <a16:creationId xmlns:a16="http://schemas.microsoft.com/office/drawing/2014/main" id="{16F57675-D93E-461E-9195-3415F93A7CC0}"/>
                  </a:ext>
                </a:extLst>
              </p:cNvPr>
              <p:cNvSpPr/>
              <p:nvPr/>
            </p:nvSpPr>
            <p:spPr>
              <a:xfrm>
                <a:off x="90535" y="0"/>
                <a:ext cx="3689380" cy="2126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ectangle: Rounded Corners 36">
                <a:extLst>
                  <a:ext uri="{FF2B5EF4-FFF2-40B4-BE49-F238E27FC236}">
                    <a16:creationId xmlns:a16="http://schemas.microsoft.com/office/drawing/2014/main" id="{DD145496-718F-457C-B27C-4FAA4E3DFAFE}"/>
                  </a:ext>
                </a:extLst>
              </p:cNvPr>
              <p:cNvSpPr/>
              <p:nvPr/>
            </p:nvSpPr>
            <p:spPr>
              <a:xfrm>
                <a:off x="119811" y="182018"/>
                <a:ext cx="3540600" cy="1290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3200" i="1">
                    <a:solidFill>
                      <a:srgbClr val="000000"/>
                    </a:solidFill>
                    <a:effectLst/>
                    <a:latin typeface="Times New Roman" panose="02020603050405020304" pitchFamily="18" charset="0"/>
                    <a:ea typeface="Segoe UI" panose="020B0502040204020203" pitchFamily="34" charset="0"/>
                  </a:rPr>
                  <a:t>? Vẽ sơ đồ tư duy tóm tắt những thành tựu cơ bản về văn học, sử học của Trung Quốc?</a:t>
                </a:r>
                <a:r>
                  <a:rPr lang="en-US" sz="3200" b="1">
                    <a:solidFill>
                      <a:srgbClr val="000000"/>
                    </a:solidFill>
                    <a:effectLst/>
                    <a:latin typeface="Times New Roman" panose="02020603050405020304" pitchFamily="18" charset="0"/>
                    <a:ea typeface="Segoe UI" panose="020B0502040204020203" pitchFamily="34" charset="0"/>
                  </a:rPr>
                  <a:t> </a:t>
                </a:r>
                <a:r>
                  <a:rPr lang="en-US" sz="3200" i="1">
                    <a:solidFill>
                      <a:srgbClr val="000000"/>
                    </a:solidFill>
                    <a:effectLst/>
                    <a:latin typeface="Times New Roman" panose="02020603050405020304" pitchFamily="18" charset="0"/>
                    <a:ea typeface="Segoe UI" panose="020B0502040204020203" pitchFamily="34" charset="0"/>
                  </a:rPr>
                  <a:t>(Khuyến khích học sinh sáng tạo thêm vào sản phẩm của nhóm). </a:t>
                </a:r>
                <a:r>
                  <a:rPr lang="en-US" sz="3200" u="sng">
                    <a:solidFill>
                      <a:srgbClr val="000000"/>
                    </a:solidFill>
                    <a:effectLst/>
                    <a:latin typeface="Times New Roman" panose="02020603050405020304" pitchFamily="18" charset="0"/>
                    <a:ea typeface="Segoe UI" panose="020B0502040204020203" pitchFamily="34" charset="0"/>
                  </a:rPr>
                  <a:t>Gợi ý:</a:t>
                </a:r>
                <a:r>
                  <a:rPr lang="en-US" sz="3200">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p>
                <a:pPr algn="just"/>
                <a:r>
                  <a:rPr lang="en-US" sz="3200">
                    <a:effectLst/>
                    <a:latin typeface="Times New Roman" panose="02020603050405020304" pitchFamily="18" charset="0"/>
                    <a:ea typeface="Times New Roman" panose="02020603050405020304" pitchFamily="18" charset="0"/>
                  </a:rPr>
                  <a:t> </a:t>
                </a:r>
              </a:p>
            </p:txBody>
          </p:sp>
        </p:grpSp>
      </p:grpSp>
      <p:sp>
        <p:nvSpPr>
          <p:cNvPr id="44" name="Rectangle: Rounded Corners 7">
            <a:extLst>
              <a:ext uri="{FF2B5EF4-FFF2-40B4-BE49-F238E27FC236}">
                <a16:creationId xmlns:a16="http://schemas.microsoft.com/office/drawing/2014/main" id="{6E4371F2-8ADD-49D9-A691-3BBAF88541DA}"/>
              </a:ext>
            </a:extLst>
          </p:cNvPr>
          <p:cNvSpPr/>
          <p:nvPr/>
        </p:nvSpPr>
        <p:spPr>
          <a:xfrm>
            <a:off x="6383383" y="1127608"/>
            <a:ext cx="4461243" cy="780344"/>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9Slide03 SFU Futura_12" panose="00000400000000000000" pitchFamily="2" charset="0"/>
                <a:cs typeface="Arial" panose="020B0604020202020204" pitchFamily="34" charset="0"/>
              </a:rPr>
              <a:t>PHIẾU HỌC TẬP SỐ 2</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82997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heel(1)">
                                      <p:cBhvr>
                                        <p:cTn id="13" dur="2000"/>
                                        <p:tgtEl>
                                          <p:spTgt spid="4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heel(1)">
                                      <p:cBhvr>
                                        <p:cTn id="16" dur="2000"/>
                                        <p:tgtEl>
                                          <p:spTgt spid="4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heel(1)">
                                      <p:cBhvr>
                                        <p:cTn id="19" dur="2000"/>
                                        <p:tgtEl>
                                          <p:spTgt spid="4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2000"/>
                                        <p:tgtEl>
                                          <p:spTgt spid="42"/>
                                        </p:tgtEl>
                                      </p:cBhvr>
                                    </p:animEffect>
                                  </p:childTnLst>
                                </p:cTn>
                              </p:par>
                              <p:par>
                                <p:cTn id="23" presetID="21" presetClass="entr" presetSubtype="1"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heel(1)">
                                      <p:cBhvr>
                                        <p:cTn id="25" dur="2000"/>
                                        <p:tgtEl>
                                          <p:spTgt spid="61"/>
                                        </p:tgtEl>
                                      </p:cBhvr>
                                    </p:animEffect>
                                  </p:childTnLst>
                                </p:cTn>
                              </p:par>
                              <p:par>
                                <p:cTn id="26" presetID="21"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par>
                                <p:cTn id="29" presetID="21" presetClass="entr" presetSubtype="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heel(1)">
                                      <p:cBhvr>
                                        <p:cTn id="31" dur="2000"/>
                                        <p:tgtEl>
                                          <p:spTgt spid="28"/>
                                        </p:tgtEl>
                                      </p:cBhvr>
                                    </p:animEffect>
                                  </p:childTnLst>
                                </p:cTn>
                              </p:par>
                              <p:par>
                                <p:cTn id="32" presetID="21" presetClass="entr" presetSubtype="1"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1)">
                                      <p:cBhvr>
                                        <p:cTn id="34" dur="2000"/>
                                        <p:tgtEl>
                                          <p:spTgt spid="51"/>
                                        </p:tgtEl>
                                      </p:cBhvr>
                                    </p:animEffect>
                                  </p:childTnLst>
                                </p:cTn>
                              </p:par>
                              <p:par>
                                <p:cTn id="35" presetID="21"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heel(1)">
                                      <p:cBhvr>
                                        <p:cTn id="46" dur="2000"/>
                                        <p:tgtEl>
                                          <p:spTgt spid="26"/>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heel(1)">
                                      <p:cBhvr>
                                        <p:cTn id="4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63" grpId="0"/>
      <p:bldP spid="5" grpId="0" animBg="1"/>
      <p:bldP spid="42" grpId="0" animBg="1"/>
      <p:bldP spid="24" grpId="0" animBg="1"/>
      <p:bldP spid="25" grpId="0" animBg="1"/>
      <p:bldP spid="26"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BÁO CÁO SẢN PHẨM</a:t>
            </a:r>
            <a:endParaRPr kumimoji="0" lang="en-US" sz="54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grpSp>
        <p:nvGrpSpPr>
          <p:cNvPr id="7" name="Group 6"/>
          <p:cNvGrpSpPr/>
          <p:nvPr/>
        </p:nvGrpSpPr>
        <p:grpSpPr>
          <a:xfrm>
            <a:off x="6745502" y="1600648"/>
            <a:ext cx="4970248" cy="5046487"/>
            <a:chOff x="4529138" y="4769025"/>
            <a:chExt cx="1837067" cy="2088975"/>
          </a:xfrm>
        </p:grpSpPr>
        <p:pic>
          <p:nvPicPr>
            <p:cNvPr id="8" name="Picture 2" descr="writting essay in English: iMindMap mind map template | Biggerplate"/>
            <p:cNvPicPr>
              <a:picLocks noChangeAspect="1" noChangeArrowheads="1"/>
            </p:cNvPicPr>
            <p:nvPr/>
          </p:nvPicPr>
          <p:blipFill rotWithShape="1">
            <a:blip r:embed="rId6">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32033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E12303-B578-D066-53FF-A1BE46B6B064}"/>
              </a:ext>
            </a:extLst>
          </p:cNvPr>
          <p:cNvGraphicFramePr>
            <a:graphicFrameLocks noGrp="1"/>
          </p:cNvGraphicFramePr>
          <p:nvPr/>
        </p:nvGraphicFramePr>
        <p:xfrm>
          <a:off x="98474" y="759652"/>
          <a:ext cx="11985674" cy="6057307"/>
        </p:xfrm>
        <a:graphic>
          <a:graphicData uri="http://schemas.openxmlformats.org/drawingml/2006/table">
            <a:tbl>
              <a:tblPr firstRow="1" firstCol="1" bandRow="1">
                <a:tableStyleId>{5C22544A-7EE6-4342-B048-85BDC9FD1C3A}</a:tableStyleId>
              </a:tblPr>
              <a:tblGrid>
                <a:gridCol w="1772529">
                  <a:extLst>
                    <a:ext uri="{9D8B030D-6E8A-4147-A177-3AD203B41FA5}">
                      <a16:colId xmlns:a16="http://schemas.microsoft.com/office/drawing/2014/main" val="2288972991"/>
                    </a:ext>
                  </a:extLst>
                </a:gridCol>
                <a:gridCol w="9042289">
                  <a:extLst>
                    <a:ext uri="{9D8B030D-6E8A-4147-A177-3AD203B41FA5}">
                      <a16:colId xmlns:a16="http://schemas.microsoft.com/office/drawing/2014/main" val="658269352"/>
                    </a:ext>
                  </a:extLst>
                </a:gridCol>
                <a:gridCol w="1170856">
                  <a:extLst>
                    <a:ext uri="{9D8B030D-6E8A-4147-A177-3AD203B41FA5}">
                      <a16:colId xmlns:a16="http://schemas.microsoft.com/office/drawing/2014/main" val="2324121185"/>
                    </a:ext>
                  </a:extLst>
                </a:gridCol>
              </a:tblGrid>
              <a:tr h="594973">
                <a:tc>
                  <a:txBody>
                    <a:bodyPr/>
                    <a:lstStyle/>
                    <a:p>
                      <a:pPr marL="0" marR="0" algn="ctr">
                        <a:lnSpc>
                          <a:spcPct val="107000"/>
                        </a:lnSpc>
                        <a:spcBef>
                          <a:spcPts val="0"/>
                        </a:spcBef>
                        <a:spcAft>
                          <a:spcPts val="0"/>
                        </a:spcAft>
                      </a:pPr>
                      <a:r>
                        <a:rPr lang="en-US" sz="2400" b="1" dirty="0" err="1">
                          <a:solidFill>
                            <a:srgbClr val="002060"/>
                          </a:solidFill>
                          <a:effectLst/>
                          <a:latin typeface="Times New Roman" panose="02020603050405020304" pitchFamily="18" charset="0"/>
                          <a:cs typeface="Times New Roman" panose="02020603050405020304" pitchFamily="18" charset="0"/>
                        </a:rPr>
                        <a:t>Lĩnh</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vực</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2400" b="1" dirty="0" err="1">
                          <a:solidFill>
                            <a:srgbClr val="002060"/>
                          </a:solidFill>
                          <a:effectLst/>
                          <a:latin typeface="Times New Roman" panose="02020603050405020304" pitchFamily="18" charset="0"/>
                          <a:cs typeface="Times New Roman" panose="02020603050405020304" pitchFamily="18" charset="0"/>
                        </a:rPr>
                        <a:t>Nội</a:t>
                      </a:r>
                      <a:r>
                        <a:rPr lang="en-US" sz="2400" b="1" dirty="0">
                          <a:solidFill>
                            <a:srgbClr val="002060"/>
                          </a:solidFill>
                          <a:effectLst/>
                          <a:latin typeface="Times New Roman" panose="02020603050405020304" pitchFamily="18" charset="0"/>
                          <a:cs typeface="Times New Roman" panose="02020603050405020304" pitchFamily="18" charset="0"/>
                        </a:rPr>
                        <a:t> dung</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2400" b="1" dirty="0" err="1">
                          <a:solidFill>
                            <a:srgbClr val="002060"/>
                          </a:solidFill>
                          <a:effectLst/>
                          <a:latin typeface="Times New Roman" panose="02020603050405020304" pitchFamily="18" charset="0"/>
                          <a:cs typeface="Times New Roman" panose="02020603050405020304" pitchFamily="18" charset="0"/>
                        </a:rPr>
                        <a:t>Điểm</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1722669"/>
                  </a:ext>
                </a:extLst>
              </a:tr>
              <a:tr h="656712">
                <a:tc rowSpan="2">
                  <a:txBody>
                    <a:bodyPr/>
                    <a:lstStyle/>
                    <a:p>
                      <a:pPr marL="0" marR="0" algn="ctr">
                        <a:lnSpc>
                          <a:spcPct val="107000"/>
                        </a:lnSpc>
                        <a:spcBef>
                          <a:spcPts val="0"/>
                        </a:spcBef>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Văn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Thơ</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Đường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Lý</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Bạch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Đỗ</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Phủ</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Bạch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Cư</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Dị</a:t>
                      </a:r>
                      <a:r>
                        <a:rPr lang="en-US" sz="24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035380207"/>
                  </a:ext>
                </a:extLst>
              </a:tr>
              <a:tr h="1422425">
                <a:tc vMerge="1">
                  <a:txBody>
                    <a:bodyPr/>
                    <a:lstStyle/>
                    <a:p>
                      <a:endParaRPr lang="en-US"/>
                    </a:p>
                  </a:txBody>
                  <a:tcPr/>
                </a:tc>
                <a:tc>
                  <a:txBody>
                    <a:bodyPr/>
                    <a:lstStyle/>
                    <a:p>
                      <a:pPr marL="0" marR="0">
                        <a:lnSpc>
                          <a:spcPct val="115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Tiểu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thuyết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Thủy</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Nại</a:t>
                      </a:r>
                      <a:r>
                        <a:rPr lang="en-US" sz="2400" b="1" dirty="0">
                          <a:effectLst/>
                          <a:latin typeface="Times New Roman" panose="02020603050405020304" pitchFamily="18" charset="0"/>
                          <a:cs typeface="Times New Roman" panose="02020603050405020304" pitchFamily="18" charset="0"/>
                        </a:rPr>
                        <a:t> Am), Tam </a:t>
                      </a:r>
                      <a:r>
                        <a:rPr lang="en-US" sz="2400" b="1" dirty="0" err="1">
                          <a:effectLst/>
                          <a:latin typeface="Times New Roman" panose="02020603050405020304" pitchFamily="18" charset="0"/>
                          <a:cs typeface="Times New Roman" panose="02020603050405020304" pitchFamily="18" charset="0"/>
                        </a:rPr>
                        <a:t>Quốc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diễn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nghĩa</a:t>
                      </a:r>
                      <a:r>
                        <a:rPr lang="en-US" sz="2400" b="1" dirty="0">
                          <a:effectLst/>
                          <a:latin typeface="Times New Roman" panose="02020603050405020304" pitchFamily="18" charset="0"/>
                          <a:cs typeface="Times New Roman" panose="02020603050405020304" pitchFamily="18" charset="0"/>
                        </a:rPr>
                        <a:t> (La </a:t>
                      </a:r>
                      <a:r>
                        <a:rPr lang="en-US" sz="2400" b="1" dirty="0" err="1">
                          <a:effectLst/>
                          <a:latin typeface="Times New Roman" panose="02020603050405020304" pitchFamily="18" charset="0"/>
                          <a:cs typeface="Times New Roman" panose="02020603050405020304" pitchFamily="18" charset="0"/>
                        </a:rPr>
                        <a:t>Quán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Trung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Tây</a:t>
                      </a:r>
                      <a:r>
                        <a:rPr lang="en-US" sz="2400" b="1" dirty="0">
                          <a:effectLst/>
                          <a:latin typeface="Times New Roman" panose="02020603050405020304" pitchFamily="18" charset="0"/>
                          <a:cs typeface="Times New Roman" panose="02020603050405020304" pitchFamily="18" charset="0"/>
                        </a:rPr>
                        <a:t> Du </a:t>
                      </a:r>
                      <a:r>
                        <a:rPr lang="en-US" sz="2400" b="1" dirty="0" err="1">
                          <a:effectLst/>
                          <a:latin typeface="Times New Roman" panose="02020603050405020304" pitchFamily="18" charset="0"/>
                          <a:cs typeface="Times New Roman" panose="02020603050405020304" pitchFamily="18" charset="0"/>
                        </a:rPr>
                        <a:t>kí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Ngô</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Thừa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Ân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Hồng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Mộng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Tào</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Tuyết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Cần</a:t>
                      </a:r>
                      <a:r>
                        <a:rPr lang="en-US" sz="24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2400" b="1" dirty="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2668967917"/>
                  </a:ext>
                </a:extLst>
              </a:tr>
              <a:tr h="656712">
                <a:tc rowSpan="3">
                  <a:txBody>
                    <a:bodyPr/>
                    <a:lstStyle/>
                    <a:p>
                      <a:pPr marL="0" marR="0" algn="ctr">
                        <a:lnSpc>
                          <a:spcPct val="107000"/>
                        </a:lnSpc>
                        <a:spcBef>
                          <a:spcPts val="0"/>
                        </a:spcBef>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Sử</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p>
                    <a:p>
                      <a:pPr marL="0" marR="0" algn="ctr">
                        <a:lnSpc>
                          <a:spcPct val="107000"/>
                        </a:lnSpc>
                        <a:spcBef>
                          <a:spcPts val="0"/>
                        </a:spcBef>
                        <a:spcAft>
                          <a:spcPts val="0"/>
                        </a:spcAft>
                      </a:pPr>
                      <a:r>
                        <a:rPr lang="en-US" sz="2400" b="1">
                          <a:solidFill>
                            <a:srgbClr val="FF0000"/>
                          </a:solidFill>
                          <a:effectLst/>
                          <a:latin typeface="Times New Roman" panose="02020603050405020304" pitchFamily="18" charset="0"/>
                          <a:cs typeface="Times New Roman" panose="02020603050405020304" pitchFamily="18" charset="0"/>
                        </a:rPr>
                        <a:t> </a:t>
                      </a:r>
                      <a:endParaRPr lang="en-US" sz="18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Tư</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Mã</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Thiên</a:t>
                      </a:r>
                      <a:endParaRPr lang="en-US" sz="1800" b="1"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200034154"/>
                  </a:ext>
                </a:extLst>
              </a:tr>
              <a:tr h="656712">
                <a:tc vMerge="1">
                  <a:txBody>
                    <a:bodyPr/>
                    <a:lstStyle/>
                    <a:p>
                      <a:endParaRPr lang="en-US"/>
                    </a:p>
                  </a:txBody>
                  <a:tcPr/>
                </a:tc>
                <a:tc>
                  <a:txBody>
                    <a:bodyPr/>
                    <a:lstStyle/>
                    <a:p>
                      <a:pPr marL="0" marR="0">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Tống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sử</a:t>
                      </a:r>
                      <a:r>
                        <a:rPr lang="en-US" sz="2400" b="1" dirty="0">
                          <a:effectLst/>
                          <a:latin typeface="Times New Roman" panose="02020603050405020304" pitchFamily="18" charset="0"/>
                          <a:cs typeface="Times New Roman" panose="02020603050405020304" pitchFamily="18" charset="0"/>
                        </a:rPr>
                        <a:t>, Minh </a:t>
                      </a:r>
                      <a:r>
                        <a:rPr lang="en-US" sz="2400" b="1" dirty="0" err="1">
                          <a:effectLst/>
                          <a:latin typeface="Times New Roman" panose="02020603050405020304" pitchFamily="18" charset="0"/>
                          <a:cs typeface="Times New Roman" panose="02020603050405020304" pitchFamily="18" charset="0"/>
                        </a:rPr>
                        <a:t>sử</a:t>
                      </a:r>
                      <a:r>
                        <a:rPr lang="en-US" sz="24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862581944"/>
                  </a:ext>
                </a:extLst>
              </a:tr>
              <a:tr h="656712">
                <a:tc vMerge="1">
                  <a:txBody>
                    <a:bodyPr/>
                    <a:lstStyle/>
                    <a:p>
                      <a:pPr marL="0" marR="0" algn="ctr">
                        <a:lnSpc>
                          <a:spcPct val="107000"/>
                        </a:lnSpc>
                        <a:spcBef>
                          <a:spcPts val="0"/>
                        </a:spcBef>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vi-VN" sz="2400" b="1" dirty="0">
                          <a:effectLst/>
                          <a:latin typeface="Times New Roman" panose="02020603050405020304" pitchFamily="18" charset="0"/>
                          <a:cs typeface="Times New Roman" panose="02020603050405020304" pitchFamily="18" charset="0"/>
                        </a:rPr>
                        <a:t>- Vĩnh Lạc đại đi</a:t>
                      </a:r>
                      <a:r>
                        <a:rPr lang="en-US" sz="2400" b="1" dirty="0" err="1">
                          <a:effectLst/>
                          <a:latin typeface="Times New Roman" panose="02020603050405020304" pitchFamily="18" charset="0"/>
                          <a:cs typeface="Times New Roman" panose="02020603050405020304" pitchFamily="18" charset="0"/>
                        </a:rPr>
                        <a:t>ển</a:t>
                      </a:r>
                      <a:r>
                        <a:rPr lang="en-US" sz="2400" b="1" dirty="0">
                          <a:effectLst/>
                          <a:latin typeface="Times New Roman" panose="02020603050405020304" pitchFamily="18" charset="0"/>
                          <a:cs typeface="Times New Roman" panose="02020603050405020304" pitchFamily="18" charset="0"/>
                        </a:rPr>
                        <a:t>,</a:t>
                      </a:r>
                      <a:r>
                        <a:rPr lang="vi-VN" sz="2400" b="1" dirty="0">
                          <a:effectLst/>
                          <a:latin typeface="Times New Roman" panose="02020603050405020304" pitchFamily="18" charset="0"/>
                          <a:cs typeface="Times New Roman" panose="02020603050405020304" pitchFamily="18" charset="0"/>
                        </a:rPr>
                        <a:t> Tứ khố toàn thư</a:t>
                      </a:r>
                      <a:r>
                        <a:rPr lang="en-US" sz="24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757387042"/>
                  </a:ext>
                </a:extLst>
              </a:tr>
              <a:tr h="656712">
                <a:tc>
                  <a:txBody>
                    <a:bodyPr/>
                    <a:lstStyle/>
                    <a:p>
                      <a:pPr marL="0" marR="0" algn="ctr">
                        <a:lnSpc>
                          <a:spcPct val="107000"/>
                        </a:lnSpc>
                        <a:spcBef>
                          <a:spcPts val="0"/>
                        </a:spcBef>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Trình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bày</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nSpc>
                          <a:spcPct val="107000"/>
                        </a:lnSpc>
                        <a:spcBef>
                          <a:spcPts val="0"/>
                        </a:spcBef>
                        <a:spcAft>
                          <a:spcPts val="0"/>
                        </a:spcAft>
                      </a:pPr>
                      <a:r>
                        <a:rPr lang="en-US" sz="2400" b="1" dirty="0" err="1">
                          <a:effectLst/>
                          <a:latin typeface="Times New Roman" panose="02020603050405020304" pitchFamily="18" charset="0"/>
                          <a:cs typeface="Times New Roman" panose="02020603050405020304" pitchFamily="18" charset="0"/>
                        </a:rPr>
                        <a:t>Trình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bày</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đúng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đẹp</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rõ</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ràng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sáng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tạo</a:t>
                      </a:r>
                      <a:r>
                        <a:rPr lang="en-US" sz="24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969758835"/>
                  </a:ext>
                </a:extLst>
              </a:tr>
              <a:tr h="656712">
                <a:tc gridSpan="2">
                  <a:txBody>
                    <a:bodyPr/>
                    <a:lstStyle/>
                    <a:p>
                      <a:pPr marL="0" marR="0" algn="ctr">
                        <a:lnSpc>
                          <a:spcPct val="107000"/>
                        </a:lnSpc>
                        <a:spcBef>
                          <a:spcPts val="0"/>
                        </a:spcBef>
                        <a:spcAft>
                          <a:spcPts val="0"/>
                        </a:spcAft>
                      </a:pPr>
                      <a:r>
                        <a:rPr lang="en-US" sz="2400" b="1" dirty="0" err="1">
                          <a:solidFill>
                            <a:srgbClr val="C00000"/>
                          </a:solidFill>
                          <a:effectLst/>
                          <a:latin typeface="Times New Roman" panose="02020603050405020304" pitchFamily="18" charset="0"/>
                          <a:cs typeface="Times New Roman" panose="02020603050405020304" pitchFamily="18" charset="0"/>
                        </a:rPr>
                        <a:t>Tổng</a:t>
                      </a:r>
                      <a:endPar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hMerge="1">
                  <a:txBody>
                    <a:bodyPr/>
                    <a:lstStyle/>
                    <a:p>
                      <a:endParaRPr lang="en-US"/>
                    </a:p>
                  </a:txBody>
                  <a:tcPr/>
                </a:tc>
                <a:tc>
                  <a:txBody>
                    <a:bodyPr/>
                    <a:lstStyle/>
                    <a:p>
                      <a:pPr marL="0" marR="0" algn="ctr">
                        <a:lnSpc>
                          <a:spcPct val="107000"/>
                        </a:lnSpc>
                        <a:spcBef>
                          <a:spcPts val="0"/>
                        </a:spcBef>
                        <a:spcAft>
                          <a:spcPts val="0"/>
                        </a:spcAft>
                      </a:pPr>
                      <a:r>
                        <a:rPr lang="en-US" sz="2400" b="1" dirty="0">
                          <a:solidFill>
                            <a:srgbClr val="C00000"/>
                          </a:solidFill>
                          <a:effectLst/>
                          <a:latin typeface="Times New Roman" panose="02020603050405020304" pitchFamily="18" charset="0"/>
                          <a:cs typeface="Times New Roman" panose="02020603050405020304" pitchFamily="18" charset="0"/>
                        </a:rPr>
                        <a:t>10 </a:t>
                      </a:r>
                      <a:r>
                        <a:rPr lang="en-US" sz="2400" b="1" dirty="0" err="1">
                          <a:solidFill>
                            <a:srgbClr val="C00000"/>
                          </a:solidFill>
                          <a:effectLst/>
                          <a:latin typeface="Times New Roman" panose="02020603050405020304" pitchFamily="18" charset="0"/>
                          <a:cs typeface="Times New Roman" panose="02020603050405020304" pitchFamily="18" charset="0"/>
                        </a:rPr>
                        <a:t>điểm</a:t>
                      </a:r>
                      <a:endPar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826954742"/>
                  </a:ext>
                </a:extLst>
              </a:tr>
            </a:tbl>
          </a:graphicData>
        </a:graphic>
      </p:graphicFrame>
      <p:sp>
        <p:nvSpPr>
          <p:cNvPr id="3" name="Rectangle 1">
            <a:extLst>
              <a:ext uri="{FF2B5EF4-FFF2-40B4-BE49-F238E27FC236}">
                <a16:creationId xmlns:a16="http://schemas.microsoft.com/office/drawing/2014/main" id="{9640CDB3-81F8-DFBC-6266-79C923869CEC}"/>
              </a:ext>
            </a:extLst>
          </p:cNvPr>
          <p:cNvSpPr>
            <a:spLocks noChangeArrowheads="1"/>
          </p:cNvSpPr>
          <p:nvPr/>
        </p:nvSpPr>
        <p:spPr bwMode="auto">
          <a:xfrm>
            <a:off x="1444878" y="136349"/>
            <a:ext cx="92928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 CHÍ ĐÁNH GIÁ SẢN PHẨM HOẠT ĐỘNG NHÓM</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50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640051" y="5768822"/>
            <a:ext cx="11117007" cy="91983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a:solidFill>
                  <a:srgbClr val="0033CC"/>
                </a:solidFill>
                <a:effectLst/>
                <a:latin typeface="Times New Roman" panose="02020603050405020304" pitchFamily="18" charset="0"/>
                <a:ea typeface="Segoe UI" panose="020B0502040204020203" pitchFamily="34" charset="0"/>
              </a:rPr>
              <a:t>? </a:t>
            </a:r>
            <a:r>
              <a:rPr lang="en-US" sz="2800" i="1">
                <a:solidFill>
                  <a:srgbClr val="0033CC"/>
                </a:solidFill>
                <a:effectLst/>
                <a:latin typeface="Times New Roman" panose="02020603050405020304" pitchFamily="18" charset="0"/>
                <a:ea typeface="Segoe UI" panose="020B0502040204020203" pitchFamily="34" charset="0"/>
              </a:rPr>
              <a:t>Tác phẩm văn học nào của Trung Quốc đã được chuyển thể thành một bộ phim điện ảnh nổi tiếng và được trẻ em Việt Nam vô cùng yêu thích?</a:t>
            </a:r>
            <a:endParaRPr lang="en-US" sz="2800">
              <a:solidFill>
                <a:srgbClr val="0033CC"/>
              </a:solidFill>
              <a:effectLst/>
              <a:latin typeface="Times New Roman" panose="02020603050405020304" pitchFamily="18" charset="0"/>
              <a:ea typeface="Times New Roman" panose="02020603050405020304" pitchFamily="18" charset="0"/>
            </a:endParaRPr>
          </a:p>
        </p:txBody>
      </p:sp>
      <p:pic>
        <p:nvPicPr>
          <p:cNvPr id="3" name="mở đâu.mp4" descr="mở đâu.mp4">
            <a:hlinkClick r:id="" action="ppaction://media"/>
            <a:extLst>
              <a:ext uri="{FF2B5EF4-FFF2-40B4-BE49-F238E27FC236}">
                <a16:creationId xmlns:a16="http://schemas.microsoft.com/office/drawing/2014/main" id="{3F6B21EE-4CEF-5134-3430-3FA955624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497" y="888964"/>
            <a:ext cx="11117006" cy="4885293"/>
          </a:xfrm>
          <a:prstGeom prst="rect">
            <a:avLst/>
          </a:prstGeom>
        </p:spPr>
      </p:pic>
      <p:sp>
        <p:nvSpPr>
          <p:cNvPr id="9" name="Rectangle 8">
            <a:extLst>
              <a:ext uri="{FF2B5EF4-FFF2-40B4-BE49-F238E27FC236}">
                <a16:creationId xmlns:a16="http://schemas.microsoft.com/office/drawing/2014/main" id="{4B02C24A-A003-48FC-9646-CEBC28922CB4}"/>
              </a:ext>
            </a:extLst>
          </p:cNvPr>
          <p:cNvSpPr/>
          <p:nvPr/>
        </p:nvSpPr>
        <p:spPr>
          <a:xfrm>
            <a:off x="4992469" y="140281"/>
            <a:ext cx="2733323" cy="584775"/>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2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6729" y="2191819"/>
            <a:ext cx="5179954" cy="1569660"/>
          </a:xfrm>
          <a:prstGeom prst="rect">
            <a:avLst/>
          </a:prstGeom>
          <a:ln w="6350">
            <a:solidFill>
              <a:schemeClr val="accent4">
                <a:lumMod val="50000"/>
              </a:schemeClr>
            </a:solidFill>
            <a:prstDash val="soli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9Slide03 SFU Futura_12" panose="020B0604020202020204" charset="0"/>
                <a:ea typeface="+mn-ea"/>
                <a:cs typeface="#9Slide04 Pridi SemiBold" panose="00000700000000000000" pitchFamily="2" charset="-34"/>
              </a:rPr>
              <a:t>Tìm</a:t>
            </a:r>
            <a:r>
              <a:rPr kumimoji="0" lang="en-US" sz="4000" b="1" i="0" u="none" strike="noStrike" kern="1200" cap="none" spc="0" normalizeH="0" baseline="0" noProof="0" dirty="0">
                <a:ln>
                  <a:noFill/>
                </a:ln>
                <a:solidFill>
                  <a:srgbClr val="0070C0"/>
                </a:solidFill>
                <a:effectLst/>
                <a:uLnTx/>
                <a:uFillTx/>
                <a:latin typeface="#9Slide03 SFU Futura_12" panose="020B0604020202020204" charset="0"/>
                <a:ea typeface="+mn-ea"/>
                <a:cs typeface="#9Slide04 Pridi SemiBold" panose="00000700000000000000" pitchFamily="2" charset="-34"/>
              </a:rPr>
              <a:t> </a:t>
            </a:r>
            <a:r>
              <a:rPr kumimoji="0" lang="en-US" sz="4000" b="1" i="0" u="none" strike="noStrike" kern="1200" cap="none" spc="0" normalizeH="0" baseline="0" noProof="0" dirty="0" err="1">
                <a:ln>
                  <a:noFill/>
                </a:ln>
                <a:solidFill>
                  <a:srgbClr val="0070C0"/>
                </a:solidFill>
                <a:effectLst/>
                <a:uLnTx/>
                <a:uFillTx/>
                <a:latin typeface="#9Slide03 SFU Futura_12" panose="020B0604020202020204" charset="0"/>
                <a:ea typeface="+mn-ea"/>
                <a:cs typeface="#9Slide04 Pridi SemiBold" panose="00000700000000000000" pitchFamily="2" charset="-34"/>
              </a:rPr>
              <a:t>từ</a:t>
            </a:r>
            <a:r>
              <a:rPr kumimoji="0" lang="en-US" sz="4000" b="1" i="0" u="none" strike="noStrike" kern="1200" cap="none" spc="0" normalizeH="0" baseline="0" noProof="0" dirty="0">
                <a:ln>
                  <a:noFill/>
                </a:ln>
                <a:solidFill>
                  <a:srgbClr val="0070C0"/>
                </a:solidFill>
                <a:effectLst/>
                <a:uLnTx/>
                <a:uFillTx/>
                <a:latin typeface="#9Slide03 SFU Futura_12" panose="020B0604020202020204" charset="0"/>
                <a:ea typeface="+mn-ea"/>
                <a:cs typeface="#9Slide04 Pridi SemiBold" panose="00000700000000000000" pitchFamily="2" charset="-34"/>
              </a:rPr>
              <a:t> </a:t>
            </a:r>
            <a:r>
              <a:rPr kumimoji="0" lang="en-US" sz="4000" b="1" i="0" u="none" strike="noStrike" kern="1200" cap="none" spc="0" normalizeH="0" baseline="0" noProof="0" dirty="0" err="1">
                <a:ln>
                  <a:noFill/>
                </a:ln>
                <a:solidFill>
                  <a:srgbClr val="0070C0"/>
                </a:solidFill>
                <a:effectLst/>
                <a:uLnTx/>
                <a:uFillTx/>
                <a:latin typeface="#9Slide03 SFU Futura_12" panose="020B0604020202020204" charset="0"/>
                <a:ea typeface="+mn-ea"/>
                <a:cs typeface="#9Slide04 Pridi SemiBold" panose="00000700000000000000" pitchFamily="2" charset="-34"/>
              </a:rPr>
              <a:t>khóa</a:t>
            </a:r>
            <a:r>
              <a:rPr kumimoji="0" lang="en-US" sz="4000" b="1" i="0" u="none" strike="noStrike" kern="1200" cap="none" spc="0" normalizeH="0" baseline="0" noProof="0" dirty="0">
                <a:ln>
                  <a:noFill/>
                </a:ln>
                <a:solidFill>
                  <a:srgbClr val="0070C0"/>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có</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nghĩa</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theo</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hàng</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ngang</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dọc</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rPr>
              <a:t>chéo</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rPr>
              <a:t> </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giơ</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tay</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phát</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biểu</a:t>
            </a:r>
            <a:endPar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endParaRPr>
          </a:p>
        </p:txBody>
      </p:sp>
      <p:pic>
        <p:nvPicPr>
          <p:cNvPr id="8196" name="Picture 4" descr="Hình ảnh Phim Hoạt Hình Kính Lúp Minh Họa, Sách Clipart, Kính Lúp Hoạt  Hình, Kính Lúp Tròn miễn phí tải tập tin PNG PSDComment và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42" b="89975" l="4750" r="93583">
                        <a14:foregroundMark x1="4833" y1="82122" x2="4833" y2="82122"/>
                        <a14:foregroundMark x1="93583" y1="42523" x2="93583" y2="42523"/>
                      </a14:backgroundRemoval>
                    </a14:imgEffect>
                  </a14:imgLayer>
                </a14:imgProps>
              </a:ext>
              <a:ext uri="{28A0092B-C50C-407E-A947-70E740481C1C}">
                <a14:useLocalDpi xmlns:a14="http://schemas.microsoft.com/office/drawing/2010/main" val="0"/>
              </a:ext>
            </a:extLst>
          </a:blip>
          <a:srcRect t="7643" r="4411" b="9450"/>
          <a:stretch/>
        </p:blipFill>
        <p:spPr bwMode="auto">
          <a:xfrm>
            <a:off x="5655149" y="1534988"/>
            <a:ext cx="6081382" cy="5261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76123" y="2903292"/>
            <a:ext cx="6933949" cy="1600438"/>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5B9BD5">
                    <a:lumMod val="50000"/>
                  </a:srgbClr>
                </a:solidFill>
                <a:effectLst>
                  <a:outerShdw blurRad="12700" dist="38100" dir="2700000" algn="tl" rotWithShape="0">
                    <a:srgbClr val="5B9BD5">
                      <a:lumMod val="60000"/>
                      <a:lumOff val="40000"/>
                    </a:srgbClr>
                  </a:outerShdw>
                </a:effectLst>
                <a:uLnTx/>
                <a:uFillTx/>
                <a:latin typeface="#9Slide03 SFU Futura_12" panose="020B0604020202020204" charset="0"/>
                <a:ea typeface="+mn-ea"/>
                <a:cs typeface="+mn-cs"/>
              </a:rPr>
              <a:t>AI TINH MẮT </a:t>
            </a:r>
            <a:r>
              <a:rPr kumimoji="0" lang="en-US" sz="9600" b="1" i="0" u="none" strike="noStrike" kern="1200" cap="none" spc="0" normalizeH="0" baseline="0" noProof="0" dirty="0">
                <a:ln w="9525">
                  <a:solidFill>
                    <a:prstClr val="white"/>
                  </a:solidFill>
                  <a:prstDash val="solid"/>
                </a:ln>
                <a:solidFill>
                  <a:srgbClr val="5B9BD5">
                    <a:lumMod val="50000"/>
                  </a:srgbClr>
                </a:solidFill>
                <a:effectLst>
                  <a:outerShdw blurRad="12700" dist="38100" dir="2700000" algn="tl" rotWithShape="0">
                    <a:srgbClr val="5B9BD5">
                      <a:lumMod val="60000"/>
                      <a:lumOff val="40000"/>
                    </a:srgbClr>
                  </a:outerShdw>
                </a:effectLst>
                <a:uLnTx/>
                <a:uFillTx/>
                <a:latin typeface="#9Slide03 SFU Futura_12" panose="020B0604020202020204" charset="0"/>
                <a:ea typeface="+mn-ea"/>
                <a:cs typeface="+mn-cs"/>
              </a:rPr>
              <a:t>?</a:t>
            </a:r>
          </a:p>
        </p:txBody>
      </p:sp>
      <p:sp>
        <p:nvSpPr>
          <p:cNvPr id="15" name="Rectangle 14"/>
          <p:cNvSpPr/>
          <p:nvPr/>
        </p:nvSpPr>
        <p:spPr>
          <a:xfrm>
            <a:off x="166728" y="4483783"/>
            <a:ext cx="5179955" cy="830997"/>
          </a:xfrm>
          <a:prstGeom prst="rect">
            <a:avLst/>
          </a:prstGeom>
          <a:ln w="6350">
            <a:solidFill>
              <a:schemeClr val="accent4">
                <a:lumMod val="50000"/>
              </a:schemeClr>
            </a:solidFill>
            <a:prstDash val="soli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Thời</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gian</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a:t>
            </a:r>
            <a:r>
              <a:rPr kumimoji="0" lang="en-US" sz="4800" b="1" i="0" u="none" strike="noStrike" kern="1200" cap="none" spc="0" normalizeH="0" baseline="0" noProof="0" dirty="0">
                <a:ln>
                  <a:noFill/>
                </a:ln>
                <a:solidFill>
                  <a:prstClr val="black"/>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4000" b="1" i="0" u="none" strike="noStrike" kern="1200" cap="none" spc="0" normalizeH="0" baseline="0" noProof="0" dirty="0">
                <a:ln>
                  <a:noFill/>
                </a:ln>
                <a:solidFill>
                  <a:srgbClr val="0070C0"/>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3</a:t>
            </a:r>
            <a:r>
              <a:rPr kumimoji="0" lang="en-US" sz="4800" b="1" i="0" u="none" strike="noStrike" kern="1200" cap="none" spc="0" normalizeH="0" baseline="0" noProof="0" dirty="0">
                <a:ln>
                  <a:noFill/>
                </a:ln>
                <a:solidFill>
                  <a:srgbClr val="0070C0"/>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 </a:t>
            </a:r>
            <a:r>
              <a:rPr kumimoji="0" lang="en-US" sz="2800" b="1" i="0" u="none" strike="noStrike" kern="1200" cap="none" spc="0" normalizeH="0" baseline="0" noProof="0" dirty="0" err="1">
                <a:ln>
                  <a:noFill/>
                </a:ln>
                <a:solidFill>
                  <a:srgbClr val="0070C0"/>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rPr>
              <a:t>phút</a:t>
            </a:r>
            <a:endParaRPr kumimoji="0" lang="en-US" sz="2800" b="1" i="0" u="none" strike="noStrike" kern="1200" cap="none" spc="0" normalizeH="0" baseline="0" noProof="0" dirty="0">
              <a:ln>
                <a:noFill/>
              </a:ln>
              <a:solidFill>
                <a:srgbClr val="0070C0"/>
              </a:solidFill>
              <a:effectLst/>
              <a:uLnTx/>
              <a:uFillTx/>
              <a:latin typeface="#9Slide03 SFU Futura_12" panose="020B0604020202020204" charset="0"/>
              <a:ea typeface="+mn-ea"/>
              <a:cs typeface="#9Slide04 Pridi SemiBold" panose="00000700000000000000" pitchFamily="2" charset="-34"/>
              <a:sym typeface="Wingdings" panose="05000000000000000000" pitchFamily="2" charset="2"/>
            </a:endParaRPr>
          </a:p>
        </p:txBody>
      </p:sp>
      <p:pic>
        <p:nvPicPr>
          <p:cNvPr id="8200"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6198" t="8932" r="15052" b="9818"/>
          <a:stretch/>
        </p:blipFill>
        <p:spPr bwMode="auto">
          <a:xfrm>
            <a:off x="3673446" y="4503730"/>
            <a:ext cx="635318" cy="75083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ACF3748-F078-40CC-BB38-8E4BEA5907EE}"/>
              </a:ext>
            </a:extLst>
          </p:cNvPr>
          <p:cNvGrpSpPr/>
          <p:nvPr/>
        </p:nvGrpSpPr>
        <p:grpSpPr>
          <a:xfrm>
            <a:off x="2682074" y="-39689"/>
            <a:ext cx="7008398" cy="1509204"/>
            <a:chOff x="3182943" y="131370"/>
            <a:chExt cx="7026862" cy="1509204"/>
          </a:xfrm>
        </p:grpSpPr>
        <p:sp>
          <p:nvSpPr>
            <p:cNvPr id="16"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F6250F2-351E-44CA-A071-9F67D77DF914}"/>
                </a:ext>
              </a:extLst>
            </p:cNvPr>
            <p:cNvSpPr/>
            <p:nvPr/>
          </p:nvSpPr>
          <p:spPr>
            <a:xfrm>
              <a:off x="3416658" y="194024"/>
              <a:ext cx="679314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3462">
                    <a:solidFill>
                      <a:prstClr val="white"/>
                    </a:solidFill>
                    <a:prstDash val="solid"/>
                  </a:ln>
                  <a:solidFill>
                    <a:prstClr val="white"/>
                  </a:solidFill>
                  <a:effectLst>
                    <a:outerShdw dist="38100" dir="2700000" algn="bl" rotWithShape="0">
                      <a:srgbClr val="5B9BD5"/>
                    </a:outerShdw>
                  </a:effectLst>
                  <a:uLnTx/>
                  <a:uFillTx/>
                  <a:latin typeface="#9Slide03 BoosterNextFYBlack" panose="02000A03000000020004" pitchFamily="2" charset="0"/>
                  <a:ea typeface="+mn-ea"/>
                  <a:cs typeface="+mn-cs"/>
                </a:rPr>
                <a:t>KHỞI ĐỘNG</a:t>
              </a:r>
            </a:p>
          </p:txBody>
        </p:sp>
      </p:grpSp>
      <p:pic>
        <p:nvPicPr>
          <p:cNvPr id="18" name="Picture 2" descr="Space rocket icon Royalty Free Vector Image - VectorStock"/>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528578" y="-224382"/>
            <a:ext cx="661488" cy="207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51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08488" y="4668769"/>
            <a:ext cx="2641952"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0" name="Rectangle: Single Corner Snipped 59">
            <a:extLst>
              <a:ext uri="{FF2B5EF4-FFF2-40B4-BE49-F238E27FC236}">
                <a16:creationId xmlns:a16="http://schemas.microsoft.com/office/drawing/2014/main" id="{D503BDE7-1BD8-45B2-B2B8-E947562511E9}"/>
              </a:ext>
            </a:extLst>
          </p:cNvPr>
          <p:cNvSpPr/>
          <p:nvPr/>
        </p:nvSpPr>
        <p:spPr>
          <a:xfrm>
            <a:off x="2977638" y="4667273"/>
            <a:ext cx="3012830"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3091420" y="4598431"/>
            <a:ext cx="1995429" cy="1815882"/>
          </a:xfrm>
          <a:prstGeom prst="rect">
            <a:avLst/>
          </a:prstGeom>
          <a:noFill/>
        </p:spPr>
        <p:txBody>
          <a:bodyPr wrap="square">
            <a:spAutoFit/>
          </a:bodyPr>
          <a:lstStyle/>
          <a:p>
            <a:pPr marL="0" indent="0" algn="ctr">
              <a:spcBef>
                <a:spcPts val="0"/>
              </a:spcBef>
              <a:buFont typeface="Times New Roman" panose="02020603050405020304" pitchFamily="18" charset="0"/>
              <a:buNone/>
            </a:pPr>
            <a:r>
              <a:rPr lang="en-US" altLang="en-US" sz="2800" b="1" dirty="0">
                <a:latin typeface="#9Slide03 SFU Futura_12" panose="020B0604020202020204" charset="0"/>
              </a:rPr>
              <a:t>GV </a:t>
            </a:r>
            <a:r>
              <a:rPr lang="en-US" altLang="en-US" sz="2800" b="1" dirty="0" err="1">
                <a:latin typeface="#9Slide03 SFU Futura_12" panose="020B0604020202020204" charset="0"/>
              </a:rPr>
              <a:t>đọc</a:t>
            </a:r>
            <a:r>
              <a:rPr lang="en-US" altLang="en-US" sz="2800" b="1" dirty="0">
                <a:latin typeface="#9Slide03 SFU Futura_12" panose="020B0604020202020204" charset="0"/>
              </a:rPr>
              <a:t> </a:t>
            </a:r>
            <a:r>
              <a:rPr lang="en-US" altLang="en-US" sz="2800" b="1" dirty="0" err="1">
                <a:latin typeface="#9Slide03 SFU Futura_12" panose="020B0604020202020204" charset="0"/>
              </a:rPr>
              <a:t>câu</a:t>
            </a:r>
            <a:r>
              <a:rPr lang="en-US" altLang="en-US" sz="2800" b="1" dirty="0">
                <a:latin typeface="#9Slide03 SFU Futura_12" panose="020B0604020202020204" charset="0"/>
              </a:rPr>
              <a:t> </a:t>
            </a:r>
            <a:r>
              <a:rPr lang="en-US" altLang="en-US" sz="2800" b="1" dirty="0" err="1">
                <a:latin typeface="#9Slide03 SFU Futura_12" panose="020B0604020202020204" charset="0"/>
              </a:rPr>
              <a:t>hỏi</a:t>
            </a:r>
            <a:r>
              <a:rPr lang="en-US" altLang="en-US" sz="2800" b="1" dirty="0">
                <a:latin typeface="#9Slide03 SFU Futura_12" panose="020B0604020202020204" charset="0"/>
              </a:rPr>
              <a:t> </a:t>
            </a:r>
            <a:r>
              <a:rPr lang="en-US" altLang="en-US" sz="2800" b="1">
                <a:latin typeface="#9Slide03 SFU Futura_12" panose="020B0604020202020204" charset="0"/>
                <a:sym typeface="Wingdings" panose="05000000000000000000" pitchFamily="2" charset="2"/>
              </a:rPr>
              <a:t> đại diện nhóm trả lời</a:t>
            </a:r>
            <a:endParaRPr lang="en-US" altLang="en-US" sz="2800" b="1" dirty="0">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76" b="83901" l="3833" r="43000">
                        <a14:foregroundMark x1="8667" y1="30341" x2="8667" y2="30341"/>
                        <a14:foregroundMark x1="20667" y1="43034" x2="20667" y2="43034"/>
                        <a14:foregroundMark x1="19000" y1="50155" x2="19000" y2="50155"/>
                        <a14:foregroundMark x1="29833" y1="39938" x2="29833" y2="39938"/>
                        <a14:foregroundMark x1="23833" y1="30341" x2="23833" y2="30341"/>
                        <a14:foregroundMark x1="29000" y1="26316" x2="29000" y2="26316"/>
                        <a14:foregroundMark x1="33833" y1="27245" x2="33833" y2="27245"/>
                        <a14:foregroundMark x1="19000" y1="26316" x2="19000" y2="26316"/>
                        <a14:foregroundMark x1="12667" y1="80805" x2="12667" y2="80805"/>
                        <a14:foregroundMark x1="37000" y1="78328" x2="37000" y2="78328"/>
                        <a14:foregroundMark x1="43000" y1="61920" x2="43000" y2="61920"/>
                        <a14:foregroundMark x1="40667" y1="38080" x2="40667" y2="38080"/>
                        <a14:foregroundMark x1="34333" y1="24149" x2="34333" y2="24149"/>
                        <a14:foregroundMark x1="3833" y1="56347" x2="3833" y2="56347"/>
                        <a14:foregroundMark x1="25500" y1="42105" x2="25500" y2="42105"/>
                        <a14:foregroundMark x1="23833" y1="39009" x2="23833" y2="39009"/>
                      </a14:backgroundRemoval>
                    </a14:imgEffect>
                  </a14:imgLayer>
                </a14:imgProps>
              </a:ext>
              <a:ext uri="{28A0092B-C50C-407E-A947-70E740481C1C}">
                <a14:useLocalDpi xmlns:a14="http://schemas.microsoft.com/office/drawing/2010/main" val="0"/>
              </a:ext>
            </a:extLst>
          </a:blip>
          <a:srcRect l="6398" t="16574" r="58718" b="11829"/>
          <a:stretch/>
        </p:blipFill>
        <p:spPr bwMode="auto">
          <a:xfrm>
            <a:off x="4867584" y="5483864"/>
            <a:ext cx="923223" cy="9656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Single Corner Snipped 2">
            <a:extLst>
              <a:ext uri="{FF2B5EF4-FFF2-40B4-BE49-F238E27FC236}">
                <a16:creationId xmlns:a16="http://schemas.microsoft.com/office/drawing/2014/main" id="{9EB7D442-D440-4991-B0A1-953ACB3D7983}"/>
              </a:ext>
            </a:extLst>
          </p:cNvPr>
          <p:cNvSpPr/>
          <p:nvPr/>
        </p:nvSpPr>
        <p:spPr>
          <a:xfrm>
            <a:off x="6201534" y="4698750"/>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TextBox 15">
            <a:extLst>
              <a:ext uri="{FF2B5EF4-FFF2-40B4-BE49-F238E27FC236}">
                <a16:creationId xmlns:a16="http://schemas.microsoft.com/office/drawing/2014/main" id="{BA2E5F0E-1153-40B2-ACF3-FE6BBFFFA6CF}"/>
              </a:ext>
            </a:extLst>
          </p:cNvPr>
          <p:cNvSpPr txBox="1"/>
          <p:nvPr/>
        </p:nvSpPr>
        <p:spPr>
          <a:xfrm>
            <a:off x="6201534" y="4698750"/>
            <a:ext cx="2586291" cy="1003544"/>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a:latin typeface="#9Slide03 SFU Futura_12" panose="020B0604020202020204" charset="0"/>
              </a:rPr>
              <a:t>Trả lời đúng1 câu </a:t>
            </a:r>
            <a:r>
              <a:rPr lang="en-US" altLang="en-US" sz="2800" b="1">
                <a:latin typeface="#9Slide03 SFU Futura_12" panose="020B0604020202020204" charset="0"/>
                <a:sym typeface="Wingdings" panose="05000000000000000000" pitchFamily="2" charset="2"/>
              </a:rPr>
              <a:t> 10điểm</a:t>
            </a:r>
            <a:endParaRPr lang="en-US" altLang="en-US" sz="1600" b="1" dirty="0">
              <a:solidFill>
                <a:srgbClr val="C00000"/>
              </a:solidFill>
              <a:latin typeface="#9Slide03 SFU Futura_12" panose="020B0604020202020204" charset="0"/>
            </a:endParaRPr>
          </a:p>
        </p:txBody>
      </p:sp>
      <p:pic>
        <p:nvPicPr>
          <p:cNvPr id="1026" name="Picture 2" descr="Cách giơ tay xung phong lên bảng nhận xét gì về bạ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05492" y="5702293"/>
            <a:ext cx="1178373" cy="66832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FC2FE5C-24B3-4321-AB89-4B2BE15C5082}"/>
              </a:ext>
            </a:extLst>
          </p:cNvPr>
          <p:cNvGrpSpPr/>
          <p:nvPr/>
        </p:nvGrpSpPr>
        <p:grpSpPr>
          <a:xfrm>
            <a:off x="3353701" y="0"/>
            <a:ext cx="5695665" cy="1342230"/>
            <a:chOff x="3100837" y="-29460"/>
            <a:chExt cx="5695665" cy="1342230"/>
          </a:xfrm>
        </p:grpSpPr>
        <p:sp>
          <p:nvSpPr>
            <p:cNvPr id="28" name="Rectangle 27">
              <a:extLst>
                <a:ext uri="{FF2B5EF4-FFF2-40B4-BE49-F238E27FC236}">
                  <a16:creationId xmlns:a16="http://schemas.microsoft.com/office/drawing/2014/main" id="{81F2071E-DF8C-495C-8676-8F839E06F04F}"/>
                </a:ext>
              </a:extLst>
            </p:cNvPr>
            <p:cNvSpPr/>
            <p:nvPr/>
          </p:nvSpPr>
          <p:spPr>
            <a:xfrm>
              <a:off x="3457665" y="106002"/>
              <a:ext cx="5338837"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Revision Bingo for Language Lessons - Qualified German Teacher &amp; French  Tutor">
            <a:extLst>
              <a:ext uri="{FF2B5EF4-FFF2-40B4-BE49-F238E27FC236}">
                <a16:creationId xmlns:a16="http://schemas.microsoft.com/office/drawing/2014/main" id="{EFEE3CFD-5797-482D-B986-C9AC54D4C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079" y="1351338"/>
            <a:ext cx="8037684" cy="26935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EA54421-9E0C-4643-8283-F16FB7F665C4}"/>
              </a:ext>
            </a:extLst>
          </p:cNvPr>
          <p:cNvPicPr>
            <a:picLocks noChangeAspect="1"/>
          </p:cNvPicPr>
          <p:nvPr/>
        </p:nvPicPr>
        <p:blipFill>
          <a:blip r:embed="rId8"/>
          <a:stretch>
            <a:fillRect/>
          </a:stretch>
        </p:blipFill>
        <p:spPr>
          <a:xfrm>
            <a:off x="1632908" y="5645876"/>
            <a:ext cx="979674" cy="734756"/>
          </a:xfrm>
          <a:prstGeom prst="rect">
            <a:avLst/>
          </a:prstGeom>
        </p:spPr>
      </p:pic>
      <p:sp>
        <p:nvSpPr>
          <p:cNvPr id="24" name="TextBox 23">
            <a:extLst>
              <a:ext uri="{FF2B5EF4-FFF2-40B4-BE49-F238E27FC236}">
                <a16:creationId xmlns:a16="http://schemas.microsoft.com/office/drawing/2014/main" id="{1EE756D4-BECA-4680-BBD7-B1D4E0FCD94B}"/>
              </a:ext>
            </a:extLst>
          </p:cNvPr>
          <p:cNvSpPr txBox="1"/>
          <p:nvPr/>
        </p:nvSpPr>
        <p:spPr>
          <a:xfrm>
            <a:off x="66636" y="4667273"/>
            <a:ext cx="2641927" cy="113300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200" b="1" err="1">
                <a:latin typeface="#9Slide03 SFU Futura_12" panose="020B0604020202020204" charset="0"/>
              </a:rPr>
              <a:t>Làm</a:t>
            </a:r>
            <a:r>
              <a:rPr lang="en-US" altLang="en-US" sz="3200" b="1">
                <a:latin typeface="#9Slide03 SFU Futura_12" panose="020B0604020202020204" charset="0"/>
              </a:rPr>
              <a:t> việc </a:t>
            </a:r>
            <a:r>
              <a:rPr lang="en-US" altLang="en-US" sz="3200" b="1">
                <a:solidFill>
                  <a:srgbClr val="C00000"/>
                </a:solidFill>
                <a:latin typeface="#9Slide03 SFU Futura_12" panose="020B0604020202020204" charset="0"/>
              </a:rPr>
              <a:t>nhóm</a:t>
            </a:r>
            <a:endParaRPr lang="en-US" altLang="en-US" b="1" dirty="0">
              <a:solidFill>
                <a:srgbClr val="C00000"/>
              </a:solidFill>
              <a:latin typeface="#9Slide03 SFU Futura_12" panose="020B0604020202020204" charset="0"/>
            </a:endParaRPr>
          </a:p>
        </p:txBody>
      </p:sp>
      <p:sp>
        <p:nvSpPr>
          <p:cNvPr id="30" name="Rectangle: Single Corner Snipped 2">
            <a:extLst>
              <a:ext uri="{FF2B5EF4-FFF2-40B4-BE49-F238E27FC236}">
                <a16:creationId xmlns:a16="http://schemas.microsoft.com/office/drawing/2014/main" id="{13975B51-FBF0-4A26-A768-DEB809AF64A1}"/>
              </a:ext>
            </a:extLst>
          </p:cNvPr>
          <p:cNvSpPr/>
          <p:nvPr/>
        </p:nvSpPr>
        <p:spPr>
          <a:xfrm>
            <a:off x="9248453" y="4667273"/>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31" name="TextBox 30">
            <a:extLst>
              <a:ext uri="{FF2B5EF4-FFF2-40B4-BE49-F238E27FC236}">
                <a16:creationId xmlns:a16="http://schemas.microsoft.com/office/drawing/2014/main" id="{494992F5-2C5A-4C62-9154-36E530B28336}"/>
              </a:ext>
            </a:extLst>
          </p:cNvPr>
          <p:cNvSpPr txBox="1"/>
          <p:nvPr/>
        </p:nvSpPr>
        <p:spPr>
          <a:xfrm>
            <a:off x="9248453" y="4667273"/>
            <a:ext cx="2943547" cy="1384995"/>
          </a:xfrm>
          <a:prstGeom prst="rect">
            <a:avLst/>
          </a:prstGeom>
          <a:noFill/>
        </p:spPr>
        <p:txBody>
          <a:bodyPr wrap="square">
            <a:spAutoFit/>
          </a:bodyPr>
          <a:lstStyle/>
          <a:p>
            <a:pPr marL="0" indent="0" algn="just">
              <a:spcBef>
                <a:spcPts val="0"/>
              </a:spcBef>
              <a:buFont typeface="Times New Roman" panose="02020603050405020304" pitchFamily="18" charset="0"/>
              <a:buNone/>
            </a:pPr>
            <a:r>
              <a:rPr lang="en-US" altLang="en-US" sz="2800" b="1">
                <a:latin typeface="#9Slide03 SFU Futura_12" panose="020B0604020202020204" charset="0"/>
              </a:rPr>
              <a:t>Bingo: Hàng dọc, ngang,chéo </a:t>
            </a:r>
            <a:r>
              <a:rPr lang="en-US" altLang="en-US" sz="2800" b="1">
                <a:latin typeface="#9Slide03 SFU Futura_12" panose="020B0604020202020204" charset="0"/>
                <a:sym typeface="Wingdings" panose="05000000000000000000" pitchFamily="2" charset="2"/>
              </a:rPr>
              <a:t> </a:t>
            </a:r>
          </a:p>
          <a:p>
            <a:pPr marL="0" indent="0" algn="just">
              <a:spcBef>
                <a:spcPts val="0"/>
              </a:spcBef>
              <a:buFont typeface="Times New Roman" panose="02020603050405020304" pitchFamily="18" charset="0"/>
              <a:buNone/>
            </a:pPr>
            <a:r>
              <a:rPr lang="en-US" altLang="en-US" sz="2800" b="1">
                <a:latin typeface="#9Slide03 SFU Futura_12" panose="020B0604020202020204" charset="0"/>
                <a:sym typeface="Wingdings" panose="05000000000000000000" pitchFamily="2" charset="2"/>
              </a:rPr>
              <a:t>30 điểm</a:t>
            </a:r>
            <a:endParaRPr lang="en-US" altLang="en-US" sz="1600" b="1" dirty="0">
              <a:solidFill>
                <a:srgbClr val="C00000"/>
              </a:solidFill>
              <a:latin typeface="#9Slide03 SFU Futura_12" panose="020B0604020202020204" charset="0"/>
            </a:endParaRPr>
          </a:p>
        </p:txBody>
      </p:sp>
      <p:pic>
        <p:nvPicPr>
          <p:cNvPr id="6" name="Picture 5">
            <a:extLst>
              <a:ext uri="{FF2B5EF4-FFF2-40B4-BE49-F238E27FC236}">
                <a16:creationId xmlns:a16="http://schemas.microsoft.com/office/drawing/2014/main" id="{5A024A75-6FEA-491F-924D-183C148C13FD}"/>
              </a:ext>
            </a:extLst>
          </p:cNvPr>
          <p:cNvPicPr>
            <a:picLocks noChangeAspect="1"/>
          </p:cNvPicPr>
          <p:nvPr/>
        </p:nvPicPr>
        <p:blipFill>
          <a:blip r:embed="rId9"/>
          <a:stretch>
            <a:fillRect/>
          </a:stretch>
        </p:blipFill>
        <p:spPr>
          <a:xfrm>
            <a:off x="10610763" y="5607490"/>
            <a:ext cx="1431691" cy="811528"/>
          </a:xfrm>
          <a:prstGeom prst="rect">
            <a:avLst/>
          </a:prstGeom>
        </p:spPr>
      </p:pic>
    </p:spTree>
    <p:extLst>
      <p:ext uri="{BB962C8B-B14F-4D97-AF65-F5344CB8AC3E}">
        <p14:creationId xmlns:p14="http://schemas.microsoft.com/office/powerpoint/2010/main" val="40085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par>
                                <p:cTn id="15" presetID="53" presetClass="entr" presetSubtype="16"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fltVal val="0"/>
                                          </p:val>
                                        </p:tav>
                                        <p:tav tm="100000">
                                          <p:val>
                                            <p:strVal val="#ppt_w"/>
                                          </p:val>
                                        </p:tav>
                                      </p:tavLst>
                                    </p:anim>
                                    <p:anim calcmode="lin" valueType="num">
                                      <p:cBhvr>
                                        <p:cTn id="18" dur="500" fill="hold"/>
                                        <p:tgtEl>
                                          <p:spTgt spid="76"/>
                                        </p:tgtEl>
                                        <p:attrNameLst>
                                          <p:attrName>ppt_h</p:attrName>
                                        </p:attrNameLst>
                                      </p:cBhvr>
                                      <p:tavLst>
                                        <p:tav tm="0">
                                          <p:val>
                                            <p:fltVal val="0"/>
                                          </p:val>
                                        </p:tav>
                                        <p:tav tm="100000">
                                          <p:val>
                                            <p:strVal val="#ppt_h"/>
                                          </p:val>
                                        </p:tav>
                                      </p:tavLst>
                                    </p:anim>
                                    <p:animEffect transition="in" filter="fade">
                                      <p:cBhvr>
                                        <p:cTn id="19" dur="500"/>
                                        <p:tgtEl>
                                          <p:spTgt spid="7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animEffect transition="in" filter="fade">
                                      <p:cBhvr>
                                        <p:cTn id="34" dur="500"/>
                                        <p:tgtEl>
                                          <p:spTgt spid="102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0" grpId="0" animBg="1"/>
      <p:bldP spid="67" grpId="0"/>
      <p:bldP spid="15" grpId="0" animBg="1"/>
      <p:bldP spid="16" grpId="0"/>
      <p:bldP spid="24" grpId="0"/>
      <p:bldP spid="30" grpId="0" animBg="1"/>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en-US" sz="4000" b="1" kern="0">
                <a:solidFill>
                  <a:prstClr val="white"/>
                </a:solidFill>
                <a:latin typeface="#9Slide03 SFU Futura_12" panose="020B0604020202020204" charset="0"/>
              </a:rPr>
              <a:t>Người sáng lập ra Nho giáo là?</a:t>
            </a:r>
            <a:endParaRPr lang="vi-VN" sz="4000" b="1" kern="0" dirty="0">
              <a:solidFill>
                <a:prstClr val="white"/>
              </a:solidFill>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60084" y="2310156"/>
            <a:ext cx="7741451"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rgbClr val="385723"/>
                </a:solidFill>
                <a:latin typeface="#9Slide03 SFU Futura_12" panose="020B0604020202020204" charset="0"/>
              </a:rPr>
              <a:t>Khổng Tử</a:t>
            </a:r>
            <a:endParaRPr lang="en-US" sz="80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928" y="2382907"/>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D07BBF-082A-4727-9F5A-D6AB140FC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71" y="3753293"/>
            <a:ext cx="4891616" cy="2993334"/>
          </a:xfrm>
          <a:prstGeom prst="rect">
            <a:avLst/>
          </a:prstGeom>
        </p:spPr>
      </p:pic>
    </p:spTree>
    <p:extLst>
      <p:ext uri="{BB962C8B-B14F-4D97-AF65-F5344CB8AC3E}">
        <p14:creationId xmlns:p14="http://schemas.microsoft.com/office/powerpoint/2010/main" val="57792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algn="just" defTabSz="685800">
              <a:defRPr/>
            </a:pPr>
            <a:r>
              <a:rPr lang="en-US" sz="4000" b="1" kern="0">
                <a:solidFill>
                  <a:prstClr val="white"/>
                </a:solidFill>
                <a:latin typeface="#9Slide03 SFU Futura_12" panose="020B0604020202020204" charset="0"/>
              </a:rPr>
              <a:t>Tác phẩm - tác giả đặt nên móng cho nền sử học của Trung Quốc là?</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1231089" y="2863572"/>
            <a:ext cx="3998833"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385723"/>
                </a:solidFill>
                <a:latin typeface="#9Slide03 SFU Futura_12" panose="020B0604020202020204" charset="0"/>
              </a:rPr>
              <a:t>Sử ký </a:t>
            </a:r>
          </a:p>
          <a:p>
            <a:pPr algn="ctr"/>
            <a:r>
              <a:rPr lang="en-US" sz="4800" b="1">
                <a:solidFill>
                  <a:srgbClr val="385723"/>
                </a:solidFill>
                <a:latin typeface="#9Slide03 SFU Futura_12" panose="020B0604020202020204" charset="0"/>
              </a:rPr>
              <a:t>Tư mã Thiên</a:t>
            </a:r>
            <a:endParaRPr lang="en-US" sz="4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72" y="3272858"/>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ử Ký Của Tư Mã Thiên - Nhượng Tống Dịch Văn | Tủ Sách Tân Việt 1944">
            <a:extLst>
              <a:ext uri="{FF2B5EF4-FFF2-40B4-BE49-F238E27FC236}">
                <a16:creationId xmlns:a16="http://schemas.microsoft.com/office/drawing/2014/main" id="{33809450-2FF7-4CC7-A3D8-7AE30CC8F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569" y="2265292"/>
            <a:ext cx="65341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2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algn="just" defTabSz="685800">
              <a:defRPr/>
            </a:pPr>
            <a:r>
              <a:rPr lang="en-US" sz="4000" b="1" kern="0">
                <a:solidFill>
                  <a:prstClr val="white"/>
                </a:solidFill>
                <a:latin typeface="#9Slide03 SFU Futura_12" panose="020B0604020202020204" charset="0"/>
              </a:rPr>
              <a:t>“Thi Nại Am” là tác giả của tác phẩm văn học tiêu biểu nào? </a:t>
            </a: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039341" y="2341339"/>
            <a:ext cx="2897416" cy="2473002"/>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385723"/>
                </a:solidFill>
                <a:latin typeface="#9Slide03 SFU Futura_12" panose="020B0604020202020204" charset="0"/>
              </a:rPr>
              <a:t>Thuỷ Hử</a:t>
            </a:r>
            <a:endParaRPr lang="en-US" sz="44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58" y="3186977"/>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ủy Hử - Thư viện Đáng Nhớ">
            <a:extLst>
              <a:ext uri="{FF2B5EF4-FFF2-40B4-BE49-F238E27FC236}">
                <a16:creationId xmlns:a16="http://schemas.microsoft.com/office/drawing/2014/main" id="{2758BF39-F6C5-4F7E-B2E8-FA28A2949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053" y="2039371"/>
            <a:ext cx="2782229" cy="452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8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39" y="293085"/>
            <a:ext cx="11157526" cy="1944317"/>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en-US" sz="4000" b="1" kern="0">
                <a:solidFill>
                  <a:prstClr val="white"/>
                </a:solidFill>
                <a:latin typeface="#9Slide03 SFU Futura_12" panose="020B0604020202020204" charset="0"/>
              </a:rPr>
              <a:t>Điền từ còn thiếu trong dấu ba chấm dưới đây: “Ba cây đại thụ của làng thơ Đường là Lý Bạch, Đỗ Phủ và ……….”</a:t>
            </a:r>
            <a:endParaRPr lang="vi-VN" sz="4000" b="1" kern="0" dirty="0">
              <a:solidFill>
                <a:prstClr val="white"/>
              </a:solidFill>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361382" y="364097"/>
            <a:ext cx="1874071" cy="1802294"/>
            <a:chOff x="5355266" y="1311813"/>
            <a:chExt cx="1363741" cy="1363741"/>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355266" y="1311813"/>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60085" y="2310156"/>
            <a:ext cx="5893262"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385723"/>
                </a:solidFill>
                <a:latin typeface="#9Slide03 SFU Futura_12" panose="020B0604020202020204" charset="0"/>
              </a:rPr>
              <a:t>Bạch Cư Dị</a:t>
            </a:r>
            <a:endParaRPr lang="en-US" sz="66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928" y="2382907"/>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ơ Bạch Cư Dị: Tác Giả, Tác Phẩm + Tuyển Tập Thơ Nổi Tiếng">
            <a:extLst>
              <a:ext uri="{FF2B5EF4-FFF2-40B4-BE49-F238E27FC236}">
                <a16:creationId xmlns:a16="http://schemas.microsoft.com/office/drawing/2014/main" id="{0B98881A-81BB-43C0-9FA3-3880B5276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644" y="3786529"/>
            <a:ext cx="5229922" cy="294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109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algn="just" defTabSz="685800">
              <a:defRPr/>
            </a:pPr>
            <a:r>
              <a:rPr lang="vi-VN" sz="4000" b="1" kern="0">
                <a:solidFill>
                  <a:prstClr val="white"/>
                </a:solidFill>
                <a:latin typeface="#9Slide03 SFU Futura_12" panose="020B0604020202020204" charset="0"/>
              </a:rPr>
              <a:t>Hệ tư tưởng thống trị trong đời sống chính trị - xã hội Trung Quốc thời phong kiến là</a:t>
            </a:r>
            <a:r>
              <a:rPr lang="en-US" sz="4000" b="1" kern="0">
                <a:solidFill>
                  <a:prstClr val="white"/>
                </a:solidFill>
                <a:latin typeface="#9Slide03 SFU Futura_12" panose="020B0604020202020204" charset="0"/>
              </a:rPr>
              <a:t>?</a:t>
            </a: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1231090" y="2863572"/>
            <a:ext cx="3474726"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385723"/>
                </a:solidFill>
                <a:latin typeface="#9Slide03 SFU Futura_12" panose="020B0604020202020204" charset="0"/>
              </a:rPr>
              <a:t>Nho giáo</a:t>
            </a:r>
            <a:endParaRPr lang="en-US" sz="44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72" y="3272858"/>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Nguồn gốc của Nho giáo và lịch sử hình thành Nho giáo">
            <a:extLst>
              <a:ext uri="{FF2B5EF4-FFF2-40B4-BE49-F238E27FC236}">
                <a16:creationId xmlns:a16="http://schemas.microsoft.com/office/drawing/2014/main" id="{F4C123E0-3F93-4A99-A6DC-0C966231D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517" y="2330604"/>
            <a:ext cx="5569997" cy="371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050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39" y="293085"/>
            <a:ext cx="11157526" cy="1944317"/>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en-US" sz="4000" b="1" kern="0">
                <a:solidFill>
                  <a:prstClr val="white"/>
                </a:solidFill>
                <a:latin typeface="#9Slide03 SFU Futura_12" panose="020B0604020202020204" charset="0"/>
              </a:rPr>
              <a:t>Hai bộ bách khoa đồ sộ thời Minh – Thanh là Vĩnh Lạc đại điển và………</a:t>
            </a:r>
            <a:endParaRPr lang="vi-VN" sz="4000" b="1" kern="0" dirty="0">
              <a:solidFill>
                <a:prstClr val="white"/>
              </a:solidFill>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361382" y="364097"/>
            <a:ext cx="1874071" cy="1802294"/>
            <a:chOff x="5355266" y="1311813"/>
            <a:chExt cx="1363741" cy="1363741"/>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355266" y="1311813"/>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1979499" y="3426031"/>
            <a:ext cx="5893262"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385723"/>
                </a:solidFill>
                <a:latin typeface="#9Slide03 SFU Futura_12" panose="020B0604020202020204" charset="0"/>
              </a:rPr>
              <a:t>Tứ khố toàn thư</a:t>
            </a:r>
            <a:endParaRPr lang="en-US" sz="60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42" y="3498782"/>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ách - Tứ khố toàn thư - Táng thư">
            <a:extLst>
              <a:ext uri="{FF2B5EF4-FFF2-40B4-BE49-F238E27FC236}">
                <a16:creationId xmlns:a16="http://schemas.microsoft.com/office/drawing/2014/main" id="{0C142366-91FB-4A17-9CDD-46C512DC8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760" y="2359230"/>
            <a:ext cx="4205685" cy="420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041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fade">
                                      <p:cBhvr>
                                        <p:cTn id="2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algn="just" defTabSz="685800">
              <a:defRPr/>
            </a:pPr>
            <a:r>
              <a:rPr lang="en-US" sz="4000" b="1" kern="0">
                <a:solidFill>
                  <a:prstClr val="white"/>
                </a:solidFill>
                <a:latin typeface="#9Slide03 SFU Futura_12" panose="020B0604020202020204" charset="0"/>
              </a:rPr>
              <a:t>“Tây du kí” là tác phẩm của ai?</a:t>
            </a:r>
            <a:endParaRPr lang="vi-VN" sz="4000" b="1" kern="0" dirty="0">
              <a:solidFill>
                <a:prstClr val="white"/>
              </a:solidFill>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1231089" y="2863572"/>
            <a:ext cx="3998833"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85723"/>
                </a:solidFill>
                <a:latin typeface="#9Slide03 SFU Futura_12" panose="020B0604020202020204" charset="0"/>
              </a:rPr>
              <a:t>Ngô Thừa Ân</a:t>
            </a:r>
            <a:endParaRPr lang="en-US" sz="40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72" y="3272858"/>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ÂY DU KÝ 1986 | Tập 01 | Bộ Phim Truyền Hình Trung Quốc Kinh Điển Hay Nhất  Mọi Thời Đại">
            <a:extLst>
              <a:ext uri="{FF2B5EF4-FFF2-40B4-BE49-F238E27FC236}">
                <a16:creationId xmlns:a16="http://schemas.microsoft.com/office/drawing/2014/main" id="{1621DC18-CB5B-4AA0-922E-3723E5DF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15" t="1353" r="1376" b="-1353"/>
          <a:stretch/>
        </p:blipFill>
        <p:spPr bwMode="auto">
          <a:xfrm>
            <a:off x="6096000" y="2219092"/>
            <a:ext cx="5486151" cy="373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928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fade">
                                      <p:cBhvr>
                                        <p:cTn id="2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39" y="293085"/>
            <a:ext cx="11157526" cy="1944317"/>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algn="just" defTabSz="685800">
              <a:defRPr/>
            </a:pPr>
            <a:r>
              <a:rPr lang="en-US" sz="4000" b="1" kern="0">
                <a:solidFill>
                  <a:prstClr val="white"/>
                </a:solidFill>
                <a:latin typeface="#9Slide03 SFU Futura_12" panose="020B0604020202020204" charset="0"/>
              </a:rPr>
              <a:t>Đây là một nhà thờ hiện thực xuất sắc nhất thời Đường. Ông là ai?</a:t>
            </a:r>
            <a:endParaRPr lang="vi-VN" sz="4000" b="1" kern="0" dirty="0">
              <a:solidFill>
                <a:prstClr val="white"/>
              </a:solidFill>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361382" y="364097"/>
            <a:ext cx="1874071" cy="1802294"/>
            <a:chOff x="5355266" y="1311813"/>
            <a:chExt cx="1363741" cy="1363741"/>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355266" y="1311813"/>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035256" y="3332991"/>
            <a:ext cx="4376695"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385723"/>
                </a:solidFill>
                <a:latin typeface="#9Slide03 SFU Futura_12" panose="020B0604020202020204" charset="0"/>
              </a:rPr>
              <a:t>Đỗ Phủ</a:t>
            </a:r>
            <a:endParaRPr lang="en-US" sz="66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99" y="3405742"/>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Đỗ Phủ – Wikipedia tiếng Việt">
            <a:extLst>
              <a:ext uri="{FF2B5EF4-FFF2-40B4-BE49-F238E27FC236}">
                <a16:creationId xmlns:a16="http://schemas.microsoft.com/office/drawing/2014/main" id="{6FA2EF63-BE4C-4DB8-8A24-7DF48DA87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165" y="2622744"/>
            <a:ext cx="2711736" cy="375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53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39" y="293085"/>
            <a:ext cx="11157526" cy="1944317"/>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algn="just" defTabSz="685800">
              <a:defRPr/>
            </a:pPr>
            <a:endParaRPr lang="en-US" sz="3600" b="1" kern="0">
              <a:solidFill>
                <a:prstClr val="white"/>
              </a:solidFill>
              <a:latin typeface="#9Slide03 SFU Futura_12" panose="020B0604020202020204" charset="0"/>
            </a:endParaRPr>
          </a:p>
          <a:p>
            <a:pPr algn="just" defTabSz="685800">
              <a:defRPr/>
            </a:pPr>
            <a:r>
              <a:rPr lang="en-US" sz="3600" b="1" kern="0">
                <a:solidFill>
                  <a:prstClr val="white"/>
                </a:solidFill>
                <a:latin typeface="#9Slide03 SFU Futura_12" panose="020B0604020202020204" charset="0"/>
              </a:rPr>
              <a:t>Điền từ còn thiếu trong dấu ba chấm: Nho giáo đã trở thành hệ tư tưởng và ... của giai cấp phong kiến</a:t>
            </a:r>
          </a:p>
          <a:p>
            <a:pPr lvl="0" algn="just" defTabSz="685800">
              <a:defRPr/>
            </a:pPr>
            <a:endParaRPr lang="vi-VN" sz="3600" b="1" kern="0" dirty="0">
              <a:solidFill>
                <a:prstClr val="white"/>
              </a:solidFill>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361382" y="364097"/>
            <a:ext cx="1874071" cy="1802294"/>
            <a:chOff x="5355266" y="1311813"/>
            <a:chExt cx="1363741" cy="1363741"/>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355266" y="1311813"/>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1979499" y="3426031"/>
            <a:ext cx="5893262"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385723"/>
                </a:solidFill>
                <a:latin typeface="#9Slide03 SFU Futura_12" panose="020B0604020202020204" charset="0"/>
              </a:rPr>
              <a:t>Đạo đức</a:t>
            </a:r>
            <a:endParaRPr lang="en-US" sz="60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42" y="3498782"/>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hẩm chất đạo đức là gì? [Cập nhật 2024]">
            <a:extLst>
              <a:ext uri="{FF2B5EF4-FFF2-40B4-BE49-F238E27FC236}">
                <a16:creationId xmlns:a16="http://schemas.microsoft.com/office/drawing/2014/main" id="{05C2D582-4D37-48B3-9416-8CD99CC30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761" y="3088888"/>
            <a:ext cx="4136706" cy="25201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24336DC-51EF-4703-A3B8-9545FCE0BD94}"/>
              </a:ext>
            </a:extLst>
          </p:cNvPr>
          <p:cNvSpPr/>
          <p:nvPr/>
        </p:nvSpPr>
        <p:spPr>
          <a:xfrm>
            <a:off x="1979498" y="3426029"/>
            <a:ext cx="5893262"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385723"/>
                </a:solidFill>
                <a:latin typeface="#9Slide03 SFU Futura_12" panose="020B0604020202020204" charset="0"/>
              </a:rPr>
              <a:t>Đạo đức</a:t>
            </a:r>
            <a:endParaRPr lang="en-US" sz="6000" b="1" dirty="0">
              <a:solidFill>
                <a:srgbClr val="385723"/>
              </a:solidFill>
              <a:latin typeface="#9Slide03 SFU Futura_12" panose="020B0604020202020204" charset="0"/>
            </a:endParaRPr>
          </a:p>
        </p:txBody>
      </p:sp>
      <p:pic>
        <p:nvPicPr>
          <p:cNvPr id="12" name="Picture 2" descr="Phẩm chất đạo đức là gì? [Cập nhật 2024]">
            <a:extLst>
              <a:ext uri="{FF2B5EF4-FFF2-40B4-BE49-F238E27FC236}">
                <a16:creationId xmlns:a16="http://schemas.microsoft.com/office/drawing/2014/main" id="{B3EF2B44-74D6-46DE-9904-CD8336574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760" y="3088886"/>
            <a:ext cx="4136706" cy="25201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ịch vụ vệ sinh công nghiệp tại Huế – 0234.3611120 | Công ty vệ sinh công  nghiệp tại Huế mang lại lợi ích gì?Dịch vụ vệ sinh công nghiệp tại Huế –  0234.3611120">
            <a:extLst>
              <a:ext uri="{FF2B5EF4-FFF2-40B4-BE49-F238E27FC236}">
                <a16:creationId xmlns:a16="http://schemas.microsoft.com/office/drawing/2014/main" id="{E8CE5E50-FBB5-4B32-A241-4CBE4B204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51" y="3478495"/>
            <a:ext cx="1279156" cy="11421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3FB6A58-6810-4D3E-B3E2-B4795494787D}"/>
              </a:ext>
            </a:extLst>
          </p:cNvPr>
          <p:cNvSpPr/>
          <p:nvPr/>
        </p:nvSpPr>
        <p:spPr>
          <a:xfrm>
            <a:off x="2053107" y="3405742"/>
            <a:ext cx="5893262"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385723"/>
                </a:solidFill>
                <a:latin typeface="#9Slide03 SFU Futura_12" panose="020B0604020202020204" charset="0"/>
              </a:rPr>
              <a:t>Đạo đức</a:t>
            </a:r>
            <a:endParaRPr lang="en-US" sz="6000" b="1" dirty="0">
              <a:solidFill>
                <a:srgbClr val="385723"/>
              </a:solidFill>
              <a:latin typeface="#9Slide03 SFU Futura_12" panose="020B0604020202020204" charset="0"/>
            </a:endParaRPr>
          </a:p>
        </p:txBody>
      </p:sp>
      <p:pic>
        <p:nvPicPr>
          <p:cNvPr id="18" name="Picture 2" descr="Phẩm chất đạo đức là gì? [Cập nhật 2024]">
            <a:extLst>
              <a:ext uri="{FF2B5EF4-FFF2-40B4-BE49-F238E27FC236}">
                <a16:creationId xmlns:a16="http://schemas.microsoft.com/office/drawing/2014/main" id="{8DE5156B-58AC-4D8E-80A2-167205A48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369" y="3068599"/>
            <a:ext cx="4136706" cy="252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332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10"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57305" y="3301529"/>
            <a:ext cx="1913344"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9Slide03 SFU Futura_12" panose="020B0604020202020204" charset="0"/>
                <a:ea typeface="+mn-ea"/>
                <a:cs typeface="#9Slide03 Arima Madurai Black" panose="00000A00000000000000" pitchFamily="2" charset="0"/>
              </a:rPr>
              <a:t>Time</a:t>
            </a:r>
          </a:p>
        </p:txBody>
      </p:sp>
      <p:pic>
        <p:nvPicPr>
          <p:cNvPr id="9"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271557" y="3301529"/>
            <a:ext cx="864303" cy="1021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69906" y="228600"/>
            <a:ext cx="2976085" cy="1828800"/>
          </a:xfrm>
          <a:prstGeom prst="rect">
            <a:avLst/>
          </a:prstGeom>
        </p:spPr>
      </p:pic>
      <p:pic>
        <p:nvPicPr>
          <p:cNvPr id="18" name="Đồng hồ đếm ngược 5 phút - 5 Minutes">
            <a:hlinkClick r:id="" action="ppaction://media"/>
            <a:extLst>
              <a:ext uri="{FF2B5EF4-FFF2-40B4-BE49-F238E27FC236}">
                <a16:creationId xmlns:a16="http://schemas.microsoft.com/office/drawing/2014/main" id="{B8FBCC93-8C63-45AF-91DB-F495527C9345}"/>
              </a:ext>
            </a:extLst>
          </p:cNvPr>
          <p:cNvPicPr>
            <a:picLocks noChangeAspect="1"/>
          </p:cNvPicPr>
          <p:nvPr>
            <a:videoFile r:link="rId1"/>
            <p:extLst>
              <p:ext uri="{DAA4B4D4-6D71-4841-9C94-3DE7FCFB9230}">
                <p14:media xmlns:p14="http://schemas.microsoft.com/office/powerpoint/2010/main" r:embed="rId2">
                  <p14:trim st="120838"/>
                </p14:media>
              </p:ext>
            </p:extLst>
          </p:nvPr>
        </p:nvPicPr>
        <p:blipFill>
          <a:blip r:embed="rId7"/>
          <a:stretch>
            <a:fillRect/>
          </a:stretch>
        </p:blipFill>
        <p:spPr>
          <a:xfrm>
            <a:off x="271557" y="4672571"/>
            <a:ext cx="2640264" cy="1789071"/>
          </a:xfrm>
          <a:prstGeom prst="rect">
            <a:avLst/>
          </a:prstGeom>
        </p:spPr>
      </p:pic>
      <p:pic>
        <p:nvPicPr>
          <p:cNvPr id="3" name="Picture 2">
            <a:extLst>
              <a:ext uri="{FF2B5EF4-FFF2-40B4-BE49-F238E27FC236}">
                <a16:creationId xmlns:a16="http://schemas.microsoft.com/office/drawing/2014/main" id="{8AD46A07-A049-4673-98EB-D8FBC3D19017}"/>
              </a:ext>
            </a:extLst>
          </p:cNvPr>
          <p:cNvPicPr>
            <a:picLocks noChangeAspect="1"/>
          </p:cNvPicPr>
          <p:nvPr/>
        </p:nvPicPr>
        <p:blipFill>
          <a:blip r:embed="rId8"/>
          <a:stretch>
            <a:fillRect/>
          </a:stretch>
        </p:blipFill>
        <p:spPr>
          <a:xfrm>
            <a:off x="3001618" y="126121"/>
            <a:ext cx="9161934" cy="6503279"/>
          </a:xfrm>
          <a:prstGeom prst="rect">
            <a:avLst/>
          </a:prstGeom>
        </p:spPr>
      </p:pic>
      <p:pic>
        <p:nvPicPr>
          <p:cNvPr id="10" name="Picture 6" descr="Kỹ năng quan sát là gì? Tìm hiểu về kỹ năng quan sát trong công việc">
            <a:extLst>
              <a:ext uri="{FF2B5EF4-FFF2-40B4-BE49-F238E27FC236}">
                <a16:creationId xmlns:a16="http://schemas.microsoft.com/office/drawing/2014/main" id="{B877E2F3-DC90-497F-B231-069827A6E7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331" b="14331"/>
          <a:stretch/>
        </p:blipFill>
        <p:spPr bwMode="auto">
          <a:xfrm>
            <a:off x="703447" y="2146087"/>
            <a:ext cx="1776484" cy="1066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29935"/>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5470580" cy="484230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832088" y="1949244"/>
            <a:ext cx="6126671" cy="4202160"/>
            <a:chOff x="5879797" y="2066170"/>
            <a:chExt cx="5061472" cy="3614892"/>
          </a:xfrm>
        </p:grpSpPr>
        <p:sp>
          <p:nvSpPr>
            <p:cNvPr id="6" name="矩形 19">
              <a:extLst>
                <a:ext uri="{FF2B5EF4-FFF2-40B4-BE49-F238E27FC236}">
                  <a16:creationId xmlns:a16="http://schemas.microsoft.com/office/drawing/2014/main" id="{DE166869-2FA0-3382-5225-53FB2F522D6E}"/>
                </a:ext>
              </a:extLst>
            </p:cNvPr>
            <p:cNvSpPr/>
            <p:nvPr/>
          </p:nvSpPr>
          <p:spPr>
            <a:xfrm>
              <a:off x="6097825" y="2190876"/>
              <a:ext cx="4600078" cy="3490186"/>
            </a:xfrm>
            <a:prstGeom prst="rect">
              <a:avLst/>
            </a:prstGeom>
          </p:spPr>
          <p:txBody>
            <a:bodyPr vert="horz" wrap="square">
              <a:spAutoFit/>
            </a:bodyPr>
            <a:lstStyle/>
            <a:p>
              <a:pPr indent="457200" algn="just">
                <a:lnSpc>
                  <a:spcPct val="115000"/>
                </a:lnSpc>
              </a:pPr>
              <a:r>
                <a:rPr lang="en-US" sz="3600">
                  <a:solidFill>
                    <a:srgbClr val="0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Sưu tầm tư liệu của văn hóa Trung Quốc có ảnh hưởng đến các quốc gia trong khu vực châu Á và giới thiệu cho thầy cô và bạn bè.</a:t>
              </a:r>
              <a:endParaRPr lang="en-US" sz="36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8274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416300" y="1056290"/>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6107886" y="3058196"/>
            <a:ext cx="408781" cy="1515005"/>
          </a:xfrm>
          <a:prstGeom prst="rect">
            <a:avLst/>
          </a:prstGeom>
        </p:spPr>
      </p:pic>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493659" y="1234378"/>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45" y="1183723"/>
            <a:ext cx="1764895" cy="1764895"/>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6774878" y="1058043"/>
            <a:ext cx="289694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 DÒ</a:t>
            </a:r>
          </a:p>
        </p:txBody>
      </p:sp>
      <p:grpSp>
        <p:nvGrpSpPr>
          <p:cNvPr id="14" name="Group 13">
            <a:extLst>
              <a:ext uri="{FF2B5EF4-FFF2-40B4-BE49-F238E27FC236}">
                <a16:creationId xmlns:a16="http://schemas.microsoft.com/office/drawing/2014/main" id="{A6D952CC-EB18-6341-9869-39C9E4D9B929}"/>
              </a:ext>
            </a:extLst>
          </p:cNvPr>
          <p:cNvGrpSpPr/>
          <p:nvPr/>
        </p:nvGrpSpPr>
        <p:grpSpPr>
          <a:xfrm>
            <a:off x="5638801" y="2066170"/>
            <a:ext cx="5544558" cy="3499058"/>
            <a:chOff x="5879797" y="2066170"/>
            <a:chExt cx="5061472" cy="3499058"/>
          </a:xfrm>
        </p:grpSpPr>
        <p:sp>
          <p:nvSpPr>
            <p:cNvPr id="20" name="矩形 19">
              <a:extLst>
                <a:ext uri="{FF2B5EF4-FFF2-40B4-BE49-F238E27FC236}">
                  <a16:creationId xmlns:a16="http://schemas.microsoft.com/office/drawing/2014/main" id="{3A03A502-A603-416C-A5C3-D336F8CF5CCF}"/>
                </a:ext>
              </a:extLst>
            </p:cNvPr>
            <p:cNvSpPr/>
            <p:nvPr/>
          </p:nvSpPr>
          <p:spPr>
            <a:xfrm>
              <a:off x="6078383" y="2121043"/>
              <a:ext cx="4747725" cy="3283591"/>
            </a:xfrm>
            <a:prstGeom prst="rect">
              <a:avLst/>
            </a:prstGeom>
          </p:spPr>
          <p:txBody>
            <a:bodyPr vert="horz"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chuẩn</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bị</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nội</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dung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mục</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3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của</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7.</a:t>
              </a:r>
            </a:p>
          </p:txBody>
        </p:sp>
        <p:sp>
          <p:nvSpPr>
            <p:cNvPr id="12" name="Terminator 11">
              <a:extLst>
                <a:ext uri="{FF2B5EF4-FFF2-40B4-BE49-F238E27FC236}">
                  <a16:creationId xmlns:a16="http://schemas.microsoft.com/office/drawing/2014/main" id="{F3DFCDFE-8305-2F4E-9932-5DE633F6F1A8}"/>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4203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21"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06906" y="1552682"/>
            <a:ext cx="9962148"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A_吴欣睿 - 三个人的时光">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7007613" y="-1011411"/>
            <a:ext cx="609600" cy="609600"/>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4" name="组合 3"/>
          <p:cNvGrpSpPr/>
          <p:nvPr/>
        </p:nvGrpSpPr>
        <p:grpSpPr>
          <a:xfrm>
            <a:off x="5289158" y="1283427"/>
            <a:ext cx="4759844" cy="4071989"/>
            <a:chOff x="4776042" y="1205726"/>
            <a:chExt cx="4759844" cy="4071989"/>
          </a:xfrm>
        </p:grpSpPr>
        <p:sp>
          <p:nvSpPr>
            <p:cNvPr id="13" name="TextBox 12"/>
            <p:cNvSpPr txBox="1"/>
            <p:nvPr/>
          </p:nvSpPr>
          <p:spPr>
            <a:xfrm>
              <a:off x="4776042" y="1205726"/>
              <a:ext cx="475984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a:ln>
                    <a:noFill/>
                  </a:ln>
                  <a:solidFill>
                    <a:srgbClr val="C00000"/>
                  </a:solidFill>
                  <a:effectLst/>
                  <a:uLnTx/>
                  <a:uFillTx/>
                  <a:latin typeface="汉仪程行简"/>
                  <a:ea typeface="汉仪程行简"/>
                  <a:cs typeface="+mn-cs"/>
                </a:rPr>
                <a:t>Thank</a:t>
              </a:r>
              <a:endParaRPr kumimoji="0" lang="en-US" altLang="zh-CN" sz="13800" b="0" i="0" u="none" strike="noStrike" kern="1200" cap="none" spc="0" normalizeH="0" baseline="0" noProof="0" dirty="0">
                <a:ln>
                  <a:noFill/>
                </a:ln>
                <a:solidFill>
                  <a:srgbClr val="A5280F"/>
                </a:solidFill>
                <a:effectLst/>
                <a:uLnTx/>
                <a:uFillTx/>
                <a:latin typeface="汉仪书魂体简"/>
                <a:ea typeface="汉仪书魂体简"/>
                <a:cs typeface="+mn-cs"/>
              </a:endParaRPr>
            </a:p>
          </p:txBody>
        </p:sp>
        <p:sp>
          <p:nvSpPr>
            <p:cNvPr id="14" name="TextBox 13"/>
            <p:cNvSpPr txBox="1"/>
            <p:nvPr/>
          </p:nvSpPr>
          <p:spPr>
            <a:xfrm>
              <a:off x="6096000" y="3061724"/>
              <a:ext cx="28194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a:ln>
                    <a:noFill/>
                  </a:ln>
                  <a:solidFill>
                    <a:srgbClr val="C00000"/>
                  </a:solidFill>
                  <a:effectLst/>
                  <a:uLnTx/>
                  <a:uFillTx/>
                  <a:latin typeface="汉仪程行简"/>
                  <a:ea typeface="汉仪程行简"/>
                  <a:cs typeface="+mn-cs"/>
                </a:rPr>
                <a:t>You!</a:t>
              </a:r>
              <a:endParaRPr kumimoji="0" lang="en-US" altLang="zh-CN" sz="13800" b="0" i="0" u="none" strike="noStrike" kern="1200" cap="none" spc="0" normalizeH="0" baseline="0" noProof="0" dirty="0">
                <a:ln>
                  <a:noFill/>
                </a:ln>
                <a:solidFill>
                  <a:srgbClr val="A5280F"/>
                </a:solidFill>
                <a:effectLst/>
                <a:uLnTx/>
                <a:uFillTx/>
                <a:latin typeface="汉仪书魂体简"/>
                <a:ea typeface="汉仪书魂体简"/>
                <a:cs typeface="+mn-cs"/>
              </a:endParaRPr>
            </a:p>
          </p:txBody>
        </p:sp>
      </p:grpSp>
      <p:grpSp>
        <p:nvGrpSpPr>
          <p:cNvPr id="6" name="组合 5"/>
          <p:cNvGrpSpPr/>
          <p:nvPr/>
        </p:nvGrpSpPr>
        <p:grpSpPr>
          <a:xfrm>
            <a:off x="5457323" y="3244044"/>
            <a:ext cx="604401" cy="2102212"/>
            <a:chOff x="5410989" y="3290394"/>
            <a:chExt cx="604401" cy="2102212"/>
          </a:xfrm>
        </p:grpSpPr>
        <p:sp>
          <p:nvSpPr>
            <p:cNvPr id="15" name="椭圆 14"/>
            <p:cNvSpPr/>
            <p:nvPr/>
          </p:nvSpPr>
          <p:spPr>
            <a:xfrm>
              <a:off x="5410989" y="3290394"/>
              <a:ext cx="592726" cy="592726"/>
            </a:xfrm>
            <a:prstGeom prst="ellipse">
              <a:avLst/>
            </a:prstGeom>
            <a:solidFill>
              <a:srgbClr val="A52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汉仪劲楷简"/>
                  <a:ea typeface="汉仪劲楷简"/>
                  <a:cs typeface="+mn-cs"/>
                </a:rPr>
                <a:t>春</a:t>
              </a:r>
            </a:p>
          </p:txBody>
        </p:sp>
        <p:sp>
          <p:nvSpPr>
            <p:cNvPr id="16" name="椭圆 15"/>
            <p:cNvSpPr/>
            <p:nvPr/>
          </p:nvSpPr>
          <p:spPr>
            <a:xfrm>
              <a:off x="5419427" y="4016109"/>
              <a:ext cx="592726" cy="592726"/>
            </a:xfrm>
            <a:prstGeom prst="ellipse">
              <a:avLst/>
            </a:prstGeom>
            <a:solidFill>
              <a:srgbClr val="A52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汉仪劲楷简"/>
                  <a:ea typeface="汉仪劲楷简"/>
                  <a:cs typeface="+mn-cs"/>
                </a:rPr>
                <a:t>节</a:t>
              </a:r>
            </a:p>
          </p:txBody>
        </p:sp>
        <p:sp>
          <p:nvSpPr>
            <p:cNvPr id="17" name="椭圆 16"/>
            <p:cNvSpPr/>
            <p:nvPr/>
          </p:nvSpPr>
          <p:spPr>
            <a:xfrm>
              <a:off x="5422664" y="4799880"/>
              <a:ext cx="592726" cy="592726"/>
            </a:xfrm>
            <a:prstGeom prst="ellipse">
              <a:avLst/>
            </a:prstGeom>
            <a:solidFill>
              <a:srgbClr val="A52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汉仪劲楷简"/>
                  <a:ea typeface="汉仪劲楷简"/>
                  <a:cs typeface="+mn-cs"/>
                </a:rPr>
                <a:t>篇</a:t>
              </a:r>
            </a:p>
          </p:txBody>
        </p:sp>
      </p:grpSp>
      <p:cxnSp>
        <p:nvCxnSpPr>
          <p:cNvPr id="18" name="直接连接符 17"/>
          <p:cNvCxnSpPr/>
          <p:nvPr/>
        </p:nvCxnSpPr>
        <p:spPr>
          <a:xfrm>
            <a:off x="5152570" y="3319422"/>
            <a:ext cx="0" cy="1480458"/>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22530" name="Picture 2">
            <a:extLst>
              <a:ext uri="{FF2B5EF4-FFF2-40B4-BE49-F238E27FC236}">
                <a16:creationId xmlns:a16="http://schemas.microsoft.com/office/drawing/2014/main" id="{FFC48C87-DDC1-BBFD-C1E5-4C26D2DA80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128" t="28929" r="30061"/>
          <a:stretch/>
        </p:blipFill>
        <p:spPr bwMode="auto">
          <a:xfrm>
            <a:off x="3127795" y="1888557"/>
            <a:ext cx="1888188" cy="345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65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AE5C4BE2-D5C8-42AE-8FB2-41FFE8123E26}"/>
              </a:ext>
            </a:extLst>
          </p:cNvPr>
          <p:cNvSpPr/>
          <p:nvPr/>
        </p:nvSpPr>
        <p:spPr>
          <a:xfrm>
            <a:off x="780100" y="1457359"/>
            <a:ext cx="2145073" cy="60033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9Slide03 SFU Futura_12" panose="00000400000000000000" pitchFamily="2" charset="0"/>
                <a:ea typeface="+mn-ea"/>
                <a:cs typeface="Arial" panose="020B0604020202020204" pitchFamily="34" charset="0"/>
              </a:rPr>
              <a:t>Tử</a:t>
            </a:r>
            <a:r>
              <a:rPr kumimoji="0" lang="en-US" sz="2400" b="1" i="0" u="none" strike="noStrike" kern="1200" cap="none" spc="0" normalizeH="0" noProof="0">
                <a:ln>
                  <a:noFill/>
                </a:ln>
                <a:solidFill>
                  <a:srgbClr val="0070C0"/>
                </a:solidFill>
                <a:effectLst/>
                <a:uLnTx/>
                <a:uFillTx/>
                <a:latin typeface="#9Slide03 SFU Futura_12" panose="00000400000000000000" pitchFamily="2" charset="0"/>
                <a:ea typeface="+mn-ea"/>
                <a:cs typeface="Arial" panose="020B0604020202020204" pitchFamily="34" charset="0"/>
              </a:rPr>
              <a:t> Cấm Thành</a:t>
            </a:r>
            <a:endParaRPr kumimoji="0" lang="en-US" sz="2400" b="1" i="0" u="none" strike="noStrike" kern="1200" cap="none" spc="0" normalizeH="0" baseline="0" noProof="0" dirty="0">
              <a:ln>
                <a:noFill/>
              </a:ln>
              <a:solidFill>
                <a:srgbClr val="0070C0"/>
              </a:solidFill>
              <a:effectLst/>
              <a:uLnTx/>
              <a:uFillTx/>
              <a:latin typeface="#9Slide03 SFU Futura_12" panose="00000400000000000000" pitchFamily="2"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A5BF16F0-2660-4446-A160-BFD6D8D6BE0C}"/>
              </a:ext>
            </a:extLst>
          </p:cNvPr>
          <p:cNvSpPr/>
          <p:nvPr/>
        </p:nvSpPr>
        <p:spPr>
          <a:xfrm>
            <a:off x="780093" y="2343308"/>
            <a:ext cx="2145073" cy="60033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9Slide03 SFU Futura_12" panose="00000400000000000000" pitchFamily="2" charset="0"/>
                <a:ea typeface="+mn-ea"/>
                <a:cs typeface="Arial" panose="020B0604020202020204" pitchFamily="34" charset="0"/>
              </a:rPr>
              <a:t>Khổng</a:t>
            </a:r>
            <a:r>
              <a:rPr kumimoji="0" lang="en-US" sz="2400" b="1" i="0" u="none" strike="noStrike" kern="1200" cap="none" spc="0" normalizeH="0" noProof="0">
                <a:ln>
                  <a:noFill/>
                </a:ln>
                <a:solidFill>
                  <a:srgbClr val="0070C0"/>
                </a:solidFill>
                <a:effectLst/>
                <a:uLnTx/>
                <a:uFillTx/>
                <a:latin typeface="#9Slide03 SFU Futura_12" panose="00000400000000000000" pitchFamily="2" charset="0"/>
                <a:ea typeface="+mn-ea"/>
                <a:cs typeface="Arial" panose="020B0604020202020204" pitchFamily="34" charset="0"/>
              </a:rPr>
              <a:t> Tử</a:t>
            </a:r>
            <a:endParaRPr kumimoji="0" lang="en-US" sz="2400" b="1" i="0" u="none" strike="noStrike" kern="1200" cap="none" spc="0" normalizeH="0" baseline="0" noProof="0" dirty="0">
              <a:ln>
                <a:noFill/>
              </a:ln>
              <a:solidFill>
                <a:srgbClr val="0070C0"/>
              </a:solidFill>
              <a:effectLst/>
              <a:uLnTx/>
              <a:uFillTx/>
              <a:latin typeface="#9Slide03 SFU Futura_12" panose="00000400000000000000" pitchFamily="2"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35D4F063-9D9D-442E-AEF5-7146FEFD0EAB}"/>
              </a:ext>
            </a:extLst>
          </p:cNvPr>
          <p:cNvSpPr/>
          <p:nvPr/>
        </p:nvSpPr>
        <p:spPr>
          <a:xfrm>
            <a:off x="780094" y="3359437"/>
            <a:ext cx="2145073" cy="60033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9Slide03 SFU Futura_12" panose="00000400000000000000" pitchFamily="2" charset="0"/>
                <a:ea typeface="+mn-ea"/>
                <a:cs typeface="Arial" panose="020B0604020202020204" pitchFamily="34" charset="0"/>
              </a:rPr>
              <a:t>Tây</a:t>
            </a:r>
            <a:r>
              <a:rPr kumimoji="0" lang="en-US" sz="2400" b="1" i="0" u="none" strike="noStrike" kern="1200" cap="none" spc="0" normalizeH="0" noProof="0">
                <a:ln>
                  <a:noFill/>
                </a:ln>
                <a:solidFill>
                  <a:srgbClr val="0070C0"/>
                </a:solidFill>
                <a:effectLst/>
                <a:uLnTx/>
                <a:uFillTx/>
                <a:latin typeface="#9Slide03 SFU Futura_12" panose="00000400000000000000" pitchFamily="2" charset="0"/>
                <a:ea typeface="+mn-ea"/>
                <a:cs typeface="Arial" panose="020B0604020202020204" pitchFamily="34" charset="0"/>
              </a:rPr>
              <a:t> Du Kí</a:t>
            </a:r>
            <a:endParaRPr kumimoji="0" lang="en-US" sz="2400" b="1" i="0" u="none" strike="noStrike" kern="1200" cap="none" spc="0" normalizeH="0" baseline="0" noProof="0" dirty="0">
              <a:ln>
                <a:noFill/>
              </a:ln>
              <a:solidFill>
                <a:srgbClr val="0070C0"/>
              </a:solidFill>
              <a:effectLst/>
              <a:uLnTx/>
              <a:uFillTx/>
              <a:latin typeface="#9Slide03 SFU Futura_12" panose="00000400000000000000" pitchFamily="2"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5A3BC886-ED85-477E-8EC0-69072D618421}"/>
              </a:ext>
            </a:extLst>
          </p:cNvPr>
          <p:cNvSpPr/>
          <p:nvPr/>
        </p:nvSpPr>
        <p:spPr>
          <a:xfrm>
            <a:off x="780096" y="4292474"/>
            <a:ext cx="2145073" cy="60033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9Slide03 SFU Futura_12" panose="00000400000000000000" pitchFamily="2" charset="0"/>
                <a:ea typeface="+mn-ea"/>
                <a:cs typeface="Arial" panose="020B0604020202020204" pitchFamily="34" charset="0"/>
              </a:rPr>
              <a:t>Nho giáo</a:t>
            </a:r>
            <a:endParaRPr kumimoji="0" lang="en-US" sz="2400" b="1" i="0" u="none" strike="noStrike" kern="1200" cap="none" spc="0" normalizeH="0" baseline="0" noProof="0" dirty="0">
              <a:ln>
                <a:noFill/>
              </a:ln>
              <a:solidFill>
                <a:srgbClr val="0070C0"/>
              </a:solidFill>
              <a:effectLst/>
              <a:uLnTx/>
              <a:uFillTx/>
              <a:latin typeface="#9Slide03 SFU Futura_12" panose="00000400000000000000" pitchFamily="2"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07229FB-7996-4C69-B31D-977964E6AC5C}"/>
              </a:ext>
            </a:extLst>
          </p:cNvPr>
          <p:cNvSpPr/>
          <p:nvPr/>
        </p:nvSpPr>
        <p:spPr>
          <a:xfrm>
            <a:off x="780096" y="5214739"/>
            <a:ext cx="2145073" cy="76861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9Slide03 SFU Futura_12" panose="00000400000000000000" pitchFamily="2" charset="0"/>
                <a:ea typeface="+mn-ea"/>
                <a:cs typeface="Arial" panose="020B0604020202020204" pitchFamily="34" charset="0"/>
              </a:rPr>
              <a:t>Vạn</a:t>
            </a:r>
            <a:r>
              <a:rPr kumimoji="0" lang="en-US" sz="2400" b="1" i="0" u="none" strike="noStrike" kern="1200" cap="none" spc="0" normalizeH="0" noProof="0">
                <a:ln>
                  <a:noFill/>
                </a:ln>
                <a:solidFill>
                  <a:srgbClr val="0070C0"/>
                </a:solidFill>
                <a:effectLst/>
                <a:uLnTx/>
                <a:uFillTx/>
                <a:latin typeface="#9Slide03 SFU Futura_12" panose="00000400000000000000" pitchFamily="2" charset="0"/>
                <a:ea typeface="+mn-ea"/>
                <a:cs typeface="Arial" panose="020B0604020202020204" pitchFamily="34" charset="0"/>
              </a:rPr>
              <a:t> Lý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a:ln>
                  <a:noFill/>
                </a:ln>
                <a:solidFill>
                  <a:srgbClr val="0070C0"/>
                </a:solidFill>
                <a:effectLst/>
                <a:uLnTx/>
                <a:uFillTx/>
                <a:latin typeface="#9Slide03 SFU Futura_12" panose="00000400000000000000" pitchFamily="2" charset="0"/>
                <a:ea typeface="+mn-ea"/>
                <a:cs typeface="Arial" panose="020B0604020202020204" pitchFamily="34" charset="0"/>
              </a:rPr>
              <a:t>Trường Thành</a:t>
            </a:r>
            <a:endParaRPr kumimoji="0" lang="en-US" sz="2400" b="1" i="0" u="none" strike="noStrike" kern="1200" cap="none" spc="0" normalizeH="0" baseline="0" noProof="0" dirty="0">
              <a:ln>
                <a:noFill/>
              </a:ln>
              <a:solidFill>
                <a:srgbClr val="0070C0"/>
              </a:solidFill>
              <a:effectLst/>
              <a:uLnTx/>
              <a:uFillTx/>
              <a:latin typeface="#9Slide03 SFU Futura_12" panose="00000400000000000000" pitchFamily="2"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4D1D6140-B044-43AE-9A66-812322E10F9C}"/>
              </a:ext>
            </a:extLst>
          </p:cNvPr>
          <p:cNvSpPr/>
          <p:nvPr/>
        </p:nvSpPr>
        <p:spPr>
          <a:xfrm>
            <a:off x="780100" y="348871"/>
            <a:ext cx="2145073" cy="671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KHỞI ĐỘNG</a:t>
            </a:r>
          </a:p>
        </p:txBody>
      </p:sp>
      <p:sp>
        <p:nvSpPr>
          <p:cNvPr id="15" name="Rectangle: Rounded Corners 14">
            <a:extLst>
              <a:ext uri="{FF2B5EF4-FFF2-40B4-BE49-F238E27FC236}">
                <a16:creationId xmlns:a16="http://schemas.microsoft.com/office/drawing/2014/main" id="{E5FD36AD-342C-4917-AB91-D6A92C016550}"/>
              </a:ext>
            </a:extLst>
          </p:cNvPr>
          <p:cNvSpPr/>
          <p:nvPr/>
        </p:nvSpPr>
        <p:spPr>
          <a:xfrm>
            <a:off x="4104262" y="408736"/>
            <a:ext cx="5784805" cy="671584"/>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AI TINH MẮT</a:t>
            </a:r>
          </a:p>
        </p:txBody>
      </p:sp>
      <p:pic>
        <p:nvPicPr>
          <p:cNvPr id="3" name="Picture 2">
            <a:extLst>
              <a:ext uri="{FF2B5EF4-FFF2-40B4-BE49-F238E27FC236}">
                <a16:creationId xmlns:a16="http://schemas.microsoft.com/office/drawing/2014/main" id="{58E18D47-45D3-4DDD-9A76-A4BE02F694FE}"/>
              </a:ext>
            </a:extLst>
          </p:cNvPr>
          <p:cNvPicPr>
            <a:picLocks noChangeAspect="1"/>
          </p:cNvPicPr>
          <p:nvPr/>
        </p:nvPicPr>
        <p:blipFill>
          <a:blip r:embed="rId2"/>
          <a:stretch>
            <a:fillRect/>
          </a:stretch>
        </p:blipFill>
        <p:spPr>
          <a:xfrm>
            <a:off x="3021233" y="1080320"/>
            <a:ext cx="8189853" cy="5544867"/>
          </a:xfrm>
          <a:prstGeom prst="rect">
            <a:avLst/>
          </a:prstGeom>
        </p:spPr>
      </p:pic>
    </p:spTree>
    <p:extLst>
      <p:ext uri="{BB962C8B-B14F-4D97-AF65-F5344CB8AC3E}">
        <p14:creationId xmlns:p14="http://schemas.microsoft.com/office/powerpoint/2010/main" val="2785351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雷锋PPT网www.lfppt.co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1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2088" y="1308848"/>
            <a:ext cx="9266237" cy="58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15" name="组合 14"/>
          <p:cNvGrpSpPr/>
          <p:nvPr/>
        </p:nvGrpSpPr>
        <p:grpSpPr>
          <a:xfrm>
            <a:off x="4100542" y="2720338"/>
            <a:ext cx="8106909" cy="3749311"/>
            <a:chOff x="4100542" y="2720338"/>
            <a:chExt cx="8106909" cy="3749311"/>
          </a:xfrm>
        </p:grpSpPr>
        <p:grpSp>
          <p:nvGrpSpPr>
            <p:cNvPr id="14" name="组合 13"/>
            <p:cNvGrpSpPr/>
            <p:nvPr/>
          </p:nvGrpSpPr>
          <p:grpSpPr>
            <a:xfrm>
              <a:off x="4100542" y="4599454"/>
              <a:ext cx="6336166" cy="1870195"/>
              <a:chOff x="4100542" y="4599454"/>
              <a:chExt cx="6336166" cy="1870195"/>
            </a:xfrm>
          </p:grpSpPr>
          <p:pic>
            <p:nvPicPr>
              <p:cNvPr id="1030" name="Picture 6" descr="C:\Users\asus123\Desktop\图片2.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41666" y="4683467"/>
                <a:ext cx="4395042" cy="178618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00542" y="4599454"/>
                <a:ext cx="3361324" cy="1757346"/>
              </a:xfrm>
              <a:prstGeom prst="rect">
                <a:avLst/>
              </a:prstGeom>
            </p:spPr>
          </p:pic>
        </p:grpSp>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5965" y="2720338"/>
              <a:ext cx="3541486" cy="3603016"/>
            </a:xfrm>
            <a:prstGeom prst="rect">
              <a:avLst/>
            </a:prstGeom>
          </p:spPr>
        </p:pic>
      </p:grpSp>
      <p:sp>
        <p:nvSpPr>
          <p:cNvPr id="16" name="文本框 12">
            <a:extLst>
              <a:ext uri="{FF2B5EF4-FFF2-40B4-BE49-F238E27FC236}">
                <a16:creationId xmlns:a16="http://schemas.microsoft.com/office/drawing/2014/main" id="{8F1A09C5-E2F2-CBC7-1B8E-7AC251027144}"/>
              </a:ext>
            </a:extLst>
          </p:cNvPr>
          <p:cNvSpPr txBox="1"/>
          <p:nvPr/>
        </p:nvSpPr>
        <p:spPr>
          <a:xfrm>
            <a:off x="2163483" y="1411108"/>
            <a:ext cx="7401008" cy="3170099"/>
          </a:xfrm>
          <a:prstGeom prst="rect">
            <a:avLst/>
          </a:prstGeom>
          <a:noFill/>
        </p:spPr>
        <p:txBody>
          <a:bodyPr wrap="square" rtlCol="0">
            <a:spAutoFit/>
          </a:bodyPr>
          <a:lstStyle/>
          <a:p>
            <a:pPr algn="ctr" eaLnBrk="0" fontAlgn="base" hangingPunct="0">
              <a:spcBef>
                <a:spcPct val="0"/>
              </a:spcBef>
              <a:spcAft>
                <a:spcPct val="0"/>
              </a:spcAft>
              <a:defRPr/>
            </a:pPr>
            <a:r>
              <a:rPr lang="en-US" altLang="zh-CN" sz="4000" b="1" u="sng" dirty="0">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rPr>
              <a:t>BÀI 7</a:t>
            </a:r>
            <a:r>
              <a:rPr lang="en-US" altLang="zh-CN" sz="4000" b="1" dirty="0">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rPr>
              <a:t>: </a:t>
            </a:r>
          </a:p>
          <a:p>
            <a:pPr algn="ctr" eaLnBrk="0" fontAlgn="base" hangingPunct="0">
              <a:spcBef>
                <a:spcPct val="0"/>
              </a:spcBef>
              <a:spcAft>
                <a:spcPct val="0"/>
              </a:spcAft>
              <a:defRPr/>
            </a:pPr>
            <a:r>
              <a:rPr lang="en-US" altLang="zh-CN" sz="4000" b="1" dirty="0">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rPr>
              <a:t>CÁC THÀNH TỰU VĂN HÓA CHỦ YẾU CỦA TRUNG QUỐC TỪ THẾ KỈ VII </a:t>
            </a:r>
            <a:r>
              <a:rPr lang="en-US" altLang="zh-CN" sz="4000" b="1">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rPr>
              <a:t>ĐẾN </a:t>
            </a:r>
          </a:p>
          <a:p>
            <a:pPr algn="ctr" eaLnBrk="0" fontAlgn="base" hangingPunct="0">
              <a:spcBef>
                <a:spcPct val="0"/>
              </a:spcBef>
              <a:spcAft>
                <a:spcPct val="0"/>
              </a:spcAft>
              <a:defRPr/>
            </a:pPr>
            <a:r>
              <a:rPr lang="en-US" altLang="zh-CN" sz="4000" b="1">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rPr>
              <a:t>GIỮA </a:t>
            </a:r>
            <a:r>
              <a:rPr lang="en-US" altLang="zh-CN" sz="4000" b="1" dirty="0">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rPr>
              <a:t>THẾ KỈ XIX</a:t>
            </a:r>
            <a:endParaRPr lang="zh-CN" altLang="en-US" sz="4000" b="1" dirty="0">
              <a:solidFill>
                <a:srgbClr val="002060"/>
              </a:solidFill>
              <a:latin typeface="Times New Roman" panose="02020603050405020304" pitchFamily="18" charset="0"/>
              <a:ea typeface="李旭科毛笔行书"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6125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54"/>
          <p:cNvGrpSpPr/>
          <p:nvPr/>
        </p:nvGrpSpPr>
        <p:grpSpPr>
          <a:xfrm>
            <a:off x="1048121" y="3352265"/>
            <a:ext cx="6349210" cy="1155699"/>
            <a:chOff x="523876" y="5330414"/>
            <a:chExt cx="6311264" cy="1245160"/>
          </a:xfrm>
        </p:grpSpPr>
        <p:sp>
          <p:nvSpPr>
            <p:cNvPr id="30" name="Mũi tên: Hình ngũ giác 34"/>
            <p:cNvSpPr/>
            <p:nvPr/>
          </p:nvSpPr>
          <p:spPr>
            <a:xfrm flipH="1">
              <a:off x="523876" y="5330415"/>
              <a:ext cx="6311264" cy="1245159"/>
            </a:xfrm>
            <a:prstGeom prst="homePlate">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31" name="Hộp Văn bản 50"/>
            <p:cNvSpPr txBox="1"/>
            <p:nvPr/>
          </p:nvSpPr>
          <p:spPr>
            <a:xfrm>
              <a:off x="769199" y="5330414"/>
              <a:ext cx="5075232" cy="1094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2060"/>
                  </a:solidFill>
                  <a:effectLst/>
                  <a:uLnTx/>
                  <a:uFillTx/>
                  <a:latin typeface="#9Slide07 IcielBaliho Script"/>
                  <a:ea typeface="+mn-ea"/>
                  <a:cs typeface="+mn-cs"/>
                </a:rPr>
                <a:t>Văn học, sử học</a:t>
              </a:r>
              <a:endParaRPr kumimoji="0" lang="en-BZ" sz="6000" b="0" i="0" u="none" strike="noStrike" kern="1200" cap="none" spc="0" normalizeH="0" baseline="0" noProof="0" dirty="0">
                <a:ln>
                  <a:noFill/>
                </a:ln>
                <a:solidFill>
                  <a:srgbClr val="002060"/>
                </a:solidFill>
                <a:effectLst/>
                <a:uLnTx/>
                <a:uFillTx/>
                <a:latin typeface="#9Slide07 IcielBaliho Script"/>
                <a:ea typeface="+mn-ea"/>
                <a:cs typeface="+mn-cs"/>
              </a:endParaRPr>
            </a:p>
          </p:txBody>
        </p:sp>
      </p:grpSp>
      <p:sp>
        <p:nvSpPr>
          <p:cNvPr id="3" name="Hình chữ nhật 35"/>
          <p:cNvSpPr/>
          <p:nvPr/>
        </p:nvSpPr>
        <p:spPr>
          <a:xfrm>
            <a:off x="3210622" y="1754324"/>
            <a:ext cx="784860" cy="1084291"/>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4" name="Hình chữ nhật 32"/>
          <p:cNvSpPr/>
          <p:nvPr/>
        </p:nvSpPr>
        <p:spPr>
          <a:xfrm>
            <a:off x="7570335" y="3487748"/>
            <a:ext cx="741097" cy="959338"/>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Hình tự do: Hình 12"/>
          <p:cNvSpPr/>
          <p:nvPr/>
        </p:nvSpPr>
        <p:spPr>
          <a:xfrm>
            <a:off x="6191115" y="3115846"/>
            <a:ext cx="820243" cy="161544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7" name="Hình tự do: Hình 15"/>
          <p:cNvSpPr/>
          <p:nvPr/>
        </p:nvSpPr>
        <p:spPr>
          <a:xfrm flipH="1">
            <a:off x="4480305" y="1409493"/>
            <a:ext cx="868680" cy="1685256"/>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26" name="Nhóm 53"/>
          <p:cNvGrpSpPr/>
          <p:nvPr/>
        </p:nvGrpSpPr>
        <p:grpSpPr>
          <a:xfrm>
            <a:off x="3818776" y="1494561"/>
            <a:ext cx="6666581" cy="1398748"/>
            <a:chOff x="5410200" y="3634496"/>
            <a:chExt cx="6311264" cy="1188963"/>
          </a:xfrm>
        </p:grpSpPr>
        <p:sp>
          <p:nvSpPr>
            <p:cNvPr id="27" name="Mũi tên: Hình ngũ giác 36"/>
            <p:cNvSpPr/>
            <p:nvPr/>
          </p:nvSpPr>
          <p:spPr>
            <a:xfrm>
              <a:off x="5410200" y="3771744"/>
              <a:ext cx="6311264" cy="1051715"/>
            </a:xfrm>
            <a:prstGeom prst="homePlate">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8" name="Hộp Văn bản 49"/>
            <p:cNvSpPr txBox="1"/>
            <p:nvPr/>
          </p:nvSpPr>
          <p:spPr>
            <a:xfrm>
              <a:off x="6858852" y="3634496"/>
              <a:ext cx="4223235" cy="98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7200" b="0" i="0" u="none" strike="noStrike" kern="1200" cap="none" spc="0" normalizeH="0" baseline="0" noProof="0">
                  <a:ln>
                    <a:noFill/>
                  </a:ln>
                  <a:solidFill>
                    <a:srgbClr val="002060"/>
                  </a:solidFill>
                  <a:effectLst/>
                  <a:uLnTx/>
                  <a:uFillTx/>
                  <a:latin typeface="#9Slide07 IcielBaliho Script"/>
                  <a:ea typeface="+mn-ea"/>
                  <a:cs typeface="+mn-cs"/>
                </a:rPr>
                <a:t>Nho giáo</a:t>
              </a:r>
              <a:endParaRPr kumimoji="0" lang="en-BZ" sz="7200" b="0" i="0" u="none" strike="noStrike" kern="1200" cap="none" spc="0" normalizeH="0" baseline="0" noProof="0" dirty="0">
                <a:ln>
                  <a:noFill/>
                </a:ln>
                <a:solidFill>
                  <a:srgbClr val="002060"/>
                </a:solidFill>
                <a:effectLst/>
                <a:uLnTx/>
                <a:uFillTx/>
                <a:latin typeface="#9Slide07 IcielBaliho Script"/>
                <a:ea typeface="+mn-ea"/>
                <a:cs typeface="+mn-cs"/>
              </a:endParaRPr>
            </a:p>
          </p:txBody>
        </p:sp>
      </p:grpSp>
      <p:grpSp>
        <p:nvGrpSpPr>
          <p:cNvPr id="41" name="Group 40"/>
          <p:cNvGrpSpPr/>
          <p:nvPr/>
        </p:nvGrpSpPr>
        <p:grpSpPr>
          <a:xfrm>
            <a:off x="6400665" y="3115846"/>
            <a:ext cx="3966079" cy="1615440"/>
            <a:chOff x="5578537" y="4625774"/>
            <a:chExt cx="4200284" cy="1737360"/>
          </a:xfrm>
        </p:grpSpPr>
        <p:grpSp>
          <p:nvGrpSpPr>
            <p:cNvPr id="38" name="Group 37"/>
            <p:cNvGrpSpPr/>
            <p:nvPr/>
          </p:nvGrpSpPr>
          <p:grpSpPr>
            <a:xfrm>
              <a:off x="5578537" y="4648634"/>
              <a:ext cx="4200284" cy="1627673"/>
              <a:chOff x="5578537" y="4648634"/>
              <a:chExt cx="4200284" cy="1627673"/>
            </a:xfrm>
          </p:grpSpPr>
          <p:grpSp>
            <p:nvGrpSpPr>
              <p:cNvPr id="10" name="Nhóm 22"/>
              <p:cNvGrpSpPr/>
              <p:nvPr/>
            </p:nvGrpSpPr>
            <p:grpSpPr>
              <a:xfrm>
                <a:off x="7586407" y="4648634"/>
                <a:ext cx="472440" cy="1592580"/>
                <a:chOff x="7345680" y="5105400"/>
                <a:chExt cx="472440" cy="1592580"/>
              </a:xfrm>
              <a:solidFill>
                <a:schemeClr val="bg2">
                  <a:lumMod val="50000"/>
                </a:schemeClr>
              </a:solidFill>
            </p:grpSpPr>
            <p:sp>
              <p:nvSpPr>
                <p:cNvPr id="11" name="Hình chữ nhật 20"/>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2" name="Hình chữ nhật 21"/>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sp>
            <p:nvSpPr>
              <p:cNvPr id="19" name="Hình Bầu dục 16"/>
              <p:cNvSpPr/>
              <p:nvPr/>
            </p:nvSpPr>
            <p:spPr>
              <a:xfrm>
                <a:off x="5578537" y="4795012"/>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0" name="Hộp Văn bản 41"/>
              <p:cNvSpPr txBox="1"/>
              <p:nvPr/>
            </p:nvSpPr>
            <p:spPr>
              <a:xfrm>
                <a:off x="8140521" y="4952868"/>
                <a:ext cx="16383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8000" b="1" i="0" u="none" strike="noStrike" kern="1200" cap="none" spc="0" normalizeH="0" baseline="0" noProof="0">
                    <a:ln>
                      <a:noFill/>
                    </a:ln>
                    <a:solidFill>
                      <a:srgbClr val="BF9000"/>
                    </a:solidFill>
                    <a:effectLst/>
                    <a:uLnTx/>
                    <a:uFillTx/>
                    <a:latin typeface="Agency FB" panose="020B0503020202020204" pitchFamily="34" charset="0"/>
                    <a:ea typeface="+mn-ea"/>
                    <a:cs typeface="+mn-cs"/>
                  </a:rPr>
                  <a:t>2</a:t>
                </a:r>
                <a:endParaRPr kumimoji="0" lang="en-BZ" sz="8000" b="1" i="0" u="none" strike="noStrike" kern="1200" cap="none" spc="0" normalizeH="0" baseline="0" noProof="0" dirty="0">
                  <a:ln>
                    <a:noFill/>
                  </a:ln>
                  <a:solidFill>
                    <a:srgbClr val="BF9000"/>
                  </a:solidFill>
                  <a:effectLst/>
                  <a:uLnTx/>
                  <a:uFillTx/>
                  <a:latin typeface="Agency FB" panose="020B0503020202020204" pitchFamily="34" charset="0"/>
                  <a:ea typeface="+mn-ea"/>
                  <a:cs typeface="+mn-cs"/>
                </a:endParaRPr>
              </a:p>
            </p:txBody>
          </p:sp>
        </p:grpSp>
        <p:sp>
          <p:nvSpPr>
            <p:cNvPr id="32" name="Hình tự do: Hình 8"/>
            <p:cNvSpPr/>
            <p:nvPr/>
          </p:nvSpPr>
          <p:spPr>
            <a:xfrm flipH="1">
              <a:off x="6237667" y="462577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sp>
        <p:nvSpPr>
          <p:cNvPr id="33" name="Hình tự do: Hình 9"/>
          <p:cNvSpPr/>
          <p:nvPr/>
        </p:nvSpPr>
        <p:spPr>
          <a:xfrm>
            <a:off x="3611625" y="1409493"/>
            <a:ext cx="868680" cy="1685256"/>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34" name="Hình tự do: Hình 11"/>
          <p:cNvSpPr/>
          <p:nvPr/>
        </p:nvSpPr>
        <p:spPr>
          <a:xfrm flipH="1">
            <a:off x="4491735" y="97566"/>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35" name="Group 34"/>
          <p:cNvGrpSpPr/>
          <p:nvPr/>
        </p:nvGrpSpPr>
        <p:grpSpPr>
          <a:xfrm>
            <a:off x="3034145" y="430193"/>
            <a:ext cx="6123709" cy="769441"/>
            <a:chOff x="1399309" y="32676"/>
            <a:chExt cx="9393381" cy="769441"/>
          </a:xfrm>
        </p:grpSpPr>
        <p:sp>
          <p:nvSpPr>
            <p:cNvPr id="36" name="Rectangle: Rounded Corners 35"/>
            <p:cNvSpPr/>
            <p:nvPr/>
          </p:nvSpPr>
          <p:spPr>
            <a:xfrm>
              <a:off x="1399309" y="41561"/>
              <a:ext cx="9393381" cy="72043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37" name="TextBox 36"/>
            <p:cNvSpPr txBox="1"/>
            <p:nvPr/>
          </p:nvSpPr>
          <p:spPr>
            <a:xfrm>
              <a:off x="2750126" y="32676"/>
              <a:ext cx="66917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NỘI DUNG</a:t>
              </a:r>
            </a:p>
          </p:txBody>
        </p:sp>
      </p:grpSp>
      <p:sp>
        <p:nvSpPr>
          <p:cNvPr id="42" name="Frame 41"/>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pSp>
        <p:nvGrpSpPr>
          <p:cNvPr id="43" name="Group 42">
            <a:extLst>
              <a:ext uri="{FF2B5EF4-FFF2-40B4-BE49-F238E27FC236}">
                <a16:creationId xmlns:a16="http://schemas.microsoft.com/office/drawing/2014/main" id="{C340B6D9-90AA-4C1B-9392-98AAB32C066B}"/>
              </a:ext>
            </a:extLst>
          </p:cNvPr>
          <p:cNvGrpSpPr/>
          <p:nvPr/>
        </p:nvGrpSpPr>
        <p:grpSpPr>
          <a:xfrm>
            <a:off x="2382017" y="1392394"/>
            <a:ext cx="2701147" cy="1734472"/>
            <a:chOff x="3700879" y="3109394"/>
            <a:chExt cx="3181598" cy="1772554"/>
          </a:xfrm>
        </p:grpSpPr>
        <p:sp>
          <p:nvSpPr>
            <p:cNvPr id="45" name="Hình Bầu dục 18">
              <a:extLst>
                <a:ext uri="{FF2B5EF4-FFF2-40B4-BE49-F238E27FC236}">
                  <a16:creationId xmlns:a16="http://schemas.microsoft.com/office/drawing/2014/main" id="{EDF9FDE4-0CE9-47A3-B69F-9181FB8B0ABB}"/>
                </a:ext>
              </a:extLst>
            </p:cNvPr>
            <p:cNvSpPr/>
            <p:nvPr/>
          </p:nvSpPr>
          <p:spPr>
            <a:xfrm flipH="1">
              <a:off x="5311012" y="3288312"/>
              <a:ext cx="1571465"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46" name="Nhóm 26">
              <a:extLst>
                <a:ext uri="{FF2B5EF4-FFF2-40B4-BE49-F238E27FC236}">
                  <a16:creationId xmlns:a16="http://schemas.microsoft.com/office/drawing/2014/main" id="{CA46F894-F08B-4E4C-A2C8-C2918F041F73}"/>
                </a:ext>
              </a:extLst>
            </p:cNvPr>
            <p:cNvGrpSpPr/>
            <p:nvPr/>
          </p:nvGrpSpPr>
          <p:grpSpPr>
            <a:xfrm>
              <a:off x="4608891" y="3109394"/>
              <a:ext cx="472440" cy="1592580"/>
              <a:chOff x="7093267" y="5044440"/>
              <a:chExt cx="472440" cy="1592580"/>
            </a:xfrm>
            <a:solidFill>
              <a:schemeClr val="bg2">
                <a:lumMod val="50000"/>
              </a:schemeClr>
            </a:solidFill>
          </p:grpSpPr>
          <p:sp>
            <p:nvSpPr>
              <p:cNvPr id="48" name="Hình chữ nhật 27">
                <a:extLst>
                  <a:ext uri="{FF2B5EF4-FFF2-40B4-BE49-F238E27FC236}">
                    <a16:creationId xmlns:a16="http://schemas.microsoft.com/office/drawing/2014/main" id="{459195DB-328E-408E-91AD-FEBF66FC851A}"/>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49" name="Hình chữ nhật 28">
                <a:extLst>
                  <a:ext uri="{FF2B5EF4-FFF2-40B4-BE49-F238E27FC236}">
                    <a16:creationId xmlns:a16="http://schemas.microsoft.com/office/drawing/2014/main" id="{1DA4ADA8-B25F-4742-9777-7D7909FDF512}"/>
                  </a:ext>
                </a:extLst>
              </p:cNvPr>
              <p:cNvSpPr/>
              <p:nvPr/>
            </p:nvSpPr>
            <p:spPr>
              <a:xfrm>
                <a:off x="7093267" y="5044440"/>
                <a:ext cx="472440" cy="159258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sp>
          <p:nvSpPr>
            <p:cNvPr id="47" name="Hộp Văn bản 42">
              <a:extLst>
                <a:ext uri="{FF2B5EF4-FFF2-40B4-BE49-F238E27FC236}">
                  <a16:creationId xmlns:a16="http://schemas.microsoft.com/office/drawing/2014/main" id="{9DFAF74F-C3A1-49B9-92EE-9D298AFB4FA2}"/>
                </a:ext>
              </a:extLst>
            </p:cNvPr>
            <p:cNvSpPr txBox="1"/>
            <p:nvPr/>
          </p:nvSpPr>
          <p:spPr>
            <a:xfrm>
              <a:off x="3700879" y="3277824"/>
              <a:ext cx="1425696" cy="1604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9600" b="1" i="0" u="none" strike="noStrike" kern="1200" cap="none" spc="0" normalizeH="0" baseline="0" noProof="0">
                  <a:ln>
                    <a:noFill/>
                  </a:ln>
                  <a:solidFill>
                    <a:srgbClr val="0070C0"/>
                  </a:solidFill>
                  <a:effectLst/>
                  <a:uLnTx/>
                  <a:uFillTx/>
                  <a:latin typeface="Agency FB" panose="020B0503020202020204" pitchFamily="34" charset="0"/>
                  <a:ea typeface="+mn-ea"/>
                  <a:cs typeface="+mn-cs"/>
                </a:rPr>
                <a:t>1</a:t>
              </a:r>
              <a:endParaRPr kumimoji="0" lang="en-BZ" sz="9600" b="1" i="0" u="none" strike="noStrike" kern="1200" cap="none" spc="0" normalizeH="0" baseline="0" noProof="0" dirty="0">
                <a:ln>
                  <a:noFill/>
                </a:ln>
                <a:solidFill>
                  <a:srgbClr val="0070C0"/>
                </a:solidFill>
                <a:effectLst/>
                <a:uLnTx/>
                <a:uFillTx/>
                <a:latin typeface="Agency FB" panose="020B0503020202020204" pitchFamily="34" charset="0"/>
                <a:ea typeface="+mn-ea"/>
                <a:cs typeface="+mn-cs"/>
              </a:endParaRPr>
            </a:p>
          </p:txBody>
        </p:sp>
      </p:grpSp>
      <p:sp>
        <p:nvSpPr>
          <p:cNvPr id="39" name="Hình chữ nhật 35">
            <a:extLst>
              <a:ext uri="{FF2B5EF4-FFF2-40B4-BE49-F238E27FC236}">
                <a16:creationId xmlns:a16="http://schemas.microsoft.com/office/drawing/2014/main" id="{F8813F3D-9D0B-4590-A6B9-C8212E341C76}"/>
              </a:ext>
            </a:extLst>
          </p:cNvPr>
          <p:cNvSpPr/>
          <p:nvPr/>
        </p:nvSpPr>
        <p:spPr>
          <a:xfrm>
            <a:off x="3119274" y="5132492"/>
            <a:ext cx="784860" cy="1084291"/>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40" name="Hình tự do: Hình 15">
            <a:extLst>
              <a:ext uri="{FF2B5EF4-FFF2-40B4-BE49-F238E27FC236}">
                <a16:creationId xmlns:a16="http://schemas.microsoft.com/office/drawing/2014/main" id="{6F015301-024D-443B-97CB-B2087D4424D5}"/>
              </a:ext>
            </a:extLst>
          </p:cNvPr>
          <p:cNvSpPr/>
          <p:nvPr/>
        </p:nvSpPr>
        <p:spPr>
          <a:xfrm flipH="1">
            <a:off x="4388957" y="4787661"/>
            <a:ext cx="868680" cy="1685256"/>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44" name="Nhóm 53">
            <a:extLst>
              <a:ext uri="{FF2B5EF4-FFF2-40B4-BE49-F238E27FC236}">
                <a16:creationId xmlns:a16="http://schemas.microsoft.com/office/drawing/2014/main" id="{2124D860-6AE4-45FF-96AA-AF86C511025E}"/>
              </a:ext>
            </a:extLst>
          </p:cNvPr>
          <p:cNvGrpSpPr/>
          <p:nvPr/>
        </p:nvGrpSpPr>
        <p:grpSpPr>
          <a:xfrm>
            <a:off x="3727428" y="5034193"/>
            <a:ext cx="6757929" cy="1356865"/>
            <a:chOff x="5410200" y="3771744"/>
            <a:chExt cx="6397742" cy="1153362"/>
          </a:xfrm>
          <a:solidFill>
            <a:schemeClr val="accent3"/>
          </a:solidFill>
        </p:grpSpPr>
        <p:sp>
          <p:nvSpPr>
            <p:cNvPr id="50" name="Mũi tên: Hình ngũ giác 36">
              <a:extLst>
                <a:ext uri="{FF2B5EF4-FFF2-40B4-BE49-F238E27FC236}">
                  <a16:creationId xmlns:a16="http://schemas.microsoft.com/office/drawing/2014/main" id="{02076A6E-C7A9-4B7A-9A6B-0317569A8289}"/>
                </a:ext>
              </a:extLst>
            </p:cNvPr>
            <p:cNvSpPr/>
            <p:nvPr/>
          </p:nvSpPr>
          <p:spPr>
            <a:xfrm>
              <a:off x="5410200" y="3771744"/>
              <a:ext cx="6311264" cy="105171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51" name="Hộp Văn bản 49">
              <a:extLst>
                <a:ext uri="{FF2B5EF4-FFF2-40B4-BE49-F238E27FC236}">
                  <a16:creationId xmlns:a16="http://schemas.microsoft.com/office/drawing/2014/main" id="{FDE7831E-3B5A-4067-9C8A-32E898E50FC2}"/>
                </a:ext>
              </a:extLst>
            </p:cNvPr>
            <p:cNvSpPr txBox="1"/>
            <p:nvPr/>
          </p:nvSpPr>
          <p:spPr>
            <a:xfrm>
              <a:off x="6486347" y="3846485"/>
              <a:ext cx="5321595" cy="1078621"/>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BZ" sz="5400" b="0" i="0" u="none" strike="noStrike" kern="1200" cap="none" spc="0" normalizeH="0" baseline="0" noProof="0">
                  <a:ln>
                    <a:noFill/>
                  </a:ln>
                  <a:solidFill>
                    <a:srgbClr val="002060"/>
                  </a:solidFill>
                  <a:effectLst/>
                  <a:uLnTx/>
                  <a:uFillTx/>
                  <a:latin typeface="#9Slide07 IcielBaliho Script"/>
                  <a:ea typeface="+mn-ea"/>
                  <a:cs typeface="+mn-cs"/>
                </a:rPr>
                <a:t>Kiến trúc, điêu khắc,</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BZ" sz="5400" b="0" i="0" u="none" strike="noStrike" kern="1200" cap="none" spc="0" normalizeH="0" baseline="0" noProof="0">
                  <a:ln>
                    <a:noFill/>
                  </a:ln>
                  <a:solidFill>
                    <a:srgbClr val="002060"/>
                  </a:solidFill>
                  <a:effectLst/>
                  <a:uLnTx/>
                  <a:uFillTx/>
                  <a:latin typeface="#9Slide07 IcielBaliho Script"/>
                  <a:ea typeface="+mn-ea"/>
                  <a:cs typeface="+mn-cs"/>
                </a:rPr>
                <a:t> hội hoạ</a:t>
              </a:r>
              <a:endParaRPr kumimoji="0" lang="en-BZ" sz="5400" b="0" i="0" u="none" strike="noStrike" kern="1200" cap="none" spc="0" normalizeH="0" baseline="0" noProof="0" dirty="0">
                <a:ln>
                  <a:noFill/>
                </a:ln>
                <a:solidFill>
                  <a:srgbClr val="002060"/>
                </a:solidFill>
                <a:effectLst/>
                <a:uLnTx/>
                <a:uFillTx/>
                <a:latin typeface="#9Slide07 IcielBaliho Script"/>
                <a:ea typeface="+mn-ea"/>
                <a:cs typeface="+mn-cs"/>
              </a:endParaRPr>
            </a:p>
          </p:txBody>
        </p:sp>
      </p:grpSp>
      <p:sp>
        <p:nvSpPr>
          <p:cNvPr id="52" name="Hình tự do: Hình 9">
            <a:extLst>
              <a:ext uri="{FF2B5EF4-FFF2-40B4-BE49-F238E27FC236}">
                <a16:creationId xmlns:a16="http://schemas.microsoft.com/office/drawing/2014/main" id="{F2F1DA17-06E8-45AF-9392-2BD351991681}"/>
              </a:ext>
            </a:extLst>
          </p:cNvPr>
          <p:cNvSpPr/>
          <p:nvPr/>
        </p:nvSpPr>
        <p:spPr>
          <a:xfrm>
            <a:off x="3520277" y="4787661"/>
            <a:ext cx="868680" cy="1685256"/>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53" name="Group 52">
            <a:extLst>
              <a:ext uri="{FF2B5EF4-FFF2-40B4-BE49-F238E27FC236}">
                <a16:creationId xmlns:a16="http://schemas.microsoft.com/office/drawing/2014/main" id="{0C7E4A93-D6A0-43D9-8BE3-190E8563415D}"/>
              </a:ext>
            </a:extLst>
          </p:cNvPr>
          <p:cNvGrpSpPr/>
          <p:nvPr/>
        </p:nvGrpSpPr>
        <p:grpSpPr>
          <a:xfrm>
            <a:off x="2290669" y="4770562"/>
            <a:ext cx="2701147" cy="1734472"/>
            <a:chOff x="3700879" y="3109394"/>
            <a:chExt cx="3181598" cy="1772554"/>
          </a:xfrm>
        </p:grpSpPr>
        <p:sp>
          <p:nvSpPr>
            <p:cNvPr id="54" name="Hình Bầu dục 18">
              <a:extLst>
                <a:ext uri="{FF2B5EF4-FFF2-40B4-BE49-F238E27FC236}">
                  <a16:creationId xmlns:a16="http://schemas.microsoft.com/office/drawing/2014/main" id="{D99DEC94-5BA0-4D0A-90C5-9B2B60B809CB}"/>
                </a:ext>
              </a:extLst>
            </p:cNvPr>
            <p:cNvSpPr/>
            <p:nvPr/>
          </p:nvSpPr>
          <p:spPr>
            <a:xfrm flipH="1">
              <a:off x="5311012" y="3288312"/>
              <a:ext cx="1571465" cy="1371600"/>
            </a:xfrm>
            <a:prstGeom prst="ellipse">
              <a:avLst/>
            </a:prstGeom>
            <a:solidFill>
              <a:schemeClr val="accent3">
                <a:lumMod val="60000"/>
                <a:lumOff val="40000"/>
              </a:schemeClr>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55" name="Nhóm 26">
              <a:extLst>
                <a:ext uri="{FF2B5EF4-FFF2-40B4-BE49-F238E27FC236}">
                  <a16:creationId xmlns:a16="http://schemas.microsoft.com/office/drawing/2014/main" id="{340E9711-4B34-4B73-A9AE-33AA5AFF0347}"/>
                </a:ext>
              </a:extLst>
            </p:cNvPr>
            <p:cNvGrpSpPr/>
            <p:nvPr/>
          </p:nvGrpSpPr>
          <p:grpSpPr>
            <a:xfrm>
              <a:off x="4608891" y="3109394"/>
              <a:ext cx="472440" cy="1592580"/>
              <a:chOff x="7093267" y="5044440"/>
              <a:chExt cx="472440" cy="1592580"/>
            </a:xfrm>
            <a:solidFill>
              <a:schemeClr val="bg2">
                <a:lumMod val="50000"/>
              </a:schemeClr>
            </a:solidFill>
          </p:grpSpPr>
          <p:sp>
            <p:nvSpPr>
              <p:cNvPr id="57" name="Hình chữ nhật 27">
                <a:extLst>
                  <a:ext uri="{FF2B5EF4-FFF2-40B4-BE49-F238E27FC236}">
                    <a16:creationId xmlns:a16="http://schemas.microsoft.com/office/drawing/2014/main" id="{2DEB27A1-4B4B-4251-8399-1F4DB7E8911C}"/>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58" name="Hình chữ nhật 28">
                <a:extLst>
                  <a:ext uri="{FF2B5EF4-FFF2-40B4-BE49-F238E27FC236}">
                    <a16:creationId xmlns:a16="http://schemas.microsoft.com/office/drawing/2014/main" id="{F2F0BDE7-FB81-409C-A032-C1520CF94473}"/>
                  </a:ext>
                </a:extLst>
              </p:cNvPr>
              <p:cNvSpPr/>
              <p:nvPr/>
            </p:nvSpPr>
            <p:spPr>
              <a:xfrm>
                <a:off x="7093267" y="5044440"/>
                <a:ext cx="472440" cy="1592580"/>
              </a:xfrm>
              <a:prstGeom prst="rect">
                <a:avLst/>
              </a:prstGeom>
              <a:solidFill>
                <a:schemeClr val="accent3">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sp>
          <p:nvSpPr>
            <p:cNvPr id="56" name="Hộp Văn bản 42">
              <a:extLst>
                <a:ext uri="{FF2B5EF4-FFF2-40B4-BE49-F238E27FC236}">
                  <a16:creationId xmlns:a16="http://schemas.microsoft.com/office/drawing/2014/main" id="{C0DBB77F-4C18-48D1-8CCD-B4B611D37CD7}"/>
                </a:ext>
              </a:extLst>
            </p:cNvPr>
            <p:cNvSpPr txBox="1"/>
            <p:nvPr/>
          </p:nvSpPr>
          <p:spPr>
            <a:xfrm>
              <a:off x="3700879" y="3277824"/>
              <a:ext cx="1425696" cy="1604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9600" b="1" i="0" u="none" strike="noStrike" kern="1200" cap="none" spc="0" normalizeH="0" baseline="0" noProof="0">
                  <a:ln>
                    <a:noFill/>
                  </a:ln>
                  <a:solidFill>
                    <a:srgbClr val="9BBB59">
                      <a:lumMod val="75000"/>
                    </a:srgbClr>
                  </a:solidFill>
                  <a:effectLst/>
                  <a:uLnTx/>
                  <a:uFillTx/>
                  <a:latin typeface="Agency FB" panose="020B0503020202020204" pitchFamily="34" charset="0"/>
                  <a:ea typeface="+mn-ea"/>
                  <a:cs typeface="+mn-cs"/>
                </a:rPr>
                <a:t>3</a:t>
              </a:r>
              <a:endParaRPr kumimoji="0" lang="en-BZ" sz="9600" b="1" i="0" u="none" strike="noStrike" kern="1200" cap="none" spc="0" normalizeH="0" baseline="0" noProof="0" dirty="0">
                <a:ln>
                  <a:noFill/>
                </a:ln>
                <a:solidFill>
                  <a:srgbClr val="9BBB59">
                    <a:lumMod val="75000"/>
                  </a:srgbClr>
                </a:solidFill>
                <a:effectLst/>
                <a:uLnTx/>
                <a:uFillTx/>
                <a:latin typeface="Agency FB" panose="020B0503020202020204" pitchFamily="34"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14" presetClass="exit" presetSubtype="10" fill="hold" nodeType="withEffect">
                                  <p:stCondLst>
                                    <p:cond delay="0"/>
                                  </p:stCondLst>
                                  <p:childTnLst>
                                    <p:animEffect transition="out" filter="randombar(horizont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par>
                                <p:cTn id="48" presetID="14" presetClass="exit" presetSubtype="10" fill="hold" nodeType="withEffect">
                                  <p:stCondLst>
                                    <p:cond delay="0"/>
                                  </p:stCondLst>
                                  <p:childTnLst>
                                    <p:animEffect transition="out" filter="randombar(horizontal)">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14" presetClass="exit" presetSubtype="10" fill="hold" grpId="0"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52"/>
                                        </p:tgtEl>
                                      </p:cBhvr>
                                    </p:animEffect>
                                    <p:set>
                                      <p:cBhvr>
                                        <p:cTn id="56"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9" grpId="0" animBg="1"/>
      <p:bldP spid="39" grpId="1" animBg="1"/>
      <p:bldP spid="40" grpId="0" animBg="1"/>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AD6E3CA-1FBB-DDF2-01F7-6BB9EB14E20A}"/>
              </a:ext>
            </a:extLst>
          </p:cNvPr>
          <p:cNvPicPr>
            <a:picLocks noChangeAspect="1"/>
          </p:cNvPicPr>
          <p:nvPr/>
        </p:nvPicPr>
        <p:blipFill>
          <a:blip r:embed="rId3">
            <a:extLst>
              <a:ext uri="{28A0092B-C50C-407E-A947-70E740481C1C}">
                <a14:useLocalDpi xmlns:a14="http://schemas.microsoft.com/office/drawing/2010/main" val="0"/>
              </a:ext>
            </a:extLst>
          </a:blip>
          <a:srcRect t="23705" r="84479" b="44814"/>
          <a:stretch>
            <a:fillRect/>
          </a:stretch>
        </p:blipFill>
        <p:spPr bwMode="auto">
          <a:xfrm>
            <a:off x="0" y="1625600"/>
            <a:ext cx="1892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8A86C366-76D4-C1AF-BCE0-1FD2018EA920}"/>
              </a:ext>
            </a:extLst>
          </p:cNvPr>
          <p:cNvPicPr>
            <a:picLocks noChangeAspect="1"/>
          </p:cNvPicPr>
          <p:nvPr/>
        </p:nvPicPr>
        <p:blipFill>
          <a:blip r:embed="rId4">
            <a:extLst>
              <a:ext uri="{28A0092B-C50C-407E-A947-70E740481C1C}">
                <a14:useLocalDpi xmlns:a14="http://schemas.microsoft.com/office/drawing/2010/main" val="0"/>
              </a:ext>
            </a:extLst>
          </a:blip>
          <a:srcRect r="90417" b="69444"/>
          <a:stretch>
            <a:fillRect/>
          </a:stretch>
        </p:blipFill>
        <p:spPr bwMode="auto">
          <a:xfrm>
            <a:off x="0" y="0"/>
            <a:ext cx="1168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BEC5437A-A48E-04B6-293E-C7BE63C99F19}"/>
              </a:ext>
            </a:extLst>
          </p:cNvPr>
          <p:cNvPicPr>
            <a:picLocks noChangeAspect="1"/>
          </p:cNvPicPr>
          <p:nvPr/>
        </p:nvPicPr>
        <p:blipFill>
          <a:blip r:embed="rId5">
            <a:extLst>
              <a:ext uri="{28A0092B-C50C-407E-A947-70E740481C1C}">
                <a14:useLocalDpi xmlns:a14="http://schemas.microsoft.com/office/drawing/2010/main" val="0"/>
              </a:ext>
            </a:extLst>
          </a:blip>
          <a:srcRect t="5927" r="89375" b="55370"/>
          <a:stretch>
            <a:fillRect/>
          </a:stretch>
        </p:blipFill>
        <p:spPr bwMode="auto">
          <a:xfrm>
            <a:off x="0" y="406400"/>
            <a:ext cx="1295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F106EDA0-5DBC-C835-1B26-AA8AB34809B4}"/>
              </a:ext>
            </a:extLst>
          </p:cNvPr>
          <p:cNvPicPr>
            <a:picLocks noChangeAspect="1"/>
          </p:cNvPicPr>
          <p:nvPr/>
        </p:nvPicPr>
        <p:blipFill>
          <a:blip r:embed="rId6">
            <a:extLst>
              <a:ext uri="{28A0092B-C50C-407E-A947-70E740481C1C}">
                <a14:useLocalDpi xmlns:a14="http://schemas.microsoft.com/office/drawing/2010/main" val="0"/>
              </a:ext>
            </a:extLst>
          </a:blip>
          <a:srcRect t="25000" r="91042" b="45370"/>
          <a:stretch>
            <a:fillRect/>
          </a:stretch>
        </p:blipFill>
        <p:spPr bwMode="auto">
          <a:xfrm>
            <a:off x="0" y="1714500"/>
            <a:ext cx="1092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CC3C3FE2-0B25-DAE6-3B9D-788082CB1C95}"/>
              </a:ext>
            </a:extLst>
          </p:cNvPr>
          <p:cNvPicPr>
            <a:picLocks noChangeAspect="1"/>
          </p:cNvPicPr>
          <p:nvPr/>
        </p:nvPicPr>
        <p:blipFill>
          <a:blip r:embed="rId7">
            <a:extLst>
              <a:ext uri="{28A0092B-C50C-407E-A947-70E740481C1C}">
                <a14:useLocalDpi xmlns:a14="http://schemas.microsoft.com/office/drawing/2010/main" val="0"/>
              </a:ext>
            </a:extLst>
          </a:blip>
          <a:srcRect t="43147" r="88646" b="28889"/>
          <a:stretch>
            <a:fillRect/>
          </a:stretch>
        </p:blipFill>
        <p:spPr bwMode="auto">
          <a:xfrm>
            <a:off x="0" y="2959100"/>
            <a:ext cx="13843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AE94D6F0-34E8-21D0-3DE3-263084C9AB4B}"/>
              </a:ext>
            </a:extLst>
          </p:cNvPr>
          <p:cNvPicPr>
            <a:picLocks noChangeAspect="1"/>
          </p:cNvPicPr>
          <p:nvPr/>
        </p:nvPicPr>
        <p:blipFill>
          <a:blip r:embed="rId8">
            <a:extLst>
              <a:ext uri="{28A0092B-C50C-407E-A947-70E740481C1C}">
                <a14:useLocalDpi xmlns:a14="http://schemas.microsoft.com/office/drawing/2010/main" val="0"/>
              </a:ext>
            </a:extLst>
          </a:blip>
          <a:srcRect t="59261" r="89583" b="12592"/>
          <a:stretch>
            <a:fillRect/>
          </a:stretch>
        </p:blipFill>
        <p:spPr bwMode="auto">
          <a:xfrm>
            <a:off x="0" y="4064000"/>
            <a:ext cx="1270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2E0D5323-9319-AF3C-34E6-AFD5010856D5}"/>
              </a:ext>
            </a:extLst>
          </p:cNvPr>
          <p:cNvPicPr>
            <a:picLocks noChangeAspect="1"/>
          </p:cNvPicPr>
          <p:nvPr/>
        </p:nvPicPr>
        <p:blipFill>
          <a:blip r:embed="rId9">
            <a:extLst>
              <a:ext uri="{28A0092B-C50C-407E-A947-70E740481C1C}">
                <a14:useLocalDpi xmlns:a14="http://schemas.microsoft.com/office/drawing/2010/main" val="0"/>
              </a:ext>
            </a:extLst>
          </a:blip>
          <a:srcRect t="74815" r="90314"/>
          <a:stretch>
            <a:fillRect/>
          </a:stretch>
        </p:blipFill>
        <p:spPr bwMode="auto">
          <a:xfrm>
            <a:off x="0" y="5130800"/>
            <a:ext cx="11811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B2FB0572-2A97-8911-8126-FB5C5A316E32}"/>
              </a:ext>
            </a:extLst>
          </p:cNvPr>
          <p:cNvPicPr>
            <a:picLocks noChangeAspect="1"/>
          </p:cNvPicPr>
          <p:nvPr/>
        </p:nvPicPr>
        <p:blipFill>
          <a:blip r:embed="rId10">
            <a:extLst>
              <a:ext uri="{28A0092B-C50C-407E-A947-70E740481C1C}">
                <a14:useLocalDpi xmlns:a14="http://schemas.microsoft.com/office/drawing/2010/main" val="0"/>
              </a:ext>
            </a:extLst>
          </a:blip>
          <a:srcRect l="3645" t="62592" r="83646"/>
          <a:stretch>
            <a:fillRect/>
          </a:stretch>
        </p:blipFill>
        <p:spPr bwMode="auto">
          <a:xfrm>
            <a:off x="444500" y="4292600"/>
            <a:ext cx="1549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A16D8C27-500D-52D7-8013-E0CEA54B1D95}"/>
              </a:ext>
            </a:extLst>
          </p:cNvPr>
          <p:cNvPicPr>
            <a:picLocks noChangeAspect="1"/>
          </p:cNvPicPr>
          <p:nvPr/>
        </p:nvPicPr>
        <p:blipFill>
          <a:blip r:embed="rId11">
            <a:extLst>
              <a:ext uri="{28A0092B-C50C-407E-A947-70E740481C1C}">
                <a14:useLocalDpi xmlns:a14="http://schemas.microsoft.com/office/drawing/2010/main" val="0"/>
              </a:ext>
            </a:extLst>
          </a:blip>
          <a:srcRect l="3021" t="83704" r="85104"/>
          <a:stretch>
            <a:fillRect/>
          </a:stretch>
        </p:blipFill>
        <p:spPr bwMode="auto">
          <a:xfrm>
            <a:off x="368300" y="5740400"/>
            <a:ext cx="1447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6BAF975A-256C-AE22-AD83-536222439738}"/>
              </a:ext>
            </a:extLst>
          </p:cNvPr>
          <p:cNvPicPr>
            <a:picLocks noChangeAspect="1"/>
          </p:cNvPicPr>
          <p:nvPr/>
        </p:nvPicPr>
        <p:blipFill>
          <a:blip r:embed="rId12">
            <a:extLst>
              <a:ext uri="{28A0092B-C50C-407E-A947-70E740481C1C}">
                <a14:useLocalDpi xmlns:a14="http://schemas.microsoft.com/office/drawing/2010/main" val="0"/>
              </a:ext>
            </a:extLst>
          </a:blip>
          <a:srcRect l="11563" t="80927" r="78229"/>
          <a:stretch>
            <a:fillRect/>
          </a:stretch>
        </p:blipFill>
        <p:spPr bwMode="auto">
          <a:xfrm>
            <a:off x="1409700" y="5549900"/>
            <a:ext cx="1244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A0F0D21F-18A8-9E6C-9957-A109341BAFA9}"/>
              </a:ext>
            </a:extLst>
          </p:cNvPr>
          <p:cNvPicPr>
            <a:picLocks noChangeAspect="1"/>
          </p:cNvPicPr>
          <p:nvPr/>
        </p:nvPicPr>
        <p:blipFill>
          <a:blip r:embed="rId13">
            <a:extLst>
              <a:ext uri="{28A0092B-C50C-407E-A947-70E740481C1C}">
                <a14:useLocalDpi xmlns:a14="http://schemas.microsoft.com/office/drawing/2010/main" val="0"/>
              </a:ext>
            </a:extLst>
          </a:blip>
          <a:srcRect l="17708" t="86852" r="70625"/>
          <a:stretch>
            <a:fillRect/>
          </a:stretch>
        </p:blipFill>
        <p:spPr bwMode="auto">
          <a:xfrm>
            <a:off x="2159000" y="5956300"/>
            <a:ext cx="14224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a:extLst>
              <a:ext uri="{FF2B5EF4-FFF2-40B4-BE49-F238E27FC236}">
                <a16:creationId xmlns:a16="http://schemas.microsoft.com/office/drawing/2014/main" id="{67EA0185-4514-8B3B-689C-958E46863D87}"/>
              </a:ext>
            </a:extLst>
          </p:cNvPr>
          <p:cNvSpPr txBox="1"/>
          <p:nvPr/>
        </p:nvSpPr>
        <p:spPr>
          <a:xfrm>
            <a:off x="3188664" y="307477"/>
            <a:ext cx="6079836" cy="861774"/>
          </a:xfrm>
          <a:prstGeom prst="rect">
            <a:avLst/>
          </a:prstGeom>
          <a:solidFill>
            <a:srgbClr val="FFCCFF"/>
          </a:solidFill>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w="9525">
                  <a:solidFill>
                    <a:prstClr val="white"/>
                  </a:solidFill>
                  <a:prstDash val="solid"/>
                </a:ln>
                <a:solidFill>
                  <a:srgbClr val="C00000"/>
                </a:solidFill>
                <a:effectLst/>
                <a:uLnTx/>
                <a:uFillTx/>
                <a:latin typeface="Times New Roman" pitchFamily="18" charset="0"/>
                <a:ea typeface="华康海报体W12(P)" panose="040B0C00000000000000" pitchFamily="82" charset="-122"/>
                <a:cs typeface="Times New Roman" pitchFamily="18" charset="0"/>
              </a:rPr>
              <a:t>MỤC TIÊU BÀI HỌC</a:t>
            </a:r>
            <a:endParaRPr kumimoji="0" lang="zh-CN" altLang="en-US" sz="4800" b="1" i="0" u="none" strike="noStrike" kern="1200" cap="none" spc="-300" normalizeH="0" baseline="0" noProof="0" dirty="0">
              <a:ln w="9525">
                <a:solidFill>
                  <a:prstClr val="white"/>
                </a:solidFill>
                <a:prstDash val="solid"/>
              </a:ln>
              <a:solidFill>
                <a:srgbClr val="C00000"/>
              </a:solidFill>
              <a:effectLst/>
              <a:uLnTx/>
              <a:uFillTx/>
              <a:latin typeface="Times New Roman" pitchFamily="18" charset="0"/>
              <a:ea typeface="华康海报体W12(P)" panose="040B0C00000000000000" pitchFamily="82" charset="-122"/>
              <a:cs typeface="Times New Roman" pitchFamily="18" charset="0"/>
            </a:endParaRPr>
          </a:p>
        </p:txBody>
      </p:sp>
      <p:sp>
        <p:nvSpPr>
          <p:cNvPr id="26642" name="文本框 18">
            <a:extLst>
              <a:ext uri="{FF2B5EF4-FFF2-40B4-BE49-F238E27FC236}">
                <a16:creationId xmlns:a16="http://schemas.microsoft.com/office/drawing/2014/main" id="{DED89A1F-F6B8-DBFA-B863-B62321E9B2BA}"/>
              </a:ext>
            </a:extLst>
          </p:cNvPr>
          <p:cNvSpPr txBox="1">
            <a:spLocks noChangeArrowheads="1"/>
          </p:cNvSpPr>
          <p:nvPr/>
        </p:nvSpPr>
        <p:spPr bwMode="auto">
          <a:xfrm>
            <a:off x="1816100" y="1575012"/>
            <a:ext cx="96695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Giới thiệu được những thành tựu chủ yếu của văn hóa Trung Quốc từ thế kỷ VII đến giữa thế kỷ XIX (Nho giáo, sử học</a:t>
            </a:r>
            <a:r>
              <a:rPr kumimoji="0" lang="vi-VN" altLang="x-none"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x-none"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văn học</a:t>
            </a:r>
            <a:r>
              <a:rPr kumimoji="0" lang="vi-VN" altLang="x-none"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vi-VN" alt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0" name="文本框 19">
            <a:extLst>
              <a:ext uri="{FF2B5EF4-FFF2-40B4-BE49-F238E27FC236}">
                <a16:creationId xmlns:a16="http://schemas.microsoft.com/office/drawing/2014/main" id="{BC2353F5-E519-D64C-6CD2-E49F3CF03F1F}"/>
              </a:ext>
            </a:extLst>
          </p:cNvPr>
          <p:cNvSpPr txBox="1"/>
          <p:nvPr/>
        </p:nvSpPr>
        <p:spPr bwMode="auto">
          <a:xfrm>
            <a:off x="1816100" y="3592374"/>
            <a:ext cx="9669568"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XIX.</a:t>
            </a:r>
            <a:endParaRPr kumimoji="0" lang="zh-CN" alt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38149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B79D2DC-214B-05C7-D67E-52CA6FDAD411}"/>
              </a:ext>
            </a:extLst>
          </p:cNvPr>
          <p:cNvGrpSpPr>
            <a:grpSpLocks/>
          </p:cNvGrpSpPr>
          <p:nvPr/>
        </p:nvGrpSpPr>
        <p:grpSpPr bwMode="auto">
          <a:xfrm>
            <a:off x="1565564" y="1160463"/>
            <a:ext cx="9448800" cy="4360862"/>
            <a:chOff x="2525017" y="1160091"/>
            <a:chExt cx="7276190" cy="4361905"/>
          </a:xfrm>
        </p:grpSpPr>
        <p:pic>
          <p:nvPicPr>
            <p:cNvPr id="28675" name="图片 2">
              <a:extLst>
                <a:ext uri="{FF2B5EF4-FFF2-40B4-BE49-F238E27FC236}">
                  <a16:creationId xmlns:a16="http://schemas.microsoft.com/office/drawing/2014/main" id="{7617EC24-01AC-2B3C-81DA-A80954A212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5017" y="1160091"/>
              <a:ext cx="7276190" cy="43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EA9018F-437E-49F9-98D7-CDDE864EB90D}"/>
                </a:ext>
              </a:extLst>
            </p:cNvPr>
            <p:cNvSpPr txBox="1"/>
            <p:nvPr/>
          </p:nvSpPr>
          <p:spPr>
            <a:xfrm>
              <a:off x="2778462" y="3560675"/>
              <a:ext cx="5858421" cy="110826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Times New Roman" pitchFamily="18" charset="0"/>
                  <a:ea typeface="Amazone" panose="020B0500000000000000" pitchFamily="34" charset="-93"/>
                  <a:cs typeface="Times New Roman" pitchFamily="18" charset="0"/>
                </a:rPr>
                <a:t>1. </a:t>
              </a:r>
              <a:r>
                <a:rPr kumimoji="0" lang="en-US" sz="6600" b="1" i="0" u="none" strike="noStrike" kern="1200" cap="none" spc="0" normalizeH="0" baseline="0" noProof="0" dirty="0" err="1">
                  <a:ln>
                    <a:noFill/>
                  </a:ln>
                  <a:solidFill>
                    <a:srgbClr val="7030A0"/>
                  </a:solidFill>
                  <a:effectLst/>
                  <a:uLnTx/>
                  <a:uFillTx/>
                  <a:latin typeface="Times New Roman" pitchFamily="18" charset="0"/>
                  <a:ea typeface="Amazone" panose="020B0500000000000000" pitchFamily="34" charset="-93"/>
                  <a:cs typeface="Times New Roman" pitchFamily="18" charset="0"/>
                </a:rPr>
                <a:t>Nho</a:t>
              </a:r>
              <a:r>
                <a:rPr kumimoji="0" lang="en-US" sz="6600" b="1" i="0" u="none" strike="noStrike" kern="1200" cap="none" spc="0" normalizeH="0" baseline="0" noProof="0" dirty="0">
                  <a:ln>
                    <a:noFill/>
                  </a:ln>
                  <a:solidFill>
                    <a:srgbClr val="7030A0"/>
                  </a:solidFill>
                  <a:effectLst/>
                  <a:uLnTx/>
                  <a:uFillTx/>
                  <a:latin typeface="Times New Roman" pitchFamily="18" charset="0"/>
                  <a:ea typeface="Amazone" panose="020B0500000000000000" pitchFamily="34" charset="-93"/>
                  <a:cs typeface="Times New Roman" pitchFamily="18" charset="0"/>
                </a:rPr>
                <a:t> </a:t>
              </a:r>
              <a:r>
                <a:rPr kumimoji="0" lang="en-US" sz="6600" b="1" i="0" u="none" strike="noStrike" kern="1200" cap="none" spc="0" normalizeH="0" baseline="0" noProof="0" dirty="0" err="1">
                  <a:ln>
                    <a:noFill/>
                  </a:ln>
                  <a:solidFill>
                    <a:srgbClr val="7030A0"/>
                  </a:solidFill>
                  <a:effectLst/>
                  <a:uLnTx/>
                  <a:uFillTx/>
                  <a:latin typeface="Times New Roman" pitchFamily="18" charset="0"/>
                  <a:ea typeface="Amazone" panose="020B0500000000000000" pitchFamily="34" charset="-93"/>
                  <a:cs typeface="Times New Roman" pitchFamily="18" charset="0"/>
                </a:rPr>
                <a:t>giáo</a:t>
              </a:r>
              <a:endParaRPr kumimoji="0" lang="zh-CN" altLang="en-US" sz="6600" b="0" i="0" u="none" strike="noStrike" kern="1200" cap="none" spc="-150" normalizeH="0" baseline="0" noProof="0" dirty="0">
                <a:ln>
                  <a:noFill/>
                </a:ln>
                <a:solidFill>
                  <a:srgbClr val="7030A0"/>
                </a:solidFill>
                <a:effectLst/>
                <a:uLnTx/>
                <a:uFillTx/>
                <a:latin typeface="Times New Roman" pitchFamily="18" charset="0"/>
                <a:ea typeface="Amazone" panose="020B0500000000000000" pitchFamily="34" charset="-93"/>
                <a:cs typeface="Times New Roman" pitchFamily="18" charset="0"/>
              </a:endParaRPr>
            </a:p>
          </p:txBody>
        </p:sp>
      </p:grpSp>
    </p:spTree>
    <p:extLst>
      <p:ext uri="{BB962C8B-B14F-4D97-AF65-F5344CB8AC3E}">
        <p14:creationId xmlns:p14="http://schemas.microsoft.com/office/powerpoint/2010/main" val="21896590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7">
            <a:extLst>
              <a:ext uri="{FF2B5EF4-FFF2-40B4-BE49-F238E27FC236}">
                <a16:creationId xmlns:a16="http://schemas.microsoft.com/office/drawing/2014/main" id="{3582B86B-BF97-4986-B5E7-3EF41E0CF4DB}"/>
              </a:ext>
            </a:extLst>
          </p:cNvPr>
          <p:cNvSpPr/>
          <p:nvPr/>
        </p:nvSpPr>
        <p:spPr>
          <a:xfrm>
            <a:off x="426516" y="901928"/>
            <a:ext cx="2724336" cy="991918"/>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9Slide03 SFU Futura_12" panose="00000400000000000000" pitchFamily="2" charset="0"/>
                <a:ea typeface="+mn-ea"/>
                <a:cs typeface="Arial" panose="020B0604020202020204" pitchFamily="34" charset="0"/>
              </a:rPr>
              <a:t>Đọc thông tin mục</a:t>
            </a:r>
            <a:r>
              <a:rPr kumimoji="0" lang="en-US" sz="2400" b="1" i="0" u="none" strike="noStrike" kern="1200" cap="none" spc="0" normalizeH="0" noProof="0">
                <a:ln>
                  <a:noFill/>
                </a:ln>
                <a:solidFill>
                  <a:prstClr val="black"/>
                </a:solidFill>
                <a:effectLst/>
                <a:uLnTx/>
                <a:uFillTx/>
                <a:latin typeface="#9Slide03 SFU Futura_12" panose="00000400000000000000" pitchFamily="2" charset="0"/>
                <a:ea typeface="+mn-ea"/>
                <a:cs typeface="Arial" panose="020B0604020202020204" pitchFamily="34" charset="0"/>
              </a:rPr>
              <a:t> 1</a:t>
            </a:r>
            <a:r>
              <a:rPr kumimoji="0" lang="en-US" sz="2400" b="1" i="0" u="none" strike="noStrike" kern="1200" cap="none" spc="0" normalizeH="0" baseline="0" noProof="0">
                <a:ln>
                  <a:noFill/>
                </a:ln>
                <a:solidFill>
                  <a:prstClr val="black"/>
                </a:solidFill>
                <a:effectLst/>
                <a:uLnTx/>
                <a:uFillTx/>
                <a:latin typeface="#9Slide03 SFU Futura_12" panose="00000400000000000000" pitchFamily="2" charset="0"/>
                <a:ea typeface="+mn-ea"/>
                <a:cs typeface="Arial" panose="020B0604020202020204" pitchFamily="34" charset="0"/>
              </a:rPr>
              <a:t> SGK Tr.30</a:t>
            </a:r>
            <a:endPar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6096000" y="947656"/>
            <a:ext cx="2891578" cy="923330"/>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9Slide03 SFU Futura_12" panose="00000400000000000000" pitchFamily="2" charset="0"/>
                <a:ea typeface="+mn-ea"/>
                <a:cs typeface="Arial" panose="020B0604020202020204" pitchFamily="34" charset="0"/>
              </a:rPr>
              <a:t>Hoàn</a:t>
            </a:r>
            <a:r>
              <a:rPr kumimoji="0" lang="en-US" sz="2600" b="1" i="0" u="none" strike="noStrike" kern="1200" cap="none" spc="0" normalizeH="0" noProof="0">
                <a:ln>
                  <a:noFill/>
                </a:ln>
                <a:solidFill>
                  <a:srgbClr val="002060"/>
                </a:solidFill>
                <a:effectLst/>
                <a:uLnTx/>
                <a:uFillTx/>
                <a:latin typeface="#9Slide03 SFU Futura_12" panose="00000400000000000000" pitchFamily="2" charset="0"/>
                <a:ea typeface="+mn-ea"/>
                <a:cs typeface="Arial" panose="020B0604020202020204" pitchFamily="34" charset="0"/>
              </a:rPr>
              <a:t> thành phiếu học tập số 1</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1161791" y="1386879"/>
            <a:ext cx="511058" cy="5002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2315508" y="1397762"/>
            <a:ext cx="516488" cy="5449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Mind Map Stock Illustrations – 9,090 Mind Map Stock Illustrations, Vectors  &amp; Clipart - Dreamstim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9333" l="6250" r="61375">
                        <a14:foregroundMark x1="21750" y1="15556" x2="21750" y2="15556"/>
                        <a14:foregroundMark x1="31750" y1="29111" x2="31750" y2="29111"/>
                        <a14:foregroundMark x1="17500" y1="31556" x2="17500" y2="31556"/>
                        <a14:foregroundMark x1="13000" y1="36444" x2="12500" y2="40444"/>
                        <a14:foregroundMark x1="12500" y1="40889" x2="12500" y2="40889"/>
                        <a14:foregroundMark x1="12500" y1="40889" x2="14250" y2="47333"/>
                        <a14:foregroundMark x1="14625" y1="47333" x2="19250" y2="51333"/>
                        <a14:foregroundMark x1="19250" y1="51333" x2="22250" y2="51556"/>
                        <a14:foregroundMark x1="23625" y1="14222" x2="24625" y2="32444"/>
                        <a14:foregroundMark x1="39500" y1="24667" x2="45125" y2="30444"/>
                        <a14:foregroundMark x1="45125" y1="30889" x2="47625" y2="41556"/>
                        <a14:foregroundMark x1="53000" y1="44889" x2="53375" y2="42444"/>
                        <a14:foregroundMark x1="58500" y1="40889" x2="61375" y2="36000"/>
                        <a14:foregroundMark x1="44625" y1="59333" x2="44625" y2="59333"/>
                        <a14:foregroundMark x1="27125" y1="53556" x2="25750" y2="82667"/>
                        <a14:foregroundMark x1="34250" y1="67778" x2="29750" y2="84444"/>
                        <a14:foregroundMark x1="6875" y1="55778" x2="10375" y2="61333"/>
                        <a14:foregroundMark x1="9250" y1="72889" x2="15125" y2="71778"/>
                        <a14:foregroundMark x1="15500" y1="71778" x2="17250" y2="66444"/>
                        <a14:foregroundMark x1="20000" y1="82667" x2="10125" y2="99333"/>
                        <a14:foregroundMark x1="27500" y1="92667" x2="26000" y2="98667"/>
                        <a14:foregroundMark x1="47375" y1="60667" x2="49000" y2="63111"/>
                        <a14:foregroundMark x1="54625" y1="64667" x2="58875" y2="60667"/>
                        <a14:foregroundMark x1="55125" y1="72000" x2="50375" y2="74000"/>
                        <a14:foregroundMark x1="49125" y1="73333" x2="43250" y2="70000"/>
                        <a14:foregroundMark x1="43250" y1="70000" x2="40125" y2="64222"/>
                        <a14:foregroundMark x1="39125" y1="49111" x2="33375" y2="55778"/>
                        <a14:foregroundMark x1="41125" y1="43556" x2="38875" y2="40889"/>
                        <a14:foregroundMark x1="39500" y1="41111" x2="39500" y2="41111"/>
                        <a14:foregroundMark x1="33500" y1="27556" x2="34875" y2="30889"/>
                        <a14:foregroundMark x1="35625" y1="25333" x2="35625" y2="25333"/>
                        <a14:foregroundMark x1="35250" y1="26889" x2="35750" y2="31333"/>
                        <a14:foregroundMark x1="36125" y1="26889" x2="36000" y2="28889"/>
                        <a14:foregroundMark x1="16875" y1="28444" x2="16625" y2="29333"/>
                        <a14:foregroundMark x1="12625" y1="35556" x2="11750" y2="36889"/>
                      </a14:backgroundRemoval>
                    </a14:imgEffect>
                  </a14:imgLayer>
                </a14:imgProps>
              </a:ext>
              <a:ext uri="{28A0092B-C50C-407E-A947-70E740481C1C}">
                <a14:useLocalDpi xmlns:a14="http://schemas.microsoft.com/office/drawing/2010/main" val="0"/>
              </a:ext>
            </a:extLst>
          </a:blip>
          <a:srcRect r="36572"/>
          <a:stretch/>
        </p:blipFill>
        <p:spPr bwMode="auto">
          <a:xfrm>
            <a:off x="8408652" y="1342269"/>
            <a:ext cx="578926" cy="51341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1F2071E-DF8C-495C-8676-8F839E06F04F}"/>
              </a:ext>
            </a:extLst>
          </p:cNvPr>
          <p:cNvSpPr/>
          <p:nvPr/>
        </p:nvSpPr>
        <p:spPr>
          <a:xfrm>
            <a:off x="2289606" y="36031"/>
            <a:ext cx="742092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lang="en-US" sz="4400" b="1">
                <a:ln w="9525">
                  <a:solidFill>
                    <a:prstClr val="white"/>
                  </a:solidFill>
                  <a:prstDash val="solid"/>
                </a:ln>
                <a:solidFill>
                  <a:srgbClr val="C00000"/>
                </a:solidFill>
                <a:effectLst>
                  <a:outerShdw blurRad="12700" dist="38100" dir="2700000" algn="tl" rotWithShape="0">
                    <a:prstClr val="white">
                      <a:lumMod val="50000"/>
                    </a:prstClr>
                  </a:outerShdw>
                </a:effectLst>
                <a:latin typeface="#9Slide07 IcielKoni" pitchFamily="2" charset="0"/>
              </a:rPr>
              <a:t>HOẠT ĐỘNG CẶP ĐÔI</a:t>
            </a:r>
            <a:endParaRPr kumimoji="0" lang="en-US" sz="4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3497388" y="904038"/>
            <a:ext cx="2383486" cy="989808"/>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9Slide03 SFU Futura_12" panose="00000400000000000000" pitchFamily="2" charset="0"/>
                <a:ea typeface="+mn-ea"/>
                <a:cs typeface="Arial" panose="020B0604020202020204" pitchFamily="34" charset="0"/>
              </a:rPr>
              <a:t>Quan sát</a:t>
            </a:r>
            <a:r>
              <a:rPr kumimoji="0" lang="en-US" sz="2600" b="1" i="0" u="none" strike="noStrike" kern="1200" cap="none" spc="0" normalizeH="0" noProof="0">
                <a:ln>
                  <a:noFill/>
                </a:ln>
                <a:solidFill>
                  <a:srgbClr val="002060"/>
                </a:solidFill>
                <a:effectLst/>
                <a:uLnTx/>
                <a:uFillTx/>
                <a:latin typeface="#9Slide03 SFU Futura_12" panose="00000400000000000000" pitchFamily="2" charset="0"/>
                <a:ea typeface="+mn-ea"/>
                <a:cs typeface="Arial" panose="020B0604020202020204" pitchFamily="34" charset="0"/>
              </a:rPr>
              <a:t> kênh hình 7.1</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sp>
        <p:nvSpPr>
          <p:cNvPr id="42" name="Rectangle: Rounded Corners 7">
            <a:extLst>
              <a:ext uri="{FF2B5EF4-FFF2-40B4-BE49-F238E27FC236}">
                <a16:creationId xmlns:a16="http://schemas.microsoft.com/office/drawing/2014/main" id="{D5397E9F-57CE-4CBC-BF7D-C7F3ACC44961}"/>
              </a:ext>
            </a:extLst>
          </p:cNvPr>
          <p:cNvSpPr/>
          <p:nvPr/>
        </p:nvSpPr>
        <p:spPr>
          <a:xfrm>
            <a:off x="9232399" y="984028"/>
            <a:ext cx="2346836" cy="871653"/>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9Slide03 SFU Futura_12" panose="00000400000000000000" pitchFamily="2" charset="0"/>
                <a:ea typeface="+mn-ea"/>
                <a:cs typeface="Arial" panose="020B0604020202020204" pitchFamily="34" charset="0"/>
              </a:rPr>
              <a:t>Thời</a:t>
            </a:r>
            <a:r>
              <a:rPr kumimoji="0" lang="en-US" sz="2600" b="1" i="0" u="none" strike="noStrike" kern="1200" cap="none" spc="0" normalizeH="0" noProof="0">
                <a:ln>
                  <a:noFill/>
                </a:ln>
                <a:solidFill>
                  <a:srgbClr val="002060"/>
                </a:solidFill>
                <a:effectLst/>
                <a:uLnTx/>
                <a:uFillTx/>
                <a:latin typeface="#9Slide03 SFU Futura_12" panose="00000400000000000000" pitchFamily="2" charset="0"/>
                <a:ea typeface="+mn-ea"/>
                <a:cs typeface="Arial" panose="020B0604020202020204" pitchFamily="34" charset="0"/>
              </a:rPr>
              <a:t> gian: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noProof="0">
                <a:ln>
                  <a:noFill/>
                </a:ln>
                <a:solidFill>
                  <a:srgbClr val="002060"/>
                </a:solidFill>
                <a:effectLst/>
                <a:uLnTx/>
                <a:uFillTx/>
                <a:latin typeface="#9Slide03 SFU Futura_12" panose="00000400000000000000" pitchFamily="2" charset="0"/>
                <a:ea typeface="+mn-ea"/>
                <a:cs typeface="Arial" panose="020B0604020202020204" pitchFamily="34" charset="0"/>
              </a:rPr>
              <a:t>3 phút</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pic>
        <p:nvPicPr>
          <p:cNvPr id="24" name="Picture 4" descr="Avatar Cặp đôi Hoạt Hình Siêu Dễ Thương | Công cụ đồ họa PSD Tải xuống miễn  phí - Pikbest">
            <a:extLst>
              <a:ext uri="{FF2B5EF4-FFF2-40B4-BE49-F238E27FC236}">
                <a16:creationId xmlns:a16="http://schemas.microsoft.com/office/drawing/2014/main" id="{5C04886B-74E7-4FB2-A8C0-5D96387C9D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8069"/>
          <a:stretch/>
        </p:blipFill>
        <p:spPr bwMode="auto">
          <a:xfrm flipH="1">
            <a:off x="1907954" y="47414"/>
            <a:ext cx="1232477" cy="7913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7DB2955-242B-429E-995B-FF950F11FD0A}"/>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235275" y="3011556"/>
            <a:ext cx="4108661" cy="2745427"/>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a:extLst>
              <a:ext uri="{FF2B5EF4-FFF2-40B4-BE49-F238E27FC236}">
                <a16:creationId xmlns:a16="http://schemas.microsoft.com/office/drawing/2014/main" id="{B4151606-99DD-4555-8BDA-AB7C4D87D43D}"/>
              </a:ext>
            </a:extLst>
          </p:cNvPr>
          <p:cNvGraphicFramePr>
            <a:graphicFrameLocks noGrp="1"/>
          </p:cNvGraphicFramePr>
          <p:nvPr>
            <p:extLst>
              <p:ext uri="{D42A27DB-BD31-4B8C-83A1-F6EECF244321}">
                <p14:modId xmlns:p14="http://schemas.microsoft.com/office/powerpoint/2010/main" val="1188034649"/>
              </p:ext>
            </p:extLst>
          </p:nvPr>
        </p:nvGraphicFramePr>
        <p:xfrm>
          <a:off x="4433960" y="2539648"/>
          <a:ext cx="7643929" cy="3901440"/>
        </p:xfrm>
        <a:graphic>
          <a:graphicData uri="http://schemas.openxmlformats.org/drawingml/2006/table">
            <a:tbl>
              <a:tblPr firstRow="1" firstCol="1" bandRow="1">
                <a:tableStyleId>{5C22544A-7EE6-4342-B048-85BDC9FD1C3A}</a:tableStyleId>
              </a:tblPr>
              <a:tblGrid>
                <a:gridCol w="3110737">
                  <a:extLst>
                    <a:ext uri="{9D8B030D-6E8A-4147-A177-3AD203B41FA5}">
                      <a16:colId xmlns:a16="http://schemas.microsoft.com/office/drawing/2014/main" val="4113656941"/>
                    </a:ext>
                  </a:extLst>
                </a:gridCol>
                <a:gridCol w="4533192">
                  <a:extLst>
                    <a:ext uri="{9D8B030D-6E8A-4147-A177-3AD203B41FA5}">
                      <a16:colId xmlns:a16="http://schemas.microsoft.com/office/drawing/2014/main" val="864549950"/>
                    </a:ext>
                  </a:extLst>
                </a:gridCol>
              </a:tblGrid>
              <a:tr h="1599016">
                <a:tc>
                  <a:txBody>
                    <a:bodyPr/>
                    <a:lstStyle/>
                    <a:p>
                      <a:pPr algn="ctr">
                        <a:lnSpc>
                          <a:spcPct val="100000"/>
                        </a:lnSpc>
                      </a:pPr>
                      <a:endParaRPr lang="en-US" sz="320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US" sz="3200">
                          <a:solidFill>
                            <a:schemeClr val="tx1"/>
                          </a:solidFill>
                          <a:effectLst/>
                          <a:latin typeface="Times New Roman" panose="02020603050405020304" pitchFamily="18" charset="0"/>
                          <a:cs typeface="Times New Roman" panose="02020603050405020304" pitchFamily="18" charset="0"/>
                        </a:rPr>
                        <a:t>Nội dung cơ bản của Nho giáo</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pPr>
                      <a:r>
                        <a:rPr lang="en-US" sz="3200">
                          <a:solidFill>
                            <a:schemeClr val="tx1"/>
                          </a:solidFill>
                          <a:effectLst/>
                          <a:latin typeface="Times New Roman" panose="02020603050405020304" pitchFamily="18" charset="0"/>
                          <a:cs typeface="Times New Roman" panose="02020603050405020304" pitchFamily="18" charset="0"/>
                        </a:rPr>
                        <a:t>Nho giáo là hệ tư tưởng và đạo đức của giai cấp phong kiến Trung Quốc, vì:</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56499829"/>
                  </a:ext>
                </a:extLst>
              </a:tr>
              <a:tr h="1890659">
                <a:tc>
                  <a:txBody>
                    <a:bodyPr/>
                    <a:lstStyle/>
                    <a:p>
                      <a:pPr algn="just">
                        <a:lnSpc>
                          <a:spcPct val="100000"/>
                        </a:lnSpc>
                      </a:pPr>
                      <a:r>
                        <a:rPr lang="en-US" sz="3200" b="0">
                          <a:solidFill>
                            <a:schemeClr val="tx1"/>
                          </a:solidFill>
                          <a:effectLst/>
                          <a:latin typeface="Times New Roman" panose="02020603050405020304" pitchFamily="18" charset="0"/>
                          <a:cs typeface="Times New Roman" panose="02020603050405020304" pitchFamily="18" charset="0"/>
                        </a:rPr>
                        <a:t>-  Chủ trương dùng </a:t>
                      </a:r>
                      <a:r>
                        <a:rPr lang="en-US" sz="3200" b="0">
                          <a:solidFill>
                            <a:srgbClr val="FF0000"/>
                          </a:solidFill>
                          <a:effectLst/>
                          <a:latin typeface="Times New Roman" panose="02020603050405020304" pitchFamily="18" charset="0"/>
                          <a:cs typeface="Times New Roman" panose="02020603050405020304" pitchFamily="18" charset="0"/>
                        </a:rPr>
                        <a:t>……</a:t>
                      </a:r>
                      <a:r>
                        <a:rPr lang="en-US" sz="3200" b="0">
                          <a:solidFill>
                            <a:schemeClr val="tx1"/>
                          </a:solidFill>
                          <a:effectLst/>
                          <a:latin typeface="Times New Roman" panose="02020603050405020304" pitchFamily="18" charset="0"/>
                          <a:cs typeface="Times New Roman" panose="02020603050405020304" pitchFamily="18" charset="0"/>
                        </a:rPr>
                        <a:t> để cai trị và duy trì </a:t>
                      </a:r>
                      <a:r>
                        <a:rPr lang="en-US" sz="3200" b="0">
                          <a:solidFill>
                            <a:srgbClr val="FF0000"/>
                          </a:solidFill>
                          <a:effectLst/>
                          <a:latin typeface="Times New Roman" panose="02020603050405020304" pitchFamily="18" charset="0"/>
                          <a:cs typeface="Times New Roman" panose="02020603050405020304" pitchFamily="18" charset="0"/>
                        </a:rPr>
                        <a:t>.…</a:t>
                      </a:r>
                      <a:r>
                        <a:rPr lang="en-US" sz="3200" b="0">
                          <a:solidFill>
                            <a:schemeClr val="tx1"/>
                          </a:solidFill>
                          <a:effectLst/>
                          <a:latin typeface="Times New Roman" panose="02020603050405020304" pitchFamily="18" charset="0"/>
                          <a:cs typeface="Times New Roman" panose="02020603050405020304" pitchFamily="18" charset="0"/>
                        </a:rPr>
                        <a:t> xã hội.</a:t>
                      </a:r>
                      <a:endParaRPr lang="en-US" sz="3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3200" b="0">
                          <a:solidFill>
                            <a:schemeClr val="tx1"/>
                          </a:solidFill>
                          <a:effectLst/>
                          <a:latin typeface="Times New Roman" panose="02020603050405020304" pitchFamily="18" charset="0"/>
                          <a:cs typeface="Times New Roman" panose="02020603050405020304" pitchFamily="18" charset="0"/>
                        </a:rPr>
                        <a:t>Nho giáo chủ trương duy trì kỉ cương xã hội trên cơ sở phải tuân theo  </a:t>
                      </a:r>
                      <a:r>
                        <a:rPr lang="en-US" sz="3200" b="0">
                          <a:solidFill>
                            <a:srgbClr val="FF0000"/>
                          </a:solidFill>
                          <a:effectLst/>
                          <a:latin typeface="Times New Roman" panose="02020603050405020304" pitchFamily="18" charset="0"/>
                          <a:cs typeface="Times New Roman" panose="02020603050405020304" pitchFamily="18" charset="0"/>
                        </a:rPr>
                        <a:t>……,</a:t>
                      </a:r>
                      <a:r>
                        <a:rPr lang="en-US" sz="3200" b="0">
                          <a:solidFill>
                            <a:schemeClr val="tx1"/>
                          </a:solidFill>
                          <a:effectLst/>
                          <a:latin typeface="Times New Roman" panose="02020603050405020304" pitchFamily="18" charset="0"/>
                          <a:cs typeface="Times New Roman" panose="02020603050405020304" pitchFamily="18" charset="0"/>
                        </a:rPr>
                        <a:t> </a:t>
                      </a:r>
                      <a:r>
                        <a:rPr lang="en-US" sz="3200" b="0">
                          <a:solidFill>
                            <a:srgbClr val="FF0000"/>
                          </a:solidFill>
                          <a:effectLst/>
                          <a:latin typeface="Times New Roman" panose="02020603050405020304" pitchFamily="18" charset="0"/>
                          <a:cs typeface="Times New Roman" panose="02020603050405020304" pitchFamily="18" charset="0"/>
                        </a:rPr>
                        <a:t>…..., …..…, </a:t>
                      </a:r>
                      <a:r>
                        <a:rPr lang="en-US" sz="3200" b="0">
                          <a:solidFill>
                            <a:schemeClr val="tx1"/>
                          </a:solidFill>
                          <a:effectLst/>
                          <a:latin typeface="Times New Roman" panose="02020603050405020304" pitchFamily="18" charset="0"/>
                          <a:cs typeface="Times New Roman" panose="02020603050405020304" pitchFamily="18" charset="0"/>
                        </a:rPr>
                        <a:t>Tứ đức.</a:t>
                      </a:r>
                      <a:endParaRPr lang="en-US" sz="3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287500"/>
                  </a:ext>
                </a:extLst>
              </a:tr>
            </a:tbl>
          </a:graphicData>
        </a:graphic>
      </p:graphicFrame>
      <p:sp>
        <p:nvSpPr>
          <p:cNvPr id="33" name="TextBox 32">
            <a:extLst>
              <a:ext uri="{FF2B5EF4-FFF2-40B4-BE49-F238E27FC236}">
                <a16:creationId xmlns:a16="http://schemas.microsoft.com/office/drawing/2014/main" id="{D8FAC6A4-CFE7-4CC4-8AEA-3403D596D774}"/>
              </a:ext>
            </a:extLst>
          </p:cNvPr>
          <p:cNvSpPr txBox="1"/>
          <p:nvPr/>
        </p:nvSpPr>
        <p:spPr>
          <a:xfrm>
            <a:off x="6466121" y="1991549"/>
            <a:ext cx="4108661" cy="548099"/>
          </a:xfrm>
          <a:prstGeom prst="rect">
            <a:avLst/>
          </a:prstGeom>
          <a:noFill/>
          <a:ln>
            <a:noFill/>
          </a:ln>
        </p:spPr>
        <p:txBody>
          <a:bodyPr wrap="square">
            <a:spAutoFit/>
          </a:bodyPr>
          <a:lstStyle/>
          <a:p>
            <a:pPr algn="ctr">
              <a:lnSpc>
                <a:spcPct val="115000"/>
              </a:lnSpc>
            </a:pPr>
            <a:r>
              <a:rPr lang="en-US" sz="2800" b="1">
                <a:solidFill>
                  <a:srgbClr val="000000"/>
                </a:solidFill>
                <a:effectLst/>
                <a:latin typeface="Times New Roman" panose="02020603050405020304" pitchFamily="18" charset="0"/>
                <a:ea typeface="Arial" panose="020B0604020202020204" pitchFamily="34" charset="0"/>
              </a:rPr>
              <a:t>PHIẾU HỌC TẬP SỐ 1</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46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heel(1)">
                                      <p:cBhvr>
                                        <p:cTn id="16" dur="2000"/>
                                        <p:tgtEl>
                                          <p:spTgt spid="42"/>
                                        </p:tgtEl>
                                      </p:cBhvr>
                                    </p:animEffect>
                                  </p:childTnLst>
                                </p:cTn>
                              </p:par>
                              <p:par>
                                <p:cTn id="17" presetID="21" presetClass="entr" presetSubtype="1"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heel(1)">
                                      <p:cBhvr>
                                        <p:cTn id="19" dur="2000"/>
                                        <p:tgtEl>
                                          <p:spTgt spid="61"/>
                                        </p:tgtEl>
                                      </p:cBhvr>
                                    </p:animEffect>
                                  </p:childTnLst>
                                </p:cTn>
                              </p:par>
                              <p:par>
                                <p:cTn id="20" presetID="21" presetClass="entr" presetSubtype="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2000"/>
                                        <p:tgtEl>
                                          <p:spTgt spid="28"/>
                                        </p:tgtEl>
                                      </p:cBhvr>
                                    </p:animEffect>
                                  </p:childTnLst>
                                </p:cTn>
                              </p:par>
                              <p:par>
                                <p:cTn id="23" presetID="21" presetClass="entr" presetSubtype="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80">
                                          <p:stCondLst>
                                            <p:cond delay="0"/>
                                          </p:stCondLst>
                                        </p:cTn>
                                        <p:tgtEl>
                                          <p:spTgt spid="2"/>
                                        </p:tgtEl>
                                      </p:cBhvr>
                                    </p:animEffect>
                                    <p:anim calcmode="lin" valueType="num">
                                      <p:cBhvr>
                                        <p:cTn id="4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2" dur="26">
                                          <p:stCondLst>
                                            <p:cond delay="650"/>
                                          </p:stCondLst>
                                        </p:cTn>
                                        <p:tgtEl>
                                          <p:spTgt spid="2"/>
                                        </p:tgtEl>
                                      </p:cBhvr>
                                      <p:to x="100000" y="60000"/>
                                    </p:animScale>
                                    <p:animScale>
                                      <p:cBhvr>
                                        <p:cTn id="53" dur="166" decel="50000">
                                          <p:stCondLst>
                                            <p:cond delay="676"/>
                                          </p:stCondLst>
                                        </p:cTn>
                                        <p:tgtEl>
                                          <p:spTgt spid="2"/>
                                        </p:tgtEl>
                                      </p:cBhvr>
                                      <p:to x="100000" y="100000"/>
                                    </p:animScale>
                                    <p:animScale>
                                      <p:cBhvr>
                                        <p:cTn id="54" dur="26">
                                          <p:stCondLst>
                                            <p:cond delay="1312"/>
                                          </p:stCondLst>
                                        </p:cTn>
                                        <p:tgtEl>
                                          <p:spTgt spid="2"/>
                                        </p:tgtEl>
                                      </p:cBhvr>
                                      <p:to x="100000" y="80000"/>
                                    </p:animScale>
                                    <p:animScale>
                                      <p:cBhvr>
                                        <p:cTn id="55" dur="166" decel="50000">
                                          <p:stCondLst>
                                            <p:cond delay="1338"/>
                                          </p:stCondLst>
                                        </p:cTn>
                                        <p:tgtEl>
                                          <p:spTgt spid="2"/>
                                        </p:tgtEl>
                                      </p:cBhvr>
                                      <p:to x="100000" y="100000"/>
                                    </p:animScale>
                                    <p:animScale>
                                      <p:cBhvr>
                                        <p:cTn id="56" dur="26">
                                          <p:stCondLst>
                                            <p:cond delay="1642"/>
                                          </p:stCondLst>
                                        </p:cTn>
                                        <p:tgtEl>
                                          <p:spTgt spid="2"/>
                                        </p:tgtEl>
                                      </p:cBhvr>
                                      <p:to x="100000" y="90000"/>
                                    </p:animScale>
                                    <p:animScale>
                                      <p:cBhvr>
                                        <p:cTn id="57" dur="166" decel="50000">
                                          <p:stCondLst>
                                            <p:cond delay="1668"/>
                                          </p:stCondLst>
                                        </p:cTn>
                                        <p:tgtEl>
                                          <p:spTgt spid="2"/>
                                        </p:tgtEl>
                                      </p:cBhvr>
                                      <p:to x="100000" y="100000"/>
                                    </p:animScale>
                                    <p:animScale>
                                      <p:cBhvr>
                                        <p:cTn id="58" dur="26">
                                          <p:stCondLst>
                                            <p:cond delay="1808"/>
                                          </p:stCondLst>
                                        </p:cTn>
                                        <p:tgtEl>
                                          <p:spTgt spid="2"/>
                                        </p:tgtEl>
                                      </p:cBhvr>
                                      <p:to x="100000" y="95000"/>
                                    </p:animScale>
                                    <p:animScale>
                                      <p:cBhvr>
                                        <p:cTn id="59" dur="166" decel="50000">
                                          <p:stCondLst>
                                            <p:cond delay="1834"/>
                                          </p:stCondLst>
                                        </p:cTn>
                                        <p:tgtEl>
                                          <p:spTgt spid="2"/>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80">
                                          <p:stCondLst>
                                            <p:cond delay="0"/>
                                          </p:stCondLst>
                                        </p:cTn>
                                        <p:tgtEl>
                                          <p:spTgt spid="33"/>
                                        </p:tgtEl>
                                      </p:cBhvr>
                                    </p:animEffect>
                                    <p:anim calcmode="lin" valueType="num">
                                      <p:cBhvr>
                                        <p:cTn id="6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8" dur="26">
                                          <p:stCondLst>
                                            <p:cond delay="650"/>
                                          </p:stCondLst>
                                        </p:cTn>
                                        <p:tgtEl>
                                          <p:spTgt spid="33"/>
                                        </p:tgtEl>
                                      </p:cBhvr>
                                      <p:to x="100000" y="60000"/>
                                    </p:animScale>
                                    <p:animScale>
                                      <p:cBhvr>
                                        <p:cTn id="69" dur="166" decel="50000">
                                          <p:stCondLst>
                                            <p:cond delay="676"/>
                                          </p:stCondLst>
                                        </p:cTn>
                                        <p:tgtEl>
                                          <p:spTgt spid="33"/>
                                        </p:tgtEl>
                                      </p:cBhvr>
                                      <p:to x="100000" y="100000"/>
                                    </p:animScale>
                                    <p:animScale>
                                      <p:cBhvr>
                                        <p:cTn id="70" dur="26">
                                          <p:stCondLst>
                                            <p:cond delay="1312"/>
                                          </p:stCondLst>
                                        </p:cTn>
                                        <p:tgtEl>
                                          <p:spTgt spid="33"/>
                                        </p:tgtEl>
                                      </p:cBhvr>
                                      <p:to x="100000" y="80000"/>
                                    </p:animScale>
                                    <p:animScale>
                                      <p:cBhvr>
                                        <p:cTn id="71" dur="166" decel="50000">
                                          <p:stCondLst>
                                            <p:cond delay="1338"/>
                                          </p:stCondLst>
                                        </p:cTn>
                                        <p:tgtEl>
                                          <p:spTgt spid="33"/>
                                        </p:tgtEl>
                                      </p:cBhvr>
                                      <p:to x="100000" y="100000"/>
                                    </p:animScale>
                                    <p:animScale>
                                      <p:cBhvr>
                                        <p:cTn id="72" dur="26">
                                          <p:stCondLst>
                                            <p:cond delay="1642"/>
                                          </p:stCondLst>
                                        </p:cTn>
                                        <p:tgtEl>
                                          <p:spTgt spid="33"/>
                                        </p:tgtEl>
                                      </p:cBhvr>
                                      <p:to x="100000" y="90000"/>
                                    </p:animScale>
                                    <p:animScale>
                                      <p:cBhvr>
                                        <p:cTn id="73" dur="166" decel="50000">
                                          <p:stCondLst>
                                            <p:cond delay="1668"/>
                                          </p:stCondLst>
                                        </p:cTn>
                                        <p:tgtEl>
                                          <p:spTgt spid="33"/>
                                        </p:tgtEl>
                                      </p:cBhvr>
                                      <p:to x="100000" y="100000"/>
                                    </p:animScale>
                                    <p:animScale>
                                      <p:cBhvr>
                                        <p:cTn id="74" dur="26">
                                          <p:stCondLst>
                                            <p:cond delay="1808"/>
                                          </p:stCondLst>
                                        </p:cTn>
                                        <p:tgtEl>
                                          <p:spTgt spid="33"/>
                                        </p:tgtEl>
                                      </p:cBhvr>
                                      <p:to x="100000" y="95000"/>
                                    </p:animScale>
                                    <p:animScale>
                                      <p:cBhvr>
                                        <p:cTn id="75"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32" grpId="0" animBg="1"/>
      <p:bldP spid="42" grpId="0" animBg="1"/>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1126</Words>
  <Application>Microsoft Office PowerPoint</Application>
  <PresentationFormat>Widescreen</PresentationFormat>
  <Paragraphs>201</Paragraphs>
  <Slides>32</Slides>
  <Notes>15</Notes>
  <HiddenSlides>0</HiddenSlides>
  <MMClips>5</MMClips>
  <ScaleCrop>false</ScaleCrop>
  <HeadingPairs>
    <vt:vector size="6" baseType="variant">
      <vt:variant>
        <vt:lpstr>Fonts Used</vt:lpstr>
      </vt:variant>
      <vt:variant>
        <vt:i4>26</vt:i4>
      </vt:variant>
      <vt:variant>
        <vt:lpstr>Theme</vt:lpstr>
      </vt:variant>
      <vt:variant>
        <vt:i4>7</vt:i4>
      </vt:variant>
      <vt:variant>
        <vt:lpstr>Slide Titles</vt:lpstr>
      </vt:variant>
      <vt:variant>
        <vt:i4>32</vt:i4>
      </vt:variant>
    </vt:vector>
  </HeadingPairs>
  <TitlesOfParts>
    <vt:vector size="65" baseType="lpstr">
      <vt:lpstr>DengXian</vt:lpstr>
      <vt:lpstr>DengXian Light</vt:lpstr>
      <vt:lpstr>Microsoft YaHei</vt:lpstr>
      <vt:lpstr>#9Slide03 Arima Madurai Black</vt:lpstr>
      <vt:lpstr>#9Slide03 Arima Madurai ExtraBo</vt:lpstr>
      <vt:lpstr>#9Slide03 BoosterNextFYBlack</vt:lpstr>
      <vt:lpstr>#9Slide03 Roboto Condensed</vt:lpstr>
      <vt:lpstr>#9Slide03 SFU Futura_03</vt:lpstr>
      <vt:lpstr>#9Slide03 SFU Futura_12</vt:lpstr>
      <vt:lpstr>#9Slide04 AdrianeSwash</vt:lpstr>
      <vt:lpstr>#9Slide05 Great Vibes</vt:lpstr>
      <vt:lpstr>#9Slide07 IcielBaliho Script</vt:lpstr>
      <vt:lpstr>#9Slide07 IcielKoni</vt:lpstr>
      <vt:lpstr>Agency FB</vt:lpstr>
      <vt:lpstr>Arial</vt:lpstr>
      <vt:lpstr>Calibri</vt:lpstr>
      <vt:lpstr>Calibri Light</vt:lpstr>
      <vt:lpstr>Jua</vt:lpstr>
      <vt:lpstr>Lato Regular</vt:lpstr>
      <vt:lpstr>Quicksand Medium</vt:lpstr>
      <vt:lpstr>Roboto Condensed Light</vt:lpstr>
      <vt:lpstr>Times New Roman</vt:lpstr>
      <vt:lpstr>小白</vt:lpstr>
      <vt:lpstr>汉仪书魂体简</vt:lpstr>
      <vt:lpstr>汉仪劲楷简</vt:lpstr>
      <vt:lpstr>汉仪程行简</vt:lpstr>
      <vt:lpstr>Office Theme</vt:lpstr>
      <vt:lpstr>Nature Activities Binder by Slidesgo</vt:lpstr>
      <vt:lpstr>5_Office Theme</vt:lpstr>
      <vt:lpstr>1_Office Theme</vt:lpstr>
      <vt:lpstr>Office 主题</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2024-11-23T15:08:51Z</dcterms:created>
  <dcterms:modified xsi:type="dcterms:W3CDTF">2024-11-24T01:39:26Z</dcterms:modified>
</cp:coreProperties>
</file>