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74" r:id="rId2"/>
    <p:sldId id="266" r:id="rId3"/>
    <p:sldId id="275" r:id="rId4"/>
    <p:sldId id="257" r:id="rId5"/>
    <p:sldId id="258" r:id="rId6"/>
    <p:sldId id="256" r:id="rId7"/>
    <p:sldId id="259" r:id="rId8"/>
    <p:sldId id="260" r:id="rId9"/>
    <p:sldId id="261" r:id="rId10"/>
    <p:sldId id="262" r:id="rId11"/>
    <p:sldId id="264" r:id="rId12"/>
    <p:sldId id="265" r:id="rId13"/>
    <p:sldId id="267" r:id="rId14"/>
    <p:sldId id="268" r:id="rId15"/>
    <p:sldId id="269" r:id="rId16"/>
    <p:sldId id="270" r:id="rId17"/>
    <p:sldId id="271" r:id="rId18"/>
    <p:sldId id="272" r:id="rId19"/>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97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Thi Hue" userId="892c18eb-a198-4497-ae4a-cd7965ffc8c1" providerId="ADAL" clId="{8CEB513D-997D-4067-9541-794213B2D584}"/>
    <pc:docChg chg="custSel modSld">
      <pc:chgData name="Nguyen Thi Hue" userId="892c18eb-a198-4497-ae4a-cd7965ffc8c1" providerId="ADAL" clId="{8CEB513D-997D-4067-9541-794213B2D584}" dt="2024-03-25T02:13:12.022" v="132" actId="20577"/>
      <pc:docMkLst>
        <pc:docMk/>
      </pc:docMkLst>
      <pc:sldChg chg="modSp mod">
        <pc:chgData name="Nguyen Thi Hue" userId="892c18eb-a198-4497-ae4a-cd7965ffc8c1" providerId="ADAL" clId="{8CEB513D-997D-4067-9541-794213B2D584}" dt="2024-03-25T02:13:12.022" v="132" actId="20577"/>
        <pc:sldMkLst>
          <pc:docMk/>
          <pc:sldMk cId="529687652" sldId="274"/>
        </pc:sldMkLst>
        <pc:spChg chg="mod">
          <ac:chgData name="Nguyen Thi Hue" userId="892c18eb-a198-4497-ae4a-cd7965ffc8c1" providerId="ADAL" clId="{8CEB513D-997D-4067-9541-794213B2D584}" dt="2024-03-25T02:13:12.022" v="132" actId="20577"/>
          <ac:spMkLst>
            <pc:docMk/>
            <pc:sldMk cId="529687652" sldId="274"/>
            <ac:spMk id="4"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976D43-54E8-4006-B5E6-BBB3649F5AB6}" type="doc">
      <dgm:prSet loTypeId="urn:microsoft.com/office/officeart/2005/8/layout/hProcess3" loCatId="process" qsTypeId="urn:microsoft.com/office/officeart/2005/8/quickstyle/3d1" qsCatId="3D" csTypeId="urn:microsoft.com/office/officeart/2005/8/colors/colorful5" csCatId="colorful" phldr="1"/>
      <dgm:spPr/>
    </dgm:pt>
    <dgm:pt modelId="{C6BF9596-F130-4A1E-B69D-C2FE8BEB22D3}">
      <dgm:prSet phldrT="[Text]"/>
      <dgm:spPr/>
      <dgm:t>
        <a:bodyPr/>
        <a:lstStyle/>
        <a:p>
          <a:r>
            <a:rPr lang="vi-VN" b="1"/>
            <a:t>Trướ</a:t>
          </a:r>
          <a:r>
            <a:rPr lang="en-US" b="1"/>
            <a:t>c khi xảy ra</a:t>
          </a:r>
          <a:endParaRPr lang="en-US" b="1" dirty="0"/>
        </a:p>
      </dgm:t>
    </dgm:pt>
    <dgm:pt modelId="{77112600-444C-4427-8196-49B9E6C25185}" type="parTrans" cxnId="{143901ED-7F73-490B-A6E9-469816DC794A}">
      <dgm:prSet/>
      <dgm:spPr/>
      <dgm:t>
        <a:bodyPr/>
        <a:lstStyle/>
        <a:p>
          <a:endParaRPr lang="en-US"/>
        </a:p>
      </dgm:t>
    </dgm:pt>
    <dgm:pt modelId="{771DA705-7C77-4F41-9956-FB4525C9D335}" type="sibTrans" cxnId="{143901ED-7F73-490B-A6E9-469816DC794A}">
      <dgm:prSet/>
      <dgm:spPr/>
      <dgm:t>
        <a:bodyPr/>
        <a:lstStyle/>
        <a:p>
          <a:endParaRPr lang="en-US"/>
        </a:p>
      </dgm:t>
    </dgm:pt>
    <dgm:pt modelId="{462B5C68-9F95-4157-9761-3DCBED907E37}">
      <dgm:prSet phldrT="[Text]"/>
      <dgm:spPr/>
      <dgm:t>
        <a:bodyPr/>
        <a:lstStyle/>
        <a:p>
          <a:r>
            <a:rPr lang="en-US" b="1" dirty="0" err="1"/>
            <a:t>Khi</a:t>
          </a:r>
          <a:r>
            <a:rPr lang="en-US" b="1" dirty="0"/>
            <a:t> </a:t>
          </a:r>
          <a:r>
            <a:rPr lang="en-US" b="1" dirty="0" err="1"/>
            <a:t>xảy</a:t>
          </a:r>
          <a:r>
            <a:rPr lang="en-US" b="1" dirty="0"/>
            <a:t> </a:t>
          </a:r>
          <a:r>
            <a:rPr lang="en-US" b="1" dirty="0" err="1"/>
            <a:t>ra</a:t>
          </a:r>
          <a:endParaRPr lang="en-US" b="1" dirty="0"/>
        </a:p>
      </dgm:t>
    </dgm:pt>
    <dgm:pt modelId="{C82A123A-51AB-4367-A319-5EBF1F624FD3}" type="parTrans" cxnId="{AADB4613-03A2-4145-BDD4-910FCB829FB3}">
      <dgm:prSet/>
      <dgm:spPr/>
      <dgm:t>
        <a:bodyPr/>
        <a:lstStyle/>
        <a:p>
          <a:endParaRPr lang="en-US"/>
        </a:p>
      </dgm:t>
    </dgm:pt>
    <dgm:pt modelId="{8EE7C7FE-81BE-47E1-ABC8-5DD6701919C3}" type="sibTrans" cxnId="{AADB4613-03A2-4145-BDD4-910FCB829FB3}">
      <dgm:prSet/>
      <dgm:spPr/>
      <dgm:t>
        <a:bodyPr/>
        <a:lstStyle/>
        <a:p>
          <a:endParaRPr lang="en-US"/>
        </a:p>
      </dgm:t>
    </dgm:pt>
    <dgm:pt modelId="{E5FD52A2-4AF9-4767-9804-10139864BF06}">
      <dgm:prSet phldrT="[Text]"/>
      <dgm:spPr/>
      <dgm:t>
        <a:bodyPr/>
        <a:lstStyle/>
        <a:p>
          <a:r>
            <a:rPr lang="en-US" b="1">
              <a:latin typeface="+mj-lt"/>
            </a:rPr>
            <a:t>Sau khi xảy ra</a:t>
          </a:r>
          <a:endParaRPr lang="en-US" b="1" dirty="0">
            <a:latin typeface="+mj-lt"/>
          </a:endParaRPr>
        </a:p>
      </dgm:t>
    </dgm:pt>
    <dgm:pt modelId="{D1469109-FB14-4622-8A4C-6A2160BCDEC1}" type="parTrans" cxnId="{337DFDFB-6557-49E5-BA13-47118744C537}">
      <dgm:prSet/>
      <dgm:spPr/>
      <dgm:t>
        <a:bodyPr/>
        <a:lstStyle/>
        <a:p>
          <a:endParaRPr lang="en-US"/>
        </a:p>
      </dgm:t>
    </dgm:pt>
    <dgm:pt modelId="{B20E3519-A397-40E5-8D08-21658E45D5FC}" type="sibTrans" cxnId="{337DFDFB-6557-49E5-BA13-47118744C537}">
      <dgm:prSet/>
      <dgm:spPr/>
      <dgm:t>
        <a:bodyPr/>
        <a:lstStyle/>
        <a:p>
          <a:endParaRPr lang="en-US"/>
        </a:p>
      </dgm:t>
    </dgm:pt>
    <dgm:pt modelId="{4ED239EA-7879-43EB-9FE4-8F15E916F16B}" type="pres">
      <dgm:prSet presAssocID="{2C976D43-54E8-4006-B5E6-BBB3649F5AB6}" presName="Name0" presStyleCnt="0">
        <dgm:presLayoutVars>
          <dgm:dir/>
          <dgm:animLvl val="lvl"/>
          <dgm:resizeHandles val="exact"/>
        </dgm:presLayoutVars>
      </dgm:prSet>
      <dgm:spPr/>
    </dgm:pt>
    <dgm:pt modelId="{AF228CE8-91BF-4622-B4D0-177665611BE7}" type="pres">
      <dgm:prSet presAssocID="{2C976D43-54E8-4006-B5E6-BBB3649F5AB6}" presName="dummy" presStyleCnt="0"/>
      <dgm:spPr/>
    </dgm:pt>
    <dgm:pt modelId="{ED9CAA88-BB9F-4BB8-A8C1-97FD12F00602}" type="pres">
      <dgm:prSet presAssocID="{2C976D43-54E8-4006-B5E6-BBB3649F5AB6}" presName="linH" presStyleCnt="0"/>
      <dgm:spPr/>
    </dgm:pt>
    <dgm:pt modelId="{ED91D603-BE2D-44E8-A17D-38B4FDBC3DF6}" type="pres">
      <dgm:prSet presAssocID="{2C976D43-54E8-4006-B5E6-BBB3649F5AB6}" presName="padding1" presStyleCnt="0"/>
      <dgm:spPr/>
    </dgm:pt>
    <dgm:pt modelId="{EDACE31E-B14D-49AA-B0C7-860C88288674}" type="pres">
      <dgm:prSet presAssocID="{C6BF9596-F130-4A1E-B69D-C2FE8BEB22D3}" presName="linV" presStyleCnt="0"/>
      <dgm:spPr/>
    </dgm:pt>
    <dgm:pt modelId="{3E9F2395-E9C7-4156-9A58-3FD6E6D57B82}" type="pres">
      <dgm:prSet presAssocID="{C6BF9596-F130-4A1E-B69D-C2FE8BEB22D3}" presName="spVertical1" presStyleCnt="0"/>
      <dgm:spPr/>
    </dgm:pt>
    <dgm:pt modelId="{3ABEF156-6847-4FF7-9BED-2DF5A183B789}" type="pres">
      <dgm:prSet presAssocID="{C6BF9596-F130-4A1E-B69D-C2FE8BEB22D3}" presName="parTx" presStyleLbl="revTx" presStyleIdx="0" presStyleCnt="3">
        <dgm:presLayoutVars>
          <dgm:chMax val="0"/>
          <dgm:chPref val="0"/>
          <dgm:bulletEnabled val="1"/>
        </dgm:presLayoutVars>
      </dgm:prSet>
      <dgm:spPr/>
    </dgm:pt>
    <dgm:pt modelId="{FF218324-91F4-4E97-B42B-463677BFD588}" type="pres">
      <dgm:prSet presAssocID="{C6BF9596-F130-4A1E-B69D-C2FE8BEB22D3}" presName="spVertical2" presStyleCnt="0"/>
      <dgm:spPr/>
    </dgm:pt>
    <dgm:pt modelId="{D0590150-DB4F-4E64-BB7E-0532A958944F}" type="pres">
      <dgm:prSet presAssocID="{C6BF9596-F130-4A1E-B69D-C2FE8BEB22D3}" presName="spVertical3" presStyleCnt="0"/>
      <dgm:spPr/>
    </dgm:pt>
    <dgm:pt modelId="{F37E270B-DB24-49B2-A85F-5B0852F1CFF1}" type="pres">
      <dgm:prSet presAssocID="{771DA705-7C77-4F41-9956-FB4525C9D335}" presName="space" presStyleCnt="0"/>
      <dgm:spPr/>
    </dgm:pt>
    <dgm:pt modelId="{88226D3B-7EDE-4858-8168-30252014081E}" type="pres">
      <dgm:prSet presAssocID="{462B5C68-9F95-4157-9761-3DCBED907E37}" presName="linV" presStyleCnt="0"/>
      <dgm:spPr/>
    </dgm:pt>
    <dgm:pt modelId="{F8665D4E-165E-4CB3-954D-B5E5E693A553}" type="pres">
      <dgm:prSet presAssocID="{462B5C68-9F95-4157-9761-3DCBED907E37}" presName="spVertical1" presStyleCnt="0"/>
      <dgm:spPr/>
    </dgm:pt>
    <dgm:pt modelId="{5EF6CE85-1DAD-44BB-A3DF-58E0E3E43E78}" type="pres">
      <dgm:prSet presAssocID="{462B5C68-9F95-4157-9761-3DCBED907E37}" presName="parTx" presStyleLbl="revTx" presStyleIdx="1" presStyleCnt="3">
        <dgm:presLayoutVars>
          <dgm:chMax val="0"/>
          <dgm:chPref val="0"/>
          <dgm:bulletEnabled val="1"/>
        </dgm:presLayoutVars>
      </dgm:prSet>
      <dgm:spPr/>
    </dgm:pt>
    <dgm:pt modelId="{8D8731AA-55CE-491F-8551-32BC4FB81879}" type="pres">
      <dgm:prSet presAssocID="{462B5C68-9F95-4157-9761-3DCBED907E37}" presName="spVertical2" presStyleCnt="0"/>
      <dgm:spPr/>
    </dgm:pt>
    <dgm:pt modelId="{0741F871-6C37-405F-9A17-704DE6232376}" type="pres">
      <dgm:prSet presAssocID="{462B5C68-9F95-4157-9761-3DCBED907E37}" presName="spVertical3" presStyleCnt="0"/>
      <dgm:spPr/>
    </dgm:pt>
    <dgm:pt modelId="{24C57934-4203-4E6F-A600-0F713ADE74D0}" type="pres">
      <dgm:prSet presAssocID="{8EE7C7FE-81BE-47E1-ABC8-5DD6701919C3}" presName="space" presStyleCnt="0"/>
      <dgm:spPr/>
    </dgm:pt>
    <dgm:pt modelId="{A9300B11-234A-44C5-AFF9-3EAC44AE9A0B}" type="pres">
      <dgm:prSet presAssocID="{E5FD52A2-4AF9-4767-9804-10139864BF06}" presName="linV" presStyleCnt="0"/>
      <dgm:spPr/>
    </dgm:pt>
    <dgm:pt modelId="{DF8D0147-16B3-4C89-93BF-8B242217BFD9}" type="pres">
      <dgm:prSet presAssocID="{E5FD52A2-4AF9-4767-9804-10139864BF06}" presName="spVertical1" presStyleCnt="0"/>
      <dgm:spPr/>
    </dgm:pt>
    <dgm:pt modelId="{4DF99CF0-E177-4C7F-AF43-22D673F832A1}" type="pres">
      <dgm:prSet presAssocID="{E5FD52A2-4AF9-4767-9804-10139864BF06}" presName="parTx" presStyleLbl="revTx" presStyleIdx="2" presStyleCnt="3">
        <dgm:presLayoutVars>
          <dgm:chMax val="0"/>
          <dgm:chPref val="0"/>
          <dgm:bulletEnabled val="1"/>
        </dgm:presLayoutVars>
      </dgm:prSet>
      <dgm:spPr/>
    </dgm:pt>
    <dgm:pt modelId="{6F58681C-35A5-491D-84AE-3947093AA85C}" type="pres">
      <dgm:prSet presAssocID="{E5FD52A2-4AF9-4767-9804-10139864BF06}" presName="spVertical2" presStyleCnt="0"/>
      <dgm:spPr/>
    </dgm:pt>
    <dgm:pt modelId="{B238D810-531C-4F02-9329-9E97874A00E9}" type="pres">
      <dgm:prSet presAssocID="{E5FD52A2-4AF9-4767-9804-10139864BF06}" presName="spVertical3" presStyleCnt="0"/>
      <dgm:spPr/>
    </dgm:pt>
    <dgm:pt modelId="{A0686520-F112-47DF-924E-C4219F6B271F}" type="pres">
      <dgm:prSet presAssocID="{2C976D43-54E8-4006-B5E6-BBB3649F5AB6}" presName="padding2" presStyleCnt="0"/>
      <dgm:spPr/>
    </dgm:pt>
    <dgm:pt modelId="{4A886574-E160-480C-A1BE-F7898DE9C4CB}" type="pres">
      <dgm:prSet presAssocID="{2C976D43-54E8-4006-B5E6-BBB3649F5AB6}" presName="negArrow" presStyleCnt="0"/>
      <dgm:spPr/>
    </dgm:pt>
    <dgm:pt modelId="{ECA53082-B045-450C-AB6D-D67AF987790E}" type="pres">
      <dgm:prSet presAssocID="{2C976D43-54E8-4006-B5E6-BBB3649F5AB6}" presName="backgroundArrow" presStyleLbl="node1" presStyleIdx="0" presStyleCnt="1" custLinFactNeighborX="6758" custLinFactNeighborY="-70891"/>
      <dgm:spPr>
        <a:solidFill>
          <a:srgbClr val="FF0000">
            <a:alpha val="50000"/>
          </a:srgbClr>
        </a:solidFill>
      </dgm:spPr>
    </dgm:pt>
  </dgm:ptLst>
  <dgm:cxnLst>
    <dgm:cxn modelId="{63BE190A-540A-4316-81A6-6B178C53F02F}" type="presOf" srcId="{E5FD52A2-4AF9-4767-9804-10139864BF06}" destId="{4DF99CF0-E177-4C7F-AF43-22D673F832A1}" srcOrd="0" destOrd="0" presId="urn:microsoft.com/office/officeart/2005/8/layout/hProcess3"/>
    <dgm:cxn modelId="{AADB4613-03A2-4145-BDD4-910FCB829FB3}" srcId="{2C976D43-54E8-4006-B5E6-BBB3649F5AB6}" destId="{462B5C68-9F95-4157-9761-3DCBED907E37}" srcOrd="1" destOrd="0" parTransId="{C82A123A-51AB-4367-A319-5EBF1F624FD3}" sibTransId="{8EE7C7FE-81BE-47E1-ABC8-5DD6701919C3}"/>
    <dgm:cxn modelId="{6E0F034F-9253-4FE1-9248-D6B024014025}" type="presOf" srcId="{462B5C68-9F95-4157-9761-3DCBED907E37}" destId="{5EF6CE85-1DAD-44BB-A3DF-58E0E3E43E78}" srcOrd="0" destOrd="0" presId="urn:microsoft.com/office/officeart/2005/8/layout/hProcess3"/>
    <dgm:cxn modelId="{7D787895-1319-4593-996D-7DE7B8DEC6FD}" type="presOf" srcId="{C6BF9596-F130-4A1E-B69D-C2FE8BEB22D3}" destId="{3ABEF156-6847-4FF7-9BED-2DF5A183B789}" srcOrd="0" destOrd="0" presId="urn:microsoft.com/office/officeart/2005/8/layout/hProcess3"/>
    <dgm:cxn modelId="{2AF2A5C9-3ACE-400C-B5D8-73216A584E33}" type="presOf" srcId="{2C976D43-54E8-4006-B5E6-BBB3649F5AB6}" destId="{4ED239EA-7879-43EB-9FE4-8F15E916F16B}" srcOrd="0" destOrd="0" presId="urn:microsoft.com/office/officeart/2005/8/layout/hProcess3"/>
    <dgm:cxn modelId="{143901ED-7F73-490B-A6E9-469816DC794A}" srcId="{2C976D43-54E8-4006-B5E6-BBB3649F5AB6}" destId="{C6BF9596-F130-4A1E-B69D-C2FE8BEB22D3}" srcOrd="0" destOrd="0" parTransId="{77112600-444C-4427-8196-49B9E6C25185}" sibTransId="{771DA705-7C77-4F41-9956-FB4525C9D335}"/>
    <dgm:cxn modelId="{337DFDFB-6557-49E5-BA13-47118744C537}" srcId="{2C976D43-54E8-4006-B5E6-BBB3649F5AB6}" destId="{E5FD52A2-4AF9-4767-9804-10139864BF06}" srcOrd="2" destOrd="0" parTransId="{D1469109-FB14-4622-8A4C-6A2160BCDEC1}" sibTransId="{B20E3519-A397-40E5-8D08-21658E45D5FC}"/>
    <dgm:cxn modelId="{9EBD6D07-98A0-4641-A6B4-51873BAA5779}" type="presParOf" srcId="{4ED239EA-7879-43EB-9FE4-8F15E916F16B}" destId="{AF228CE8-91BF-4622-B4D0-177665611BE7}" srcOrd="0" destOrd="0" presId="urn:microsoft.com/office/officeart/2005/8/layout/hProcess3"/>
    <dgm:cxn modelId="{E7E2CD46-6BDC-4EB0-AFEA-ACA984A7C435}" type="presParOf" srcId="{4ED239EA-7879-43EB-9FE4-8F15E916F16B}" destId="{ED9CAA88-BB9F-4BB8-A8C1-97FD12F00602}" srcOrd="1" destOrd="0" presId="urn:microsoft.com/office/officeart/2005/8/layout/hProcess3"/>
    <dgm:cxn modelId="{FBF61A2F-EB8C-4B6A-B242-746B10490376}" type="presParOf" srcId="{ED9CAA88-BB9F-4BB8-A8C1-97FD12F00602}" destId="{ED91D603-BE2D-44E8-A17D-38B4FDBC3DF6}" srcOrd="0" destOrd="0" presId="urn:microsoft.com/office/officeart/2005/8/layout/hProcess3"/>
    <dgm:cxn modelId="{9FFFC464-E5B4-438E-BE90-7030621169C5}" type="presParOf" srcId="{ED9CAA88-BB9F-4BB8-A8C1-97FD12F00602}" destId="{EDACE31E-B14D-49AA-B0C7-860C88288674}" srcOrd="1" destOrd="0" presId="urn:microsoft.com/office/officeart/2005/8/layout/hProcess3"/>
    <dgm:cxn modelId="{94751132-B928-48FE-83EA-A3F5E6A4F69E}" type="presParOf" srcId="{EDACE31E-B14D-49AA-B0C7-860C88288674}" destId="{3E9F2395-E9C7-4156-9A58-3FD6E6D57B82}" srcOrd="0" destOrd="0" presId="urn:microsoft.com/office/officeart/2005/8/layout/hProcess3"/>
    <dgm:cxn modelId="{C986F5EE-9877-4E53-B553-D31E651E06A3}" type="presParOf" srcId="{EDACE31E-B14D-49AA-B0C7-860C88288674}" destId="{3ABEF156-6847-4FF7-9BED-2DF5A183B789}" srcOrd="1" destOrd="0" presId="urn:microsoft.com/office/officeart/2005/8/layout/hProcess3"/>
    <dgm:cxn modelId="{F5DD973C-DF76-488C-A13B-FEC88C58D9A7}" type="presParOf" srcId="{EDACE31E-B14D-49AA-B0C7-860C88288674}" destId="{FF218324-91F4-4E97-B42B-463677BFD588}" srcOrd="2" destOrd="0" presId="urn:microsoft.com/office/officeart/2005/8/layout/hProcess3"/>
    <dgm:cxn modelId="{14564FB6-5393-468D-80F9-0A366E1F763D}" type="presParOf" srcId="{EDACE31E-B14D-49AA-B0C7-860C88288674}" destId="{D0590150-DB4F-4E64-BB7E-0532A958944F}" srcOrd="3" destOrd="0" presId="urn:microsoft.com/office/officeart/2005/8/layout/hProcess3"/>
    <dgm:cxn modelId="{01FD137C-0EAA-40C8-82B5-0F6387546D4F}" type="presParOf" srcId="{ED9CAA88-BB9F-4BB8-A8C1-97FD12F00602}" destId="{F37E270B-DB24-49B2-A85F-5B0852F1CFF1}" srcOrd="2" destOrd="0" presId="urn:microsoft.com/office/officeart/2005/8/layout/hProcess3"/>
    <dgm:cxn modelId="{2654F43F-9AC0-4ED1-AB69-7EE0D494F674}" type="presParOf" srcId="{ED9CAA88-BB9F-4BB8-A8C1-97FD12F00602}" destId="{88226D3B-7EDE-4858-8168-30252014081E}" srcOrd="3" destOrd="0" presId="urn:microsoft.com/office/officeart/2005/8/layout/hProcess3"/>
    <dgm:cxn modelId="{B4BDCBB3-8367-48A3-9173-6DE5B6326E14}" type="presParOf" srcId="{88226D3B-7EDE-4858-8168-30252014081E}" destId="{F8665D4E-165E-4CB3-954D-B5E5E693A553}" srcOrd="0" destOrd="0" presId="urn:microsoft.com/office/officeart/2005/8/layout/hProcess3"/>
    <dgm:cxn modelId="{66018BDB-5DC3-462F-8AD3-6AE231B69C06}" type="presParOf" srcId="{88226D3B-7EDE-4858-8168-30252014081E}" destId="{5EF6CE85-1DAD-44BB-A3DF-58E0E3E43E78}" srcOrd="1" destOrd="0" presId="urn:microsoft.com/office/officeart/2005/8/layout/hProcess3"/>
    <dgm:cxn modelId="{ED07C911-E3A6-49D4-B20F-13CF1E4A65FF}" type="presParOf" srcId="{88226D3B-7EDE-4858-8168-30252014081E}" destId="{8D8731AA-55CE-491F-8551-32BC4FB81879}" srcOrd="2" destOrd="0" presId="urn:microsoft.com/office/officeart/2005/8/layout/hProcess3"/>
    <dgm:cxn modelId="{D5F04DE4-40E1-438E-8D9A-90FB758C50ED}" type="presParOf" srcId="{88226D3B-7EDE-4858-8168-30252014081E}" destId="{0741F871-6C37-405F-9A17-704DE6232376}" srcOrd="3" destOrd="0" presId="urn:microsoft.com/office/officeart/2005/8/layout/hProcess3"/>
    <dgm:cxn modelId="{279E5B57-3B6F-4B25-AE7D-3D17C5F6ABDC}" type="presParOf" srcId="{ED9CAA88-BB9F-4BB8-A8C1-97FD12F00602}" destId="{24C57934-4203-4E6F-A600-0F713ADE74D0}" srcOrd="4" destOrd="0" presId="urn:microsoft.com/office/officeart/2005/8/layout/hProcess3"/>
    <dgm:cxn modelId="{DEAB4091-9B4B-4B28-A7C9-DC2F0F3EC09C}" type="presParOf" srcId="{ED9CAA88-BB9F-4BB8-A8C1-97FD12F00602}" destId="{A9300B11-234A-44C5-AFF9-3EAC44AE9A0B}" srcOrd="5" destOrd="0" presId="urn:microsoft.com/office/officeart/2005/8/layout/hProcess3"/>
    <dgm:cxn modelId="{6FEB099F-5B3D-4BA2-BF02-0FD9CC22B614}" type="presParOf" srcId="{A9300B11-234A-44C5-AFF9-3EAC44AE9A0B}" destId="{DF8D0147-16B3-4C89-93BF-8B242217BFD9}" srcOrd="0" destOrd="0" presId="urn:microsoft.com/office/officeart/2005/8/layout/hProcess3"/>
    <dgm:cxn modelId="{8647966A-F26F-46CF-B5EE-2D38913E2A2C}" type="presParOf" srcId="{A9300B11-234A-44C5-AFF9-3EAC44AE9A0B}" destId="{4DF99CF0-E177-4C7F-AF43-22D673F832A1}" srcOrd="1" destOrd="0" presId="urn:microsoft.com/office/officeart/2005/8/layout/hProcess3"/>
    <dgm:cxn modelId="{49D8A09C-BF03-4E42-8CA6-BC72C3FB8982}" type="presParOf" srcId="{A9300B11-234A-44C5-AFF9-3EAC44AE9A0B}" destId="{6F58681C-35A5-491D-84AE-3947093AA85C}" srcOrd="2" destOrd="0" presId="urn:microsoft.com/office/officeart/2005/8/layout/hProcess3"/>
    <dgm:cxn modelId="{596B4921-931F-4EEE-AD8F-F74893AD4361}" type="presParOf" srcId="{A9300B11-234A-44C5-AFF9-3EAC44AE9A0B}" destId="{B238D810-531C-4F02-9329-9E97874A00E9}" srcOrd="3" destOrd="0" presId="urn:microsoft.com/office/officeart/2005/8/layout/hProcess3"/>
    <dgm:cxn modelId="{EE8FC1A8-AFF4-4423-954B-2C5606157BD1}" type="presParOf" srcId="{ED9CAA88-BB9F-4BB8-A8C1-97FD12F00602}" destId="{A0686520-F112-47DF-924E-C4219F6B271F}" srcOrd="6" destOrd="0" presId="urn:microsoft.com/office/officeart/2005/8/layout/hProcess3"/>
    <dgm:cxn modelId="{38BCF91B-6768-49FF-8B8E-D08268C86D6E}" type="presParOf" srcId="{ED9CAA88-BB9F-4BB8-A8C1-97FD12F00602}" destId="{4A886574-E160-480C-A1BE-F7898DE9C4CB}" srcOrd="7" destOrd="0" presId="urn:microsoft.com/office/officeart/2005/8/layout/hProcess3"/>
    <dgm:cxn modelId="{8B1817D1-A0B1-42AD-9412-594D3325D208}" type="presParOf" srcId="{ED9CAA88-BB9F-4BB8-A8C1-97FD12F00602}" destId="{ECA53082-B045-450C-AB6D-D67AF987790E}" srcOrd="8"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A53082-B045-450C-AB6D-D67AF987790E}">
      <dsp:nvSpPr>
        <dsp:cNvPr id="0" name=""/>
        <dsp:cNvSpPr/>
      </dsp:nvSpPr>
      <dsp:spPr>
        <a:xfrm>
          <a:off x="0" y="0"/>
          <a:ext cx="5092504" cy="864000"/>
        </a:xfrm>
        <a:prstGeom prst="rightArrow">
          <a:avLst/>
        </a:prstGeom>
        <a:solidFill>
          <a:srgbClr val="FF0000">
            <a:alpha val="50000"/>
          </a:srgbClr>
        </a:soli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DF99CF0-E177-4C7F-AF43-22D673F832A1}">
      <dsp:nvSpPr>
        <dsp:cNvPr id="0" name=""/>
        <dsp:cNvSpPr/>
      </dsp:nvSpPr>
      <dsp:spPr>
        <a:xfrm>
          <a:off x="3556996" y="234165"/>
          <a:ext cx="1310424" cy="43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1920" rIns="0" bIns="121920" numCol="1" spcCol="1270" anchor="ctr" anchorCtr="0">
          <a:noAutofit/>
        </a:bodyPr>
        <a:lstStyle/>
        <a:p>
          <a:pPr marL="0" lvl="0" indent="0" algn="ctr" defTabSz="533400">
            <a:lnSpc>
              <a:spcPct val="90000"/>
            </a:lnSpc>
            <a:spcBef>
              <a:spcPct val="0"/>
            </a:spcBef>
            <a:spcAft>
              <a:spcPct val="35000"/>
            </a:spcAft>
            <a:buNone/>
          </a:pPr>
          <a:r>
            <a:rPr lang="en-US" sz="1200" b="1" kern="1200">
              <a:latin typeface="+mj-lt"/>
            </a:rPr>
            <a:t>Sau khi xảy ra</a:t>
          </a:r>
          <a:endParaRPr lang="en-US" sz="1200" b="1" kern="1200" dirty="0">
            <a:latin typeface="+mj-lt"/>
          </a:endParaRPr>
        </a:p>
      </dsp:txBody>
      <dsp:txXfrm>
        <a:off x="3556996" y="234165"/>
        <a:ext cx="1310424" cy="432000"/>
      </dsp:txXfrm>
    </dsp:sp>
    <dsp:sp modelId="{5EF6CE85-1DAD-44BB-A3DF-58E0E3E43E78}">
      <dsp:nvSpPr>
        <dsp:cNvPr id="0" name=""/>
        <dsp:cNvSpPr/>
      </dsp:nvSpPr>
      <dsp:spPr>
        <a:xfrm>
          <a:off x="1984487" y="234165"/>
          <a:ext cx="1310424" cy="43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1920" rIns="0" bIns="121920" numCol="1" spcCol="1270" anchor="ctr" anchorCtr="0">
          <a:noAutofit/>
        </a:bodyPr>
        <a:lstStyle/>
        <a:p>
          <a:pPr marL="0" lvl="0" indent="0" algn="ctr" defTabSz="533400">
            <a:lnSpc>
              <a:spcPct val="90000"/>
            </a:lnSpc>
            <a:spcBef>
              <a:spcPct val="0"/>
            </a:spcBef>
            <a:spcAft>
              <a:spcPct val="35000"/>
            </a:spcAft>
            <a:buNone/>
          </a:pPr>
          <a:r>
            <a:rPr lang="en-US" sz="1200" b="1" kern="1200" dirty="0" err="1"/>
            <a:t>Khi</a:t>
          </a:r>
          <a:r>
            <a:rPr lang="en-US" sz="1200" b="1" kern="1200" dirty="0"/>
            <a:t> </a:t>
          </a:r>
          <a:r>
            <a:rPr lang="en-US" sz="1200" b="1" kern="1200" dirty="0" err="1"/>
            <a:t>xảy</a:t>
          </a:r>
          <a:r>
            <a:rPr lang="en-US" sz="1200" b="1" kern="1200" dirty="0"/>
            <a:t> </a:t>
          </a:r>
          <a:r>
            <a:rPr lang="en-US" sz="1200" b="1" kern="1200" dirty="0" err="1"/>
            <a:t>ra</a:t>
          </a:r>
          <a:endParaRPr lang="en-US" sz="1200" b="1" kern="1200" dirty="0"/>
        </a:p>
      </dsp:txBody>
      <dsp:txXfrm>
        <a:off x="1984487" y="234165"/>
        <a:ext cx="1310424" cy="432000"/>
      </dsp:txXfrm>
    </dsp:sp>
    <dsp:sp modelId="{3ABEF156-6847-4FF7-9BED-2DF5A183B789}">
      <dsp:nvSpPr>
        <dsp:cNvPr id="0" name=""/>
        <dsp:cNvSpPr/>
      </dsp:nvSpPr>
      <dsp:spPr>
        <a:xfrm>
          <a:off x="411977" y="234165"/>
          <a:ext cx="1310424" cy="43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1920" rIns="0" bIns="121920" numCol="1" spcCol="1270" anchor="ctr" anchorCtr="0">
          <a:noAutofit/>
        </a:bodyPr>
        <a:lstStyle/>
        <a:p>
          <a:pPr marL="0" lvl="0" indent="0" algn="ctr" defTabSz="533400">
            <a:lnSpc>
              <a:spcPct val="90000"/>
            </a:lnSpc>
            <a:spcBef>
              <a:spcPct val="0"/>
            </a:spcBef>
            <a:spcAft>
              <a:spcPct val="35000"/>
            </a:spcAft>
            <a:buNone/>
          </a:pPr>
          <a:r>
            <a:rPr lang="vi-VN" sz="1200" b="1" kern="1200"/>
            <a:t>Trướ</a:t>
          </a:r>
          <a:r>
            <a:rPr lang="en-US" sz="1200" b="1" kern="1200"/>
            <a:t>c khi xảy ra</a:t>
          </a:r>
          <a:endParaRPr lang="en-US" sz="1200" b="1" kern="1200" dirty="0"/>
        </a:p>
      </dsp:txBody>
      <dsp:txXfrm>
        <a:off x="411977" y="234165"/>
        <a:ext cx="1310424" cy="4320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7072"/>
          </a:xfrm>
          <a:prstGeom prst="rect">
            <a:avLst/>
          </a:prstGeom>
        </p:spPr>
        <p:txBody>
          <a:bodyPr vert="horz" lIns="92930" tIns="46465" rIns="92930" bIns="46465" rtlCol="0"/>
          <a:lstStyle>
            <a:lvl1pPr algn="r">
              <a:defRPr sz="1200"/>
            </a:lvl1pPr>
          </a:lstStyle>
          <a:p>
            <a:fld id="{996EA58B-FC83-4162-8DFA-54B0DDB0B2D7}" type="datetimeFigureOut">
              <a:rPr lang="en-US" smtClean="0"/>
              <a:t>3/25/2024</a:t>
            </a:fld>
            <a:endParaRPr lang="en-US"/>
          </a:p>
        </p:txBody>
      </p:sp>
      <p:sp>
        <p:nvSpPr>
          <p:cNvPr id="4" name="Footer Placeholder 3"/>
          <p:cNvSpPr>
            <a:spLocks noGrp="1"/>
          </p:cNvSpPr>
          <p:nvPr>
            <p:ph type="ftr" sz="quarter" idx="2"/>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30"/>
            <a:ext cx="3013763" cy="467071"/>
          </a:xfrm>
          <a:prstGeom prst="rect">
            <a:avLst/>
          </a:prstGeom>
        </p:spPr>
        <p:txBody>
          <a:bodyPr vert="horz" lIns="92930" tIns="46465" rIns="92930" bIns="46465" rtlCol="0" anchor="b"/>
          <a:lstStyle>
            <a:lvl1pPr algn="r">
              <a:defRPr sz="1200"/>
            </a:lvl1pPr>
          </a:lstStyle>
          <a:p>
            <a:fld id="{09350B48-24B8-4E27-81B0-95A0AF120E41}" type="slidenum">
              <a:rPr lang="en-US" smtClean="0"/>
              <a:t>‹#›</a:t>
            </a:fld>
            <a:endParaRPr lang="en-US"/>
          </a:p>
        </p:txBody>
      </p:sp>
    </p:spTree>
    <p:extLst>
      <p:ext uri="{BB962C8B-B14F-4D97-AF65-F5344CB8AC3E}">
        <p14:creationId xmlns:p14="http://schemas.microsoft.com/office/powerpoint/2010/main" val="722830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449B642A-8B42-487C-84A3-E0BDE160C065}" type="datetimeFigureOut">
              <a:rPr lang="en-US" smtClean="0"/>
              <a:t>3/25/2024</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142845D3-CC2E-4602-BC21-8325BD95179F}" type="slidenum">
              <a:rPr lang="en-US" smtClean="0"/>
              <a:t>‹#›</a:t>
            </a:fld>
            <a:endParaRPr lang="en-US"/>
          </a:p>
        </p:txBody>
      </p:sp>
    </p:spTree>
    <p:extLst>
      <p:ext uri="{BB962C8B-B14F-4D97-AF65-F5344CB8AC3E}">
        <p14:creationId xmlns:p14="http://schemas.microsoft.com/office/powerpoint/2010/main" val="2574702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2845D3-CC2E-4602-BC21-8325BD95179F}" type="slidenum">
              <a:rPr lang="en-US" smtClean="0"/>
              <a:t>1</a:t>
            </a:fld>
            <a:endParaRPr lang="en-US"/>
          </a:p>
        </p:txBody>
      </p:sp>
    </p:spTree>
    <p:extLst>
      <p:ext uri="{BB962C8B-B14F-4D97-AF65-F5344CB8AC3E}">
        <p14:creationId xmlns:p14="http://schemas.microsoft.com/office/powerpoint/2010/main" val="3069251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2845D3-CC2E-4602-BC21-8325BD95179F}" type="slidenum">
              <a:rPr lang="en-US" smtClean="0"/>
              <a:t>11</a:t>
            </a:fld>
            <a:endParaRPr lang="en-US"/>
          </a:p>
        </p:txBody>
      </p:sp>
    </p:spTree>
    <p:extLst>
      <p:ext uri="{BB962C8B-B14F-4D97-AF65-F5344CB8AC3E}">
        <p14:creationId xmlns:p14="http://schemas.microsoft.com/office/powerpoint/2010/main" val="2168937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2845D3-CC2E-4602-BC21-8325BD95179F}" type="slidenum">
              <a:rPr lang="en-US" smtClean="0"/>
              <a:t>12</a:t>
            </a:fld>
            <a:endParaRPr lang="en-US"/>
          </a:p>
        </p:txBody>
      </p:sp>
    </p:spTree>
    <p:extLst>
      <p:ext uri="{BB962C8B-B14F-4D97-AF65-F5344CB8AC3E}">
        <p14:creationId xmlns:p14="http://schemas.microsoft.com/office/powerpoint/2010/main" val="1923609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2845D3-CC2E-4602-BC21-8325BD95179F}" type="slidenum">
              <a:rPr lang="en-US" smtClean="0"/>
              <a:t>13</a:t>
            </a:fld>
            <a:endParaRPr lang="en-US"/>
          </a:p>
        </p:txBody>
      </p:sp>
    </p:spTree>
    <p:extLst>
      <p:ext uri="{BB962C8B-B14F-4D97-AF65-F5344CB8AC3E}">
        <p14:creationId xmlns:p14="http://schemas.microsoft.com/office/powerpoint/2010/main" val="1223236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2845D3-CC2E-4602-BC21-8325BD95179F}" type="slidenum">
              <a:rPr lang="en-US" smtClean="0"/>
              <a:t>14</a:t>
            </a:fld>
            <a:endParaRPr lang="en-US"/>
          </a:p>
        </p:txBody>
      </p:sp>
    </p:spTree>
    <p:extLst>
      <p:ext uri="{BB962C8B-B14F-4D97-AF65-F5344CB8AC3E}">
        <p14:creationId xmlns:p14="http://schemas.microsoft.com/office/powerpoint/2010/main" val="2320890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2845D3-CC2E-4602-BC21-8325BD95179F}" type="slidenum">
              <a:rPr lang="en-US" smtClean="0"/>
              <a:t>15</a:t>
            </a:fld>
            <a:endParaRPr lang="en-US"/>
          </a:p>
        </p:txBody>
      </p:sp>
    </p:spTree>
    <p:extLst>
      <p:ext uri="{BB962C8B-B14F-4D97-AF65-F5344CB8AC3E}">
        <p14:creationId xmlns:p14="http://schemas.microsoft.com/office/powerpoint/2010/main" val="1837407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2845D3-CC2E-4602-BC21-8325BD95179F}" type="slidenum">
              <a:rPr lang="en-US" smtClean="0"/>
              <a:t>16</a:t>
            </a:fld>
            <a:endParaRPr lang="en-US"/>
          </a:p>
        </p:txBody>
      </p:sp>
    </p:spTree>
    <p:extLst>
      <p:ext uri="{BB962C8B-B14F-4D97-AF65-F5344CB8AC3E}">
        <p14:creationId xmlns:p14="http://schemas.microsoft.com/office/powerpoint/2010/main" val="301332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2845D3-CC2E-4602-BC21-8325BD95179F}" type="slidenum">
              <a:rPr lang="en-US" smtClean="0"/>
              <a:t>17</a:t>
            </a:fld>
            <a:endParaRPr lang="en-US"/>
          </a:p>
        </p:txBody>
      </p:sp>
    </p:spTree>
    <p:extLst>
      <p:ext uri="{BB962C8B-B14F-4D97-AF65-F5344CB8AC3E}">
        <p14:creationId xmlns:p14="http://schemas.microsoft.com/office/powerpoint/2010/main" val="1877203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2845D3-CC2E-4602-BC21-8325BD95179F}" type="slidenum">
              <a:rPr lang="en-US" smtClean="0"/>
              <a:t>18</a:t>
            </a:fld>
            <a:endParaRPr lang="en-US"/>
          </a:p>
        </p:txBody>
      </p:sp>
    </p:spTree>
    <p:extLst>
      <p:ext uri="{BB962C8B-B14F-4D97-AF65-F5344CB8AC3E}">
        <p14:creationId xmlns:p14="http://schemas.microsoft.com/office/powerpoint/2010/main" val="1456344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2845D3-CC2E-4602-BC21-8325BD95179F}" type="slidenum">
              <a:rPr lang="en-US" smtClean="0"/>
              <a:t>2</a:t>
            </a:fld>
            <a:endParaRPr lang="en-US"/>
          </a:p>
        </p:txBody>
      </p:sp>
    </p:spTree>
    <p:extLst>
      <p:ext uri="{BB962C8B-B14F-4D97-AF65-F5344CB8AC3E}">
        <p14:creationId xmlns:p14="http://schemas.microsoft.com/office/powerpoint/2010/main" val="3634615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2845D3-CC2E-4602-BC21-8325BD95179F}" type="slidenum">
              <a:rPr lang="en-US" smtClean="0"/>
              <a:t>4</a:t>
            </a:fld>
            <a:endParaRPr lang="en-US"/>
          </a:p>
        </p:txBody>
      </p:sp>
    </p:spTree>
    <p:extLst>
      <p:ext uri="{BB962C8B-B14F-4D97-AF65-F5344CB8AC3E}">
        <p14:creationId xmlns:p14="http://schemas.microsoft.com/office/powerpoint/2010/main" val="2595267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2845D3-CC2E-4602-BC21-8325BD95179F}" type="slidenum">
              <a:rPr lang="en-US" smtClean="0"/>
              <a:t>5</a:t>
            </a:fld>
            <a:endParaRPr lang="en-US"/>
          </a:p>
        </p:txBody>
      </p:sp>
    </p:spTree>
    <p:extLst>
      <p:ext uri="{BB962C8B-B14F-4D97-AF65-F5344CB8AC3E}">
        <p14:creationId xmlns:p14="http://schemas.microsoft.com/office/powerpoint/2010/main" val="2275351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2845D3-CC2E-4602-BC21-8325BD95179F}" type="slidenum">
              <a:rPr lang="en-US" smtClean="0"/>
              <a:t>6</a:t>
            </a:fld>
            <a:endParaRPr lang="en-US"/>
          </a:p>
        </p:txBody>
      </p:sp>
    </p:spTree>
    <p:extLst>
      <p:ext uri="{BB962C8B-B14F-4D97-AF65-F5344CB8AC3E}">
        <p14:creationId xmlns:p14="http://schemas.microsoft.com/office/powerpoint/2010/main" val="642029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2845D3-CC2E-4602-BC21-8325BD95179F}" type="slidenum">
              <a:rPr lang="en-US" smtClean="0"/>
              <a:t>7</a:t>
            </a:fld>
            <a:endParaRPr lang="en-US"/>
          </a:p>
        </p:txBody>
      </p:sp>
    </p:spTree>
    <p:extLst>
      <p:ext uri="{BB962C8B-B14F-4D97-AF65-F5344CB8AC3E}">
        <p14:creationId xmlns:p14="http://schemas.microsoft.com/office/powerpoint/2010/main" val="1753055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2845D3-CC2E-4602-BC21-8325BD95179F}" type="slidenum">
              <a:rPr lang="en-US" smtClean="0"/>
              <a:t>8</a:t>
            </a:fld>
            <a:endParaRPr lang="en-US"/>
          </a:p>
        </p:txBody>
      </p:sp>
    </p:spTree>
    <p:extLst>
      <p:ext uri="{BB962C8B-B14F-4D97-AF65-F5344CB8AC3E}">
        <p14:creationId xmlns:p14="http://schemas.microsoft.com/office/powerpoint/2010/main" val="3850228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2845D3-CC2E-4602-BC21-8325BD95179F}" type="slidenum">
              <a:rPr lang="en-US" smtClean="0"/>
              <a:t>9</a:t>
            </a:fld>
            <a:endParaRPr lang="en-US"/>
          </a:p>
        </p:txBody>
      </p:sp>
    </p:spTree>
    <p:extLst>
      <p:ext uri="{BB962C8B-B14F-4D97-AF65-F5344CB8AC3E}">
        <p14:creationId xmlns:p14="http://schemas.microsoft.com/office/powerpoint/2010/main" val="4057731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2845D3-CC2E-4602-BC21-8325BD95179F}" type="slidenum">
              <a:rPr lang="en-US" smtClean="0"/>
              <a:t>10</a:t>
            </a:fld>
            <a:endParaRPr lang="en-US"/>
          </a:p>
        </p:txBody>
      </p:sp>
    </p:spTree>
    <p:extLst>
      <p:ext uri="{BB962C8B-B14F-4D97-AF65-F5344CB8AC3E}">
        <p14:creationId xmlns:p14="http://schemas.microsoft.com/office/powerpoint/2010/main" val="4274215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EDA28D5-545A-4074-8D02-8BC04E86A8B3}" type="datetimeFigureOut">
              <a:rPr lang="en-US" smtClean="0"/>
              <a:t>3/25/2024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CA213915-641D-49F2-AFA2-688D090D5D64}"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9687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EDA28D5-545A-4074-8D02-8BC04E86A8B3}"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213915-641D-49F2-AFA2-688D090D5D64}" type="slidenum">
              <a:rPr lang="en-US" smtClean="0"/>
              <a:t>‹#›</a:t>
            </a:fld>
            <a:endParaRPr lang="en-US"/>
          </a:p>
        </p:txBody>
      </p:sp>
    </p:spTree>
    <p:extLst>
      <p:ext uri="{BB962C8B-B14F-4D97-AF65-F5344CB8AC3E}">
        <p14:creationId xmlns:p14="http://schemas.microsoft.com/office/powerpoint/2010/main" val="2829370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DA28D5-545A-4074-8D02-8BC04E86A8B3}"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13915-641D-49F2-AFA2-688D090D5D64}"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034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DA28D5-545A-4074-8D02-8BC04E86A8B3}"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13915-641D-49F2-AFA2-688D090D5D64}"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1606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DA28D5-545A-4074-8D02-8BC04E86A8B3}"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13915-641D-49F2-AFA2-688D090D5D64}" type="slidenum">
              <a:rPr lang="en-US" smtClean="0"/>
              <a:t>‹#›</a:t>
            </a:fld>
            <a:endParaRPr lang="en-US"/>
          </a:p>
        </p:txBody>
      </p:sp>
    </p:spTree>
    <p:extLst>
      <p:ext uri="{BB962C8B-B14F-4D97-AF65-F5344CB8AC3E}">
        <p14:creationId xmlns:p14="http://schemas.microsoft.com/office/powerpoint/2010/main" val="4117259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DA28D5-545A-4074-8D02-8BC04E86A8B3}"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13915-641D-49F2-AFA2-688D090D5D64}"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7054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DA28D5-545A-4074-8D02-8BC04E86A8B3}"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13915-641D-49F2-AFA2-688D090D5D64}"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9523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DA28D5-545A-4074-8D02-8BC04E86A8B3}"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13915-641D-49F2-AFA2-688D090D5D6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2960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DA28D5-545A-4074-8D02-8BC04E86A8B3}"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13915-641D-49F2-AFA2-688D090D5D64}"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2509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DA28D5-545A-4074-8D02-8BC04E86A8B3}"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13915-641D-49F2-AFA2-688D090D5D64}" type="slidenum">
              <a:rPr lang="en-US" smtClean="0"/>
              <a:t>‹#›</a:t>
            </a:fld>
            <a:endParaRPr lang="en-US"/>
          </a:p>
        </p:txBody>
      </p:sp>
    </p:spTree>
    <p:extLst>
      <p:ext uri="{BB962C8B-B14F-4D97-AF65-F5344CB8AC3E}">
        <p14:creationId xmlns:p14="http://schemas.microsoft.com/office/powerpoint/2010/main" val="3333019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DA28D5-545A-4074-8D02-8BC04E86A8B3}"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13915-641D-49F2-AFA2-688D090D5D64}"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5998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DA28D5-545A-4074-8D02-8BC04E86A8B3}"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213915-641D-49F2-AFA2-688D090D5D64}" type="slidenum">
              <a:rPr lang="en-US" smtClean="0"/>
              <a:t>‹#›</a:t>
            </a:fld>
            <a:endParaRPr lang="en-US"/>
          </a:p>
        </p:txBody>
      </p:sp>
    </p:spTree>
    <p:extLst>
      <p:ext uri="{BB962C8B-B14F-4D97-AF65-F5344CB8AC3E}">
        <p14:creationId xmlns:p14="http://schemas.microsoft.com/office/powerpoint/2010/main" val="27463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DA28D5-545A-4074-8D02-8BC04E86A8B3}" type="datetimeFigureOut">
              <a:rPr lang="en-US" smtClean="0"/>
              <a:t>3/25/2024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213915-641D-49F2-AFA2-688D090D5D64}"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5891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DA28D5-545A-4074-8D02-8BC04E86A8B3}" type="datetimeFigureOut">
              <a:rPr lang="en-US" smtClean="0"/>
              <a:t>3/25/2024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213915-641D-49F2-AFA2-688D090D5D6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7111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DA28D5-545A-4074-8D02-8BC04E86A8B3}" type="datetimeFigureOut">
              <a:rPr lang="en-US" smtClean="0"/>
              <a:t>3/25/2024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213915-641D-49F2-AFA2-688D090D5D64}" type="slidenum">
              <a:rPr lang="en-US" smtClean="0"/>
              <a:t>‹#›</a:t>
            </a:fld>
            <a:endParaRPr lang="en-US"/>
          </a:p>
        </p:txBody>
      </p:sp>
    </p:spTree>
    <p:extLst>
      <p:ext uri="{BB962C8B-B14F-4D97-AF65-F5344CB8AC3E}">
        <p14:creationId xmlns:p14="http://schemas.microsoft.com/office/powerpoint/2010/main" val="2381817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EDA28D5-545A-4074-8D02-8BC04E86A8B3}"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213915-641D-49F2-AFA2-688D090D5D64}"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4959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EDA28D5-545A-4074-8D02-8BC04E86A8B3}"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213915-641D-49F2-AFA2-688D090D5D64}" type="slidenum">
              <a:rPr lang="en-US" smtClean="0"/>
              <a:t>‹#›</a:t>
            </a:fld>
            <a:endParaRPr lang="en-US"/>
          </a:p>
        </p:txBody>
      </p:sp>
    </p:spTree>
    <p:extLst>
      <p:ext uri="{BB962C8B-B14F-4D97-AF65-F5344CB8AC3E}">
        <p14:creationId xmlns:p14="http://schemas.microsoft.com/office/powerpoint/2010/main" val="911599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Horz">
          <a:fgClr>
            <a:srgbClr val="00B0F0"/>
          </a:fgClr>
          <a:bgClr>
            <a:schemeClr val="bg1"/>
          </a:bgClr>
        </a:patt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EDA28D5-545A-4074-8D02-8BC04E86A8B3}" type="datetimeFigureOut">
              <a:rPr lang="en-US" smtClean="0"/>
              <a:t>3/25/2024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A213915-641D-49F2-AFA2-688D090D5D64}" type="slidenum">
              <a:rPr lang="en-US" smtClean="0"/>
              <a:t>‹#›</a:t>
            </a:fld>
            <a:endParaRPr lang="en-US"/>
          </a:p>
        </p:txBody>
      </p:sp>
    </p:spTree>
    <p:extLst>
      <p:ext uri="{BB962C8B-B14F-4D97-AF65-F5344CB8AC3E}">
        <p14:creationId xmlns:p14="http://schemas.microsoft.com/office/powerpoint/2010/main" val="15490963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Drawing of a flower"/>
          <p:cNvSpPr/>
          <p:nvPr/>
        </p:nvSpPr>
        <p:spPr>
          <a:xfrm>
            <a:off x="4865150" y="2813538"/>
            <a:ext cx="1690395" cy="2683852"/>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Trebuchet MS" panose="020B0603020202020204" pitchFamily="34" charset="0"/>
                <a:cs typeface="Tahoma" panose="020B0604030504040204" pitchFamily="34" charset="0"/>
              </a:rPr>
              <a:t> </a:t>
            </a:r>
          </a:p>
        </p:txBody>
      </p:sp>
      <p:sp>
        <p:nvSpPr>
          <p:cNvPr id="3" name="Rectangle 2"/>
          <p:cNvSpPr/>
          <p:nvPr/>
        </p:nvSpPr>
        <p:spPr>
          <a:xfrm>
            <a:off x="1575581" y="731520"/>
            <a:ext cx="8932985" cy="18257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err="1">
                <a:ln/>
                <a:solidFill>
                  <a:schemeClr val="accent3"/>
                </a:solidFill>
              </a:rPr>
              <a:t>Cẩm</a:t>
            </a:r>
            <a:r>
              <a:rPr lang="en-US" sz="3600" b="1" dirty="0">
                <a:ln/>
                <a:solidFill>
                  <a:schemeClr val="accent3"/>
                </a:solidFill>
              </a:rPr>
              <a:t> </a:t>
            </a:r>
            <a:r>
              <a:rPr lang="en-US" sz="3600" b="1" dirty="0" err="1">
                <a:ln/>
                <a:solidFill>
                  <a:schemeClr val="accent3"/>
                </a:solidFill>
              </a:rPr>
              <a:t>nang</a:t>
            </a:r>
            <a:r>
              <a:rPr lang="en-US" sz="3600" b="1" dirty="0">
                <a:ln/>
                <a:solidFill>
                  <a:schemeClr val="accent3"/>
                </a:solidFill>
              </a:rPr>
              <a:t> </a:t>
            </a:r>
          </a:p>
          <a:p>
            <a:pPr algn="ctr"/>
            <a:r>
              <a:rPr lang="en-US" sz="3600" b="1" dirty="0">
                <a:ln/>
                <a:solidFill>
                  <a:schemeClr val="accent3"/>
                </a:solidFill>
                <a:latin typeface="Broadway" panose="04040905080B02020502" pitchFamily="82" charset="0"/>
              </a:rPr>
              <a:t>PHÒNG CHỐNG BẠO LỰC HỌC ĐƯỜNG </a:t>
            </a:r>
          </a:p>
          <a:p>
            <a:pPr algn="ctr"/>
            <a:r>
              <a:rPr lang="en-US" sz="3600" b="1" dirty="0">
                <a:ln/>
                <a:solidFill>
                  <a:schemeClr val="accent3"/>
                </a:solidFill>
                <a:latin typeface="Broadway" panose="04040905080B02020502" pitchFamily="82" charset="0"/>
              </a:rPr>
              <a:t>GIỮA HỌC SINH</a:t>
            </a:r>
          </a:p>
        </p:txBody>
      </p:sp>
      <p:sp>
        <p:nvSpPr>
          <p:cNvPr id="4" name="Rectangle 3"/>
          <p:cNvSpPr/>
          <p:nvPr/>
        </p:nvSpPr>
        <p:spPr>
          <a:xfrm>
            <a:off x="3931920" y="5753684"/>
            <a:ext cx="7533251" cy="372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i="1" dirty="0" err="1">
                <a:solidFill>
                  <a:srgbClr val="00B0F0"/>
                </a:solidFill>
                <a:latin typeface="Times New Roman" panose="02020603050405020304" pitchFamily="18" charset="0"/>
                <a:cs typeface="Times New Roman" panose="02020603050405020304" pitchFamily="18" charset="0"/>
              </a:rPr>
              <a:t>Một</a:t>
            </a:r>
            <a:r>
              <a:rPr lang="en-US" sz="2400" b="1" i="1" dirty="0">
                <a:solidFill>
                  <a:srgbClr val="00B0F0"/>
                </a:solidFill>
                <a:latin typeface="Times New Roman" panose="02020603050405020304" pitchFamily="18" charset="0"/>
                <a:cs typeface="Times New Roman" panose="02020603050405020304" pitchFamily="18" charset="0"/>
              </a:rPr>
              <a:t> </a:t>
            </a:r>
            <a:r>
              <a:rPr lang="en-US" sz="2400" b="1" i="1" dirty="0" err="1">
                <a:solidFill>
                  <a:srgbClr val="00B0F0"/>
                </a:solidFill>
                <a:latin typeface="Times New Roman" panose="02020603050405020304" pitchFamily="18" charset="0"/>
                <a:cs typeface="Times New Roman" panose="02020603050405020304" pitchFamily="18" charset="0"/>
              </a:rPr>
              <a:t>sản</a:t>
            </a:r>
            <a:r>
              <a:rPr lang="en-US" sz="2400" b="1" i="1" dirty="0">
                <a:solidFill>
                  <a:srgbClr val="00B0F0"/>
                </a:solidFill>
                <a:latin typeface="Times New Roman" panose="02020603050405020304" pitchFamily="18" charset="0"/>
                <a:cs typeface="Times New Roman" panose="02020603050405020304" pitchFamily="18" charset="0"/>
              </a:rPr>
              <a:t> </a:t>
            </a:r>
            <a:r>
              <a:rPr lang="en-US" sz="2400" b="1" i="1" dirty="0" err="1">
                <a:solidFill>
                  <a:srgbClr val="00B0F0"/>
                </a:solidFill>
                <a:latin typeface="Times New Roman" panose="02020603050405020304" pitchFamily="18" charset="0"/>
                <a:cs typeface="Times New Roman" panose="02020603050405020304" pitchFamily="18" charset="0"/>
              </a:rPr>
              <a:t>phẩm</a:t>
            </a:r>
            <a:r>
              <a:rPr lang="en-US" sz="2400" b="1" i="1" dirty="0">
                <a:solidFill>
                  <a:srgbClr val="00B0F0"/>
                </a:solidFill>
                <a:latin typeface="Times New Roman" panose="02020603050405020304" pitchFamily="18" charset="0"/>
                <a:cs typeface="Times New Roman" panose="02020603050405020304" pitchFamily="18" charset="0"/>
              </a:rPr>
              <a:t> </a:t>
            </a:r>
            <a:r>
              <a:rPr lang="en-US" sz="2400" b="1" i="1" dirty="0" err="1">
                <a:solidFill>
                  <a:srgbClr val="00B0F0"/>
                </a:solidFill>
                <a:latin typeface="Times New Roman" panose="02020603050405020304" pitchFamily="18" charset="0"/>
                <a:cs typeface="Times New Roman" panose="02020603050405020304" pitchFamily="18" charset="0"/>
              </a:rPr>
              <a:t>của</a:t>
            </a:r>
            <a:r>
              <a:rPr lang="en-US" sz="2400" b="1" i="1" dirty="0">
                <a:solidFill>
                  <a:srgbClr val="00B0F0"/>
                </a:solidFill>
                <a:latin typeface="Times New Roman" panose="02020603050405020304" pitchFamily="18" charset="0"/>
                <a:cs typeface="Times New Roman" panose="02020603050405020304" pitchFamily="18" charset="0"/>
              </a:rPr>
              <a:t> </a:t>
            </a:r>
            <a:r>
              <a:rPr lang="en-US" sz="2400" b="1" i="1" dirty="0" err="1">
                <a:solidFill>
                  <a:srgbClr val="00B0F0"/>
                </a:solidFill>
                <a:latin typeface="Times New Roman" panose="02020603050405020304" pitchFamily="18" charset="0"/>
                <a:cs typeface="Times New Roman" panose="02020603050405020304" pitchFamily="18" charset="0"/>
              </a:rPr>
              <a:t>Dự</a:t>
            </a:r>
            <a:r>
              <a:rPr lang="en-US" sz="2400" b="1" i="1" dirty="0">
                <a:solidFill>
                  <a:srgbClr val="00B0F0"/>
                </a:solidFill>
                <a:latin typeface="Times New Roman" panose="02020603050405020304" pitchFamily="18" charset="0"/>
                <a:cs typeface="Times New Roman" panose="02020603050405020304" pitchFamily="18" charset="0"/>
              </a:rPr>
              <a:t> </a:t>
            </a:r>
            <a:r>
              <a:rPr lang="en-US" sz="2400" b="1" i="1" dirty="0" err="1">
                <a:solidFill>
                  <a:srgbClr val="00B0F0"/>
                </a:solidFill>
                <a:latin typeface="Times New Roman" panose="02020603050405020304" pitchFamily="18" charset="0"/>
                <a:cs typeface="Times New Roman" panose="02020603050405020304" pitchFamily="18" charset="0"/>
              </a:rPr>
              <a:t>án</a:t>
            </a:r>
            <a:r>
              <a:rPr lang="en-US" sz="2400" b="1" i="1" dirty="0">
                <a:solidFill>
                  <a:srgbClr val="00B0F0"/>
                </a:solidFill>
                <a:latin typeface="Times New Roman" panose="02020603050405020304" pitchFamily="18" charset="0"/>
                <a:cs typeface="Times New Roman" panose="02020603050405020304" pitchFamily="18" charset="0"/>
              </a:rPr>
              <a:t> </a:t>
            </a:r>
            <a:r>
              <a:rPr lang="en-US" sz="2400" b="1" i="1" dirty="0" err="1">
                <a:solidFill>
                  <a:srgbClr val="00B0F0"/>
                </a:solidFill>
                <a:latin typeface="Times New Roman" panose="02020603050405020304" pitchFamily="18" charset="0"/>
                <a:cs typeface="Times New Roman" panose="02020603050405020304" pitchFamily="18" charset="0"/>
              </a:rPr>
              <a:t>học</a:t>
            </a:r>
            <a:r>
              <a:rPr lang="en-US" sz="2400" b="1" i="1" dirty="0">
                <a:solidFill>
                  <a:srgbClr val="00B0F0"/>
                </a:solidFill>
                <a:latin typeface="Times New Roman" panose="02020603050405020304" pitchFamily="18" charset="0"/>
                <a:cs typeface="Times New Roman" panose="02020603050405020304" pitchFamily="18" charset="0"/>
              </a:rPr>
              <a:t> </a:t>
            </a:r>
            <a:r>
              <a:rPr lang="en-US" sz="2400" b="1" i="1" dirty="0" err="1">
                <a:solidFill>
                  <a:srgbClr val="00B0F0"/>
                </a:solidFill>
                <a:latin typeface="Times New Roman" panose="02020603050405020304" pitchFamily="18" charset="0"/>
                <a:cs typeface="Times New Roman" panose="02020603050405020304" pitchFamily="18" charset="0"/>
              </a:rPr>
              <a:t>tập</a:t>
            </a:r>
            <a:r>
              <a:rPr lang="en-US" sz="2400" b="1" i="1" dirty="0">
                <a:solidFill>
                  <a:srgbClr val="00B0F0"/>
                </a:solidFill>
                <a:latin typeface="Times New Roman" panose="02020603050405020304" pitchFamily="18" charset="0"/>
                <a:cs typeface="Times New Roman" panose="02020603050405020304" pitchFamily="18" charset="0"/>
              </a:rPr>
              <a:t> Stem – Môn </a:t>
            </a:r>
            <a:r>
              <a:rPr lang="en-US" sz="2400" b="1" i="1" dirty="0" err="1">
                <a:solidFill>
                  <a:srgbClr val="00B0F0"/>
                </a:solidFill>
                <a:latin typeface="Times New Roman" panose="02020603050405020304" pitchFamily="18" charset="0"/>
                <a:cs typeface="Times New Roman" panose="02020603050405020304" pitchFamily="18" charset="0"/>
              </a:rPr>
              <a:t>Ngữ</a:t>
            </a:r>
            <a:r>
              <a:rPr lang="en-US" sz="2400" b="1" i="1" dirty="0">
                <a:solidFill>
                  <a:srgbClr val="00B0F0"/>
                </a:solidFill>
                <a:latin typeface="Times New Roman" panose="02020603050405020304" pitchFamily="18" charset="0"/>
                <a:cs typeface="Times New Roman" panose="02020603050405020304" pitchFamily="18" charset="0"/>
              </a:rPr>
              <a:t> </a:t>
            </a:r>
            <a:r>
              <a:rPr lang="en-US" sz="2400" b="1" i="1" dirty="0" err="1">
                <a:solidFill>
                  <a:srgbClr val="00B0F0"/>
                </a:solidFill>
                <a:latin typeface="Times New Roman" panose="02020603050405020304" pitchFamily="18" charset="0"/>
                <a:cs typeface="Times New Roman" panose="02020603050405020304" pitchFamily="18" charset="0"/>
              </a:rPr>
              <a:t>văn</a:t>
            </a:r>
            <a:endParaRPr lang="en-US" sz="2400" b="1" i="1"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9687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1533377"/>
            <a:ext cx="10043157" cy="633047"/>
          </a:xfrm>
        </p:spPr>
        <p:txBody>
          <a:bodyPr>
            <a:normAutofit fontScale="90000"/>
          </a:bodyPr>
          <a:lstStyle/>
          <a:p>
            <a:r>
              <a:rPr lang="en-US" b="1" dirty="0" err="1">
                <a:solidFill>
                  <a:srgbClr val="FF0000"/>
                </a:solidFill>
              </a:rPr>
              <a:t>Các</a:t>
            </a:r>
            <a:r>
              <a:rPr lang="en-US" b="1" dirty="0">
                <a:solidFill>
                  <a:srgbClr val="FF0000"/>
                </a:solidFill>
              </a:rPr>
              <a:t> </a:t>
            </a:r>
            <a:r>
              <a:rPr lang="en-US" b="1" dirty="0" err="1">
                <a:solidFill>
                  <a:srgbClr val="FF0000"/>
                </a:solidFill>
              </a:rPr>
              <a:t>kĩ</a:t>
            </a:r>
            <a:r>
              <a:rPr lang="en-US" b="1" dirty="0">
                <a:solidFill>
                  <a:srgbClr val="FF0000"/>
                </a:solidFill>
              </a:rPr>
              <a:t> </a:t>
            </a:r>
            <a:r>
              <a:rPr lang="en-US" b="1" dirty="0" err="1">
                <a:solidFill>
                  <a:srgbClr val="FF0000"/>
                </a:solidFill>
              </a:rPr>
              <a:t>năng</a:t>
            </a:r>
            <a:r>
              <a:rPr lang="en-US" b="1" dirty="0">
                <a:solidFill>
                  <a:srgbClr val="FF0000"/>
                </a:solidFill>
              </a:rPr>
              <a:t> </a:t>
            </a:r>
            <a:r>
              <a:rPr lang="en-US" b="1" dirty="0" err="1">
                <a:solidFill>
                  <a:srgbClr val="FF0000"/>
                </a:solidFill>
              </a:rPr>
              <a:t>cần</a:t>
            </a:r>
            <a:r>
              <a:rPr lang="en-US" b="1" dirty="0">
                <a:solidFill>
                  <a:srgbClr val="FF0000"/>
                </a:solidFill>
              </a:rPr>
              <a:t> </a:t>
            </a:r>
            <a:r>
              <a:rPr lang="en-US" b="1" dirty="0" err="1">
                <a:solidFill>
                  <a:srgbClr val="FF0000"/>
                </a:solidFill>
              </a:rPr>
              <a:t>thiết</a:t>
            </a:r>
            <a:r>
              <a:rPr lang="en-US" b="1" dirty="0">
                <a:solidFill>
                  <a:srgbClr val="FF0000"/>
                </a:solidFill>
              </a:rPr>
              <a:t> </a:t>
            </a:r>
            <a:r>
              <a:rPr lang="en-US" b="1" dirty="0" err="1">
                <a:solidFill>
                  <a:srgbClr val="FF0000"/>
                </a:solidFill>
              </a:rPr>
              <a:t>để</a:t>
            </a:r>
            <a:r>
              <a:rPr lang="en-US" b="1" dirty="0">
                <a:solidFill>
                  <a:srgbClr val="FF0000"/>
                </a:solidFill>
              </a:rPr>
              <a:t> </a:t>
            </a:r>
            <a:r>
              <a:rPr lang="en-US" b="1" dirty="0" err="1">
                <a:solidFill>
                  <a:srgbClr val="FF0000"/>
                </a:solidFill>
              </a:rPr>
              <a:t>ngăn</a:t>
            </a:r>
            <a:r>
              <a:rPr lang="en-US" b="1" dirty="0">
                <a:solidFill>
                  <a:srgbClr val="FF0000"/>
                </a:solidFill>
              </a:rPr>
              <a:t> </a:t>
            </a:r>
            <a:r>
              <a:rPr lang="en-US" b="1" dirty="0" err="1">
                <a:solidFill>
                  <a:srgbClr val="FF0000"/>
                </a:solidFill>
              </a:rPr>
              <a:t>ngừa</a:t>
            </a:r>
            <a:r>
              <a:rPr lang="en-US" b="1" dirty="0">
                <a:solidFill>
                  <a:srgbClr val="FF0000"/>
                </a:solidFill>
              </a:rPr>
              <a:t> </a:t>
            </a:r>
            <a:r>
              <a:rPr lang="en-US" b="1" dirty="0" err="1">
                <a:solidFill>
                  <a:srgbClr val="FF0000"/>
                </a:solidFill>
              </a:rPr>
              <a:t>bạo</a:t>
            </a:r>
            <a:r>
              <a:rPr lang="en-US" b="1" dirty="0">
                <a:solidFill>
                  <a:srgbClr val="FF0000"/>
                </a:solidFill>
              </a:rPr>
              <a:t> </a:t>
            </a:r>
            <a:r>
              <a:rPr lang="en-US" b="1" dirty="0" err="1">
                <a:solidFill>
                  <a:srgbClr val="FF0000"/>
                </a:solidFill>
              </a:rPr>
              <a:t>lực</a:t>
            </a:r>
            <a:r>
              <a:rPr lang="en-US" b="1" dirty="0">
                <a:solidFill>
                  <a:srgbClr val="FF0000"/>
                </a:solidFill>
              </a:rPr>
              <a:t>:</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872198" y="2518117"/>
            <a:ext cx="10466362" cy="3840480"/>
          </a:xfrm>
        </p:spPr>
        <p:txBody>
          <a:bodyPr>
            <a:normAutofit fontScale="77500" lnSpcReduction="20000"/>
          </a:bodyPr>
          <a:lstStyle/>
          <a:p>
            <a:pPr lvl="0" algn="just">
              <a:lnSpc>
                <a:spcPct val="120000"/>
              </a:lnSpc>
            </a:pPr>
            <a:r>
              <a:rPr lang="en-US" sz="2800" i="1" dirty="0" err="1">
                <a:solidFill>
                  <a:schemeClr val="accent4">
                    <a:lumMod val="75000"/>
                  </a:schemeClr>
                </a:solidFill>
              </a:rPr>
              <a:t>Kĩ</a:t>
            </a:r>
            <a:r>
              <a:rPr lang="en-US" sz="2800" i="1" dirty="0">
                <a:solidFill>
                  <a:schemeClr val="accent4">
                    <a:lumMod val="75000"/>
                  </a:schemeClr>
                </a:solidFill>
              </a:rPr>
              <a:t> </a:t>
            </a:r>
            <a:r>
              <a:rPr lang="en-US" sz="2800" i="1" dirty="0" err="1">
                <a:solidFill>
                  <a:schemeClr val="accent4">
                    <a:lumMod val="75000"/>
                  </a:schemeClr>
                </a:solidFill>
              </a:rPr>
              <a:t>năng</a:t>
            </a:r>
            <a:r>
              <a:rPr lang="en-US" sz="2800" i="1" dirty="0">
                <a:solidFill>
                  <a:schemeClr val="accent4">
                    <a:lumMod val="75000"/>
                  </a:schemeClr>
                </a:solidFill>
              </a:rPr>
              <a:t> </a:t>
            </a:r>
            <a:r>
              <a:rPr lang="en-US" sz="2800" i="1" dirty="0" err="1">
                <a:solidFill>
                  <a:schemeClr val="accent4">
                    <a:lumMod val="75000"/>
                  </a:schemeClr>
                </a:solidFill>
              </a:rPr>
              <a:t>giao</a:t>
            </a:r>
            <a:r>
              <a:rPr lang="en-US" sz="2800" i="1" dirty="0">
                <a:solidFill>
                  <a:schemeClr val="accent4">
                    <a:lumMod val="75000"/>
                  </a:schemeClr>
                </a:solidFill>
              </a:rPr>
              <a:t> </a:t>
            </a:r>
            <a:r>
              <a:rPr lang="en-US" sz="2800" i="1" dirty="0" err="1">
                <a:solidFill>
                  <a:schemeClr val="accent4">
                    <a:lumMod val="75000"/>
                  </a:schemeClr>
                </a:solidFill>
              </a:rPr>
              <a:t>tiếp</a:t>
            </a:r>
            <a:r>
              <a:rPr lang="en-US" sz="2800" i="1" dirty="0">
                <a:solidFill>
                  <a:schemeClr val="accent4">
                    <a:lumMod val="75000"/>
                  </a:schemeClr>
                </a:solidFill>
              </a:rPr>
              <a:t> </a:t>
            </a:r>
            <a:r>
              <a:rPr lang="en-US" sz="2800" i="1" dirty="0" err="1">
                <a:solidFill>
                  <a:schemeClr val="accent4">
                    <a:lumMod val="75000"/>
                  </a:schemeClr>
                </a:solidFill>
              </a:rPr>
              <a:t>và</a:t>
            </a:r>
            <a:r>
              <a:rPr lang="en-US" sz="2800" i="1" dirty="0">
                <a:solidFill>
                  <a:schemeClr val="accent4">
                    <a:lumMod val="75000"/>
                  </a:schemeClr>
                </a:solidFill>
              </a:rPr>
              <a:t> </a:t>
            </a:r>
            <a:r>
              <a:rPr lang="en-US" sz="2800" i="1" dirty="0" err="1">
                <a:solidFill>
                  <a:schemeClr val="accent4">
                    <a:lumMod val="75000"/>
                  </a:schemeClr>
                </a:solidFill>
              </a:rPr>
              <a:t>xây</a:t>
            </a:r>
            <a:r>
              <a:rPr lang="en-US" sz="2800" i="1" dirty="0">
                <a:solidFill>
                  <a:schemeClr val="accent4">
                    <a:lumMod val="75000"/>
                  </a:schemeClr>
                </a:solidFill>
              </a:rPr>
              <a:t> </a:t>
            </a:r>
            <a:r>
              <a:rPr lang="en-US" sz="2800" i="1" dirty="0" err="1">
                <a:solidFill>
                  <a:schemeClr val="accent4">
                    <a:lumMod val="75000"/>
                  </a:schemeClr>
                </a:solidFill>
              </a:rPr>
              <a:t>dựng</a:t>
            </a:r>
            <a:r>
              <a:rPr lang="en-US" sz="2800" i="1" dirty="0">
                <a:solidFill>
                  <a:schemeClr val="accent4">
                    <a:lumMod val="75000"/>
                  </a:schemeClr>
                </a:solidFill>
              </a:rPr>
              <a:t> </a:t>
            </a:r>
            <a:r>
              <a:rPr lang="en-US" sz="2800" i="1" dirty="0" err="1">
                <a:solidFill>
                  <a:schemeClr val="accent4">
                    <a:lumMod val="75000"/>
                  </a:schemeClr>
                </a:solidFill>
              </a:rPr>
              <a:t>mối</a:t>
            </a:r>
            <a:r>
              <a:rPr lang="en-US" sz="2800" i="1" dirty="0">
                <a:solidFill>
                  <a:schemeClr val="accent4">
                    <a:lumMod val="75000"/>
                  </a:schemeClr>
                </a:solidFill>
              </a:rPr>
              <a:t> </a:t>
            </a:r>
            <a:r>
              <a:rPr lang="en-US" sz="2800" i="1" dirty="0" err="1">
                <a:solidFill>
                  <a:schemeClr val="accent4">
                    <a:lumMod val="75000"/>
                  </a:schemeClr>
                </a:solidFill>
              </a:rPr>
              <a:t>quan</a:t>
            </a:r>
            <a:r>
              <a:rPr lang="en-US" sz="2800" i="1" dirty="0">
                <a:solidFill>
                  <a:schemeClr val="accent4">
                    <a:lumMod val="75000"/>
                  </a:schemeClr>
                </a:solidFill>
              </a:rPr>
              <a:t> </a:t>
            </a:r>
            <a:r>
              <a:rPr lang="en-US" sz="2800" i="1" dirty="0" err="1">
                <a:solidFill>
                  <a:schemeClr val="accent4">
                    <a:lumMod val="75000"/>
                  </a:schemeClr>
                </a:solidFill>
              </a:rPr>
              <a:t>hệ</a:t>
            </a:r>
            <a:r>
              <a:rPr lang="en-US" sz="2800" i="1" dirty="0">
                <a:solidFill>
                  <a:schemeClr val="accent4">
                    <a:lumMod val="75000"/>
                  </a:schemeClr>
                </a:solidFill>
              </a:rPr>
              <a:t> </a:t>
            </a:r>
            <a:r>
              <a:rPr lang="en-US" sz="2800" i="1" dirty="0" err="1">
                <a:solidFill>
                  <a:schemeClr val="accent4">
                    <a:lumMod val="75000"/>
                  </a:schemeClr>
                </a:solidFill>
              </a:rPr>
              <a:t>giữa</a:t>
            </a:r>
            <a:r>
              <a:rPr lang="en-US" sz="2800" i="1" dirty="0">
                <a:solidFill>
                  <a:schemeClr val="accent4">
                    <a:lumMod val="75000"/>
                  </a:schemeClr>
                </a:solidFill>
              </a:rPr>
              <a:t> </a:t>
            </a:r>
            <a:r>
              <a:rPr lang="en-US" sz="2800" i="1" dirty="0" err="1">
                <a:solidFill>
                  <a:schemeClr val="accent4">
                    <a:lumMod val="75000"/>
                  </a:schemeClr>
                </a:solidFill>
              </a:rPr>
              <a:t>các</a:t>
            </a:r>
            <a:r>
              <a:rPr lang="en-US" sz="2800" i="1" dirty="0">
                <a:solidFill>
                  <a:schemeClr val="accent4">
                    <a:lumMod val="75000"/>
                  </a:schemeClr>
                </a:solidFill>
              </a:rPr>
              <a:t> </a:t>
            </a:r>
            <a:r>
              <a:rPr lang="en-US" sz="2800" i="1" dirty="0" err="1">
                <a:solidFill>
                  <a:schemeClr val="accent4">
                    <a:lumMod val="75000"/>
                  </a:schemeClr>
                </a:solidFill>
              </a:rPr>
              <a:t>cá</a:t>
            </a:r>
            <a:r>
              <a:rPr lang="en-US" sz="2800" i="1" dirty="0">
                <a:solidFill>
                  <a:schemeClr val="accent4">
                    <a:lumMod val="75000"/>
                  </a:schemeClr>
                </a:solidFill>
              </a:rPr>
              <a:t> </a:t>
            </a:r>
            <a:r>
              <a:rPr lang="en-US" sz="2800" i="1" dirty="0" err="1">
                <a:solidFill>
                  <a:schemeClr val="accent4">
                    <a:lumMod val="75000"/>
                  </a:schemeClr>
                </a:solidFill>
              </a:rPr>
              <a:t>nhân</a:t>
            </a:r>
            <a:r>
              <a:rPr lang="en-US" sz="2800" i="1" dirty="0">
                <a:solidFill>
                  <a:schemeClr val="accent4">
                    <a:lumMod val="75000"/>
                  </a:schemeClr>
                </a:solidFill>
              </a:rPr>
              <a:t>:</a:t>
            </a:r>
            <a:r>
              <a:rPr lang="en-US" sz="2800" dirty="0">
                <a:solidFill>
                  <a:schemeClr val="accent4">
                    <a:lumMod val="75000"/>
                  </a:schemeClr>
                </a:solidFill>
              </a:rPr>
              <a:t> </a:t>
            </a:r>
            <a:r>
              <a:rPr lang="en-US" sz="2800" dirty="0" err="1">
                <a:solidFill>
                  <a:schemeClr val="accent4">
                    <a:lumMod val="75000"/>
                  </a:schemeClr>
                </a:solidFill>
              </a:rPr>
              <a:t>Tục</a:t>
            </a:r>
            <a:r>
              <a:rPr lang="en-US" sz="2800" dirty="0">
                <a:solidFill>
                  <a:schemeClr val="accent4">
                    <a:lumMod val="75000"/>
                  </a:schemeClr>
                </a:solidFill>
              </a:rPr>
              <a:t> </a:t>
            </a:r>
            <a:r>
              <a:rPr lang="en-US" sz="2800" dirty="0" err="1">
                <a:solidFill>
                  <a:schemeClr val="accent4">
                    <a:lumMod val="75000"/>
                  </a:schemeClr>
                </a:solidFill>
              </a:rPr>
              <a:t>ngữ</a:t>
            </a:r>
            <a:r>
              <a:rPr lang="en-US" sz="2800" dirty="0">
                <a:solidFill>
                  <a:schemeClr val="accent4">
                    <a:lumMod val="75000"/>
                  </a:schemeClr>
                </a:solidFill>
              </a:rPr>
              <a:t> </a:t>
            </a:r>
            <a:r>
              <a:rPr lang="en-US" sz="2800" dirty="0" err="1">
                <a:solidFill>
                  <a:schemeClr val="accent4">
                    <a:lumMod val="75000"/>
                  </a:schemeClr>
                </a:solidFill>
              </a:rPr>
              <a:t>có</a:t>
            </a:r>
            <a:r>
              <a:rPr lang="en-US" sz="2800" dirty="0">
                <a:solidFill>
                  <a:schemeClr val="accent4">
                    <a:lumMod val="75000"/>
                  </a:schemeClr>
                </a:solidFill>
              </a:rPr>
              <a:t> </a:t>
            </a:r>
            <a:r>
              <a:rPr lang="en-US" sz="2800" dirty="0" err="1">
                <a:solidFill>
                  <a:schemeClr val="accent4">
                    <a:lumMod val="75000"/>
                  </a:schemeClr>
                </a:solidFill>
              </a:rPr>
              <a:t>câu</a:t>
            </a:r>
            <a:r>
              <a:rPr lang="en-US" sz="2800" dirty="0">
                <a:solidFill>
                  <a:schemeClr val="accent4">
                    <a:lumMod val="75000"/>
                  </a:schemeClr>
                </a:solidFill>
              </a:rPr>
              <a:t> “</a:t>
            </a:r>
            <a:r>
              <a:rPr lang="en-US" sz="2800" dirty="0" err="1">
                <a:solidFill>
                  <a:schemeClr val="accent4">
                    <a:lumMod val="75000"/>
                  </a:schemeClr>
                </a:solidFill>
              </a:rPr>
              <a:t>Học</a:t>
            </a:r>
            <a:r>
              <a:rPr lang="en-US" sz="2800" dirty="0">
                <a:solidFill>
                  <a:schemeClr val="accent4">
                    <a:lumMod val="75000"/>
                  </a:schemeClr>
                </a:solidFill>
              </a:rPr>
              <a:t> </a:t>
            </a:r>
            <a:r>
              <a:rPr lang="en-US" sz="2800" dirty="0" err="1">
                <a:solidFill>
                  <a:schemeClr val="accent4">
                    <a:lumMod val="75000"/>
                  </a:schemeClr>
                </a:solidFill>
              </a:rPr>
              <a:t>ăn</a:t>
            </a:r>
            <a:r>
              <a:rPr lang="en-US" sz="2800" dirty="0">
                <a:solidFill>
                  <a:schemeClr val="accent4">
                    <a:lumMod val="75000"/>
                  </a:schemeClr>
                </a:solidFill>
              </a:rPr>
              <a:t>, </a:t>
            </a:r>
            <a:r>
              <a:rPr lang="en-US" sz="2800" dirty="0" err="1">
                <a:solidFill>
                  <a:schemeClr val="accent4">
                    <a:lumMod val="75000"/>
                  </a:schemeClr>
                </a:solidFill>
              </a:rPr>
              <a:t>học</a:t>
            </a:r>
            <a:r>
              <a:rPr lang="en-US" sz="2800" dirty="0">
                <a:solidFill>
                  <a:schemeClr val="accent4">
                    <a:lumMod val="75000"/>
                  </a:schemeClr>
                </a:solidFill>
              </a:rPr>
              <a:t> </a:t>
            </a:r>
            <a:r>
              <a:rPr lang="en-US" sz="2800" dirty="0" err="1">
                <a:solidFill>
                  <a:schemeClr val="accent4">
                    <a:lumMod val="75000"/>
                  </a:schemeClr>
                </a:solidFill>
              </a:rPr>
              <a:t>nói</a:t>
            </a:r>
            <a:r>
              <a:rPr lang="en-US" sz="2800" dirty="0">
                <a:solidFill>
                  <a:schemeClr val="accent4">
                    <a:lumMod val="75000"/>
                  </a:schemeClr>
                </a:solidFill>
              </a:rPr>
              <a:t>, </a:t>
            </a:r>
            <a:r>
              <a:rPr lang="en-US" sz="2800" dirty="0" err="1">
                <a:solidFill>
                  <a:schemeClr val="accent4">
                    <a:lumMod val="75000"/>
                  </a:schemeClr>
                </a:solidFill>
              </a:rPr>
              <a:t>học</a:t>
            </a:r>
            <a:r>
              <a:rPr lang="en-US" sz="2800" dirty="0">
                <a:solidFill>
                  <a:schemeClr val="accent4">
                    <a:lumMod val="75000"/>
                  </a:schemeClr>
                </a:solidFill>
              </a:rPr>
              <a:t> </a:t>
            </a:r>
            <a:r>
              <a:rPr lang="en-US" sz="2800" dirty="0" err="1">
                <a:solidFill>
                  <a:schemeClr val="accent4">
                    <a:lumMod val="75000"/>
                  </a:schemeClr>
                </a:solidFill>
              </a:rPr>
              <a:t>gói</a:t>
            </a:r>
            <a:r>
              <a:rPr lang="en-US" sz="2800" dirty="0">
                <a:solidFill>
                  <a:schemeClr val="accent4">
                    <a:lumMod val="75000"/>
                  </a:schemeClr>
                </a:solidFill>
              </a:rPr>
              <a:t>, </a:t>
            </a:r>
            <a:r>
              <a:rPr lang="en-US" sz="2800" dirty="0" err="1">
                <a:solidFill>
                  <a:schemeClr val="accent4">
                    <a:lumMod val="75000"/>
                  </a:schemeClr>
                </a:solidFill>
              </a:rPr>
              <a:t>học</a:t>
            </a:r>
            <a:r>
              <a:rPr lang="en-US" sz="2800" dirty="0">
                <a:solidFill>
                  <a:schemeClr val="accent4">
                    <a:lumMod val="75000"/>
                  </a:schemeClr>
                </a:solidFill>
              </a:rPr>
              <a:t> </a:t>
            </a:r>
            <a:r>
              <a:rPr lang="en-US" sz="2800" dirty="0" err="1">
                <a:solidFill>
                  <a:schemeClr val="accent4">
                    <a:lumMod val="75000"/>
                  </a:schemeClr>
                </a:solidFill>
              </a:rPr>
              <a:t>mở</a:t>
            </a:r>
            <a:r>
              <a:rPr lang="en-US" sz="2800" dirty="0">
                <a:solidFill>
                  <a:schemeClr val="accent4">
                    <a:lumMod val="75000"/>
                  </a:schemeClr>
                </a:solidFill>
              </a:rPr>
              <a:t>”, “</a:t>
            </a:r>
            <a:r>
              <a:rPr lang="en-US" sz="2800" dirty="0" err="1">
                <a:solidFill>
                  <a:schemeClr val="accent4">
                    <a:lumMod val="75000"/>
                  </a:schemeClr>
                </a:solidFill>
              </a:rPr>
              <a:t>Lời</a:t>
            </a:r>
            <a:r>
              <a:rPr lang="en-US" sz="2800" dirty="0">
                <a:solidFill>
                  <a:schemeClr val="accent4">
                    <a:lumMod val="75000"/>
                  </a:schemeClr>
                </a:solidFill>
              </a:rPr>
              <a:t> </a:t>
            </a:r>
            <a:r>
              <a:rPr lang="en-US" sz="2800" dirty="0" err="1">
                <a:solidFill>
                  <a:schemeClr val="accent4">
                    <a:lumMod val="75000"/>
                  </a:schemeClr>
                </a:solidFill>
              </a:rPr>
              <a:t>nói</a:t>
            </a:r>
            <a:r>
              <a:rPr lang="en-US" sz="2800" dirty="0">
                <a:solidFill>
                  <a:schemeClr val="accent4">
                    <a:lumMod val="75000"/>
                  </a:schemeClr>
                </a:solidFill>
              </a:rPr>
              <a:t> </a:t>
            </a:r>
            <a:r>
              <a:rPr lang="en-US" sz="2800" dirty="0" err="1">
                <a:solidFill>
                  <a:schemeClr val="accent4">
                    <a:lumMod val="75000"/>
                  </a:schemeClr>
                </a:solidFill>
              </a:rPr>
              <a:t>chẳng</a:t>
            </a:r>
            <a:r>
              <a:rPr lang="en-US" sz="2800" dirty="0">
                <a:solidFill>
                  <a:schemeClr val="accent4">
                    <a:lumMod val="75000"/>
                  </a:schemeClr>
                </a:solidFill>
              </a:rPr>
              <a:t> </a:t>
            </a:r>
            <a:r>
              <a:rPr lang="en-US" sz="2800" dirty="0" err="1">
                <a:solidFill>
                  <a:schemeClr val="accent4">
                    <a:lumMod val="75000"/>
                  </a:schemeClr>
                </a:solidFill>
              </a:rPr>
              <a:t>mất</a:t>
            </a:r>
            <a:r>
              <a:rPr lang="en-US" sz="2800" dirty="0">
                <a:solidFill>
                  <a:schemeClr val="accent4">
                    <a:lumMod val="75000"/>
                  </a:schemeClr>
                </a:solidFill>
              </a:rPr>
              <a:t> </a:t>
            </a:r>
            <a:r>
              <a:rPr lang="en-US" sz="2800" dirty="0" err="1">
                <a:solidFill>
                  <a:schemeClr val="accent4">
                    <a:lumMod val="75000"/>
                  </a:schemeClr>
                </a:solidFill>
              </a:rPr>
              <a:t>tiền</a:t>
            </a:r>
            <a:r>
              <a:rPr lang="en-US" sz="2800" dirty="0">
                <a:solidFill>
                  <a:schemeClr val="accent4">
                    <a:lumMod val="75000"/>
                  </a:schemeClr>
                </a:solidFill>
              </a:rPr>
              <a:t> </a:t>
            </a:r>
            <a:r>
              <a:rPr lang="en-US" sz="2800" dirty="0" err="1">
                <a:solidFill>
                  <a:schemeClr val="accent4">
                    <a:lumMod val="75000"/>
                  </a:schemeClr>
                </a:solidFill>
              </a:rPr>
              <a:t>mua</a:t>
            </a:r>
            <a:r>
              <a:rPr lang="en-US" sz="2800" dirty="0">
                <a:solidFill>
                  <a:schemeClr val="accent4">
                    <a:lumMod val="75000"/>
                  </a:schemeClr>
                </a:solidFill>
              </a:rPr>
              <a:t>. </a:t>
            </a:r>
            <a:r>
              <a:rPr lang="en-US" sz="2800" dirty="0" err="1">
                <a:solidFill>
                  <a:schemeClr val="accent4">
                    <a:lumMod val="75000"/>
                  </a:schemeClr>
                </a:solidFill>
              </a:rPr>
              <a:t>Lựa</a:t>
            </a:r>
            <a:r>
              <a:rPr lang="en-US" sz="2800" dirty="0">
                <a:solidFill>
                  <a:schemeClr val="accent4">
                    <a:lumMod val="75000"/>
                  </a:schemeClr>
                </a:solidFill>
              </a:rPr>
              <a:t> </a:t>
            </a:r>
            <a:r>
              <a:rPr lang="en-US" sz="2800" dirty="0" err="1">
                <a:solidFill>
                  <a:schemeClr val="accent4">
                    <a:lumMod val="75000"/>
                  </a:schemeClr>
                </a:solidFill>
              </a:rPr>
              <a:t>lời</a:t>
            </a:r>
            <a:r>
              <a:rPr lang="en-US" sz="2800" dirty="0">
                <a:solidFill>
                  <a:schemeClr val="accent4">
                    <a:lumMod val="75000"/>
                  </a:schemeClr>
                </a:solidFill>
              </a:rPr>
              <a:t> </a:t>
            </a:r>
            <a:r>
              <a:rPr lang="en-US" sz="2800" dirty="0" err="1">
                <a:solidFill>
                  <a:schemeClr val="accent4">
                    <a:lumMod val="75000"/>
                  </a:schemeClr>
                </a:solidFill>
              </a:rPr>
              <a:t>mà</a:t>
            </a:r>
            <a:r>
              <a:rPr lang="en-US" sz="2800" dirty="0">
                <a:solidFill>
                  <a:schemeClr val="accent4">
                    <a:lumMod val="75000"/>
                  </a:schemeClr>
                </a:solidFill>
              </a:rPr>
              <a:t> </a:t>
            </a:r>
            <a:r>
              <a:rPr lang="en-US" sz="2800" dirty="0" err="1">
                <a:solidFill>
                  <a:schemeClr val="accent4">
                    <a:lumMod val="75000"/>
                  </a:schemeClr>
                </a:solidFill>
              </a:rPr>
              <a:t>nói</a:t>
            </a:r>
            <a:r>
              <a:rPr lang="en-US" sz="2800" dirty="0">
                <a:solidFill>
                  <a:schemeClr val="accent4">
                    <a:lumMod val="75000"/>
                  </a:schemeClr>
                </a:solidFill>
              </a:rPr>
              <a:t> </a:t>
            </a:r>
            <a:r>
              <a:rPr lang="en-US" sz="2800" dirty="0" err="1">
                <a:solidFill>
                  <a:schemeClr val="accent4">
                    <a:lumMod val="75000"/>
                  </a:schemeClr>
                </a:solidFill>
              </a:rPr>
              <a:t>cho</a:t>
            </a:r>
            <a:r>
              <a:rPr lang="en-US" sz="2800" dirty="0">
                <a:solidFill>
                  <a:schemeClr val="accent4">
                    <a:lumMod val="75000"/>
                  </a:schemeClr>
                </a:solidFill>
              </a:rPr>
              <a:t> </a:t>
            </a:r>
            <a:r>
              <a:rPr lang="en-US" sz="2800" dirty="0" err="1">
                <a:solidFill>
                  <a:schemeClr val="accent4">
                    <a:lumMod val="75000"/>
                  </a:schemeClr>
                </a:solidFill>
              </a:rPr>
              <a:t>vừa</a:t>
            </a:r>
            <a:r>
              <a:rPr lang="en-US" sz="2800" dirty="0">
                <a:solidFill>
                  <a:schemeClr val="accent4">
                    <a:lumMod val="75000"/>
                  </a:schemeClr>
                </a:solidFill>
              </a:rPr>
              <a:t> </a:t>
            </a:r>
            <a:r>
              <a:rPr lang="en-US" sz="2800" dirty="0" err="1">
                <a:solidFill>
                  <a:schemeClr val="accent4">
                    <a:lumMod val="75000"/>
                  </a:schemeClr>
                </a:solidFill>
              </a:rPr>
              <a:t>lòng</a:t>
            </a:r>
            <a:r>
              <a:rPr lang="en-US" sz="2800" dirty="0">
                <a:solidFill>
                  <a:schemeClr val="accent4">
                    <a:lumMod val="75000"/>
                  </a:schemeClr>
                </a:solidFill>
              </a:rPr>
              <a:t> </a:t>
            </a:r>
            <a:r>
              <a:rPr lang="en-US" sz="2800" dirty="0" err="1">
                <a:solidFill>
                  <a:schemeClr val="accent4">
                    <a:lumMod val="75000"/>
                  </a:schemeClr>
                </a:solidFill>
              </a:rPr>
              <a:t>nhau</a:t>
            </a:r>
            <a:r>
              <a:rPr lang="en-US" sz="2800" dirty="0">
                <a:solidFill>
                  <a:schemeClr val="accent4">
                    <a:lumMod val="75000"/>
                  </a:schemeClr>
                </a:solidFill>
              </a:rPr>
              <a:t>”. </a:t>
            </a:r>
            <a:r>
              <a:rPr lang="en-US" sz="2800" dirty="0" err="1">
                <a:solidFill>
                  <a:schemeClr val="accent4">
                    <a:lumMod val="75000"/>
                  </a:schemeClr>
                </a:solidFill>
              </a:rPr>
              <a:t>Có</a:t>
            </a:r>
            <a:r>
              <a:rPr lang="en-US" sz="2800" dirty="0">
                <a:solidFill>
                  <a:schemeClr val="accent4">
                    <a:lumMod val="75000"/>
                  </a:schemeClr>
                </a:solidFill>
              </a:rPr>
              <a:t> </a:t>
            </a:r>
            <a:r>
              <a:rPr lang="en-US" sz="2800" dirty="0" err="1">
                <a:solidFill>
                  <a:schemeClr val="accent4">
                    <a:lumMod val="75000"/>
                  </a:schemeClr>
                </a:solidFill>
              </a:rPr>
              <a:t>thể</a:t>
            </a:r>
            <a:r>
              <a:rPr lang="en-US" sz="2800" dirty="0">
                <a:solidFill>
                  <a:schemeClr val="accent4">
                    <a:lumMod val="75000"/>
                  </a:schemeClr>
                </a:solidFill>
              </a:rPr>
              <a:t> </a:t>
            </a:r>
            <a:r>
              <a:rPr lang="en-US" sz="2800" dirty="0" err="1">
                <a:solidFill>
                  <a:schemeClr val="accent4">
                    <a:lumMod val="75000"/>
                  </a:schemeClr>
                </a:solidFill>
              </a:rPr>
              <a:t>thấy</a:t>
            </a:r>
            <a:r>
              <a:rPr lang="en-US" sz="2800" dirty="0">
                <a:solidFill>
                  <a:schemeClr val="accent4">
                    <a:lumMod val="75000"/>
                  </a:schemeClr>
                </a:solidFill>
              </a:rPr>
              <a:t> </a:t>
            </a:r>
            <a:r>
              <a:rPr lang="en-US" sz="2800" dirty="0" err="1">
                <a:solidFill>
                  <a:schemeClr val="accent4">
                    <a:lumMod val="75000"/>
                  </a:schemeClr>
                </a:solidFill>
              </a:rPr>
              <a:t>lời</a:t>
            </a:r>
            <a:r>
              <a:rPr lang="en-US" sz="2800" dirty="0">
                <a:solidFill>
                  <a:schemeClr val="accent4">
                    <a:lumMod val="75000"/>
                  </a:schemeClr>
                </a:solidFill>
              </a:rPr>
              <a:t> </a:t>
            </a:r>
            <a:r>
              <a:rPr lang="en-US" sz="2800" dirty="0" err="1">
                <a:solidFill>
                  <a:schemeClr val="accent4">
                    <a:lumMod val="75000"/>
                  </a:schemeClr>
                </a:solidFill>
              </a:rPr>
              <a:t>nói</a:t>
            </a:r>
            <a:r>
              <a:rPr lang="en-US" sz="2800" dirty="0">
                <a:solidFill>
                  <a:schemeClr val="accent4">
                    <a:lumMod val="75000"/>
                  </a:schemeClr>
                </a:solidFill>
              </a:rPr>
              <a:t>, </a:t>
            </a:r>
            <a:r>
              <a:rPr lang="en-US" sz="2800" dirty="0" err="1">
                <a:solidFill>
                  <a:schemeClr val="accent4">
                    <a:lumMod val="75000"/>
                  </a:schemeClr>
                </a:solidFill>
              </a:rPr>
              <a:t>cách</a:t>
            </a:r>
            <a:r>
              <a:rPr lang="en-US" sz="2800" dirty="0">
                <a:solidFill>
                  <a:schemeClr val="accent4">
                    <a:lumMod val="75000"/>
                  </a:schemeClr>
                </a:solidFill>
              </a:rPr>
              <a:t> </a:t>
            </a:r>
            <a:r>
              <a:rPr lang="en-US" sz="2800" dirty="0" err="1">
                <a:solidFill>
                  <a:schemeClr val="accent4">
                    <a:lumMod val="75000"/>
                  </a:schemeClr>
                </a:solidFill>
              </a:rPr>
              <a:t>giao</a:t>
            </a:r>
            <a:r>
              <a:rPr lang="en-US" sz="2800" dirty="0">
                <a:solidFill>
                  <a:schemeClr val="accent4">
                    <a:lumMod val="75000"/>
                  </a:schemeClr>
                </a:solidFill>
              </a:rPr>
              <a:t> </a:t>
            </a:r>
            <a:r>
              <a:rPr lang="en-US" sz="2800" dirty="0" err="1">
                <a:solidFill>
                  <a:schemeClr val="accent4">
                    <a:lumMod val="75000"/>
                  </a:schemeClr>
                </a:solidFill>
              </a:rPr>
              <a:t>tiếp</a:t>
            </a:r>
            <a:r>
              <a:rPr lang="en-US" sz="2800" dirty="0">
                <a:solidFill>
                  <a:schemeClr val="accent4">
                    <a:lumMod val="75000"/>
                  </a:schemeClr>
                </a:solidFill>
              </a:rPr>
              <a:t> </a:t>
            </a:r>
            <a:r>
              <a:rPr lang="en-US" sz="2800" dirty="0" err="1">
                <a:solidFill>
                  <a:schemeClr val="accent4">
                    <a:lumMod val="75000"/>
                  </a:schemeClr>
                </a:solidFill>
              </a:rPr>
              <a:t>là</a:t>
            </a:r>
            <a:r>
              <a:rPr lang="en-US" sz="2800" dirty="0">
                <a:solidFill>
                  <a:schemeClr val="accent4">
                    <a:lumMod val="75000"/>
                  </a:schemeClr>
                </a:solidFill>
              </a:rPr>
              <a:t> </a:t>
            </a:r>
            <a:r>
              <a:rPr lang="en-US" sz="2800" dirty="0" err="1">
                <a:solidFill>
                  <a:schemeClr val="accent4">
                    <a:lumMod val="75000"/>
                  </a:schemeClr>
                </a:solidFill>
              </a:rPr>
              <a:t>một</a:t>
            </a:r>
            <a:r>
              <a:rPr lang="en-US" sz="2800" dirty="0">
                <a:solidFill>
                  <a:schemeClr val="accent4">
                    <a:lumMod val="75000"/>
                  </a:schemeClr>
                </a:solidFill>
              </a:rPr>
              <a:t> </a:t>
            </a:r>
            <a:r>
              <a:rPr lang="en-US" sz="2800" dirty="0" err="1">
                <a:solidFill>
                  <a:schemeClr val="accent4">
                    <a:lumMod val="75000"/>
                  </a:schemeClr>
                </a:solidFill>
              </a:rPr>
              <a:t>kĩ</a:t>
            </a:r>
            <a:r>
              <a:rPr lang="en-US" sz="2800" dirty="0">
                <a:solidFill>
                  <a:schemeClr val="accent4">
                    <a:lumMod val="75000"/>
                  </a:schemeClr>
                </a:solidFill>
              </a:rPr>
              <a:t> </a:t>
            </a:r>
            <a:r>
              <a:rPr lang="en-US" sz="2800" dirty="0" err="1">
                <a:solidFill>
                  <a:schemeClr val="accent4">
                    <a:lumMod val="75000"/>
                  </a:schemeClr>
                </a:solidFill>
              </a:rPr>
              <a:t>năng</a:t>
            </a:r>
            <a:r>
              <a:rPr lang="en-US" sz="2800" dirty="0">
                <a:solidFill>
                  <a:schemeClr val="accent4">
                    <a:lumMod val="75000"/>
                  </a:schemeClr>
                </a:solidFill>
              </a:rPr>
              <a:t> </a:t>
            </a:r>
            <a:r>
              <a:rPr lang="en-US" sz="2800" dirty="0" err="1">
                <a:solidFill>
                  <a:schemeClr val="accent4">
                    <a:lumMod val="75000"/>
                  </a:schemeClr>
                </a:solidFill>
              </a:rPr>
              <a:t>quan</a:t>
            </a:r>
            <a:r>
              <a:rPr lang="en-US" sz="2800" dirty="0">
                <a:solidFill>
                  <a:schemeClr val="accent4">
                    <a:lumMod val="75000"/>
                  </a:schemeClr>
                </a:solidFill>
              </a:rPr>
              <a:t> </a:t>
            </a:r>
            <a:r>
              <a:rPr lang="en-US" sz="2800" dirty="0" err="1">
                <a:solidFill>
                  <a:schemeClr val="accent4">
                    <a:lumMod val="75000"/>
                  </a:schemeClr>
                </a:solidFill>
              </a:rPr>
              <a:t>trọng</a:t>
            </a:r>
            <a:r>
              <a:rPr lang="en-US" sz="2800" dirty="0">
                <a:solidFill>
                  <a:schemeClr val="accent4">
                    <a:lumMod val="75000"/>
                  </a:schemeClr>
                </a:solidFill>
              </a:rPr>
              <a:t>, </a:t>
            </a:r>
            <a:r>
              <a:rPr lang="en-US" sz="2800" dirty="0" err="1">
                <a:solidFill>
                  <a:schemeClr val="accent4">
                    <a:lumMod val="75000"/>
                  </a:schemeClr>
                </a:solidFill>
              </a:rPr>
              <a:t>cần</a:t>
            </a:r>
            <a:r>
              <a:rPr lang="en-US" sz="2800" dirty="0">
                <a:solidFill>
                  <a:schemeClr val="accent4">
                    <a:lumMod val="75000"/>
                  </a:schemeClr>
                </a:solidFill>
              </a:rPr>
              <a:t> </a:t>
            </a:r>
            <a:r>
              <a:rPr lang="en-US" sz="2800" dirty="0" err="1">
                <a:solidFill>
                  <a:schemeClr val="accent4">
                    <a:lumMod val="75000"/>
                  </a:schemeClr>
                </a:solidFill>
              </a:rPr>
              <a:t>thiết</a:t>
            </a:r>
            <a:r>
              <a:rPr lang="en-US" sz="2800" dirty="0">
                <a:solidFill>
                  <a:schemeClr val="accent4">
                    <a:lumMod val="75000"/>
                  </a:schemeClr>
                </a:solidFill>
              </a:rPr>
              <a:t> </a:t>
            </a:r>
            <a:r>
              <a:rPr lang="en-US" sz="2800" dirty="0" err="1">
                <a:solidFill>
                  <a:schemeClr val="accent4">
                    <a:lumMod val="75000"/>
                  </a:schemeClr>
                </a:solidFill>
              </a:rPr>
              <a:t>để</a:t>
            </a:r>
            <a:r>
              <a:rPr lang="en-US" sz="2800" dirty="0">
                <a:solidFill>
                  <a:schemeClr val="accent4">
                    <a:lumMod val="75000"/>
                  </a:schemeClr>
                </a:solidFill>
              </a:rPr>
              <a:t> </a:t>
            </a:r>
            <a:r>
              <a:rPr lang="en-US" sz="2800" dirty="0" err="1">
                <a:solidFill>
                  <a:schemeClr val="accent4">
                    <a:lumMod val="75000"/>
                  </a:schemeClr>
                </a:solidFill>
              </a:rPr>
              <a:t>xây</a:t>
            </a:r>
            <a:r>
              <a:rPr lang="en-US" sz="2800" dirty="0">
                <a:solidFill>
                  <a:schemeClr val="accent4">
                    <a:lumMod val="75000"/>
                  </a:schemeClr>
                </a:solidFill>
              </a:rPr>
              <a:t> </a:t>
            </a:r>
            <a:r>
              <a:rPr lang="en-US" sz="2800" dirty="0" err="1">
                <a:solidFill>
                  <a:schemeClr val="accent4">
                    <a:lumMod val="75000"/>
                  </a:schemeClr>
                </a:solidFill>
              </a:rPr>
              <a:t>dựng</a:t>
            </a:r>
            <a:r>
              <a:rPr lang="en-US" sz="2800" dirty="0">
                <a:solidFill>
                  <a:schemeClr val="accent4">
                    <a:lumMod val="75000"/>
                  </a:schemeClr>
                </a:solidFill>
              </a:rPr>
              <a:t>, </a:t>
            </a:r>
            <a:r>
              <a:rPr lang="en-US" sz="2800" dirty="0" err="1">
                <a:solidFill>
                  <a:schemeClr val="accent4">
                    <a:lumMod val="75000"/>
                  </a:schemeClr>
                </a:solidFill>
              </a:rPr>
              <a:t>duy</a:t>
            </a:r>
            <a:r>
              <a:rPr lang="en-US" sz="2800" dirty="0">
                <a:solidFill>
                  <a:schemeClr val="accent4">
                    <a:lumMod val="75000"/>
                  </a:schemeClr>
                </a:solidFill>
              </a:rPr>
              <a:t> </a:t>
            </a:r>
            <a:r>
              <a:rPr lang="en-US" sz="2800" dirty="0" err="1">
                <a:solidFill>
                  <a:schemeClr val="accent4">
                    <a:lumMod val="75000"/>
                  </a:schemeClr>
                </a:solidFill>
              </a:rPr>
              <a:t>trì</a:t>
            </a:r>
            <a:r>
              <a:rPr lang="en-US" sz="2800" dirty="0">
                <a:solidFill>
                  <a:schemeClr val="accent4">
                    <a:lumMod val="75000"/>
                  </a:schemeClr>
                </a:solidFill>
              </a:rPr>
              <a:t> </a:t>
            </a:r>
            <a:r>
              <a:rPr lang="en-US" sz="2800" dirty="0" err="1">
                <a:solidFill>
                  <a:schemeClr val="accent4">
                    <a:lumMod val="75000"/>
                  </a:schemeClr>
                </a:solidFill>
              </a:rPr>
              <a:t>và</a:t>
            </a:r>
            <a:r>
              <a:rPr lang="en-US" sz="2800" dirty="0">
                <a:solidFill>
                  <a:schemeClr val="accent4">
                    <a:lumMod val="75000"/>
                  </a:schemeClr>
                </a:solidFill>
              </a:rPr>
              <a:t> </a:t>
            </a:r>
            <a:r>
              <a:rPr lang="en-US" sz="2800" dirty="0" err="1">
                <a:solidFill>
                  <a:schemeClr val="accent4">
                    <a:lumMod val="75000"/>
                  </a:schemeClr>
                </a:solidFill>
              </a:rPr>
              <a:t>phát</a:t>
            </a:r>
            <a:r>
              <a:rPr lang="en-US" sz="2800" dirty="0">
                <a:solidFill>
                  <a:schemeClr val="accent4">
                    <a:lumMod val="75000"/>
                  </a:schemeClr>
                </a:solidFill>
              </a:rPr>
              <a:t> </a:t>
            </a:r>
            <a:r>
              <a:rPr lang="en-US" sz="2800" dirty="0" err="1">
                <a:solidFill>
                  <a:schemeClr val="accent4">
                    <a:lumMod val="75000"/>
                  </a:schemeClr>
                </a:solidFill>
              </a:rPr>
              <a:t>triển</a:t>
            </a:r>
            <a:r>
              <a:rPr lang="en-US" sz="2800" dirty="0">
                <a:solidFill>
                  <a:schemeClr val="accent4">
                    <a:lumMod val="75000"/>
                  </a:schemeClr>
                </a:solidFill>
              </a:rPr>
              <a:t> </a:t>
            </a:r>
            <a:r>
              <a:rPr lang="en-US" sz="2800" dirty="0" err="1">
                <a:solidFill>
                  <a:schemeClr val="accent4">
                    <a:lumMod val="75000"/>
                  </a:schemeClr>
                </a:solidFill>
              </a:rPr>
              <a:t>các</a:t>
            </a:r>
            <a:r>
              <a:rPr lang="en-US" sz="2800" dirty="0">
                <a:solidFill>
                  <a:schemeClr val="accent4">
                    <a:lumMod val="75000"/>
                  </a:schemeClr>
                </a:solidFill>
              </a:rPr>
              <a:t> </a:t>
            </a:r>
            <a:r>
              <a:rPr lang="en-US" sz="2800" dirty="0" err="1">
                <a:solidFill>
                  <a:schemeClr val="accent4">
                    <a:lumMod val="75000"/>
                  </a:schemeClr>
                </a:solidFill>
              </a:rPr>
              <a:t>mối</a:t>
            </a:r>
            <a:r>
              <a:rPr lang="en-US" sz="2800" dirty="0">
                <a:solidFill>
                  <a:schemeClr val="accent4">
                    <a:lumMod val="75000"/>
                  </a:schemeClr>
                </a:solidFill>
              </a:rPr>
              <a:t> </a:t>
            </a:r>
            <a:r>
              <a:rPr lang="en-US" sz="2800" dirty="0" err="1">
                <a:solidFill>
                  <a:schemeClr val="accent4">
                    <a:lumMod val="75000"/>
                  </a:schemeClr>
                </a:solidFill>
              </a:rPr>
              <a:t>quan</a:t>
            </a:r>
            <a:r>
              <a:rPr lang="en-US" sz="2800" dirty="0">
                <a:solidFill>
                  <a:schemeClr val="accent4">
                    <a:lumMod val="75000"/>
                  </a:schemeClr>
                </a:solidFill>
              </a:rPr>
              <a:t> </a:t>
            </a:r>
            <a:r>
              <a:rPr lang="en-US" sz="2800" dirty="0" err="1">
                <a:solidFill>
                  <a:schemeClr val="accent4">
                    <a:lumMod val="75000"/>
                  </a:schemeClr>
                </a:solidFill>
              </a:rPr>
              <a:t>hệ</a:t>
            </a:r>
            <a:r>
              <a:rPr lang="en-US" sz="2800" dirty="0">
                <a:solidFill>
                  <a:schemeClr val="accent4">
                    <a:lumMod val="75000"/>
                  </a:schemeClr>
                </a:solidFill>
              </a:rPr>
              <a:t> (ở </a:t>
            </a:r>
            <a:r>
              <a:rPr lang="en-US" sz="2800" dirty="0" err="1">
                <a:solidFill>
                  <a:schemeClr val="accent4">
                    <a:lumMod val="75000"/>
                  </a:schemeClr>
                </a:solidFill>
              </a:rPr>
              <a:t>đây</a:t>
            </a:r>
            <a:r>
              <a:rPr lang="en-US" sz="2800" dirty="0">
                <a:solidFill>
                  <a:schemeClr val="accent4">
                    <a:lumMod val="75000"/>
                  </a:schemeClr>
                </a:solidFill>
              </a:rPr>
              <a:t> </a:t>
            </a:r>
            <a:r>
              <a:rPr lang="en-US" sz="2800" dirty="0" err="1">
                <a:solidFill>
                  <a:schemeClr val="accent4">
                    <a:lumMod val="75000"/>
                  </a:schemeClr>
                </a:solidFill>
              </a:rPr>
              <a:t>là</a:t>
            </a:r>
            <a:r>
              <a:rPr lang="en-US" sz="2800" dirty="0">
                <a:solidFill>
                  <a:schemeClr val="accent4">
                    <a:lumMod val="75000"/>
                  </a:schemeClr>
                </a:solidFill>
              </a:rPr>
              <a:t> </a:t>
            </a:r>
            <a:r>
              <a:rPr lang="en-US" sz="2800" dirty="0" err="1">
                <a:solidFill>
                  <a:schemeClr val="accent4">
                    <a:lumMod val="75000"/>
                  </a:schemeClr>
                </a:solidFill>
              </a:rPr>
              <a:t>quan</a:t>
            </a:r>
            <a:r>
              <a:rPr lang="en-US" sz="2800" dirty="0">
                <a:solidFill>
                  <a:schemeClr val="accent4">
                    <a:lumMod val="75000"/>
                  </a:schemeClr>
                </a:solidFill>
              </a:rPr>
              <a:t> </a:t>
            </a:r>
            <a:r>
              <a:rPr lang="en-US" sz="2800" dirty="0" err="1">
                <a:solidFill>
                  <a:schemeClr val="accent4">
                    <a:lumMod val="75000"/>
                  </a:schemeClr>
                </a:solidFill>
              </a:rPr>
              <a:t>hệ</a:t>
            </a:r>
            <a:r>
              <a:rPr lang="en-US" sz="2800" dirty="0">
                <a:solidFill>
                  <a:schemeClr val="accent4">
                    <a:lumMod val="75000"/>
                  </a:schemeClr>
                </a:solidFill>
              </a:rPr>
              <a:t> </a:t>
            </a:r>
            <a:r>
              <a:rPr lang="en-US" sz="2800" dirty="0" err="1">
                <a:solidFill>
                  <a:schemeClr val="accent4">
                    <a:lumMod val="75000"/>
                  </a:schemeClr>
                </a:solidFill>
              </a:rPr>
              <a:t>bạn</a:t>
            </a:r>
            <a:r>
              <a:rPr lang="en-US" sz="2800" dirty="0">
                <a:solidFill>
                  <a:schemeClr val="accent4">
                    <a:lumMod val="75000"/>
                  </a:schemeClr>
                </a:solidFill>
              </a:rPr>
              <a:t> </a:t>
            </a:r>
            <a:r>
              <a:rPr lang="en-US" sz="2800" dirty="0" err="1">
                <a:solidFill>
                  <a:schemeClr val="accent4">
                    <a:lumMod val="75000"/>
                  </a:schemeClr>
                </a:solidFill>
              </a:rPr>
              <a:t>bè</a:t>
            </a:r>
            <a:r>
              <a:rPr lang="en-US" sz="2800" dirty="0">
                <a:solidFill>
                  <a:schemeClr val="accent4">
                    <a:lumMod val="75000"/>
                  </a:schemeClr>
                </a:solidFill>
              </a:rPr>
              <a:t> </a:t>
            </a:r>
            <a:r>
              <a:rPr lang="en-US" sz="2800" dirty="0" err="1">
                <a:solidFill>
                  <a:schemeClr val="accent4">
                    <a:lumMod val="75000"/>
                  </a:schemeClr>
                </a:solidFill>
              </a:rPr>
              <a:t>trang</a:t>
            </a:r>
            <a:r>
              <a:rPr lang="en-US" sz="2800" dirty="0">
                <a:solidFill>
                  <a:schemeClr val="accent4">
                    <a:lumMod val="75000"/>
                  </a:schemeClr>
                </a:solidFill>
              </a:rPr>
              <a:t> </a:t>
            </a:r>
            <a:r>
              <a:rPr lang="en-US" sz="2800" dirty="0" err="1">
                <a:solidFill>
                  <a:schemeClr val="accent4">
                    <a:lumMod val="75000"/>
                  </a:schemeClr>
                </a:solidFill>
              </a:rPr>
              <a:t>lứa</a:t>
            </a:r>
            <a:r>
              <a:rPr lang="en-US" sz="2800" dirty="0">
                <a:solidFill>
                  <a:schemeClr val="accent4">
                    <a:lumMod val="75000"/>
                  </a:schemeClr>
                </a:solidFill>
              </a:rPr>
              <a:t>). </a:t>
            </a:r>
            <a:r>
              <a:rPr lang="en-US" sz="2800" dirty="0" err="1">
                <a:solidFill>
                  <a:schemeClr val="accent4">
                    <a:lumMod val="75000"/>
                  </a:schemeClr>
                </a:solidFill>
              </a:rPr>
              <a:t>Hãy</a:t>
            </a:r>
            <a:r>
              <a:rPr lang="en-US" sz="2800" dirty="0">
                <a:solidFill>
                  <a:schemeClr val="accent4">
                    <a:lumMod val="75000"/>
                  </a:schemeClr>
                </a:solidFill>
              </a:rPr>
              <a:t> </a:t>
            </a:r>
            <a:r>
              <a:rPr lang="en-US" sz="2800" dirty="0" err="1">
                <a:solidFill>
                  <a:schemeClr val="accent4">
                    <a:lumMod val="75000"/>
                  </a:schemeClr>
                </a:solidFill>
              </a:rPr>
              <a:t>nói</a:t>
            </a:r>
            <a:r>
              <a:rPr lang="en-US" sz="2800" dirty="0">
                <a:solidFill>
                  <a:schemeClr val="accent4">
                    <a:lumMod val="75000"/>
                  </a:schemeClr>
                </a:solidFill>
              </a:rPr>
              <a:t> </a:t>
            </a:r>
            <a:r>
              <a:rPr lang="en-US" sz="2800" dirty="0" err="1">
                <a:solidFill>
                  <a:schemeClr val="accent4">
                    <a:lumMod val="75000"/>
                  </a:schemeClr>
                </a:solidFill>
              </a:rPr>
              <a:t>những</a:t>
            </a:r>
            <a:r>
              <a:rPr lang="en-US" sz="2800" dirty="0">
                <a:solidFill>
                  <a:schemeClr val="accent4">
                    <a:lumMod val="75000"/>
                  </a:schemeClr>
                </a:solidFill>
              </a:rPr>
              <a:t> </a:t>
            </a:r>
            <a:r>
              <a:rPr lang="en-US" sz="2800" dirty="0" err="1">
                <a:solidFill>
                  <a:schemeClr val="accent4">
                    <a:lumMod val="75000"/>
                  </a:schemeClr>
                </a:solidFill>
              </a:rPr>
              <a:t>điều</a:t>
            </a:r>
            <a:r>
              <a:rPr lang="en-US" sz="2800" dirty="0">
                <a:solidFill>
                  <a:schemeClr val="accent4">
                    <a:lumMod val="75000"/>
                  </a:schemeClr>
                </a:solidFill>
              </a:rPr>
              <a:t> </a:t>
            </a:r>
            <a:r>
              <a:rPr lang="en-US" sz="2800" dirty="0" err="1">
                <a:solidFill>
                  <a:schemeClr val="accent4">
                    <a:lumMod val="75000"/>
                  </a:schemeClr>
                </a:solidFill>
              </a:rPr>
              <a:t>tốt</a:t>
            </a:r>
            <a:r>
              <a:rPr lang="en-US" sz="2800" dirty="0">
                <a:solidFill>
                  <a:schemeClr val="accent4">
                    <a:lumMod val="75000"/>
                  </a:schemeClr>
                </a:solidFill>
              </a:rPr>
              <a:t> </a:t>
            </a:r>
            <a:r>
              <a:rPr lang="en-US" sz="2800" dirty="0" err="1">
                <a:solidFill>
                  <a:schemeClr val="accent4">
                    <a:lumMod val="75000"/>
                  </a:schemeClr>
                </a:solidFill>
              </a:rPr>
              <a:t>lành</a:t>
            </a:r>
            <a:r>
              <a:rPr lang="en-US" sz="2800" dirty="0">
                <a:solidFill>
                  <a:schemeClr val="accent4">
                    <a:lumMod val="75000"/>
                  </a:schemeClr>
                </a:solidFill>
              </a:rPr>
              <a:t>, </a:t>
            </a:r>
            <a:r>
              <a:rPr lang="en-US" sz="2800" dirty="0" err="1">
                <a:solidFill>
                  <a:schemeClr val="accent4">
                    <a:lumMod val="75000"/>
                  </a:schemeClr>
                </a:solidFill>
              </a:rPr>
              <a:t>yêu</a:t>
            </a:r>
            <a:r>
              <a:rPr lang="en-US" sz="2800" dirty="0">
                <a:solidFill>
                  <a:schemeClr val="accent4">
                    <a:lumMod val="75000"/>
                  </a:schemeClr>
                </a:solidFill>
              </a:rPr>
              <a:t> </a:t>
            </a:r>
            <a:r>
              <a:rPr lang="en-US" sz="2800" dirty="0" err="1">
                <a:solidFill>
                  <a:schemeClr val="accent4">
                    <a:lumMod val="75000"/>
                  </a:schemeClr>
                </a:solidFill>
              </a:rPr>
              <a:t>thương</a:t>
            </a:r>
            <a:r>
              <a:rPr lang="en-US" sz="2800" dirty="0">
                <a:solidFill>
                  <a:schemeClr val="accent4">
                    <a:lumMod val="75000"/>
                  </a:schemeClr>
                </a:solidFill>
              </a:rPr>
              <a:t>.</a:t>
            </a:r>
          </a:p>
          <a:p>
            <a:pPr lvl="0" algn="just">
              <a:lnSpc>
                <a:spcPct val="120000"/>
              </a:lnSpc>
            </a:pPr>
            <a:r>
              <a:rPr lang="en-US" sz="2800" i="1" dirty="0" err="1">
                <a:solidFill>
                  <a:schemeClr val="accent4">
                    <a:lumMod val="75000"/>
                  </a:schemeClr>
                </a:solidFill>
              </a:rPr>
              <a:t>Kĩ</a:t>
            </a:r>
            <a:r>
              <a:rPr lang="en-US" sz="2800" i="1" dirty="0">
                <a:solidFill>
                  <a:schemeClr val="accent4">
                    <a:lumMod val="75000"/>
                  </a:schemeClr>
                </a:solidFill>
              </a:rPr>
              <a:t> </a:t>
            </a:r>
            <a:r>
              <a:rPr lang="en-US" sz="2800" i="1" dirty="0" err="1">
                <a:solidFill>
                  <a:schemeClr val="accent4">
                    <a:lumMod val="75000"/>
                  </a:schemeClr>
                </a:solidFill>
              </a:rPr>
              <a:t>năng</a:t>
            </a:r>
            <a:r>
              <a:rPr lang="en-US" sz="2800" i="1" dirty="0">
                <a:solidFill>
                  <a:schemeClr val="accent4">
                    <a:lumMod val="75000"/>
                  </a:schemeClr>
                </a:solidFill>
              </a:rPr>
              <a:t> </a:t>
            </a:r>
            <a:r>
              <a:rPr lang="en-US" sz="2800" i="1" dirty="0" err="1">
                <a:solidFill>
                  <a:schemeClr val="accent4">
                    <a:lumMod val="75000"/>
                  </a:schemeClr>
                </a:solidFill>
              </a:rPr>
              <a:t>thương</a:t>
            </a:r>
            <a:r>
              <a:rPr lang="en-US" sz="2800" i="1" dirty="0">
                <a:solidFill>
                  <a:schemeClr val="accent4">
                    <a:lumMod val="75000"/>
                  </a:schemeClr>
                </a:solidFill>
              </a:rPr>
              <a:t> </a:t>
            </a:r>
            <a:r>
              <a:rPr lang="en-US" sz="2800" i="1" dirty="0" err="1">
                <a:solidFill>
                  <a:schemeClr val="accent4">
                    <a:lumMod val="75000"/>
                  </a:schemeClr>
                </a:solidFill>
              </a:rPr>
              <a:t>lượng</a:t>
            </a:r>
            <a:r>
              <a:rPr lang="en-US" sz="2800" i="1" dirty="0">
                <a:solidFill>
                  <a:schemeClr val="accent4">
                    <a:lumMod val="75000"/>
                  </a:schemeClr>
                </a:solidFill>
              </a:rPr>
              <a:t>:</a:t>
            </a:r>
            <a:r>
              <a:rPr lang="en-US" sz="2800" dirty="0">
                <a:solidFill>
                  <a:schemeClr val="accent4">
                    <a:lumMod val="75000"/>
                  </a:schemeClr>
                </a:solidFill>
              </a:rPr>
              <a:t> </a:t>
            </a:r>
            <a:r>
              <a:rPr lang="en-US" sz="2800" dirty="0" err="1">
                <a:solidFill>
                  <a:schemeClr val="accent4">
                    <a:lumMod val="75000"/>
                  </a:schemeClr>
                </a:solidFill>
              </a:rPr>
              <a:t>Khi</a:t>
            </a:r>
            <a:r>
              <a:rPr lang="en-US" sz="2800" dirty="0">
                <a:solidFill>
                  <a:schemeClr val="accent4">
                    <a:lumMod val="75000"/>
                  </a:schemeClr>
                </a:solidFill>
              </a:rPr>
              <a:t> </a:t>
            </a:r>
            <a:r>
              <a:rPr lang="en-US" sz="2800" dirty="0" err="1">
                <a:solidFill>
                  <a:schemeClr val="accent4">
                    <a:lumMod val="75000"/>
                  </a:schemeClr>
                </a:solidFill>
              </a:rPr>
              <a:t>mâu</a:t>
            </a:r>
            <a:r>
              <a:rPr lang="en-US" sz="2800" dirty="0">
                <a:solidFill>
                  <a:schemeClr val="accent4">
                    <a:lumMod val="75000"/>
                  </a:schemeClr>
                </a:solidFill>
              </a:rPr>
              <a:t> </a:t>
            </a:r>
            <a:r>
              <a:rPr lang="en-US" sz="2800" dirty="0" err="1">
                <a:solidFill>
                  <a:schemeClr val="accent4">
                    <a:lumMod val="75000"/>
                  </a:schemeClr>
                </a:solidFill>
              </a:rPr>
              <a:t>thuẫn</a:t>
            </a:r>
            <a:r>
              <a:rPr lang="en-US" sz="2800" dirty="0">
                <a:solidFill>
                  <a:schemeClr val="accent4">
                    <a:lumMod val="75000"/>
                  </a:schemeClr>
                </a:solidFill>
              </a:rPr>
              <a:t>, </a:t>
            </a:r>
            <a:r>
              <a:rPr lang="en-US" sz="2800" dirty="0" err="1">
                <a:solidFill>
                  <a:schemeClr val="accent4">
                    <a:lumMod val="75000"/>
                  </a:schemeClr>
                </a:solidFill>
              </a:rPr>
              <a:t>xung</a:t>
            </a:r>
            <a:r>
              <a:rPr lang="en-US" sz="2800" dirty="0">
                <a:solidFill>
                  <a:schemeClr val="accent4">
                    <a:lumMod val="75000"/>
                  </a:schemeClr>
                </a:solidFill>
              </a:rPr>
              <a:t> </a:t>
            </a:r>
            <a:r>
              <a:rPr lang="en-US" sz="2800" dirty="0" err="1">
                <a:solidFill>
                  <a:schemeClr val="accent4">
                    <a:lumMod val="75000"/>
                  </a:schemeClr>
                </a:solidFill>
              </a:rPr>
              <a:t>đột</a:t>
            </a:r>
            <a:r>
              <a:rPr lang="en-US" sz="2800" dirty="0">
                <a:solidFill>
                  <a:schemeClr val="accent4">
                    <a:lumMod val="75000"/>
                  </a:schemeClr>
                </a:solidFill>
              </a:rPr>
              <a:t> </a:t>
            </a:r>
            <a:r>
              <a:rPr lang="en-US" sz="2800" dirty="0" err="1">
                <a:solidFill>
                  <a:schemeClr val="accent4">
                    <a:lumMod val="75000"/>
                  </a:schemeClr>
                </a:solidFill>
              </a:rPr>
              <a:t>xảy</a:t>
            </a:r>
            <a:r>
              <a:rPr lang="en-US" sz="2800" dirty="0">
                <a:solidFill>
                  <a:schemeClr val="accent4">
                    <a:lumMod val="75000"/>
                  </a:schemeClr>
                </a:solidFill>
              </a:rPr>
              <a:t> </a:t>
            </a:r>
            <a:r>
              <a:rPr lang="en-US" sz="2800" dirty="0" err="1">
                <a:solidFill>
                  <a:schemeClr val="accent4">
                    <a:lumMod val="75000"/>
                  </a:schemeClr>
                </a:solidFill>
              </a:rPr>
              <a:t>ra</a:t>
            </a:r>
            <a:r>
              <a:rPr lang="en-US" sz="2800" dirty="0">
                <a:solidFill>
                  <a:schemeClr val="accent4">
                    <a:lumMod val="75000"/>
                  </a:schemeClr>
                </a:solidFill>
              </a:rPr>
              <a:t> </a:t>
            </a:r>
            <a:r>
              <a:rPr lang="en-US" sz="2800" dirty="0" err="1">
                <a:solidFill>
                  <a:schemeClr val="accent4">
                    <a:lumMod val="75000"/>
                  </a:schemeClr>
                </a:solidFill>
              </a:rPr>
              <a:t>chúng</a:t>
            </a:r>
            <a:r>
              <a:rPr lang="en-US" sz="2800" dirty="0">
                <a:solidFill>
                  <a:schemeClr val="accent4">
                    <a:lumMod val="75000"/>
                  </a:schemeClr>
                </a:solidFill>
              </a:rPr>
              <a:t> ta </a:t>
            </a:r>
            <a:r>
              <a:rPr lang="en-US" sz="2800" dirty="0" err="1">
                <a:solidFill>
                  <a:schemeClr val="accent4">
                    <a:lumMod val="75000"/>
                  </a:schemeClr>
                </a:solidFill>
              </a:rPr>
              <a:t>cân</a:t>
            </a:r>
            <a:r>
              <a:rPr lang="en-US" sz="2800" dirty="0">
                <a:solidFill>
                  <a:schemeClr val="accent4">
                    <a:lumMod val="75000"/>
                  </a:schemeClr>
                </a:solidFill>
              </a:rPr>
              <a:t> </a:t>
            </a:r>
            <a:r>
              <a:rPr lang="en-US" sz="2800" dirty="0" err="1">
                <a:solidFill>
                  <a:schemeClr val="accent4">
                    <a:lumMod val="75000"/>
                  </a:schemeClr>
                </a:solidFill>
              </a:rPr>
              <a:t>nhắc</a:t>
            </a:r>
            <a:r>
              <a:rPr lang="en-US" sz="2800" dirty="0">
                <a:solidFill>
                  <a:schemeClr val="accent4">
                    <a:lumMod val="75000"/>
                  </a:schemeClr>
                </a:solidFill>
              </a:rPr>
              <a:t> </a:t>
            </a:r>
            <a:r>
              <a:rPr lang="en-US" sz="2800" dirty="0" err="1">
                <a:solidFill>
                  <a:schemeClr val="accent4">
                    <a:lumMod val="75000"/>
                  </a:schemeClr>
                </a:solidFill>
              </a:rPr>
              <a:t>và</a:t>
            </a:r>
            <a:r>
              <a:rPr lang="en-US" sz="2800" dirty="0">
                <a:solidFill>
                  <a:schemeClr val="accent4">
                    <a:lumMod val="75000"/>
                  </a:schemeClr>
                </a:solidFill>
              </a:rPr>
              <a:t> </a:t>
            </a:r>
            <a:r>
              <a:rPr lang="en-US" sz="2800" dirty="0" err="1">
                <a:solidFill>
                  <a:schemeClr val="accent4">
                    <a:lumMod val="75000"/>
                  </a:schemeClr>
                </a:solidFill>
              </a:rPr>
              <a:t>lựa</a:t>
            </a:r>
            <a:r>
              <a:rPr lang="en-US" sz="2800" dirty="0">
                <a:solidFill>
                  <a:schemeClr val="accent4">
                    <a:lumMod val="75000"/>
                  </a:schemeClr>
                </a:solidFill>
              </a:rPr>
              <a:t> </a:t>
            </a:r>
            <a:r>
              <a:rPr lang="en-US" sz="2800" dirty="0" err="1">
                <a:solidFill>
                  <a:schemeClr val="accent4">
                    <a:lumMod val="75000"/>
                  </a:schemeClr>
                </a:solidFill>
              </a:rPr>
              <a:t>chọn</a:t>
            </a:r>
            <a:r>
              <a:rPr lang="en-US" sz="2800" dirty="0">
                <a:solidFill>
                  <a:schemeClr val="accent4">
                    <a:lumMod val="75000"/>
                  </a:schemeClr>
                </a:solidFill>
              </a:rPr>
              <a:t> </a:t>
            </a:r>
            <a:r>
              <a:rPr lang="en-US" sz="2800" dirty="0" err="1">
                <a:solidFill>
                  <a:schemeClr val="accent4">
                    <a:lumMod val="75000"/>
                  </a:schemeClr>
                </a:solidFill>
              </a:rPr>
              <a:t>việc</a:t>
            </a:r>
            <a:r>
              <a:rPr lang="en-US" sz="2800" dirty="0">
                <a:solidFill>
                  <a:schemeClr val="accent4">
                    <a:lumMod val="75000"/>
                  </a:schemeClr>
                </a:solidFill>
              </a:rPr>
              <a:t> </a:t>
            </a:r>
            <a:r>
              <a:rPr lang="en-US" sz="2800" dirty="0" err="1">
                <a:solidFill>
                  <a:schemeClr val="accent4">
                    <a:lumMod val="75000"/>
                  </a:schemeClr>
                </a:solidFill>
              </a:rPr>
              <a:t>thương</a:t>
            </a:r>
            <a:r>
              <a:rPr lang="en-US" sz="2800" dirty="0">
                <a:solidFill>
                  <a:schemeClr val="accent4">
                    <a:lumMod val="75000"/>
                  </a:schemeClr>
                </a:solidFill>
              </a:rPr>
              <a:t> </a:t>
            </a:r>
            <a:r>
              <a:rPr lang="en-US" sz="2800" dirty="0" err="1">
                <a:solidFill>
                  <a:schemeClr val="accent4">
                    <a:lumMod val="75000"/>
                  </a:schemeClr>
                </a:solidFill>
              </a:rPr>
              <a:t>lượng</a:t>
            </a:r>
            <a:r>
              <a:rPr lang="en-US" sz="2800" dirty="0">
                <a:solidFill>
                  <a:schemeClr val="accent4">
                    <a:lumMod val="75000"/>
                  </a:schemeClr>
                </a:solidFill>
              </a:rPr>
              <a:t>. </a:t>
            </a:r>
            <a:r>
              <a:rPr lang="en-US" sz="2800" dirty="0" err="1">
                <a:solidFill>
                  <a:schemeClr val="accent4">
                    <a:lumMod val="75000"/>
                  </a:schemeClr>
                </a:solidFill>
              </a:rPr>
              <a:t>Thương</a:t>
            </a:r>
            <a:r>
              <a:rPr lang="en-US" sz="2800" dirty="0">
                <a:solidFill>
                  <a:schemeClr val="accent4">
                    <a:lumMod val="75000"/>
                  </a:schemeClr>
                </a:solidFill>
              </a:rPr>
              <a:t> </a:t>
            </a:r>
            <a:r>
              <a:rPr lang="en-US" sz="2800" dirty="0" err="1">
                <a:solidFill>
                  <a:schemeClr val="accent4">
                    <a:lumMod val="75000"/>
                  </a:schemeClr>
                </a:solidFill>
              </a:rPr>
              <a:t>lượng</a:t>
            </a:r>
            <a:r>
              <a:rPr lang="en-US" sz="2800" dirty="0">
                <a:solidFill>
                  <a:schemeClr val="accent4">
                    <a:lumMod val="75000"/>
                  </a:schemeClr>
                </a:solidFill>
              </a:rPr>
              <a:t> </a:t>
            </a:r>
            <a:r>
              <a:rPr lang="en-US" sz="2800" dirty="0" err="1">
                <a:solidFill>
                  <a:schemeClr val="accent4">
                    <a:lumMod val="75000"/>
                  </a:schemeClr>
                </a:solidFill>
              </a:rPr>
              <a:t>để</a:t>
            </a:r>
            <a:r>
              <a:rPr lang="en-US" sz="2800" dirty="0">
                <a:solidFill>
                  <a:schemeClr val="accent4">
                    <a:lumMod val="75000"/>
                  </a:schemeClr>
                </a:solidFill>
              </a:rPr>
              <a:t> </a:t>
            </a:r>
            <a:r>
              <a:rPr lang="en-US" sz="2800" dirty="0" err="1">
                <a:solidFill>
                  <a:schemeClr val="accent4">
                    <a:lumMod val="75000"/>
                  </a:schemeClr>
                </a:solidFill>
              </a:rPr>
              <a:t>hai</a:t>
            </a:r>
            <a:r>
              <a:rPr lang="en-US" sz="2800" dirty="0">
                <a:solidFill>
                  <a:schemeClr val="accent4">
                    <a:lumMod val="75000"/>
                  </a:schemeClr>
                </a:solidFill>
              </a:rPr>
              <a:t> </a:t>
            </a:r>
            <a:r>
              <a:rPr lang="en-US" sz="2800" dirty="0" err="1">
                <a:solidFill>
                  <a:schemeClr val="accent4">
                    <a:lumMod val="75000"/>
                  </a:schemeClr>
                </a:solidFill>
              </a:rPr>
              <a:t>bên</a:t>
            </a:r>
            <a:r>
              <a:rPr lang="en-US" sz="2800" dirty="0">
                <a:solidFill>
                  <a:schemeClr val="accent4">
                    <a:lumMod val="75000"/>
                  </a:schemeClr>
                </a:solidFill>
              </a:rPr>
              <a:t> </a:t>
            </a:r>
            <a:r>
              <a:rPr lang="en-US" sz="2800" dirty="0" err="1">
                <a:solidFill>
                  <a:schemeClr val="accent4">
                    <a:lumMod val="75000"/>
                  </a:schemeClr>
                </a:solidFill>
              </a:rPr>
              <a:t>đạt</a:t>
            </a:r>
            <a:r>
              <a:rPr lang="en-US" sz="2800" dirty="0">
                <a:solidFill>
                  <a:schemeClr val="accent4">
                    <a:lumMod val="75000"/>
                  </a:schemeClr>
                </a:solidFill>
              </a:rPr>
              <a:t> </a:t>
            </a:r>
            <a:r>
              <a:rPr lang="en-US" sz="2800" dirty="0" err="1">
                <a:solidFill>
                  <a:schemeClr val="accent4">
                    <a:lumMod val="75000"/>
                  </a:schemeClr>
                </a:solidFill>
              </a:rPr>
              <a:t>được</a:t>
            </a:r>
            <a:r>
              <a:rPr lang="en-US" sz="2800" dirty="0">
                <a:solidFill>
                  <a:schemeClr val="accent4">
                    <a:lumMod val="75000"/>
                  </a:schemeClr>
                </a:solidFill>
              </a:rPr>
              <a:t> </a:t>
            </a:r>
            <a:r>
              <a:rPr lang="en-US" sz="2800" dirty="0" err="1">
                <a:solidFill>
                  <a:schemeClr val="accent4">
                    <a:lumMod val="75000"/>
                  </a:schemeClr>
                </a:solidFill>
              </a:rPr>
              <a:t>những</a:t>
            </a:r>
            <a:r>
              <a:rPr lang="en-US" sz="2800" dirty="0">
                <a:solidFill>
                  <a:schemeClr val="accent4">
                    <a:lumMod val="75000"/>
                  </a:schemeClr>
                </a:solidFill>
              </a:rPr>
              <a:t> </a:t>
            </a:r>
            <a:r>
              <a:rPr lang="en-US" sz="2800" dirty="0" err="1">
                <a:solidFill>
                  <a:schemeClr val="accent4">
                    <a:lumMod val="75000"/>
                  </a:schemeClr>
                </a:solidFill>
              </a:rPr>
              <a:t>giá</a:t>
            </a:r>
            <a:r>
              <a:rPr lang="en-US" sz="2800" dirty="0">
                <a:solidFill>
                  <a:schemeClr val="accent4">
                    <a:lumMod val="75000"/>
                  </a:schemeClr>
                </a:solidFill>
              </a:rPr>
              <a:t> </a:t>
            </a:r>
            <a:r>
              <a:rPr lang="en-US" sz="2800" dirty="0" err="1">
                <a:solidFill>
                  <a:schemeClr val="accent4">
                    <a:lumMod val="75000"/>
                  </a:schemeClr>
                </a:solidFill>
              </a:rPr>
              <a:t>trị</a:t>
            </a:r>
            <a:r>
              <a:rPr lang="en-US" sz="2800" dirty="0">
                <a:solidFill>
                  <a:schemeClr val="accent4">
                    <a:lumMod val="75000"/>
                  </a:schemeClr>
                </a:solidFill>
              </a:rPr>
              <a:t> </a:t>
            </a:r>
            <a:r>
              <a:rPr lang="en-US" sz="2800" dirty="0" err="1">
                <a:solidFill>
                  <a:schemeClr val="accent4">
                    <a:lumMod val="75000"/>
                  </a:schemeClr>
                </a:solidFill>
              </a:rPr>
              <a:t>tốt</a:t>
            </a:r>
            <a:r>
              <a:rPr lang="en-US" sz="2800" dirty="0">
                <a:solidFill>
                  <a:schemeClr val="accent4">
                    <a:lumMod val="75000"/>
                  </a:schemeClr>
                </a:solidFill>
              </a:rPr>
              <a:t> </a:t>
            </a:r>
            <a:r>
              <a:rPr lang="en-US" sz="2800" dirty="0" err="1">
                <a:solidFill>
                  <a:schemeClr val="accent4">
                    <a:lumMod val="75000"/>
                  </a:schemeClr>
                </a:solidFill>
              </a:rPr>
              <a:t>nhất</a:t>
            </a:r>
            <a:r>
              <a:rPr lang="en-US" sz="2800" dirty="0">
                <a:solidFill>
                  <a:schemeClr val="accent4">
                    <a:lumMod val="75000"/>
                  </a:schemeClr>
                </a:solidFill>
              </a:rPr>
              <a:t> </a:t>
            </a:r>
            <a:r>
              <a:rPr lang="en-US" sz="2800" dirty="0" err="1">
                <a:solidFill>
                  <a:schemeClr val="accent4">
                    <a:lumMod val="75000"/>
                  </a:schemeClr>
                </a:solidFill>
              </a:rPr>
              <a:t>mà</a:t>
            </a:r>
            <a:r>
              <a:rPr lang="en-US" sz="2800" dirty="0">
                <a:solidFill>
                  <a:schemeClr val="accent4">
                    <a:lumMod val="75000"/>
                  </a:schemeClr>
                </a:solidFill>
              </a:rPr>
              <a:t> </a:t>
            </a:r>
            <a:r>
              <a:rPr lang="en-US" sz="2800" dirty="0" err="1">
                <a:solidFill>
                  <a:schemeClr val="accent4">
                    <a:lumMod val="75000"/>
                  </a:schemeClr>
                </a:solidFill>
              </a:rPr>
              <a:t>không</a:t>
            </a:r>
            <a:r>
              <a:rPr lang="en-US" sz="2800" dirty="0">
                <a:solidFill>
                  <a:schemeClr val="accent4">
                    <a:lumMod val="75000"/>
                  </a:schemeClr>
                </a:solidFill>
              </a:rPr>
              <a:t> </a:t>
            </a:r>
            <a:r>
              <a:rPr lang="en-US" sz="2800" dirty="0" err="1">
                <a:solidFill>
                  <a:schemeClr val="accent4">
                    <a:lumMod val="75000"/>
                  </a:schemeClr>
                </a:solidFill>
              </a:rPr>
              <a:t>ai</a:t>
            </a:r>
            <a:r>
              <a:rPr lang="en-US" sz="2800" dirty="0">
                <a:solidFill>
                  <a:schemeClr val="accent4">
                    <a:lumMod val="75000"/>
                  </a:schemeClr>
                </a:solidFill>
              </a:rPr>
              <a:t> </a:t>
            </a:r>
            <a:r>
              <a:rPr lang="en-US" sz="2800" dirty="0" err="1">
                <a:solidFill>
                  <a:schemeClr val="accent4">
                    <a:lumMod val="75000"/>
                  </a:schemeClr>
                </a:solidFill>
              </a:rPr>
              <a:t>bị</a:t>
            </a:r>
            <a:r>
              <a:rPr lang="en-US" sz="2800" dirty="0">
                <a:solidFill>
                  <a:schemeClr val="accent4">
                    <a:lumMod val="75000"/>
                  </a:schemeClr>
                </a:solidFill>
              </a:rPr>
              <a:t> </a:t>
            </a:r>
            <a:r>
              <a:rPr lang="en-US" sz="2800" dirty="0" err="1">
                <a:solidFill>
                  <a:schemeClr val="accent4">
                    <a:lumMod val="75000"/>
                  </a:schemeClr>
                </a:solidFill>
              </a:rPr>
              <a:t>tổn</a:t>
            </a:r>
            <a:r>
              <a:rPr lang="en-US" sz="2800" dirty="0">
                <a:solidFill>
                  <a:schemeClr val="accent4">
                    <a:lumMod val="75000"/>
                  </a:schemeClr>
                </a:solidFill>
              </a:rPr>
              <a:t> </a:t>
            </a:r>
            <a:r>
              <a:rPr lang="en-US" sz="2800" dirty="0" err="1">
                <a:solidFill>
                  <a:schemeClr val="accent4">
                    <a:lumMod val="75000"/>
                  </a:schemeClr>
                </a:solidFill>
              </a:rPr>
              <a:t>thương</a:t>
            </a:r>
            <a:r>
              <a:rPr lang="en-US" sz="2800" dirty="0">
                <a:solidFill>
                  <a:schemeClr val="accent4">
                    <a:lumMod val="75000"/>
                  </a:schemeClr>
                </a:solidFill>
              </a:rPr>
              <a:t> </a:t>
            </a:r>
            <a:r>
              <a:rPr lang="en-US" sz="2800" dirty="0" err="1">
                <a:solidFill>
                  <a:schemeClr val="accent4">
                    <a:lumMod val="75000"/>
                  </a:schemeClr>
                </a:solidFill>
              </a:rPr>
              <a:t>hơn</a:t>
            </a:r>
            <a:r>
              <a:rPr lang="en-US" sz="2800" dirty="0">
                <a:solidFill>
                  <a:schemeClr val="accent4">
                    <a:lumMod val="75000"/>
                  </a:schemeClr>
                </a:solidFill>
              </a:rPr>
              <a:t> </a:t>
            </a:r>
            <a:r>
              <a:rPr lang="en-US" sz="2800" dirty="0" err="1">
                <a:solidFill>
                  <a:schemeClr val="accent4">
                    <a:lumMod val="75000"/>
                  </a:schemeClr>
                </a:solidFill>
              </a:rPr>
              <a:t>ai</a:t>
            </a:r>
            <a:r>
              <a:rPr lang="en-US" sz="2800" dirty="0">
                <a:solidFill>
                  <a:schemeClr val="accent4">
                    <a:lumMod val="75000"/>
                  </a:schemeClr>
                </a:solidFill>
              </a:rPr>
              <a:t>.</a:t>
            </a:r>
          </a:p>
          <a:p>
            <a:pPr lvl="0" algn="just">
              <a:lnSpc>
                <a:spcPct val="120000"/>
              </a:lnSpc>
            </a:pPr>
            <a:r>
              <a:rPr lang="en-US" sz="2800" i="1" dirty="0" err="1">
                <a:solidFill>
                  <a:schemeClr val="accent4">
                    <a:lumMod val="75000"/>
                  </a:schemeClr>
                </a:solidFill>
              </a:rPr>
              <a:t>Kĩ</a:t>
            </a:r>
            <a:r>
              <a:rPr lang="en-US" sz="2800" i="1" dirty="0">
                <a:solidFill>
                  <a:schemeClr val="accent4">
                    <a:lumMod val="75000"/>
                  </a:schemeClr>
                </a:solidFill>
              </a:rPr>
              <a:t> </a:t>
            </a:r>
            <a:r>
              <a:rPr lang="en-US" sz="2800" i="1" dirty="0" err="1">
                <a:solidFill>
                  <a:schemeClr val="accent4">
                    <a:lumMod val="75000"/>
                  </a:schemeClr>
                </a:solidFill>
              </a:rPr>
              <a:t>năng</a:t>
            </a:r>
            <a:r>
              <a:rPr lang="en-US" sz="2800" i="1" dirty="0">
                <a:solidFill>
                  <a:schemeClr val="accent4">
                    <a:lumMod val="75000"/>
                  </a:schemeClr>
                </a:solidFill>
              </a:rPr>
              <a:t> </a:t>
            </a:r>
            <a:r>
              <a:rPr lang="en-US" sz="2800" i="1" dirty="0" err="1">
                <a:solidFill>
                  <a:schemeClr val="accent4">
                    <a:lumMod val="75000"/>
                  </a:schemeClr>
                </a:solidFill>
              </a:rPr>
              <a:t>đương</a:t>
            </a:r>
            <a:r>
              <a:rPr lang="en-US" sz="2800" i="1" dirty="0">
                <a:solidFill>
                  <a:schemeClr val="accent4">
                    <a:lumMod val="75000"/>
                  </a:schemeClr>
                </a:solidFill>
              </a:rPr>
              <a:t> </a:t>
            </a:r>
            <a:r>
              <a:rPr lang="en-US" sz="2800" i="1" dirty="0" err="1">
                <a:solidFill>
                  <a:schemeClr val="accent4">
                    <a:lumMod val="75000"/>
                  </a:schemeClr>
                </a:solidFill>
              </a:rPr>
              <a:t>đầu</a:t>
            </a:r>
            <a:r>
              <a:rPr lang="en-US" sz="2800" i="1" dirty="0">
                <a:solidFill>
                  <a:schemeClr val="accent4">
                    <a:lumMod val="75000"/>
                  </a:schemeClr>
                </a:solidFill>
              </a:rPr>
              <a:t> </a:t>
            </a:r>
            <a:r>
              <a:rPr lang="en-US" sz="2800" i="1" dirty="0" err="1">
                <a:solidFill>
                  <a:schemeClr val="accent4">
                    <a:lumMod val="75000"/>
                  </a:schemeClr>
                </a:solidFill>
              </a:rPr>
              <a:t>với</a:t>
            </a:r>
            <a:r>
              <a:rPr lang="en-US" sz="2800" i="1" dirty="0">
                <a:solidFill>
                  <a:schemeClr val="accent4">
                    <a:lumMod val="75000"/>
                  </a:schemeClr>
                </a:solidFill>
              </a:rPr>
              <a:t> </a:t>
            </a:r>
            <a:r>
              <a:rPr lang="en-US" sz="2800" i="1" dirty="0" err="1">
                <a:solidFill>
                  <a:schemeClr val="accent4">
                    <a:lumMod val="75000"/>
                  </a:schemeClr>
                </a:solidFill>
              </a:rPr>
              <a:t>các</a:t>
            </a:r>
            <a:r>
              <a:rPr lang="en-US" sz="2800" i="1" dirty="0">
                <a:solidFill>
                  <a:schemeClr val="accent4">
                    <a:lumMod val="75000"/>
                  </a:schemeClr>
                </a:solidFill>
              </a:rPr>
              <a:t> </a:t>
            </a:r>
            <a:r>
              <a:rPr lang="en-US" sz="2800" i="1" dirty="0" err="1">
                <a:solidFill>
                  <a:schemeClr val="accent4">
                    <a:lumMod val="75000"/>
                  </a:schemeClr>
                </a:solidFill>
              </a:rPr>
              <a:t>cảm</a:t>
            </a:r>
            <a:r>
              <a:rPr lang="en-US" sz="2800" i="1" dirty="0">
                <a:solidFill>
                  <a:schemeClr val="accent4">
                    <a:lumMod val="75000"/>
                  </a:schemeClr>
                </a:solidFill>
              </a:rPr>
              <a:t> </a:t>
            </a:r>
            <a:r>
              <a:rPr lang="en-US" sz="2800" i="1" dirty="0" err="1">
                <a:solidFill>
                  <a:schemeClr val="accent4">
                    <a:lumMod val="75000"/>
                  </a:schemeClr>
                </a:solidFill>
              </a:rPr>
              <a:t>xúc</a:t>
            </a:r>
            <a:r>
              <a:rPr lang="en-US" sz="2800" i="1" dirty="0">
                <a:solidFill>
                  <a:schemeClr val="accent4">
                    <a:lumMod val="75000"/>
                  </a:schemeClr>
                </a:solidFill>
              </a:rPr>
              <a:t> </a:t>
            </a:r>
            <a:r>
              <a:rPr lang="en-US" sz="2800" i="1" dirty="0" err="1">
                <a:solidFill>
                  <a:schemeClr val="accent4">
                    <a:lumMod val="75000"/>
                  </a:schemeClr>
                </a:solidFill>
              </a:rPr>
              <a:t>và</a:t>
            </a:r>
            <a:r>
              <a:rPr lang="en-US" sz="2800" i="1" dirty="0">
                <a:solidFill>
                  <a:schemeClr val="accent4">
                    <a:lumMod val="75000"/>
                  </a:schemeClr>
                </a:solidFill>
              </a:rPr>
              <a:t> </a:t>
            </a:r>
            <a:r>
              <a:rPr lang="en-US" sz="2800" i="1" dirty="0" err="1">
                <a:solidFill>
                  <a:schemeClr val="accent4">
                    <a:lumMod val="75000"/>
                  </a:schemeClr>
                </a:solidFill>
              </a:rPr>
              <a:t>căng</a:t>
            </a:r>
            <a:r>
              <a:rPr lang="en-US" sz="2800" i="1" dirty="0">
                <a:solidFill>
                  <a:schemeClr val="accent4">
                    <a:lumMod val="75000"/>
                  </a:schemeClr>
                </a:solidFill>
              </a:rPr>
              <a:t> </a:t>
            </a:r>
            <a:r>
              <a:rPr lang="en-US" sz="2800" i="1" dirty="0" err="1">
                <a:solidFill>
                  <a:schemeClr val="accent4">
                    <a:lumMod val="75000"/>
                  </a:schemeClr>
                </a:solidFill>
              </a:rPr>
              <a:t>thẳng</a:t>
            </a:r>
            <a:r>
              <a:rPr lang="en-US" sz="2800" i="1" dirty="0">
                <a:solidFill>
                  <a:schemeClr val="accent4">
                    <a:lumMod val="75000"/>
                  </a:schemeClr>
                </a:solidFill>
              </a:rPr>
              <a:t> lo </a:t>
            </a:r>
            <a:r>
              <a:rPr lang="en-US" sz="2800" i="1" dirty="0" err="1">
                <a:solidFill>
                  <a:schemeClr val="accent4">
                    <a:lumMod val="75000"/>
                  </a:schemeClr>
                </a:solidFill>
              </a:rPr>
              <a:t>âu</a:t>
            </a:r>
            <a:r>
              <a:rPr lang="en-US" sz="2800" i="1" dirty="0">
                <a:solidFill>
                  <a:schemeClr val="accent4">
                    <a:lumMod val="75000"/>
                  </a:schemeClr>
                </a:solidFill>
              </a:rPr>
              <a:t>:</a:t>
            </a:r>
            <a:r>
              <a:rPr lang="en-US" sz="2800" dirty="0">
                <a:solidFill>
                  <a:schemeClr val="accent4">
                    <a:lumMod val="75000"/>
                  </a:schemeClr>
                </a:solidFill>
              </a:rPr>
              <a:t> </a:t>
            </a:r>
            <a:r>
              <a:rPr lang="en-US" sz="2800" dirty="0" err="1">
                <a:solidFill>
                  <a:schemeClr val="accent4">
                    <a:lumMod val="75000"/>
                  </a:schemeClr>
                </a:solidFill>
              </a:rPr>
              <a:t>kiểm</a:t>
            </a:r>
            <a:r>
              <a:rPr lang="en-US" sz="2800" dirty="0">
                <a:solidFill>
                  <a:schemeClr val="accent4">
                    <a:lumMod val="75000"/>
                  </a:schemeClr>
                </a:solidFill>
              </a:rPr>
              <a:t> </a:t>
            </a:r>
            <a:r>
              <a:rPr lang="en-US" sz="2800" dirty="0" err="1">
                <a:solidFill>
                  <a:schemeClr val="accent4">
                    <a:lumMod val="75000"/>
                  </a:schemeClr>
                </a:solidFill>
              </a:rPr>
              <a:t>soát</a:t>
            </a:r>
            <a:r>
              <a:rPr lang="en-US" sz="2800" dirty="0">
                <a:solidFill>
                  <a:schemeClr val="accent4">
                    <a:lumMod val="75000"/>
                  </a:schemeClr>
                </a:solidFill>
              </a:rPr>
              <a:t>, </a:t>
            </a:r>
            <a:r>
              <a:rPr lang="en-US" sz="2800" dirty="0" err="1">
                <a:solidFill>
                  <a:schemeClr val="accent4">
                    <a:lumMod val="75000"/>
                  </a:schemeClr>
                </a:solidFill>
              </a:rPr>
              <a:t>kiềm</a:t>
            </a:r>
            <a:r>
              <a:rPr lang="en-US" sz="2800" dirty="0">
                <a:solidFill>
                  <a:schemeClr val="accent4">
                    <a:lumMod val="75000"/>
                  </a:schemeClr>
                </a:solidFill>
              </a:rPr>
              <a:t> </a:t>
            </a:r>
            <a:r>
              <a:rPr lang="en-US" sz="2800" dirty="0" err="1">
                <a:solidFill>
                  <a:schemeClr val="accent4">
                    <a:lumMod val="75000"/>
                  </a:schemeClr>
                </a:solidFill>
              </a:rPr>
              <a:t>chế</a:t>
            </a:r>
            <a:r>
              <a:rPr lang="en-US" sz="2800" dirty="0">
                <a:solidFill>
                  <a:schemeClr val="accent4">
                    <a:lumMod val="75000"/>
                  </a:schemeClr>
                </a:solidFill>
              </a:rPr>
              <a:t> </a:t>
            </a:r>
            <a:r>
              <a:rPr lang="en-US" sz="2800" dirty="0" err="1">
                <a:solidFill>
                  <a:schemeClr val="accent4">
                    <a:lumMod val="75000"/>
                  </a:schemeClr>
                </a:solidFill>
              </a:rPr>
              <a:t>và</a:t>
            </a:r>
            <a:r>
              <a:rPr lang="en-US" sz="2800" dirty="0">
                <a:solidFill>
                  <a:schemeClr val="accent4">
                    <a:lumMod val="75000"/>
                  </a:schemeClr>
                </a:solidFill>
              </a:rPr>
              <a:t> </a:t>
            </a:r>
            <a:r>
              <a:rPr lang="en-US" sz="2800" dirty="0" err="1">
                <a:solidFill>
                  <a:schemeClr val="accent4">
                    <a:lumMod val="75000"/>
                  </a:schemeClr>
                </a:solidFill>
              </a:rPr>
              <a:t>giải</a:t>
            </a:r>
            <a:r>
              <a:rPr lang="en-US" sz="2800" dirty="0">
                <a:solidFill>
                  <a:schemeClr val="accent4">
                    <a:lumMod val="75000"/>
                  </a:schemeClr>
                </a:solidFill>
              </a:rPr>
              <a:t> </a:t>
            </a:r>
            <a:r>
              <a:rPr lang="en-US" sz="2800" dirty="0" err="1">
                <a:solidFill>
                  <a:schemeClr val="accent4">
                    <a:lumMod val="75000"/>
                  </a:schemeClr>
                </a:solidFill>
              </a:rPr>
              <a:t>tỏa</a:t>
            </a:r>
            <a:r>
              <a:rPr lang="en-US" sz="2800" dirty="0">
                <a:solidFill>
                  <a:schemeClr val="accent4">
                    <a:lumMod val="75000"/>
                  </a:schemeClr>
                </a:solidFill>
              </a:rPr>
              <a:t> </a:t>
            </a:r>
            <a:r>
              <a:rPr lang="en-US" sz="2800" dirty="0" err="1">
                <a:solidFill>
                  <a:schemeClr val="accent4">
                    <a:lumMod val="75000"/>
                  </a:schemeClr>
                </a:solidFill>
              </a:rPr>
              <a:t>những</a:t>
            </a:r>
            <a:r>
              <a:rPr lang="en-US" sz="2800" dirty="0">
                <a:solidFill>
                  <a:schemeClr val="accent4">
                    <a:lumMod val="75000"/>
                  </a:schemeClr>
                </a:solidFill>
              </a:rPr>
              <a:t> </a:t>
            </a:r>
            <a:r>
              <a:rPr lang="en-US" sz="2800" dirty="0" err="1">
                <a:solidFill>
                  <a:schemeClr val="accent4">
                    <a:lumMod val="75000"/>
                  </a:schemeClr>
                </a:solidFill>
              </a:rPr>
              <a:t>cảm</a:t>
            </a:r>
            <a:r>
              <a:rPr lang="en-US" sz="2800" dirty="0">
                <a:solidFill>
                  <a:schemeClr val="accent4">
                    <a:lumMod val="75000"/>
                  </a:schemeClr>
                </a:solidFill>
              </a:rPr>
              <a:t> </a:t>
            </a:r>
            <a:r>
              <a:rPr lang="en-US" sz="2800" dirty="0" err="1">
                <a:solidFill>
                  <a:schemeClr val="accent4">
                    <a:lumMod val="75000"/>
                  </a:schemeClr>
                </a:solidFill>
              </a:rPr>
              <a:t>xúc</a:t>
            </a:r>
            <a:r>
              <a:rPr lang="en-US" sz="2800" dirty="0">
                <a:solidFill>
                  <a:schemeClr val="accent4">
                    <a:lumMod val="75000"/>
                  </a:schemeClr>
                </a:solidFill>
              </a:rPr>
              <a:t> </a:t>
            </a:r>
            <a:r>
              <a:rPr lang="en-US" sz="2800" dirty="0" err="1">
                <a:solidFill>
                  <a:schemeClr val="accent4">
                    <a:lumMod val="75000"/>
                  </a:schemeClr>
                </a:solidFill>
              </a:rPr>
              <a:t>tiêu</a:t>
            </a:r>
            <a:r>
              <a:rPr lang="en-US" sz="2800" dirty="0">
                <a:solidFill>
                  <a:schemeClr val="accent4">
                    <a:lumMod val="75000"/>
                  </a:schemeClr>
                </a:solidFill>
              </a:rPr>
              <a:t> </a:t>
            </a:r>
            <a:r>
              <a:rPr lang="en-US" sz="2800" dirty="0" err="1">
                <a:solidFill>
                  <a:schemeClr val="accent4">
                    <a:lumMod val="75000"/>
                  </a:schemeClr>
                </a:solidFill>
              </a:rPr>
              <a:t>cực</a:t>
            </a:r>
            <a:r>
              <a:rPr lang="en-US" sz="2800" dirty="0">
                <a:solidFill>
                  <a:schemeClr val="accent4">
                    <a:lumMod val="75000"/>
                  </a:schemeClr>
                </a:solidFill>
              </a:rPr>
              <a:t>.</a:t>
            </a:r>
          </a:p>
          <a:p>
            <a:endParaRPr lang="en-US" dirty="0"/>
          </a:p>
        </p:txBody>
      </p:sp>
    </p:spTree>
    <p:extLst>
      <p:ext uri="{BB962C8B-B14F-4D97-AF65-F5344CB8AC3E}">
        <p14:creationId xmlns:p14="http://schemas.microsoft.com/office/powerpoint/2010/main" val="448449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decorative element"/>
          <p:cNvGrpSpPr/>
          <p:nvPr/>
        </p:nvGrpSpPr>
        <p:grpSpPr>
          <a:xfrm>
            <a:off x="1636281" y="304800"/>
            <a:ext cx="9281101" cy="5902036"/>
            <a:chOff x="13929" y="0"/>
            <a:chExt cx="3005930" cy="1941576"/>
          </a:xfrm>
        </p:grpSpPr>
        <p:grpSp>
          <p:nvGrpSpPr>
            <p:cNvPr id="3" name="Group 2"/>
            <p:cNvGrpSpPr>
              <a:grpSpLocks/>
            </p:cNvGrpSpPr>
            <p:nvPr/>
          </p:nvGrpSpPr>
          <p:grpSpPr bwMode="auto">
            <a:xfrm>
              <a:off x="22541" y="0"/>
              <a:ext cx="2997318" cy="1941576"/>
              <a:chOff x="724" y="11640"/>
              <a:chExt cx="5186" cy="3360"/>
            </a:xfrm>
          </p:grpSpPr>
          <p:sp>
            <p:nvSpPr>
              <p:cNvPr id="5" name="Freeform 4"/>
              <p:cNvSpPr>
                <a:spLocks/>
              </p:cNvSpPr>
              <p:nvPr/>
            </p:nvSpPr>
            <p:spPr bwMode="auto">
              <a:xfrm>
                <a:off x="724" y="11859"/>
                <a:ext cx="4855" cy="533"/>
              </a:xfrm>
              <a:custGeom>
                <a:avLst/>
                <a:gdLst>
                  <a:gd name="T0" fmla="+- 0 5568 725"/>
                  <a:gd name="T1" fmla="*/ T0 w 4855"/>
                  <a:gd name="T2" fmla="+- 0 11860 11860"/>
                  <a:gd name="T3" fmla="*/ 11860 h 533"/>
                  <a:gd name="T4" fmla="+- 0 725 725"/>
                  <a:gd name="T5" fmla="*/ T4 w 4855"/>
                  <a:gd name="T6" fmla="+- 0 12392 11860"/>
                  <a:gd name="T7" fmla="*/ 12392 h 533"/>
                  <a:gd name="T8" fmla="+- 0 5579 725"/>
                  <a:gd name="T9" fmla="*/ T8 w 4855"/>
                  <a:gd name="T10" fmla="+- 0 12301 11860"/>
                  <a:gd name="T11" fmla="*/ 12301 h 533"/>
                  <a:gd name="T12" fmla="+- 0 5568 725"/>
                  <a:gd name="T13" fmla="*/ T12 w 4855"/>
                  <a:gd name="T14" fmla="+- 0 11860 11860"/>
                  <a:gd name="T15" fmla="*/ 11860 h 533"/>
                </a:gdLst>
                <a:ahLst/>
                <a:cxnLst>
                  <a:cxn ang="0">
                    <a:pos x="T1" y="T3"/>
                  </a:cxn>
                  <a:cxn ang="0">
                    <a:pos x="T5" y="T7"/>
                  </a:cxn>
                  <a:cxn ang="0">
                    <a:pos x="T9" y="T11"/>
                  </a:cxn>
                  <a:cxn ang="0">
                    <a:pos x="T13" y="T15"/>
                  </a:cxn>
                </a:cxnLst>
                <a:rect l="0" t="0" r="r" b="b"/>
                <a:pathLst>
                  <a:path w="4855" h="533">
                    <a:moveTo>
                      <a:pt x="4843" y="0"/>
                    </a:moveTo>
                    <a:lnTo>
                      <a:pt x="0" y="532"/>
                    </a:lnTo>
                    <a:lnTo>
                      <a:pt x="4854" y="441"/>
                    </a:lnTo>
                    <a:lnTo>
                      <a:pt x="4843" y="0"/>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 name="Freeform 5"/>
              <p:cNvSpPr>
                <a:spLocks/>
              </p:cNvSpPr>
              <p:nvPr/>
            </p:nvSpPr>
            <p:spPr bwMode="auto">
              <a:xfrm>
                <a:off x="724" y="12294"/>
                <a:ext cx="5186" cy="2706"/>
              </a:xfrm>
              <a:custGeom>
                <a:avLst/>
                <a:gdLst>
                  <a:gd name="T0" fmla="+- 0 5910 725"/>
                  <a:gd name="T1" fmla="*/ T0 w 5186"/>
                  <a:gd name="T2" fmla="+- 0 12294 12294"/>
                  <a:gd name="T3" fmla="*/ 12294 h 2706"/>
                  <a:gd name="T4" fmla="+- 0 725 725"/>
                  <a:gd name="T5" fmla="*/ T4 w 5186"/>
                  <a:gd name="T6" fmla="+- 0 12392 12294"/>
                  <a:gd name="T7" fmla="*/ 12392 h 2706"/>
                  <a:gd name="T8" fmla="+- 0 1238 725"/>
                  <a:gd name="T9" fmla="*/ T8 w 5186"/>
                  <a:gd name="T10" fmla="+- 0 15000 12294"/>
                  <a:gd name="T11" fmla="*/ 15000 h 2706"/>
                  <a:gd name="T12" fmla="+- 0 5460 725"/>
                  <a:gd name="T13" fmla="*/ T12 w 5186"/>
                  <a:gd name="T14" fmla="+- 0 14866 12294"/>
                  <a:gd name="T15" fmla="*/ 14866 h 2706"/>
                  <a:gd name="T16" fmla="+- 0 5910 725"/>
                  <a:gd name="T17" fmla="*/ T16 w 5186"/>
                  <a:gd name="T18" fmla="+- 0 12294 12294"/>
                  <a:gd name="T19" fmla="*/ 12294 h 2706"/>
                </a:gdLst>
                <a:ahLst/>
                <a:cxnLst>
                  <a:cxn ang="0">
                    <a:pos x="T1" y="T3"/>
                  </a:cxn>
                  <a:cxn ang="0">
                    <a:pos x="T5" y="T7"/>
                  </a:cxn>
                  <a:cxn ang="0">
                    <a:pos x="T9" y="T11"/>
                  </a:cxn>
                  <a:cxn ang="0">
                    <a:pos x="T13" y="T15"/>
                  </a:cxn>
                  <a:cxn ang="0">
                    <a:pos x="T17" y="T19"/>
                  </a:cxn>
                </a:cxnLst>
                <a:rect l="0" t="0" r="r" b="b"/>
                <a:pathLst>
                  <a:path w="5186" h="2706">
                    <a:moveTo>
                      <a:pt x="5185" y="0"/>
                    </a:moveTo>
                    <a:lnTo>
                      <a:pt x="0" y="98"/>
                    </a:lnTo>
                    <a:lnTo>
                      <a:pt x="513" y="2706"/>
                    </a:lnTo>
                    <a:lnTo>
                      <a:pt x="4735" y="2572"/>
                    </a:lnTo>
                    <a:lnTo>
                      <a:pt x="518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Freeform 6"/>
              <p:cNvSpPr>
                <a:spLocks/>
              </p:cNvSpPr>
              <p:nvPr/>
            </p:nvSpPr>
            <p:spPr bwMode="auto">
              <a:xfrm>
                <a:off x="724" y="12294"/>
                <a:ext cx="5186" cy="2706"/>
              </a:xfrm>
              <a:custGeom>
                <a:avLst/>
                <a:gdLst>
                  <a:gd name="T0" fmla="+- 0 5460 725"/>
                  <a:gd name="T1" fmla="*/ T0 w 5186"/>
                  <a:gd name="T2" fmla="+- 0 14866 12294"/>
                  <a:gd name="T3" fmla="*/ 14866 h 2706"/>
                  <a:gd name="T4" fmla="+- 0 1238 725"/>
                  <a:gd name="T5" fmla="*/ T4 w 5186"/>
                  <a:gd name="T6" fmla="+- 0 15000 12294"/>
                  <a:gd name="T7" fmla="*/ 15000 h 2706"/>
                  <a:gd name="T8" fmla="+- 0 725 725"/>
                  <a:gd name="T9" fmla="*/ T8 w 5186"/>
                  <a:gd name="T10" fmla="+- 0 12392 12294"/>
                  <a:gd name="T11" fmla="*/ 12392 h 2706"/>
                  <a:gd name="T12" fmla="+- 0 5910 725"/>
                  <a:gd name="T13" fmla="*/ T12 w 5186"/>
                  <a:gd name="T14" fmla="+- 0 12294 12294"/>
                  <a:gd name="T15" fmla="*/ 12294 h 2706"/>
                  <a:gd name="T16" fmla="+- 0 5460 725"/>
                  <a:gd name="T17" fmla="*/ T16 w 5186"/>
                  <a:gd name="T18" fmla="+- 0 14866 12294"/>
                  <a:gd name="T19" fmla="*/ 14866 h 2706"/>
                </a:gdLst>
                <a:ahLst/>
                <a:cxnLst>
                  <a:cxn ang="0">
                    <a:pos x="T1" y="T3"/>
                  </a:cxn>
                  <a:cxn ang="0">
                    <a:pos x="T5" y="T7"/>
                  </a:cxn>
                  <a:cxn ang="0">
                    <a:pos x="T9" y="T11"/>
                  </a:cxn>
                  <a:cxn ang="0">
                    <a:pos x="T13" y="T15"/>
                  </a:cxn>
                  <a:cxn ang="0">
                    <a:pos x="T17" y="T19"/>
                  </a:cxn>
                </a:cxnLst>
                <a:rect l="0" t="0" r="r" b="b"/>
                <a:pathLst>
                  <a:path w="5186" h="2706">
                    <a:moveTo>
                      <a:pt x="4735" y="2572"/>
                    </a:moveTo>
                    <a:lnTo>
                      <a:pt x="513" y="2706"/>
                    </a:lnTo>
                    <a:lnTo>
                      <a:pt x="0" y="98"/>
                    </a:lnTo>
                    <a:lnTo>
                      <a:pt x="5185" y="0"/>
                    </a:lnTo>
                    <a:lnTo>
                      <a:pt x="4735" y="2572"/>
                    </a:lnTo>
                    <a:close/>
                  </a:path>
                </a:pathLst>
              </a:custGeom>
              <a:noFill/>
              <a:ln w="50800">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8" name="Freeform 7"/>
              <p:cNvSpPr>
                <a:spLocks/>
              </p:cNvSpPr>
              <p:nvPr/>
            </p:nvSpPr>
            <p:spPr bwMode="auto">
              <a:xfrm rot="303301">
                <a:off x="778" y="12416"/>
                <a:ext cx="492" cy="492"/>
              </a:xfrm>
              <a:custGeom>
                <a:avLst/>
                <a:gdLst>
                  <a:gd name="T0" fmla="+- 0 1518 1056"/>
                  <a:gd name="T1" fmla="*/ T0 w 492"/>
                  <a:gd name="T2" fmla="+- 0 12852 12617"/>
                  <a:gd name="T3" fmla="*/ 12852 h 492"/>
                  <a:gd name="T4" fmla="+- 0 1491 1056"/>
                  <a:gd name="T5" fmla="*/ T4 w 492"/>
                  <a:gd name="T6" fmla="+- 0 12832 12617"/>
                  <a:gd name="T7" fmla="*/ 12832 h 492"/>
                  <a:gd name="T8" fmla="+- 0 1487 1056"/>
                  <a:gd name="T9" fmla="*/ T8 w 492"/>
                  <a:gd name="T10" fmla="+- 0 12831 12617"/>
                  <a:gd name="T11" fmla="*/ 12831 h 492"/>
                  <a:gd name="T12" fmla="+- 0 1460 1056"/>
                  <a:gd name="T13" fmla="*/ T12 w 492"/>
                  <a:gd name="T14" fmla="+- 0 12822 12617"/>
                  <a:gd name="T15" fmla="*/ 12822 h 492"/>
                  <a:gd name="T16" fmla="+- 0 1427 1056"/>
                  <a:gd name="T17" fmla="*/ T16 w 492"/>
                  <a:gd name="T18" fmla="+- 0 12822 12617"/>
                  <a:gd name="T19" fmla="*/ 12822 h 492"/>
                  <a:gd name="T20" fmla="+- 0 1396 1056"/>
                  <a:gd name="T21" fmla="*/ T20 w 492"/>
                  <a:gd name="T22" fmla="+- 0 12831 12617"/>
                  <a:gd name="T23" fmla="*/ 12831 h 492"/>
                  <a:gd name="T24" fmla="+- 0 1376 1056"/>
                  <a:gd name="T25" fmla="*/ T24 w 492"/>
                  <a:gd name="T26" fmla="+- 0 12811 12617"/>
                  <a:gd name="T27" fmla="*/ 12811 h 492"/>
                  <a:gd name="T28" fmla="+- 0 1249 1056"/>
                  <a:gd name="T29" fmla="*/ T28 w 492"/>
                  <a:gd name="T30" fmla="+- 0 12684 12617"/>
                  <a:gd name="T31" fmla="*/ 12684 h 492"/>
                  <a:gd name="T32" fmla="+- 0 1256 1056"/>
                  <a:gd name="T33" fmla="*/ T32 w 492"/>
                  <a:gd name="T34" fmla="+- 0 12674 12617"/>
                  <a:gd name="T35" fmla="*/ 12674 h 492"/>
                  <a:gd name="T36" fmla="+- 0 1258 1056"/>
                  <a:gd name="T37" fmla="*/ T36 w 492"/>
                  <a:gd name="T38" fmla="+- 0 12663 12617"/>
                  <a:gd name="T39" fmla="*/ 12663 h 492"/>
                  <a:gd name="T40" fmla="+- 0 1256 1056"/>
                  <a:gd name="T41" fmla="*/ T40 w 492"/>
                  <a:gd name="T42" fmla="+- 0 12652 12617"/>
                  <a:gd name="T43" fmla="*/ 12652 h 492"/>
                  <a:gd name="T44" fmla="+- 0 1249 1056"/>
                  <a:gd name="T45" fmla="*/ T44 w 492"/>
                  <a:gd name="T46" fmla="+- 0 12642 12617"/>
                  <a:gd name="T47" fmla="*/ 12642 h 492"/>
                  <a:gd name="T48" fmla="+- 0 1224 1056"/>
                  <a:gd name="T49" fmla="*/ T48 w 492"/>
                  <a:gd name="T50" fmla="+- 0 12617 12617"/>
                  <a:gd name="T51" fmla="*/ 12617 h 492"/>
                  <a:gd name="T52" fmla="+- 0 1056 1056"/>
                  <a:gd name="T53" fmla="*/ T52 w 492"/>
                  <a:gd name="T54" fmla="+- 0 12786 12617"/>
                  <a:gd name="T55" fmla="*/ 12786 h 492"/>
                  <a:gd name="T56" fmla="+- 0 1081 1056"/>
                  <a:gd name="T57" fmla="*/ T56 w 492"/>
                  <a:gd name="T58" fmla="+- 0 12811 12617"/>
                  <a:gd name="T59" fmla="*/ 12811 h 492"/>
                  <a:gd name="T60" fmla="+- 0 1091 1056"/>
                  <a:gd name="T61" fmla="*/ T60 w 492"/>
                  <a:gd name="T62" fmla="+- 0 12817 12617"/>
                  <a:gd name="T63" fmla="*/ 12817 h 492"/>
                  <a:gd name="T64" fmla="+- 0 1102 1056"/>
                  <a:gd name="T65" fmla="*/ T64 w 492"/>
                  <a:gd name="T66" fmla="+- 0 12819 12617"/>
                  <a:gd name="T67" fmla="*/ 12819 h 492"/>
                  <a:gd name="T68" fmla="+- 0 1113 1056"/>
                  <a:gd name="T69" fmla="*/ T68 w 492"/>
                  <a:gd name="T70" fmla="+- 0 12817 12617"/>
                  <a:gd name="T71" fmla="*/ 12817 h 492"/>
                  <a:gd name="T72" fmla="+- 0 1123 1056"/>
                  <a:gd name="T73" fmla="*/ T72 w 492"/>
                  <a:gd name="T74" fmla="+- 0 12811 12617"/>
                  <a:gd name="T75" fmla="*/ 12811 h 492"/>
                  <a:gd name="T76" fmla="+- 0 1270 1056"/>
                  <a:gd name="T77" fmla="*/ T76 w 492"/>
                  <a:gd name="T78" fmla="+- 0 12957 12617"/>
                  <a:gd name="T79" fmla="*/ 12957 h 492"/>
                  <a:gd name="T80" fmla="+- 0 1260 1056"/>
                  <a:gd name="T81" fmla="*/ T80 w 492"/>
                  <a:gd name="T82" fmla="+- 0 12989 12617"/>
                  <a:gd name="T83" fmla="*/ 12989 h 492"/>
                  <a:gd name="T84" fmla="+- 0 1261 1056"/>
                  <a:gd name="T85" fmla="*/ T84 w 492"/>
                  <a:gd name="T86" fmla="+- 0 13021 12617"/>
                  <a:gd name="T87" fmla="*/ 13021 h 492"/>
                  <a:gd name="T88" fmla="+- 0 1271 1056"/>
                  <a:gd name="T89" fmla="*/ T88 w 492"/>
                  <a:gd name="T90" fmla="+- 0 13052 12617"/>
                  <a:gd name="T91" fmla="*/ 13052 h 492"/>
                  <a:gd name="T92" fmla="+- 0 1291 1056"/>
                  <a:gd name="T93" fmla="*/ T92 w 492"/>
                  <a:gd name="T94" fmla="+- 0 13080 12617"/>
                  <a:gd name="T95" fmla="*/ 13080 h 492"/>
                  <a:gd name="T96" fmla="+- 0 1518 1056"/>
                  <a:gd name="T97" fmla="*/ T96 w 492"/>
                  <a:gd name="T98" fmla="+- 0 12852 12617"/>
                  <a:gd name="T99" fmla="*/ 12852 h 492"/>
                  <a:gd name="T100" fmla="+- 0 1548 1056"/>
                  <a:gd name="T101" fmla="*/ T100 w 492"/>
                  <a:gd name="T102" fmla="+- 0 13109 12617"/>
                  <a:gd name="T103" fmla="*/ 13109 h 492"/>
                  <a:gd name="T104" fmla="+- 0 1452 1056"/>
                  <a:gd name="T105" fmla="*/ T104 w 492"/>
                  <a:gd name="T106" fmla="+- 0 12946 12617"/>
                  <a:gd name="T107" fmla="*/ 12946 h 492"/>
                  <a:gd name="T108" fmla="+- 0 1418 1056"/>
                  <a:gd name="T109" fmla="*/ T108 w 492"/>
                  <a:gd name="T110" fmla="+- 0 12980 12617"/>
                  <a:gd name="T111" fmla="*/ 12980 h 492"/>
                  <a:gd name="T112" fmla="+- 0 1385 1056"/>
                  <a:gd name="T113" fmla="*/ T112 w 492"/>
                  <a:gd name="T114" fmla="+- 0 13014 12617"/>
                  <a:gd name="T115" fmla="*/ 13014 h 492"/>
                  <a:gd name="T116" fmla="+- 0 1548 1056"/>
                  <a:gd name="T117" fmla="*/ T116 w 492"/>
                  <a:gd name="T118" fmla="+- 0 13109 12617"/>
                  <a:gd name="T119" fmla="*/ 13109 h 49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492" h="492">
                    <a:moveTo>
                      <a:pt x="462" y="235"/>
                    </a:moveTo>
                    <a:lnTo>
                      <a:pt x="435" y="215"/>
                    </a:lnTo>
                    <a:lnTo>
                      <a:pt x="431" y="214"/>
                    </a:lnTo>
                    <a:lnTo>
                      <a:pt x="404" y="205"/>
                    </a:lnTo>
                    <a:lnTo>
                      <a:pt x="371" y="205"/>
                    </a:lnTo>
                    <a:lnTo>
                      <a:pt x="340" y="214"/>
                    </a:lnTo>
                    <a:lnTo>
                      <a:pt x="320" y="194"/>
                    </a:lnTo>
                    <a:lnTo>
                      <a:pt x="193" y="67"/>
                    </a:lnTo>
                    <a:lnTo>
                      <a:pt x="200" y="57"/>
                    </a:lnTo>
                    <a:lnTo>
                      <a:pt x="202" y="46"/>
                    </a:lnTo>
                    <a:lnTo>
                      <a:pt x="200" y="35"/>
                    </a:lnTo>
                    <a:lnTo>
                      <a:pt x="193" y="25"/>
                    </a:lnTo>
                    <a:lnTo>
                      <a:pt x="168" y="0"/>
                    </a:lnTo>
                    <a:lnTo>
                      <a:pt x="0" y="169"/>
                    </a:lnTo>
                    <a:lnTo>
                      <a:pt x="25" y="194"/>
                    </a:lnTo>
                    <a:lnTo>
                      <a:pt x="35" y="200"/>
                    </a:lnTo>
                    <a:lnTo>
                      <a:pt x="46" y="202"/>
                    </a:lnTo>
                    <a:lnTo>
                      <a:pt x="57" y="200"/>
                    </a:lnTo>
                    <a:lnTo>
                      <a:pt x="67" y="194"/>
                    </a:lnTo>
                    <a:lnTo>
                      <a:pt x="214" y="340"/>
                    </a:lnTo>
                    <a:lnTo>
                      <a:pt x="204" y="372"/>
                    </a:lnTo>
                    <a:lnTo>
                      <a:pt x="205" y="404"/>
                    </a:lnTo>
                    <a:lnTo>
                      <a:pt x="215" y="435"/>
                    </a:lnTo>
                    <a:lnTo>
                      <a:pt x="235" y="463"/>
                    </a:lnTo>
                    <a:lnTo>
                      <a:pt x="462" y="235"/>
                    </a:lnTo>
                    <a:moveTo>
                      <a:pt x="492" y="492"/>
                    </a:moveTo>
                    <a:lnTo>
                      <a:pt x="396" y="329"/>
                    </a:lnTo>
                    <a:lnTo>
                      <a:pt x="362" y="363"/>
                    </a:lnTo>
                    <a:lnTo>
                      <a:pt x="329" y="397"/>
                    </a:lnTo>
                    <a:lnTo>
                      <a:pt x="492" y="492"/>
                    </a:ln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 name="Freeform 8"/>
              <p:cNvSpPr>
                <a:spLocks/>
              </p:cNvSpPr>
              <p:nvPr/>
            </p:nvSpPr>
            <p:spPr bwMode="auto">
              <a:xfrm>
                <a:off x="4950" y="11640"/>
                <a:ext cx="618" cy="288"/>
              </a:xfrm>
              <a:custGeom>
                <a:avLst/>
                <a:gdLst>
                  <a:gd name="T0" fmla="+- 0 5022 4951"/>
                  <a:gd name="T1" fmla="*/ T0 w 618"/>
                  <a:gd name="T2" fmla="+- 0 11640 11640"/>
                  <a:gd name="T3" fmla="*/ 11640 h 288"/>
                  <a:gd name="T4" fmla="+- 0 4951 4951"/>
                  <a:gd name="T5" fmla="*/ T4 w 618"/>
                  <a:gd name="T6" fmla="+- 0 11927 11640"/>
                  <a:gd name="T7" fmla="*/ 11927 h 288"/>
                  <a:gd name="T8" fmla="+- 0 5568 4951"/>
                  <a:gd name="T9" fmla="*/ T8 w 618"/>
                  <a:gd name="T10" fmla="+- 0 11860 11640"/>
                  <a:gd name="T11" fmla="*/ 11860 h 288"/>
                  <a:gd name="T12" fmla="+- 0 5022 4951"/>
                  <a:gd name="T13" fmla="*/ T12 w 618"/>
                  <a:gd name="T14" fmla="+- 0 11640 11640"/>
                  <a:gd name="T15" fmla="*/ 11640 h 288"/>
                </a:gdLst>
                <a:ahLst/>
                <a:cxnLst>
                  <a:cxn ang="0">
                    <a:pos x="T1" y="T3"/>
                  </a:cxn>
                  <a:cxn ang="0">
                    <a:pos x="T5" y="T7"/>
                  </a:cxn>
                  <a:cxn ang="0">
                    <a:pos x="T9" y="T11"/>
                  </a:cxn>
                  <a:cxn ang="0">
                    <a:pos x="T13" y="T15"/>
                  </a:cxn>
                </a:cxnLst>
                <a:rect l="0" t="0" r="r" b="b"/>
                <a:pathLst>
                  <a:path w="618" h="288">
                    <a:moveTo>
                      <a:pt x="71" y="0"/>
                    </a:moveTo>
                    <a:lnTo>
                      <a:pt x="0" y="287"/>
                    </a:lnTo>
                    <a:lnTo>
                      <a:pt x="617" y="220"/>
                    </a:lnTo>
                    <a:lnTo>
                      <a:pt x="71"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4" name="Text Box 78"/>
            <p:cNvSpPr txBox="1"/>
            <p:nvPr/>
          </p:nvSpPr>
          <p:spPr>
            <a:xfrm rot="21272610">
              <a:off x="13929" y="98229"/>
              <a:ext cx="2611755" cy="50927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3200" b="1" dirty="0">
                  <a:solidFill>
                    <a:srgbClr val="C00000"/>
                  </a:solidFill>
                </a:rPr>
                <a:t>2. </a:t>
              </a:r>
              <a:r>
                <a:rPr lang="en-US" sz="3200" b="1" dirty="0" err="1">
                  <a:solidFill>
                    <a:srgbClr val="C00000"/>
                  </a:solidFill>
                </a:rPr>
                <a:t>Khi</a:t>
              </a:r>
              <a:r>
                <a:rPr lang="en-US" sz="3200" b="1" dirty="0">
                  <a:solidFill>
                    <a:srgbClr val="C00000"/>
                  </a:solidFill>
                </a:rPr>
                <a:t> </a:t>
              </a:r>
              <a:r>
                <a:rPr lang="en-US" sz="3200" b="1" dirty="0" err="1">
                  <a:solidFill>
                    <a:srgbClr val="C00000"/>
                  </a:solidFill>
                </a:rPr>
                <a:t>xảy</a:t>
              </a:r>
              <a:r>
                <a:rPr lang="en-US" sz="3200" b="1" dirty="0">
                  <a:solidFill>
                    <a:srgbClr val="C00000"/>
                  </a:solidFill>
                </a:rPr>
                <a:t> </a:t>
              </a:r>
              <a:r>
                <a:rPr lang="en-US" sz="3200" b="1" dirty="0" err="1">
                  <a:solidFill>
                    <a:srgbClr val="C00000"/>
                  </a:solidFill>
                </a:rPr>
                <a:t>ra</a:t>
              </a:r>
              <a:r>
                <a:rPr lang="en-US" sz="3200" b="1" dirty="0">
                  <a:solidFill>
                    <a:srgbClr val="C00000"/>
                  </a:solidFill>
                </a:rPr>
                <a:t> </a:t>
              </a:r>
              <a:r>
                <a:rPr lang="en-US" sz="3200" b="1" dirty="0" err="1">
                  <a:solidFill>
                    <a:srgbClr val="C00000"/>
                  </a:solidFill>
                </a:rPr>
                <a:t>bạo</a:t>
              </a:r>
              <a:r>
                <a:rPr lang="en-US" sz="3200" b="1" dirty="0">
                  <a:solidFill>
                    <a:srgbClr val="C00000"/>
                  </a:solidFill>
                </a:rPr>
                <a:t> </a:t>
              </a:r>
              <a:r>
                <a:rPr lang="en-US" sz="3200" b="1" dirty="0" err="1">
                  <a:solidFill>
                    <a:srgbClr val="C00000"/>
                  </a:solidFill>
                </a:rPr>
                <a:t>lực</a:t>
              </a:r>
              <a:r>
                <a:rPr lang="en-US" sz="3200" b="1" dirty="0">
                  <a:solidFill>
                    <a:srgbClr val="C00000"/>
                  </a:solidFill>
                </a:rPr>
                <a:t>?</a:t>
              </a:r>
            </a:p>
          </p:txBody>
        </p:sp>
      </p:grpSp>
      <p:sp>
        <p:nvSpPr>
          <p:cNvPr id="10" name="Rectangle 9"/>
          <p:cNvSpPr/>
          <p:nvPr/>
        </p:nvSpPr>
        <p:spPr>
          <a:xfrm>
            <a:off x="2451202" y="1626920"/>
            <a:ext cx="8313779" cy="923330"/>
          </a:xfrm>
          <a:prstGeom prst="rect">
            <a:avLst/>
          </a:prstGeom>
        </p:spPr>
        <p:txBody>
          <a:bodyPr wrap="square">
            <a:spAutoFit/>
          </a:bodyPr>
          <a:lstStyle/>
          <a:p>
            <a:pPr algn="just"/>
            <a:r>
              <a:rPr lang="en-US" b="1" dirty="0" err="1">
                <a:solidFill>
                  <a:schemeClr val="accent1"/>
                </a:solidFill>
              </a:rPr>
              <a:t>Nếu</a:t>
            </a:r>
            <a:r>
              <a:rPr lang="en-US" b="1" dirty="0">
                <a:solidFill>
                  <a:schemeClr val="accent1"/>
                </a:solidFill>
              </a:rPr>
              <a:t> </a:t>
            </a:r>
            <a:r>
              <a:rPr lang="en-US" b="1" dirty="0" err="1">
                <a:solidFill>
                  <a:schemeClr val="accent1"/>
                </a:solidFill>
              </a:rPr>
              <a:t>vì</a:t>
            </a:r>
            <a:r>
              <a:rPr lang="en-US" b="1" dirty="0">
                <a:solidFill>
                  <a:schemeClr val="accent1"/>
                </a:solidFill>
              </a:rPr>
              <a:t> </a:t>
            </a:r>
            <a:r>
              <a:rPr lang="en-US" b="1" dirty="0" err="1">
                <a:solidFill>
                  <a:schemeClr val="accent1"/>
                </a:solidFill>
              </a:rPr>
              <a:t>một</a:t>
            </a:r>
            <a:r>
              <a:rPr lang="en-US" b="1" dirty="0">
                <a:solidFill>
                  <a:schemeClr val="accent1"/>
                </a:solidFill>
              </a:rPr>
              <a:t> </a:t>
            </a:r>
            <a:r>
              <a:rPr lang="en-US" b="1" dirty="0" err="1">
                <a:solidFill>
                  <a:schemeClr val="accent1"/>
                </a:solidFill>
              </a:rPr>
              <a:t>lý</a:t>
            </a:r>
            <a:r>
              <a:rPr lang="en-US" b="1" dirty="0">
                <a:solidFill>
                  <a:schemeClr val="accent1"/>
                </a:solidFill>
              </a:rPr>
              <a:t> do </a:t>
            </a:r>
            <a:r>
              <a:rPr lang="en-US" b="1" dirty="0" err="1">
                <a:solidFill>
                  <a:schemeClr val="accent1"/>
                </a:solidFill>
              </a:rPr>
              <a:t>nào</a:t>
            </a:r>
            <a:r>
              <a:rPr lang="en-US" b="1" dirty="0">
                <a:solidFill>
                  <a:schemeClr val="accent1"/>
                </a:solidFill>
              </a:rPr>
              <a:t> </a:t>
            </a:r>
            <a:r>
              <a:rPr lang="en-US" b="1" dirty="0" err="1">
                <a:solidFill>
                  <a:schemeClr val="accent1"/>
                </a:solidFill>
              </a:rPr>
              <a:t>đó</a:t>
            </a:r>
            <a:r>
              <a:rPr lang="en-US" b="1" dirty="0">
                <a:solidFill>
                  <a:schemeClr val="accent1"/>
                </a:solidFill>
              </a:rPr>
              <a:t>, </a:t>
            </a:r>
            <a:r>
              <a:rPr lang="en-US" b="1" dirty="0" err="1">
                <a:solidFill>
                  <a:schemeClr val="accent1"/>
                </a:solidFill>
              </a:rPr>
              <a:t>mà</a:t>
            </a:r>
            <a:r>
              <a:rPr lang="en-US" b="1" dirty="0">
                <a:solidFill>
                  <a:schemeClr val="accent1"/>
                </a:solidFill>
              </a:rPr>
              <a:t> </a:t>
            </a:r>
            <a:r>
              <a:rPr lang="en-US" b="1" dirty="0" err="1">
                <a:solidFill>
                  <a:schemeClr val="accent1"/>
                </a:solidFill>
              </a:rPr>
              <a:t>nguy</a:t>
            </a:r>
            <a:r>
              <a:rPr lang="en-US" b="1" dirty="0">
                <a:solidFill>
                  <a:schemeClr val="accent1"/>
                </a:solidFill>
              </a:rPr>
              <a:t> </a:t>
            </a:r>
            <a:r>
              <a:rPr lang="en-US" b="1" dirty="0" err="1">
                <a:solidFill>
                  <a:schemeClr val="accent1"/>
                </a:solidFill>
              </a:rPr>
              <a:t>cơ</a:t>
            </a:r>
            <a:r>
              <a:rPr lang="en-US" b="1" dirty="0">
                <a:solidFill>
                  <a:schemeClr val="accent1"/>
                </a:solidFill>
              </a:rPr>
              <a:t> </a:t>
            </a:r>
            <a:r>
              <a:rPr lang="en-US" b="1" dirty="0" err="1">
                <a:solidFill>
                  <a:schemeClr val="accent1"/>
                </a:solidFill>
              </a:rPr>
              <a:t>bị</a:t>
            </a:r>
            <a:r>
              <a:rPr lang="en-US" b="1" dirty="0">
                <a:solidFill>
                  <a:schemeClr val="accent1"/>
                </a:solidFill>
              </a:rPr>
              <a:t> </a:t>
            </a:r>
            <a:r>
              <a:rPr lang="en-US" b="1" dirty="0" err="1">
                <a:solidFill>
                  <a:schemeClr val="accent1"/>
                </a:solidFill>
              </a:rPr>
              <a:t>bạo</a:t>
            </a:r>
            <a:r>
              <a:rPr lang="en-US" b="1" dirty="0">
                <a:solidFill>
                  <a:schemeClr val="accent1"/>
                </a:solidFill>
              </a:rPr>
              <a:t> </a:t>
            </a:r>
            <a:r>
              <a:rPr lang="en-US" b="1" dirty="0" err="1">
                <a:solidFill>
                  <a:schemeClr val="accent1"/>
                </a:solidFill>
              </a:rPr>
              <a:t>lực</a:t>
            </a:r>
            <a:r>
              <a:rPr lang="en-US" b="1" dirty="0">
                <a:solidFill>
                  <a:schemeClr val="accent1"/>
                </a:solidFill>
              </a:rPr>
              <a:t> </a:t>
            </a:r>
            <a:r>
              <a:rPr lang="en-US" b="1" dirty="0" err="1">
                <a:solidFill>
                  <a:schemeClr val="accent1"/>
                </a:solidFill>
              </a:rPr>
              <a:t>không</a:t>
            </a:r>
            <a:r>
              <a:rPr lang="en-US" b="1" dirty="0">
                <a:solidFill>
                  <a:schemeClr val="accent1"/>
                </a:solidFill>
              </a:rPr>
              <a:t> </a:t>
            </a:r>
            <a:r>
              <a:rPr lang="en-US" b="1" dirty="0" err="1">
                <a:solidFill>
                  <a:schemeClr val="accent1"/>
                </a:solidFill>
              </a:rPr>
              <a:t>được</a:t>
            </a:r>
            <a:r>
              <a:rPr lang="en-US" b="1" dirty="0">
                <a:solidFill>
                  <a:schemeClr val="accent1"/>
                </a:solidFill>
              </a:rPr>
              <a:t> </a:t>
            </a:r>
            <a:r>
              <a:rPr lang="en-US" b="1" dirty="0" err="1">
                <a:solidFill>
                  <a:schemeClr val="accent1"/>
                </a:solidFill>
              </a:rPr>
              <a:t>chấm</a:t>
            </a:r>
            <a:r>
              <a:rPr lang="en-US" b="1" dirty="0">
                <a:solidFill>
                  <a:schemeClr val="accent1"/>
                </a:solidFill>
              </a:rPr>
              <a:t> </a:t>
            </a:r>
            <a:r>
              <a:rPr lang="en-US" b="1" dirty="0" err="1">
                <a:solidFill>
                  <a:schemeClr val="accent1"/>
                </a:solidFill>
              </a:rPr>
              <a:t>dứt</a:t>
            </a:r>
            <a:r>
              <a:rPr lang="en-US" b="1" dirty="0">
                <a:solidFill>
                  <a:schemeClr val="accent1"/>
                </a:solidFill>
              </a:rPr>
              <a:t>. </a:t>
            </a:r>
            <a:r>
              <a:rPr lang="en-US" b="1" dirty="0" err="1">
                <a:solidFill>
                  <a:schemeClr val="accent1"/>
                </a:solidFill>
              </a:rPr>
              <a:t>Bạn</a:t>
            </a:r>
            <a:r>
              <a:rPr lang="en-US" b="1" dirty="0">
                <a:solidFill>
                  <a:schemeClr val="accent1"/>
                </a:solidFill>
              </a:rPr>
              <a:t> </a:t>
            </a:r>
            <a:r>
              <a:rPr lang="en-US" b="1" dirty="0" err="1">
                <a:solidFill>
                  <a:schemeClr val="accent1"/>
                </a:solidFill>
              </a:rPr>
              <a:t>hãy</a:t>
            </a:r>
            <a:r>
              <a:rPr lang="en-US" b="1" dirty="0">
                <a:solidFill>
                  <a:schemeClr val="accent1"/>
                </a:solidFill>
              </a:rPr>
              <a:t> </a:t>
            </a:r>
            <a:r>
              <a:rPr lang="en-US" b="1" dirty="0" err="1">
                <a:solidFill>
                  <a:schemeClr val="accent1"/>
                </a:solidFill>
              </a:rPr>
              <a:t>lên</a:t>
            </a:r>
            <a:r>
              <a:rPr lang="en-US" b="1" dirty="0">
                <a:solidFill>
                  <a:schemeClr val="accent1"/>
                </a:solidFill>
              </a:rPr>
              <a:t> </a:t>
            </a:r>
            <a:r>
              <a:rPr lang="en-US" b="1" dirty="0" err="1">
                <a:solidFill>
                  <a:schemeClr val="accent1"/>
                </a:solidFill>
              </a:rPr>
              <a:t>sẵn</a:t>
            </a:r>
            <a:r>
              <a:rPr lang="en-US" b="1" dirty="0">
                <a:solidFill>
                  <a:schemeClr val="accent1"/>
                </a:solidFill>
              </a:rPr>
              <a:t> </a:t>
            </a:r>
            <a:r>
              <a:rPr lang="en-US" b="1" dirty="0" err="1">
                <a:solidFill>
                  <a:schemeClr val="accent1"/>
                </a:solidFill>
              </a:rPr>
              <a:t>sàng</a:t>
            </a:r>
            <a:r>
              <a:rPr lang="en-US" b="1" dirty="0">
                <a:solidFill>
                  <a:schemeClr val="accent1"/>
                </a:solidFill>
              </a:rPr>
              <a:t> </a:t>
            </a:r>
            <a:r>
              <a:rPr lang="en-US" b="1" dirty="0" err="1">
                <a:solidFill>
                  <a:schemeClr val="accent1"/>
                </a:solidFill>
              </a:rPr>
              <a:t>cho</a:t>
            </a:r>
            <a:r>
              <a:rPr lang="en-US" b="1" dirty="0">
                <a:solidFill>
                  <a:schemeClr val="accent1"/>
                </a:solidFill>
              </a:rPr>
              <a:t> </a:t>
            </a:r>
            <a:r>
              <a:rPr lang="en-US" b="1" dirty="0" err="1">
                <a:solidFill>
                  <a:schemeClr val="accent1"/>
                </a:solidFill>
              </a:rPr>
              <a:t>một</a:t>
            </a:r>
            <a:r>
              <a:rPr lang="en-US" b="1" dirty="0">
                <a:solidFill>
                  <a:schemeClr val="accent1"/>
                </a:solidFill>
              </a:rPr>
              <a:t> “</a:t>
            </a:r>
            <a:r>
              <a:rPr lang="en-US" b="1" dirty="0" err="1">
                <a:solidFill>
                  <a:schemeClr val="accent1"/>
                </a:solidFill>
              </a:rPr>
              <a:t>cuộc</a:t>
            </a:r>
            <a:r>
              <a:rPr lang="en-US" b="1" dirty="0">
                <a:solidFill>
                  <a:schemeClr val="accent1"/>
                </a:solidFill>
              </a:rPr>
              <a:t> </a:t>
            </a:r>
            <a:r>
              <a:rPr lang="en-US" b="1" dirty="0" err="1">
                <a:solidFill>
                  <a:schemeClr val="accent1"/>
                </a:solidFill>
              </a:rPr>
              <a:t>chiến</a:t>
            </a:r>
            <a:r>
              <a:rPr lang="en-US" b="1" dirty="0">
                <a:solidFill>
                  <a:schemeClr val="accent1"/>
                </a:solidFill>
              </a:rPr>
              <a:t>”. </a:t>
            </a:r>
            <a:r>
              <a:rPr lang="en-US" b="1" dirty="0" err="1">
                <a:solidFill>
                  <a:schemeClr val="accent1"/>
                </a:solidFill>
              </a:rPr>
              <a:t>Đừng</a:t>
            </a:r>
            <a:r>
              <a:rPr lang="en-US" b="1" dirty="0">
                <a:solidFill>
                  <a:schemeClr val="accent1"/>
                </a:solidFill>
              </a:rPr>
              <a:t> </a:t>
            </a:r>
            <a:r>
              <a:rPr lang="en-US" b="1" dirty="0" err="1">
                <a:solidFill>
                  <a:schemeClr val="accent1"/>
                </a:solidFill>
              </a:rPr>
              <a:t>mất</a:t>
            </a:r>
            <a:r>
              <a:rPr lang="en-US" b="1" dirty="0">
                <a:solidFill>
                  <a:schemeClr val="accent1"/>
                </a:solidFill>
              </a:rPr>
              <a:t> </a:t>
            </a:r>
            <a:r>
              <a:rPr lang="en-US" b="1" dirty="0" err="1">
                <a:solidFill>
                  <a:schemeClr val="accent1"/>
                </a:solidFill>
              </a:rPr>
              <a:t>bình</a:t>
            </a:r>
            <a:r>
              <a:rPr lang="en-US" b="1" dirty="0">
                <a:solidFill>
                  <a:schemeClr val="accent1"/>
                </a:solidFill>
              </a:rPr>
              <a:t> </a:t>
            </a:r>
            <a:r>
              <a:rPr lang="en-US" b="1" dirty="0" err="1">
                <a:solidFill>
                  <a:schemeClr val="accent1"/>
                </a:solidFill>
              </a:rPr>
              <a:t>tĩnh</a:t>
            </a:r>
            <a:r>
              <a:rPr lang="en-US" b="1" dirty="0">
                <a:solidFill>
                  <a:schemeClr val="accent1"/>
                </a:solidFill>
              </a:rPr>
              <a:t>, </a:t>
            </a:r>
            <a:r>
              <a:rPr lang="en-US" b="1" dirty="0" err="1">
                <a:solidFill>
                  <a:schemeClr val="accent1"/>
                </a:solidFill>
              </a:rPr>
              <a:t>mình</a:t>
            </a:r>
            <a:r>
              <a:rPr lang="en-US" b="1" dirty="0">
                <a:solidFill>
                  <a:schemeClr val="accent1"/>
                </a:solidFill>
              </a:rPr>
              <a:t> </a:t>
            </a:r>
            <a:r>
              <a:rPr lang="en-US" b="1" dirty="0" err="1">
                <a:solidFill>
                  <a:schemeClr val="accent1"/>
                </a:solidFill>
              </a:rPr>
              <a:t>không</a:t>
            </a:r>
            <a:r>
              <a:rPr lang="en-US" b="1" dirty="0">
                <a:solidFill>
                  <a:schemeClr val="accent1"/>
                </a:solidFill>
              </a:rPr>
              <a:t> </a:t>
            </a:r>
            <a:r>
              <a:rPr lang="en-US" b="1" dirty="0" err="1">
                <a:solidFill>
                  <a:schemeClr val="accent1"/>
                </a:solidFill>
              </a:rPr>
              <a:t>khuyên</a:t>
            </a:r>
            <a:r>
              <a:rPr lang="en-US" b="1" dirty="0">
                <a:solidFill>
                  <a:schemeClr val="accent1"/>
                </a:solidFill>
              </a:rPr>
              <a:t> </a:t>
            </a:r>
            <a:r>
              <a:rPr lang="en-US" b="1" dirty="0" err="1">
                <a:solidFill>
                  <a:schemeClr val="accent1"/>
                </a:solidFill>
              </a:rPr>
              <a:t>bạn</a:t>
            </a:r>
            <a:r>
              <a:rPr lang="en-US" b="1" dirty="0">
                <a:solidFill>
                  <a:schemeClr val="accent1"/>
                </a:solidFill>
              </a:rPr>
              <a:t> </a:t>
            </a:r>
            <a:r>
              <a:rPr lang="en-US" b="1" dirty="0" err="1">
                <a:solidFill>
                  <a:schemeClr val="accent1"/>
                </a:solidFill>
              </a:rPr>
              <a:t>đánh</a:t>
            </a:r>
            <a:r>
              <a:rPr lang="en-US" b="1" dirty="0">
                <a:solidFill>
                  <a:schemeClr val="accent1"/>
                </a:solidFill>
              </a:rPr>
              <a:t> </a:t>
            </a:r>
            <a:r>
              <a:rPr lang="en-US" b="1" dirty="0" err="1">
                <a:solidFill>
                  <a:schemeClr val="accent1"/>
                </a:solidFill>
              </a:rPr>
              <a:t>nhau</a:t>
            </a:r>
            <a:r>
              <a:rPr lang="en-US" b="1" dirty="0">
                <a:solidFill>
                  <a:schemeClr val="accent1"/>
                </a:solidFill>
              </a:rPr>
              <a:t> </a:t>
            </a:r>
            <a:r>
              <a:rPr lang="en-US" b="1" dirty="0" err="1">
                <a:solidFill>
                  <a:schemeClr val="accent1"/>
                </a:solidFill>
              </a:rPr>
              <a:t>đâu</a:t>
            </a:r>
            <a:r>
              <a:rPr lang="en-US" b="1" dirty="0">
                <a:solidFill>
                  <a:schemeClr val="accent1"/>
                </a:solidFill>
              </a:rPr>
              <a:t>.</a:t>
            </a:r>
          </a:p>
        </p:txBody>
      </p:sp>
      <p:sp>
        <p:nvSpPr>
          <p:cNvPr id="11" name="Rectangle 10"/>
          <p:cNvSpPr/>
          <p:nvPr/>
        </p:nvSpPr>
        <p:spPr>
          <a:xfrm>
            <a:off x="2253546" y="2531384"/>
            <a:ext cx="8359035" cy="680632"/>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r>
              <a:rPr lang="en-US" b="1" dirty="0" err="1"/>
              <a:t>Đầu</a:t>
            </a:r>
            <a:r>
              <a:rPr lang="en-US" b="1" dirty="0"/>
              <a:t> </a:t>
            </a:r>
            <a:r>
              <a:rPr lang="en-US" b="1" dirty="0" err="1"/>
              <a:t>tiên</a:t>
            </a:r>
            <a:r>
              <a:rPr lang="en-US" b="1" dirty="0"/>
              <a:t>, </a:t>
            </a:r>
            <a:r>
              <a:rPr lang="en-US" b="1" dirty="0" err="1"/>
              <a:t>hãy</a:t>
            </a:r>
            <a:r>
              <a:rPr lang="en-US" b="1" dirty="0"/>
              <a:t> </a:t>
            </a:r>
            <a:r>
              <a:rPr lang="en-US" b="1" dirty="0" err="1"/>
              <a:t>cố</a:t>
            </a:r>
            <a:r>
              <a:rPr lang="en-US" b="1" dirty="0"/>
              <a:t> </a:t>
            </a:r>
            <a:r>
              <a:rPr lang="en-US" b="1" dirty="0" err="1"/>
              <a:t>gắng</a:t>
            </a:r>
            <a:r>
              <a:rPr lang="en-US" b="1" dirty="0"/>
              <a:t> </a:t>
            </a:r>
            <a:r>
              <a:rPr lang="en-US" b="1" dirty="0" err="1"/>
              <a:t>bình</a:t>
            </a:r>
            <a:r>
              <a:rPr lang="en-US" b="1" dirty="0"/>
              <a:t> </a:t>
            </a:r>
            <a:r>
              <a:rPr lang="en-US" b="1" dirty="0" err="1"/>
              <a:t>tĩnh</a:t>
            </a:r>
            <a:r>
              <a:rPr lang="en-US" b="1" dirty="0"/>
              <a:t>, </a:t>
            </a:r>
            <a:r>
              <a:rPr lang="en-US" b="1" dirty="0" err="1"/>
              <a:t>tìm</a:t>
            </a:r>
            <a:r>
              <a:rPr lang="en-US" b="1" dirty="0"/>
              <a:t> </a:t>
            </a:r>
            <a:r>
              <a:rPr lang="en-US" b="1" dirty="0" err="1"/>
              <a:t>cách</a:t>
            </a:r>
            <a:r>
              <a:rPr lang="en-US" b="1" dirty="0"/>
              <a:t> </a:t>
            </a:r>
            <a:r>
              <a:rPr lang="en-US" b="1" dirty="0" err="1"/>
              <a:t>kéo</a:t>
            </a:r>
            <a:r>
              <a:rPr lang="en-US" b="1" dirty="0"/>
              <a:t> </a:t>
            </a:r>
            <a:r>
              <a:rPr lang="en-US" b="1" dirty="0" err="1"/>
              <a:t>dài</a:t>
            </a:r>
            <a:r>
              <a:rPr lang="en-US" b="1" dirty="0"/>
              <a:t> </a:t>
            </a:r>
            <a:r>
              <a:rPr lang="en-US" b="1" dirty="0" err="1"/>
              <a:t>thời</a:t>
            </a:r>
            <a:r>
              <a:rPr lang="en-US" b="1" dirty="0"/>
              <a:t> </a:t>
            </a:r>
            <a:r>
              <a:rPr lang="en-US" b="1" dirty="0" err="1"/>
              <a:t>gian</a:t>
            </a:r>
            <a:r>
              <a:rPr lang="en-US" b="1" dirty="0"/>
              <a:t>. </a:t>
            </a:r>
            <a:r>
              <a:rPr lang="en-US" b="1" dirty="0" err="1"/>
              <a:t>Nếu</a:t>
            </a:r>
            <a:r>
              <a:rPr lang="en-US" b="1" dirty="0"/>
              <a:t> </a:t>
            </a:r>
            <a:r>
              <a:rPr lang="en-US" b="1" dirty="0" err="1"/>
              <a:t>đang</a:t>
            </a:r>
            <a:r>
              <a:rPr lang="en-US" b="1" dirty="0"/>
              <a:t> ở </a:t>
            </a:r>
            <a:r>
              <a:rPr lang="en-US" b="1" dirty="0" err="1"/>
              <a:t>nơi</a:t>
            </a:r>
            <a:r>
              <a:rPr lang="en-US" b="1" dirty="0"/>
              <a:t> </a:t>
            </a:r>
            <a:r>
              <a:rPr lang="en-US" b="1" dirty="0" err="1"/>
              <a:t>công</a:t>
            </a:r>
            <a:r>
              <a:rPr lang="en-US" b="1" dirty="0"/>
              <a:t> </a:t>
            </a:r>
            <a:r>
              <a:rPr lang="en-US" b="1" dirty="0" err="1"/>
              <a:t>cộng</a:t>
            </a:r>
            <a:r>
              <a:rPr lang="en-US" b="1" dirty="0"/>
              <a:t>, </a:t>
            </a:r>
            <a:r>
              <a:rPr lang="en-US" b="1" dirty="0" err="1"/>
              <a:t>hãy</a:t>
            </a:r>
            <a:r>
              <a:rPr lang="en-US" b="1" dirty="0"/>
              <a:t> </a:t>
            </a:r>
            <a:r>
              <a:rPr lang="en-US" b="1" dirty="0" err="1"/>
              <a:t>tìm</a:t>
            </a:r>
            <a:r>
              <a:rPr lang="en-US" b="1" dirty="0"/>
              <a:t> </a:t>
            </a:r>
            <a:r>
              <a:rPr lang="en-US" b="1" dirty="0" err="1"/>
              <a:t>sự</a:t>
            </a:r>
            <a:r>
              <a:rPr lang="en-US" b="1" dirty="0"/>
              <a:t> </a:t>
            </a:r>
            <a:r>
              <a:rPr lang="en-US" b="1" dirty="0" err="1"/>
              <a:t>trợ</a:t>
            </a:r>
            <a:r>
              <a:rPr lang="en-US" b="1" dirty="0"/>
              <a:t> </a:t>
            </a:r>
            <a:r>
              <a:rPr lang="en-US" b="1" dirty="0" err="1"/>
              <a:t>giúp</a:t>
            </a:r>
            <a:r>
              <a:rPr lang="en-US" b="1" dirty="0"/>
              <a:t> </a:t>
            </a:r>
            <a:r>
              <a:rPr lang="en-US" b="1" dirty="0" err="1"/>
              <a:t>từ</a:t>
            </a:r>
            <a:r>
              <a:rPr lang="en-US" b="1" dirty="0"/>
              <a:t> </a:t>
            </a:r>
            <a:r>
              <a:rPr lang="en-US" b="1" dirty="0" err="1"/>
              <a:t>những</a:t>
            </a:r>
            <a:r>
              <a:rPr lang="en-US" b="1" dirty="0"/>
              <a:t> </a:t>
            </a:r>
            <a:r>
              <a:rPr lang="en-US" b="1" dirty="0" err="1"/>
              <a:t>người</a:t>
            </a:r>
            <a:r>
              <a:rPr lang="en-US" b="1" dirty="0"/>
              <a:t> </a:t>
            </a:r>
            <a:r>
              <a:rPr lang="en-US" b="1" dirty="0" err="1"/>
              <a:t>đi</a:t>
            </a:r>
            <a:r>
              <a:rPr lang="en-US" b="1" dirty="0"/>
              <a:t> </a:t>
            </a:r>
            <a:r>
              <a:rPr lang="en-US" b="1" dirty="0" err="1"/>
              <a:t>đường</a:t>
            </a:r>
            <a:r>
              <a:rPr lang="en-US" b="1" dirty="0"/>
              <a:t>, </a:t>
            </a:r>
            <a:r>
              <a:rPr lang="en-US" b="1" dirty="0" err="1"/>
              <a:t>người</a:t>
            </a:r>
            <a:r>
              <a:rPr lang="en-US" b="1" dirty="0"/>
              <a:t> </a:t>
            </a:r>
            <a:r>
              <a:rPr lang="en-US" b="1" dirty="0" err="1"/>
              <a:t>dân</a:t>
            </a:r>
            <a:r>
              <a:rPr lang="en-US" b="1" dirty="0"/>
              <a:t> </a:t>
            </a:r>
            <a:r>
              <a:rPr lang="en-US" b="1" dirty="0" err="1"/>
              <a:t>xung</a:t>
            </a:r>
            <a:r>
              <a:rPr lang="en-US" b="1" dirty="0"/>
              <a:t> </a:t>
            </a:r>
            <a:r>
              <a:rPr lang="en-US" b="1" dirty="0" err="1"/>
              <a:t>quanh</a:t>
            </a:r>
            <a:r>
              <a:rPr lang="en-US" b="1" dirty="0"/>
              <a:t>.</a:t>
            </a:r>
          </a:p>
        </p:txBody>
      </p:sp>
      <p:sp>
        <p:nvSpPr>
          <p:cNvPr id="12" name="Rectangle 11"/>
          <p:cNvSpPr/>
          <p:nvPr/>
        </p:nvSpPr>
        <p:spPr>
          <a:xfrm rot="21448887">
            <a:off x="2576581" y="3307582"/>
            <a:ext cx="7427089" cy="283981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C00000"/>
                </a:solidFill>
              </a:rPr>
              <a:t>Hãy</a:t>
            </a:r>
            <a:r>
              <a:rPr lang="en-US" sz="2800" b="1" dirty="0">
                <a:solidFill>
                  <a:srgbClr val="C00000"/>
                </a:solidFill>
              </a:rPr>
              <a:t> </a:t>
            </a:r>
            <a:r>
              <a:rPr lang="en-US" sz="2800" b="1" dirty="0" err="1">
                <a:solidFill>
                  <a:srgbClr val="C00000"/>
                </a:solidFill>
              </a:rPr>
              <a:t>có</a:t>
            </a:r>
            <a:r>
              <a:rPr lang="en-US" sz="2800" b="1" dirty="0">
                <a:solidFill>
                  <a:srgbClr val="C00000"/>
                </a:solidFill>
              </a:rPr>
              <a:t> </a:t>
            </a:r>
            <a:r>
              <a:rPr lang="en-US" sz="2800" b="1" dirty="0" err="1">
                <a:solidFill>
                  <a:srgbClr val="C00000"/>
                </a:solidFill>
              </a:rPr>
              <a:t>kĩ</a:t>
            </a:r>
            <a:r>
              <a:rPr lang="en-US" sz="2800" b="1" dirty="0">
                <a:solidFill>
                  <a:srgbClr val="C00000"/>
                </a:solidFill>
              </a:rPr>
              <a:t> </a:t>
            </a:r>
            <a:r>
              <a:rPr lang="en-US" sz="2800" b="1" dirty="0" err="1">
                <a:solidFill>
                  <a:srgbClr val="C00000"/>
                </a:solidFill>
              </a:rPr>
              <a:t>năng</a:t>
            </a:r>
            <a:r>
              <a:rPr lang="en-US" sz="2800" b="1" dirty="0">
                <a:solidFill>
                  <a:srgbClr val="C00000"/>
                </a:solidFill>
              </a:rPr>
              <a:t> </a:t>
            </a:r>
            <a:r>
              <a:rPr lang="en-US" sz="2800" b="1" dirty="0" err="1">
                <a:solidFill>
                  <a:srgbClr val="C00000"/>
                </a:solidFill>
              </a:rPr>
              <a:t>tự</a:t>
            </a:r>
            <a:r>
              <a:rPr lang="en-US" sz="2800" b="1" dirty="0">
                <a:solidFill>
                  <a:srgbClr val="C00000"/>
                </a:solidFill>
              </a:rPr>
              <a:t> </a:t>
            </a:r>
            <a:r>
              <a:rPr lang="en-US" sz="2800" b="1" dirty="0" err="1">
                <a:solidFill>
                  <a:srgbClr val="C00000"/>
                </a:solidFill>
              </a:rPr>
              <a:t>vệ</a:t>
            </a:r>
            <a:r>
              <a:rPr lang="en-US" sz="2800" b="1" dirty="0">
                <a:solidFill>
                  <a:srgbClr val="C00000"/>
                </a:solidFill>
              </a:rPr>
              <a:t> </a:t>
            </a:r>
            <a:r>
              <a:rPr lang="en-US" sz="2800" b="1" dirty="0" err="1">
                <a:solidFill>
                  <a:srgbClr val="C00000"/>
                </a:solidFill>
              </a:rPr>
              <a:t>bản</a:t>
            </a:r>
            <a:r>
              <a:rPr lang="en-US" sz="2800" b="1" dirty="0">
                <a:solidFill>
                  <a:srgbClr val="C00000"/>
                </a:solidFill>
              </a:rPr>
              <a:t> </a:t>
            </a:r>
            <a:r>
              <a:rPr lang="en-US" sz="2800" b="1" dirty="0" err="1">
                <a:solidFill>
                  <a:srgbClr val="C00000"/>
                </a:solidFill>
              </a:rPr>
              <a:t>thân</a:t>
            </a:r>
            <a:r>
              <a:rPr lang="en-US" b="1" dirty="0">
                <a:solidFill>
                  <a:srgbClr val="C00000"/>
                </a:solidFill>
              </a:rPr>
              <a:t>. </a:t>
            </a:r>
            <a:r>
              <a:rPr lang="en-US" b="1" dirty="0" err="1">
                <a:solidFill>
                  <a:srgbClr val="C00000"/>
                </a:solidFill>
              </a:rPr>
              <a:t>Kĩ</a:t>
            </a:r>
            <a:r>
              <a:rPr lang="en-US" b="1" dirty="0">
                <a:solidFill>
                  <a:srgbClr val="C00000"/>
                </a:solidFill>
              </a:rPr>
              <a:t> </a:t>
            </a:r>
            <a:r>
              <a:rPr lang="en-US" b="1" dirty="0" err="1">
                <a:solidFill>
                  <a:srgbClr val="C00000"/>
                </a:solidFill>
              </a:rPr>
              <a:t>năng</a:t>
            </a:r>
            <a:r>
              <a:rPr lang="en-US" b="1" dirty="0">
                <a:solidFill>
                  <a:srgbClr val="C00000"/>
                </a:solidFill>
              </a:rPr>
              <a:t> ở </a:t>
            </a:r>
            <a:r>
              <a:rPr lang="en-US" b="1" dirty="0" err="1">
                <a:solidFill>
                  <a:srgbClr val="C00000"/>
                </a:solidFill>
              </a:rPr>
              <a:t>đây</a:t>
            </a:r>
            <a:r>
              <a:rPr lang="en-US" b="1" dirty="0">
                <a:solidFill>
                  <a:srgbClr val="C00000"/>
                </a:solidFill>
              </a:rPr>
              <a:t> </a:t>
            </a:r>
            <a:r>
              <a:rPr lang="en-US" b="1" dirty="0" err="1">
                <a:solidFill>
                  <a:srgbClr val="C00000"/>
                </a:solidFill>
              </a:rPr>
              <a:t>không</a:t>
            </a:r>
            <a:r>
              <a:rPr lang="en-US" b="1" dirty="0">
                <a:solidFill>
                  <a:srgbClr val="C00000"/>
                </a:solidFill>
              </a:rPr>
              <a:t> </a:t>
            </a:r>
            <a:r>
              <a:rPr lang="en-US" b="1" dirty="0" err="1">
                <a:solidFill>
                  <a:srgbClr val="C00000"/>
                </a:solidFill>
              </a:rPr>
              <a:t>phải</a:t>
            </a:r>
            <a:r>
              <a:rPr lang="en-US" b="1" dirty="0">
                <a:solidFill>
                  <a:srgbClr val="C00000"/>
                </a:solidFill>
              </a:rPr>
              <a:t> </a:t>
            </a:r>
            <a:r>
              <a:rPr lang="en-US" b="1" dirty="0" err="1">
                <a:solidFill>
                  <a:srgbClr val="C00000"/>
                </a:solidFill>
              </a:rPr>
              <a:t>là</a:t>
            </a:r>
            <a:r>
              <a:rPr lang="en-US" b="1" dirty="0">
                <a:solidFill>
                  <a:srgbClr val="C00000"/>
                </a:solidFill>
              </a:rPr>
              <a:t> </a:t>
            </a:r>
            <a:r>
              <a:rPr lang="en-US" b="1" dirty="0" err="1">
                <a:solidFill>
                  <a:srgbClr val="C00000"/>
                </a:solidFill>
              </a:rPr>
              <a:t>dùng</a:t>
            </a:r>
            <a:r>
              <a:rPr lang="en-US" b="1" dirty="0">
                <a:solidFill>
                  <a:srgbClr val="C00000"/>
                </a:solidFill>
              </a:rPr>
              <a:t> </a:t>
            </a:r>
            <a:r>
              <a:rPr lang="en-US" b="1" dirty="0" err="1">
                <a:solidFill>
                  <a:srgbClr val="C00000"/>
                </a:solidFill>
              </a:rPr>
              <a:t>bạo</a:t>
            </a:r>
            <a:r>
              <a:rPr lang="en-US" b="1" dirty="0">
                <a:solidFill>
                  <a:srgbClr val="C00000"/>
                </a:solidFill>
              </a:rPr>
              <a:t> </a:t>
            </a:r>
            <a:r>
              <a:rPr lang="en-US" b="1" dirty="0" err="1">
                <a:solidFill>
                  <a:srgbClr val="C00000"/>
                </a:solidFill>
              </a:rPr>
              <a:t>lực</a:t>
            </a:r>
            <a:r>
              <a:rPr lang="en-US" b="1" dirty="0">
                <a:solidFill>
                  <a:srgbClr val="C00000"/>
                </a:solidFill>
              </a:rPr>
              <a:t> </a:t>
            </a:r>
            <a:r>
              <a:rPr lang="en-US" b="1" dirty="0" err="1">
                <a:solidFill>
                  <a:srgbClr val="C00000"/>
                </a:solidFill>
              </a:rPr>
              <a:t>tấn</a:t>
            </a:r>
            <a:r>
              <a:rPr lang="en-US" b="1" dirty="0">
                <a:solidFill>
                  <a:srgbClr val="C00000"/>
                </a:solidFill>
              </a:rPr>
              <a:t> </a:t>
            </a:r>
            <a:r>
              <a:rPr lang="en-US" b="1" dirty="0" err="1">
                <a:solidFill>
                  <a:srgbClr val="C00000"/>
                </a:solidFill>
              </a:rPr>
              <a:t>công</a:t>
            </a:r>
            <a:r>
              <a:rPr lang="en-US" b="1" dirty="0">
                <a:solidFill>
                  <a:srgbClr val="C00000"/>
                </a:solidFill>
              </a:rPr>
              <a:t> </a:t>
            </a:r>
            <a:r>
              <a:rPr lang="en-US" b="1" dirty="0" err="1">
                <a:solidFill>
                  <a:srgbClr val="C00000"/>
                </a:solidFill>
              </a:rPr>
              <a:t>lại</a:t>
            </a:r>
            <a:r>
              <a:rPr lang="en-US" b="1" dirty="0">
                <a:solidFill>
                  <a:srgbClr val="C00000"/>
                </a:solidFill>
              </a:rPr>
              <a:t>, </a:t>
            </a:r>
            <a:r>
              <a:rPr lang="en-US" b="1" dirty="0" err="1">
                <a:solidFill>
                  <a:srgbClr val="C00000"/>
                </a:solidFill>
              </a:rPr>
              <a:t>mà</a:t>
            </a:r>
            <a:r>
              <a:rPr lang="en-US" b="1" dirty="0">
                <a:solidFill>
                  <a:srgbClr val="C00000"/>
                </a:solidFill>
              </a:rPr>
              <a:t> </a:t>
            </a:r>
            <a:r>
              <a:rPr lang="en-US" b="1" dirty="0" err="1">
                <a:solidFill>
                  <a:srgbClr val="C00000"/>
                </a:solidFill>
              </a:rPr>
              <a:t>đó</a:t>
            </a:r>
            <a:r>
              <a:rPr lang="en-US" b="1" dirty="0">
                <a:solidFill>
                  <a:srgbClr val="C00000"/>
                </a:solidFill>
              </a:rPr>
              <a:t> </a:t>
            </a:r>
            <a:r>
              <a:rPr lang="en-US" b="1" dirty="0" err="1">
                <a:solidFill>
                  <a:srgbClr val="C00000"/>
                </a:solidFill>
              </a:rPr>
              <a:t>là</a:t>
            </a:r>
            <a:r>
              <a:rPr lang="en-US" b="1" dirty="0">
                <a:solidFill>
                  <a:srgbClr val="C00000"/>
                </a:solidFill>
              </a:rPr>
              <a:t> </a:t>
            </a:r>
            <a:r>
              <a:rPr lang="en-US" b="1" dirty="0" err="1">
                <a:solidFill>
                  <a:srgbClr val="C00000"/>
                </a:solidFill>
              </a:rPr>
              <a:t>những</a:t>
            </a:r>
            <a:r>
              <a:rPr lang="en-US" b="1" dirty="0">
                <a:solidFill>
                  <a:srgbClr val="C00000"/>
                </a:solidFill>
              </a:rPr>
              <a:t> </a:t>
            </a:r>
            <a:r>
              <a:rPr lang="en-US" b="1" dirty="0" err="1">
                <a:solidFill>
                  <a:srgbClr val="C00000"/>
                </a:solidFill>
              </a:rPr>
              <a:t>động</a:t>
            </a:r>
            <a:r>
              <a:rPr lang="en-US" b="1" dirty="0">
                <a:solidFill>
                  <a:srgbClr val="C00000"/>
                </a:solidFill>
              </a:rPr>
              <a:t> </a:t>
            </a:r>
            <a:r>
              <a:rPr lang="en-US" b="1" dirty="0" err="1">
                <a:solidFill>
                  <a:srgbClr val="C00000"/>
                </a:solidFill>
              </a:rPr>
              <a:t>tác</a:t>
            </a:r>
            <a:r>
              <a:rPr lang="en-US" b="1" dirty="0">
                <a:solidFill>
                  <a:srgbClr val="C00000"/>
                </a:solidFill>
              </a:rPr>
              <a:t> </a:t>
            </a:r>
            <a:r>
              <a:rPr lang="en-US" b="1" dirty="0" err="1">
                <a:solidFill>
                  <a:srgbClr val="C00000"/>
                </a:solidFill>
              </a:rPr>
              <a:t>tự</a:t>
            </a:r>
            <a:r>
              <a:rPr lang="en-US" b="1" dirty="0">
                <a:solidFill>
                  <a:srgbClr val="C00000"/>
                </a:solidFill>
              </a:rPr>
              <a:t> </a:t>
            </a:r>
            <a:r>
              <a:rPr lang="en-US" b="1" dirty="0" err="1">
                <a:solidFill>
                  <a:srgbClr val="C00000"/>
                </a:solidFill>
              </a:rPr>
              <a:t>vệ</a:t>
            </a:r>
            <a:r>
              <a:rPr lang="en-US" b="1" dirty="0">
                <a:solidFill>
                  <a:srgbClr val="C00000"/>
                </a:solidFill>
              </a:rPr>
              <a:t> </a:t>
            </a:r>
            <a:r>
              <a:rPr lang="en-US" b="1" dirty="0" err="1">
                <a:solidFill>
                  <a:srgbClr val="C00000"/>
                </a:solidFill>
              </a:rPr>
              <a:t>hóa</a:t>
            </a:r>
            <a:r>
              <a:rPr lang="en-US" b="1" dirty="0">
                <a:solidFill>
                  <a:srgbClr val="C00000"/>
                </a:solidFill>
              </a:rPr>
              <a:t> </a:t>
            </a:r>
            <a:r>
              <a:rPr lang="en-US" b="1" dirty="0" err="1">
                <a:solidFill>
                  <a:srgbClr val="C00000"/>
                </a:solidFill>
              </a:rPr>
              <a:t>giải</a:t>
            </a:r>
            <a:r>
              <a:rPr lang="en-US" b="1" dirty="0">
                <a:solidFill>
                  <a:srgbClr val="C00000"/>
                </a:solidFill>
              </a:rPr>
              <a:t> </a:t>
            </a:r>
            <a:r>
              <a:rPr lang="en-US" b="1" dirty="0" err="1">
                <a:solidFill>
                  <a:srgbClr val="C00000"/>
                </a:solidFill>
              </a:rPr>
              <a:t>đòn</a:t>
            </a:r>
            <a:r>
              <a:rPr lang="en-US" b="1" dirty="0">
                <a:solidFill>
                  <a:srgbClr val="C00000"/>
                </a:solidFill>
              </a:rPr>
              <a:t> </a:t>
            </a:r>
            <a:r>
              <a:rPr lang="en-US" b="1" dirty="0" err="1">
                <a:solidFill>
                  <a:srgbClr val="C00000"/>
                </a:solidFill>
              </a:rPr>
              <a:t>tấn</a:t>
            </a:r>
            <a:r>
              <a:rPr lang="en-US" b="1" dirty="0">
                <a:solidFill>
                  <a:srgbClr val="C00000"/>
                </a:solidFill>
              </a:rPr>
              <a:t> </a:t>
            </a:r>
            <a:r>
              <a:rPr lang="en-US" b="1" dirty="0" err="1">
                <a:solidFill>
                  <a:srgbClr val="C00000"/>
                </a:solidFill>
              </a:rPr>
              <a:t>công</a:t>
            </a:r>
            <a:r>
              <a:rPr lang="en-US" b="1" dirty="0">
                <a:solidFill>
                  <a:srgbClr val="C00000"/>
                </a:solidFill>
              </a:rPr>
              <a:t> </a:t>
            </a:r>
            <a:r>
              <a:rPr lang="en-US" b="1" dirty="0" err="1">
                <a:solidFill>
                  <a:srgbClr val="C00000"/>
                </a:solidFill>
              </a:rPr>
              <a:t>khi</a:t>
            </a:r>
            <a:r>
              <a:rPr lang="en-US" b="1" dirty="0">
                <a:solidFill>
                  <a:srgbClr val="C00000"/>
                </a:solidFill>
              </a:rPr>
              <a:t> </a:t>
            </a:r>
            <a:r>
              <a:rPr lang="en-US" b="1" dirty="0" err="1">
                <a:solidFill>
                  <a:srgbClr val="C00000"/>
                </a:solidFill>
              </a:rPr>
              <a:t>bị</a:t>
            </a:r>
            <a:r>
              <a:rPr lang="en-US" b="1" dirty="0">
                <a:solidFill>
                  <a:srgbClr val="C00000"/>
                </a:solidFill>
              </a:rPr>
              <a:t> </a:t>
            </a:r>
            <a:r>
              <a:rPr lang="en-US" b="1" dirty="0" err="1">
                <a:solidFill>
                  <a:srgbClr val="C00000"/>
                </a:solidFill>
              </a:rPr>
              <a:t>dùng</a:t>
            </a:r>
            <a:r>
              <a:rPr lang="en-US" b="1" dirty="0">
                <a:solidFill>
                  <a:srgbClr val="C00000"/>
                </a:solidFill>
              </a:rPr>
              <a:t> </a:t>
            </a:r>
            <a:r>
              <a:rPr lang="en-US" b="1" dirty="0" err="1">
                <a:solidFill>
                  <a:srgbClr val="C00000"/>
                </a:solidFill>
              </a:rPr>
              <a:t>nón</a:t>
            </a:r>
            <a:r>
              <a:rPr lang="en-US" b="1" dirty="0">
                <a:solidFill>
                  <a:srgbClr val="C00000"/>
                </a:solidFill>
              </a:rPr>
              <a:t> </a:t>
            </a:r>
            <a:r>
              <a:rPr lang="en-US" b="1" dirty="0" err="1">
                <a:solidFill>
                  <a:srgbClr val="C00000"/>
                </a:solidFill>
              </a:rPr>
              <a:t>bảo</a:t>
            </a:r>
            <a:r>
              <a:rPr lang="en-US" b="1" dirty="0">
                <a:solidFill>
                  <a:srgbClr val="C00000"/>
                </a:solidFill>
              </a:rPr>
              <a:t> </a:t>
            </a:r>
            <a:r>
              <a:rPr lang="en-US" b="1" dirty="0" err="1">
                <a:solidFill>
                  <a:srgbClr val="C00000"/>
                </a:solidFill>
              </a:rPr>
              <a:t>hiểm</a:t>
            </a:r>
            <a:r>
              <a:rPr lang="en-US" b="1" dirty="0">
                <a:solidFill>
                  <a:srgbClr val="C00000"/>
                </a:solidFill>
              </a:rPr>
              <a:t> </a:t>
            </a:r>
            <a:r>
              <a:rPr lang="en-US" b="1" dirty="0" err="1">
                <a:solidFill>
                  <a:srgbClr val="C00000"/>
                </a:solidFill>
              </a:rPr>
              <a:t>đánh</a:t>
            </a:r>
            <a:r>
              <a:rPr lang="en-US" b="1" dirty="0">
                <a:solidFill>
                  <a:srgbClr val="C00000"/>
                </a:solidFill>
              </a:rPr>
              <a:t>, </a:t>
            </a:r>
            <a:r>
              <a:rPr lang="en-US" b="1" dirty="0" err="1">
                <a:solidFill>
                  <a:srgbClr val="C00000"/>
                </a:solidFill>
              </a:rPr>
              <a:t>bị</a:t>
            </a:r>
            <a:r>
              <a:rPr lang="en-US" b="1" dirty="0">
                <a:solidFill>
                  <a:srgbClr val="C00000"/>
                </a:solidFill>
              </a:rPr>
              <a:t> </a:t>
            </a:r>
            <a:r>
              <a:rPr lang="en-US" b="1" dirty="0" err="1">
                <a:solidFill>
                  <a:srgbClr val="C00000"/>
                </a:solidFill>
              </a:rPr>
              <a:t>nắm</a:t>
            </a:r>
            <a:r>
              <a:rPr lang="en-US" b="1" dirty="0">
                <a:solidFill>
                  <a:srgbClr val="C00000"/>
                </a:solidFill>
              </a:rPr>
              <a:t> </a:t>
            </a:r>
            <a:r>
              <a:rPr lang="en-US" b="1" dirty="0" err="1">
                <a:solidFill>
                  <a:srgbClr val="C00000"/>
                </a:solidFill>
              </a:rPr>
              <a:t>tóc</a:t>
            </a:r>
            <a:r>
              <a:rPr lang="en-US" b="1" dirty="0">
                <a:solidFill>
                  <a:srgbClr val="C00000"/>
                </a:solidFill>
              </a:rPr>
              <a:t>, </a:t>
            </a:r>
            <a:r>
              <a:rPr lang="en-US" b="1" dirty="0" err="1">
                <a:solidFill>
                  <a:srgbClr val="C00000"/>
                </a:solidFill>
              </a:rPr>
              <a:t>nắm</a:t>
            </a:r>
            <a:r>
              <a:rPr lang="en-US" b="1" dirty="0">
                <a:solidFill>
                  <a:srgbClr val="C00000"/>
                </a:solidFill>
              </a:rPr>
              <a:t> </a:t>
            </a:r>
            <a:r>
              <a:rPr lang="en-US" b="1" dirty="0" err="1">
                <a:solidFill>
                  <a:srgbClr val="C00000"/>
                </a:solidFill>
              </a:rPr>
              <a:t>cổ</a:t>
            </a:r>
            <a:r>
              <a:rPr lang="en-US" b="1" dirty="0">
                <a:solidFill>
                  <a:srgbClr val="C00000"/>
                </a:solidFill>
              </a:rPr>
              <a:t> </a:t>
            </a:r>
            <a:r>
              <a:rPr lang="en-US" b="1" dirty="0" err="1">
                <a:solidFill>
                  <a:srgbClr val="C00000"/>
                </a:solidFill>
              </a:rPr>
              <a:t>áo</a:t>
            </a:r>
            <a:r>
              <a:rPr lang="en-US" b="1" dirty="0">
                <a:solidFill>
                  <a:srgbClr val="C00000"/>
                </a:solidFill>
              </a:rPr>
              <a:t>, </a:t>
            </a:r>
            <a:r>
              <a:rPr lang="en-US" b="1" dirty="0" err="1">
                <a:solidFill>
                  <a:srgbClr val="C00000"/>
                </a:solidFill>
              </a:rPr>
              <a:t>khóa</a:t>
            </a:r>
            <a:r>
              <a:rPr lang="en-US" b="1" dirty="0">
                <a:solidFill>
                  <a:srgbClr val="C00000"/>
                </a:solidFill>
              </a:rPr>
              <a:t> </a:t>
            </a:r>
            <a:r>
              <a:rPr lang="en-US" b="1" dirty="0" err="1">
                <a:solidFill>
                  <a:srgbClr val="C00000"/>
                </a:solidFill>
              </a:rPr>
              <a:t>tay</a:t>
            </a:r>
            <a:r>
              <a:rPr lang="en-US" b="1" dirty="0">
                <a:solidFill>
                  <a:srgbClr val="C00000"/>
                </a:solidFill>
              </a:rPr>
              <a:t>, </a:t>
            </a:r>
            <a:r>
              <a:rPr lang="en-US" b="1" dirty="0" err="1">
                <a:solidFill>
                  <a:srgbClr val="C00000"/>
                </a:solidFill>
              </a:rPr>
              <a:t>bị</a:t>
            </a:r>
            <a:r>
              <a:rPr lang="en-US" b="1" dirty="0">
                <a:solidFill>
                  <a:srgbClr val="C00000"/>
                </a:solidFill>
              </a:rPr>
              <a:t> </a:t>
            </a:r>
            <a:r>
              <a:rPr lang="en-US" b="1" dirty="0" err="1">
                <a:solidFill>
                  <a:srgbClr val="C00000"/>
                </a:solidFill>
              </a:rPr>
              <a:t>đánh</a:t>
            </a:r>
            <a:r>
              <a:rPr lang="en-US" b="1" dirty="0">
                <a:solidFill>
                  <a:srgbClr val="C00000"/>
                </a:solidFill>
              </a:rPr>
              <a:t> </a:t>
            </a:r>
            <a:r>
              <a:rPr lang="en-US" b="1" dirty="0" err="1">
                <a:solidFill>
                  <a:srgbClr val="C00000"/>
                </a:solidFill>
              </a:rPr>
              <a:t>hội</a:t>
            </a:r>
            <a:r>
              <a:rPr lang="en-US" b="1" dirty="0">
                <a:solidFill>
                  <a:srgbClr val="C00000"/>
                </a:solidFill>
              </a:rPr>
              <a:t> </a:t>
            </a:r>
            <a:r>
              <a:rPr lang="en-US" b="1" dirty="0" err="1">
                <a:solidFill>
                  <a:srgbClr val="C00000"/>
                </a:solidFill>
              </a:rPr>
              <a:t>đồng</a:t>
            </a:r>
            <a:r>
              <a:rPr lang="en-US" b="1" dirty="0">
                <a:solidFill>
                  <a:srgbClr val="C00000"/>
                </a:solidFill>
              </a:rPr>
              <a:t>... </a:t>
            </a:r>
            <a:r>
              <a:rPr lang="en-US" b="1" dirty="0" err="1">
                <a:solidFill>
                  <a:srgbClr val="C00000"/>
                </a:solidFill>
              </a:rPr>
              <a:t>Những</a:t>
            </a:r>
            <a:r>
              <a:rPr lang="en-US" b="1" dirty="0">
                <a:solidFill>
                  <a:srgbClr val="C00000"/>
                </a:solidFill>
              </a:rPr>
              <a:t> </a:t>
            </a:r>
            <a:r>
              <a:rPr lang="en-US" b="1" dirty="0" err="1">
                <a:solidFill>
                  <a:srgbClr val="C00000"/>
                </a:solidFill>
              </a:rPr>
              <a:t>kĩ</a:t>
            </a:r>
            <a:r>
              <a:rPr lang="en-US" b="1" dirty="0">
                <a:solidFill>
                  <a:srgbClr val="C00000"/>
                </a:solidFill>
              </a:rPr>
              <a:t> </a:t>
            </a:r>
            <a:r>
              <a:rPr lang="en-US" b="1" dirty="0" err="1">
                <a:solidFill>
                  <a:srgbClr val="C00000"/>
                </a:solidFill>
              </a:rPr>
              <a:t>năng</a:t>
            </a:r>
            <a:r>
              <a:rPr lang="en-US" b="1" dirty="0">
                <a:solidFill>
                  <a:srgbClr val="C00000"/>
                </a:solidFill>
              </a:rPr>
              <a:t> </a:t>
            </a:r>
            <a:r>
              <a:rPr lang="en-US" b="1" dirty="0" err="1">
                <a:solidFill>
                  <a:srgbClr val="C00000"/>
                </a:solidFill>
              </a:rPr>
              <a:t>này</a:t>
            </a:r>
            <a:r>
              <a:rPr lang="en-US" b="1" dirty="0">
                <a:solidFill>
                  <a:srgbClr val="C00000"/>
                </a:solidFill>
              </a:rPr>
              <a:t> </a:t>
            </a:r>
            <a:r>
              <a:rPr lang="en-US" b="1" dirty="0" err="1">
                <a:solidFill>
                  <a:srgbClr val="C00000"/>
                </a:solidFill>
              </a:rPr>
              <a:t>bạn</a:t>
            </a:r>
            <a:r>
              <a:rPr lang="en-US" b="1" dirty="0">
                <a:solidFill>
                  <a:srgbClr val="C00000"/>
                </a:solidFill>
              </a:rPr>
              <a:t> </a:t>
            </a:r>
            <a:r>
              <a:rPr lang="en-US" b="1" dirty="0" err="1">
                <a:solidFill>
                  <a:srgbClr val="C00000"/>
                </a:solidFill>
              </a:rPr>
              <a:t>có</a:t>
            </a:r>
            <a:r>
              <a:rPr lang="en-US" b="1" dirty="0">
                <a:solidFill>
                  <a:srgbClr val="C00000"/>
                </a:solidFill>
              </a:rPr>
              <a:t> </a:t>
            </a:r>
            <a:r>
              <a:rPr lang="en-US" b="1" dirty="0" err="1">
                <a:solidFill>
                  <a:srgbClr val="C00000"/>
                </a:solidFill>
              </a:rPr>
              <a:t>thể</a:t>
            </a:r>
            <a:r>
              <a:rPr lang="en-US" b="1" dirty="0">
                <a:solidFill>
                  <a:srgbClr val="C00000"/>
                </a:solidFill>
              </a:rPr>
              <a:t> </a:t>
            </a:r>
            <a:r>
              <a:rPr lang="en-US" b="1" dirty="0" err="1">
                <a:solidFill>
                  <a:srgbClr val="C00000"/>
                </a:solidFill>
              </a:rPr>
              <a:t>tự</a:t>
            </a:r>
            <a:r>
              <a:rPr lang="en-US" b="1" dirty="0">
                <a:solidFill>
                  <a:srgbClr val="C00000"/>
                </a:solidFill>
              </a:rPr>
              <a:t> </a:t>
            </a:r>
            <a:r>
              <a:rPr lang="en-US" b="1" dirty="0" err="1">
                <a:solidFill>
                  <a:srgbClr val="C00000"/>
                </a:solidFill>
              </a:rPr>
              <a:t>trang</a:t>
            </a:r>
            <a:r>
              <a:rPr lang="en-US" b="1" dirty="0">
                <a:solidFill>
                  <a:srgbClr val="C00000"/>
                </a:solidFill>
              </a:rPr>
              <a:t> </a:t>
            </a:r>
            <a:r>
              <a:rPr lang="en-US" b="1" dirty="0" err="1">
                <a:solidFill>
                  <a:srgbClr val="C00000"/>
                </a:solidFill>
              </a:rPr>
              <a:t>bị</a:t>
            </a:r>
            <a:r>
              <a:rPr lang="en-US" b="1" dirty="0">
                <a:solidFill>
                  <a:srgbClr val="C00000"/>
                </a:solidFill>
              </a:rPr>
              <a:t> </a:t>
            </a:r>
            <a:r>
              <a:rPr lang="en-US" b="1" dirty="0" err="1">
                <a:solidFill>
                  <a:srgbClr val="C00000"/>
                </a:solidFill>
              </a:rPr>
              <a:t>bằng</a:t>
            </a:r>
            <a:r>
              <a:rPr lang="en-US" b="1" dirty="0">
                <a:solidFill>
                  <a:srgbClr val="C00000"/>
                </a:solidFill>
              </a:rPr>
              <a:t> </a:t>
            </a:r>
            <a:r>
              <a:rPr lang="en-US" b="1" dirty="0" err="1">
                <a:solidFill>
                  <a:srgbClr val="C00000"/>
                </a:solidFill>
              </a:rPr>
              <a:t>cách</a:t>
            </a:r>
            <a:r>
              <a:rPr lang="en-US" b="1" dirty="0">
                <a:solidFill>
                  <a:srgbClr val="C00000"/>
                </a:solidFill>
              </a:rPr>
              <a:t> </a:t>
            </a:r>
            <a:r>
              <a:rPr lang="en-US" b="1" dirty="0" err="1">
                <a:solidFill>
                  <a:srgbClr val="C00000"/>
                </a:solidFill>
              </a:rPr>
              <a:t>học</a:t>
            </a:r>
            <a:r>
              <a:rPr lang="en-US" b="1" dirty="0">
                <a:solidFill>
                  <a:srgbClr val="C00000"/>
                </a:solidFill>
              </a:rPr>
              <a:t> </a:t>
            </a:r>
            <a:r>
              <a:rPr lang="en-US" b="1" dirty="0" err="1">
                <a:solidFill>
                  <a:srgbClr val="C00000"/>
                </a:solidFill>
              </a:rPr>
              <a:t>trên</a:t>
            </a:r>
            <a:r>
              <a:rPr lang="en-US" b="1" dirty="0">
                <a:solidFill>
                  <a:srgbClr val="C00000"/>
                </a:solidFill>
              </a:rPr>
              <a:t> internet </a:t>
            </a:r>
            <a:r>
              <a:rPr lang="en-US" b="1" dirty="0" err="1">
                <a:solidFill>
                  <a:srgbClr val="C00000"/>
                </a:solidFill>
              </a:rPr>
              <a:t>và</a:t>
            </a:r>
            <a:r>
              <a:rPr lang="en-US" b="1" dirty="0">
                <a:solidFill>
                  <a:srgbClr val="C00000"/>
                </a:solidFill>
              </a:rPr>
              <a:t> </a:t>
            </a:r>
            <a:r>
              <a:rPr lang="en-US" b="1" dirty="0" err="1">
                <a:solidFill>
                  <a:srgbClr val="C00000"/>
                </a:solidFill>
              </a:rPr>
              <a:t>nhờ</a:t>
            </a:r>
            <a:r>
              <a:rPr lang="en-US" b="1" dirty="0">
                <a:solidFill>
                  <a:srgbClr val="C00000"/>
                </a:solidFill>
              </a:rPr>
              <a:t> </a:t>
            </a:r>
            <a:r>
              <a:rPr lang="en-US" b="1" dirty="0" err="1">
                <a:solidFill>
                  <a:srgbClr val="C00000"/>
                </a:solidFill>
              </a:rPr>
              <a:t>bạn</a:t>
            </a:r>
            <a:r>
              <a:rPr lang="en-US" b="1" dirty="0">
                <a:solidFill>
                  <a:srgbClr val="C00000"/>
                </a:solidFill>
              </a:rPr>
              <a:t> </a:t>
            </a:r>
            <a:r>
              <a:rPr lang="en-US" b="1" dirty="0" err="1">
                <a:solidFill>
                  <a:srgbClr val="C00000"/>
                </a:solidFill>
              </a:rPr>
              <a:t>thân</a:t>
            </a:r>
            <a:r>
              <a:rPr lang="en-US" b="1" dirty="0">
                <a:solidFill>
                  <a:srgbClr val="C00000"/>
                </a:solidFill>
              </a:rPr>
              <a:t> </a:t>
            </a:r>
            <a:r>
              <a:rPr lang="en-US" b="1" dirty="0" err="1">
                <a:solidFill>
                  <a:srgbClr val="C00000"/>
                </a:solidFill>
              </a:rPr>
              <a:t>hoặc</a:t>
            </a:r>
            <a:r>
              <a:rPr lang="en-US" b="1" dirty="0">
                <a:solidFill>
                  <a:srgbClr val="C00000"/>
                </a:solidFill>
              </a:rPr>
              <a:t> </a:t>
            </a:r>
            <a:r>
              <a:rPr lang="en-US" b="1" dirty="0" err="1">
                <a:solidFill>
                  <a:srgbClr val="C00000"/>
                </a:solidFill>
              </a:rPr>
              <a:t>người</a:t>
            </a:r>
            <a:r>
              <a:rPr lang="en-US" b="1" dirty="0">
                <a:solidFill>
                  <a:srgbClr val="C00000"/>
                </a:solidFill>
              </a:rPr>
              <a:t> </a:t>
            </a:r>
            <a:r>
              <a:rPr lang="en-US" b="1" dirty="0" err="1">
                <a:solidFill>
                  <a:srgbClr val="C00000"/>
                </a:solidFill>
              </a:rPr>
              <a:t>thân</a:t>
            </a:r>
            <a:r>
              <a:rPr lang="en-US" b="1" dirty="0">
                <a:solidFill>
                  <a:srgbClr val="C00000"/>
                </a:solidFill>
              </a:rPr>
              <a:t> </a:t>
            </a:r>
            <a:r>
              <a:rPr lang="en-US" b="1" dirty="0" err="1">
                <a:solidFill>
                  <a:srgbClr val="C00000"/>
                </a:solidFill>
              </a:rPr>
              <a:t>hỗ</a:t>
            </a:r>
            <a:r>
              <a:rPr lang="en-US" b="1" dirty="0">
                <a:solidFill>
                  <a:srgbClr val="C00000"/>
                </a:solidFill>
              </a:rPr>
              <a:t> </a:t>
            </a:r>
            <a:r>
              <a:rPr lang="en-US" b="1" dirty="0" err="1">
                <a:solidFill>
                  <a:srgbClr val="C00000"/>
                </a:solidFill>
              </a:rPr>
              <a:t>trợ</a:t>
            </a:r>
            <a:r>
              <a:rPr lang="en-US" b="1" dirty="0">
                <a:solidFill>
                  <a:srgbClr val="C00000"/>
                </a:solidFill>
              </a:rPr>
              <a:t> </a:t>
            </a:r>
            <a:r>
              <a:rPr lang="en-US" b="1" dirty="0" err="1">
                <a:solidFill>
                  <a:srgbClr val="C00000"/>
                </a:solidFill>
              </a:rPr>
              <a:t>để</a:t>
            </a:r>
            <a:r>
              <a:rPr lang="en-US" b="1" dirty="0">
                <a:solidFill>
                  <a:srgbClr val="C00000"/>
                </a:solidFill>
              </a:rPr>
              <a:t> </a:t>
            </a:r>
            <a:r>
              <a:rPr lang="en-US" b="1" dirty="0" err="1">
                <a:solidFill>
                  <a:srgbClr val="C00000"/>
                </a:solidFill>
              </a:rPr>
              <a:t>thực</a:t>
            </a:r>
            <a:r>
              <a:rPr lang="en-US" b="1" dirty="0">
                <a:solidFill>
                  <a:srgbClr val="C00000"/>
                </a:solidFill>
              </a:rPr>
              <a:t> </a:t>
            </a:r>
            <a:r>
              <a:rPr lang="en-US" b="1" dirty="0" err="1">
                <a:solidFill>
                  <a:srgbClr val="C00000"/>
                </a:solidFill>
              </a:rPr>
              <a:t>hành</a:t>
            </a:r>
            <a:r>
              <a:rPr lang="en-US" b="1" dirty="0">
                <a:solidFill>
                  <a:srgbClr val="C00000"/>
                </a:solidFill>
              </a:rPr>
              <a:t>. </a:t>
            </a:r>
          </a:p>
          <a:p>
            <a:pPr algn="just"/>
            <a:r>
              <a:rPr lang="en-US" b="1" dirty="0">
                <a:solidFill>
                  <a:srgbClr val="C00000"/>
                </a:solidFill>
              </a:rPr>
              <a:t>	</a:t>
            </a:r>
            <a:r>
              <a:rPr lang="en-US" b="1" dirty="0" err="1">
                <a:solidFill>
                  <a:srgbClr val="C00000"/>
                </a:solidFill>
              </a:rPr>
              <a:t>Đặc</a:t>
            </a:r>
            <a:r>
              <a:rPr lang="en-US" b="1" dirty="0">
                <a:solidFill>
                  <a:srgbClr val="C00000"/>
                </a:solidFill>
              </a:rPr>
              <a:t> </a:t>
            </a:r>
            <a:r>
              <a:rPr lang="en-US" b="1" dirty="0" err="1">
                <a:solidFill>
                  <a:srgbClr val="C00000"/>
                </a:solidFill>
              </a:rPr>
              <a:t>biệt</a:t>
            </a:r>
            <a:r>
              <a:rPr lang="en-US" b="1" dirty="0">
                <a:solidFill>
                  <a:srgbClr val="C00000"/>
                </a:solidFill>
              </a:rPr>
              <a:t> </a:t>
            </a:r>
            <a:r>
              <a:rPr lang="en-US" b="1" dirty="0" err="1">
                <a:solidFill>
                  <a:srgbClr val="C00000"/>
                </a:solidFill>
              </a:rPr>
              <a:t>nếu</a:t>
            </a:r>
            <a:r>
              <a:rPr lang="en-US" b="1" dirty="0">
                <a:solidFill>
                  <a:srgbClr val="C00000"/>
                </a:solidFill>
              </a:rPr>
              <a:t> </a:t>
            </a:r>
            <a:r>
              <a:rPr lang="en-US" b="1" dirty="0" err="1">
                <a:solidFill>
                  <a:srgbClr val="C00000"/>
                </a:solidFill>
              </a:rPr>
              <a:t>như</a:t>
            </a:r>
            <a:r>
              <a:rPr lang="en-US" b="1" dirty="0">
                <a:solidFill>
                  <a:srgbClr val="C00000"/>
                </a:solidFill>
              </a:rPr>
              <a:t> </a:t>
            </a:r>
            <a:r>
              <a:rPr lang="en-US" b="1" dirty="0" err="1">
                <a:solidFill>
                  <a:srgbClr val="C00000"/>
                </a:solidFill>
              </a:rPr>
              <a:t>không</a:t>
            </a:r>
            <a:r>
              <a:rPr lang="en-US" b="1" dirty="0">
                <a:solidFill>
                  <a:srgbClr val="C00000"/>
                </a:solidFill>
              </a:rPr>
              <a:t> </a:t>
            </a:r>
            <a:r>
              <a:rPr lang="en-US" b="1" dirty="0" err="1">
                <a:solidFill>
                  <a:srgbClr val="C00000"/>
                </a:solidFill>
              </a:rPr>
              <a:t>thể</a:t>
            </a:r>
            <a:r>
              <a:rPr lang="en-US" b="1" dirty="0">
                <a:solidFill>
                  <a:srgbClr val="C00000"/>
                </a:solidFill>
              </a:rPr>
              <a:t> </a:t>
            </a:r>
            <a:r>
              <a:rPr lang="en-US" b="1" dirty="0" err="1">
                <a:solidFill>
                  <a:srgbClr val="C00000"/>
                </a:solidFill>
              </a:rPr>
              <a:t>hóa</a:t>
            </a:r>
            <a:r>
              <a:rPr lang="en-US" b="1" dirty="0">
                <a:solidFill>
                  <a:srgbClr val="C00000"/>
                </a:solidFill>
              </a:rPr>
              <a:t> </a:t>
            </a:r>
            <a:r>
              <a:rPr lang="en-US" b="1" dirty="0" err="1">
                <a:solidFill>
                  <a:srgbClr val="C00000"/>
                </a:solidFill>
              </a:rPr>
              <a:t>giải</a:t>
            </a:r>
            <a:r>
              <a:rPr lang="en-US" b="1" dirty="0">
                <a:solidFill>
                  <a:srgbClr val="C00000"/>
                </a:solidFill>
              </a:rPr>
              <a:t> </a:t>
            </a:r>
            <a:r>
              <a:rPr lang="en-US" b="1" dirty="0" err="1">
                <a:solidFill>
                  <a:srgbClr val="C00000"/>
                </a:solidFill>
              </a:rPr>
              <a:t>đòn</a:t>
            </a:r>
            <a:r>
              <a:rPr lang="en-US" b="1" dirty="0">
                <a:solidFill>
                  <a:srgbClr val="C00000"/>
                </a:solidFill>
              </a:rPr>
              <a:t> </a:t>
            </a:r>
            <a:r>
              <a:rPr lang="en-US" b="1" dirty="0" err="1">
                <a:solidFill>
                  <a:srgbClr val="C00000"/>
                </a:solidFill>
              </a:rPr>
              <a:t>tấn</a:t>
            </a:r>
            <a:r>
              <a:rPr lang="en-US" b="1" dirty="0">
                <a:solidFill>
                  <a:srgbClr val="C00000"/>
                </a:solidFill>
              </a:rPr>
              <a:t> </a:t>
            </a:r>
            <a:r>
              <a:rPr lang="en-US" b="1" dirty="0" err="1">
                <a:solidFill>
                  <a:srgbClr val="C00000"/>
                </a:solidFill>
              </a:rPr>
              <a:t>công</a:t>
            </a:r>
            <a:r>
              <a:rPr lang="en-US" b="1" dirty="0">
                <a:solidFill>
                  <a:srgbClr val="C00000"/>
                </a:solidFill>
              </a:rPr>
              <a:t>, </a:t>
            </a:r>
            <a:r>
              <a:rPr lang="en-US" b="1" dirty="0" err="1">
                <a:solidFill>
                  <a:srgbClr val="C00000"/>
                </a:solidFill>
              </a:rPr>
              <a:t>hãy</a:t>
            </a:r>
            <a:r>
              <a:rPr lang="en-US" b="1" dirty="0">
                <a:solidFill>
                  <a:srgbClr val="C00000"/>
                </a:solidFill>
              </a:rPr>
              <a:t> </a:t>
            </a:r>
            <a:r>
              <a:rPr lang="en-US" b="1" dirty="0" err="1">
                <a:solidFill>
                  <a:srgbClr val="C00000"/>
                </a:solidFill>
              </a:rPr>
              <a:t>nhớ</a:t>
            </a:r>
            <a:r>
              <a:rPr lang="en-US" b="1" dirty="0">
                <a:solidFill>
                  <a:srgbClr val="C00000"/>
                </a:solidFill>
              </a:rPr>
              <a:t> </a:t>
            </a:r>
            <a:r>
              <a:rPr lang="en-US" b="1" dirty="0" err="1">
                <a:solidFill>
                  <a:srgbClr val="C00000"/>
                </a:solidFill>
              </a:rPr>
              <a:t>bảo</a:t>
            </a:r>
            <a:r>
              <a:rPr lang="en-US" b="1" dirty="0">
                <a:solidFill>
                  <a:srgbClr val="C00000"/>
                </a:solidFill>
              </a:rPr>
              <a:t> </a:t>
            </a:r>
            <a:r>
              <a:rPr lang="en-US" b="1" dirty="0" err="1">
                <a:solidFill>
                  <a:srgbClr val="C00000"/>
                </a:solidFill>
              </a:rPr>
              <a:t>vệ</a:t>
            </a:r>
            <a:r>
              <a:rPr lang="en-US" b="1" dirty="0">
                <a:solidFill>
                  <a:srgbClr val="C00000"/>
                </a:solidFill>
              </a:rPr>
              <a:t> </a:t>
            </a:r>
            <a:r>
              <a:rPr lang="en-US" b="1" dirty="0" err="1">
                <a:solidFill>
                  <a:srgbClr val="C00000"/>
                </a:solidFill>
              </a:rPr>
              <a:t>những</a:t>
            </a:r>
            <a:r>
              <a:rPr lang="en-US" b="1" dirty="0">
                <a:solidFill>
                  <a:srgbClr val="C00000"/>
                </a:solidFill>
              </a:rPr>
              <a:t> </a:t>
            </a:r>
            <a:r>
              <a:rPr lang="en-US" b="1" dirty="0" err="1">
                <a:solidFill>
                  <a:srgbClr val="C00000"/>
                </a:solidFill>
              </a:rPr>
              <a:t>vùng</a:t>
            </a:r>
            <a:r>
              <a:rPr lang="en-US" b="1" dirty="0">
                <a:solidFill>
                  <a:srgbClr val="C00000"/>
                </a:solidFill>
              </a:rPr>
              <a:t> </a:t>
            </a:r>
            <a:r>
              <a:rPr lang="en-US" b="1" dirty="0" err="1">
                <a:solidFill>
                  <a:srgbClr val="C00000"/>
                </a:solidFill>
              </a:rPr>
              <a:t>quan</a:t>
            </a:r>
            <a:r>
              <a:rPr lang="en-US" b="1" dirty="0">
                <a:solidFill>
                  <a:srgbClr val="C00000"/>
                </a:solidFill>
              </a:rPr>
              <a:t> </a:t>
            </a:r>
            <a:r>
              <a:rPr lang="en-US" b="1" dirty="0" err="1">
                <a:solidFill>
                  <a:srgbClr val="C00000"/>
                </a:solidFill>
              </a:rPr>
              <a:t>trọng</a:t>
            </a:r>
            <a:r>
              <a:rPr lang="en-US" b="1" dirty="0">
                <a:solidFill>
                  <a:srgbClr val="C00000"/>
                </a:solidFill>
              </a:rPr>
              <a:t> </a:t>
            </a:r>
            <a:r>
              <a:rPr lang="en-US" b="1" dirty="0" err="1">
                <a:solidFill>
                  <a:srgbClr val="C00000"/>
                </a:solidFill>
              </a:rPr>
              <a:t>trên</a:t>
            </a:r>
            <a:r>
              <a:rPr lang="en-US" b="1" dirty="0">
                <a:solidFill>
                  <a:srgbClr val="C00000"/>
                </a:solidFill>
              </a:rPr>
              <a:t> </a:t>
            </a:r>
            <a:r>
              <a:rPr lang="en-US" b="1" dirty="0" err="1">
                <a:solidFill>
                  <a:srgbClr val="C00000"/>
                </a:solidFill>
              </a:rPr>
              <a:t>cơ</a:t>
            </a:r>
            <a:r>
              <a:rPr lang="en-US" b="1" dirty="0">
                <a:solidFill>
                  <a:srgbClr val="C00000"/>
                </a:solidFill>
              </a:rPr>
              <a:t> </a:t>
            </a:r>
            <a:r>
              <a:rPr lang="en-US" b="1" dirty="0" err="1">
                <a:solidFill>
                  <a:srgbClr val="C00000"/>
                </a:solidFill>
              </a:rPr>
              <a:t>thể</a:t>
            </a:r>
            <a:r>
              <a:rPr lang="en-US" b="1" dirty="0">
                <a:solidFill>
                  <a:srgbClr val="C00000"/>
                </a:solidFill>
              </a:rPr>
              <a:t> </a:t>
            </a:r>
            <a:r>
              <a:rPr lang="en-US" b="1" dirty="0" err="1">
                <a:solidFill>
                  <a:srgbClr val="C00000"/>
                </a:solidFill>
              </a:rPr>
              <a:t>như</a:t>
            </a:r>
            <a:r>
              <a:rPr lang="en-US" b="1" dirty="0">
                <a:solidFill>
                  <a:srgbClr val="C00000"/>
                </a:solidFill>
              </a:rPr>
              <a:t> </a:t>
            </a:r>
            <a:r>
              <a:rPr lang="en-US" b="1" dirty="0" err="1">
                <a:solidFill>
                  <a:srgbClr val="C00000"/>
                </a:solidFill>
              </a:rPr>
              <a:t>đầu</a:t>
            </a:r>
            <a:r>
              <a:rPr lang="en-US" b="1" dirty="0">
                <a:solidFill>
                  <a:srgbClr val="C00000"/>
                </a:solidFill>
              </a:rPr>
              <a:t> (</a:t>
            </a:r>
            <a:r>
              <a:rPr lang="en-US" b="1" dirty="0" err="1">
                <a:solidFill>
                  <a:srgbClr val="C00000"/>
                </a:solidFill>
              </a:rPr>
              <a:t>hãy</a:t>
            </a:r>
            <a:r>
              <a:rPr lang="en-US" b="1" dirty="0">
                <a:solidFill>
                  <a:srgbClr val="C00000"/>
                </a:solidFill>
              </a:rPr>
              <a:t> </a:t>
            </a:r>
            <a:r>
              <a:rPr lang="en-US" b="1" dirty="0" err="1">
                <a:solidFill>
                  <a:srgbClr val="C00000"/>
                </a:solidFill>
              </a:rPr>
              <a:t>lấy</a:t>
            </a:r>
            <a:r>
              <a:rPr lang="en-US" b="1" dirty="0">
                <a:solidFill>
                  <a:srgbClr val="C00000"/>
                </a:solidFill>
              </a:rPr>
              <a:t> </a:t>
            </a:r>
            <a:r>
              <a:rPr lang="en-US" b="1" dirty="0" err="1">
                <a:solidFill>
                  <a:srgbClr val="C00000"/>
                </a:solidFill>
              </a:rPr>
              <a:t>tay</a:t>
            </a:r>
            <a:r>
              <a:rPr lang="en-US" b="1" dirty="0">
                <a:solidFill>
                  <a:srgbClr val="C00000"/>
                </a:solidFill>
              </a:rPr>
              <a:t> </a:t>
            </a:r>
            <a:r>
              <a:rPr lang="en-US" b="1" dirty="0" err="1">
                <a:solidFill>
                  <a:srgbClr val="C00000"/>
                </a:solidFill>
              </a:rPr>
              <a:t>ôm</a:t>
            </a:r>
            <a:r>
              <a:rPr lang="en-US" b="1" dirty="0">
                <a:solidFill>
                  <a:srgbClr val="C00000"/>
                </a:solidFill>
              </a:rPr>
              <a:t> </a:t>
            </a:r>
            <a:r>
              <a:rPr lang="en-US" b="1" dirty="0" err="1">
                <a:solidFill>
                  <a:srgbClr val="C00000"/>
                </a:solidFill>
              </a:rPr>
              <a:t>đầu</a:t>
            </a:r>
            <a:r>
              <a:rPr lang="en-US" b="1" dirty="0">
                <a:solidFill>
                  <a:srgbClr val="C00000"/>
                </a:solidFill>
              </a:rPr>
              <a:t> </a:t>
            </a:r>
            <a:r>
              <a:rPr lang="en-US" b="1" dirty="0" err="1">
                <a:solidFill>
                  <a:srgbClr val="C00000"/>
                </a:solidFill>
              </a:rPr>
              <a:t>khi</a:t>
            </a:r>
            <a:r>
              <a:rPr lang="en-US" b="1" dirty="0">
                <a:solidFill>
                  <a:srgbClr val="C00000"/>
                </a:solidFill>
              </a:rPr>
              <a:t> </a:t>
            </a:r>
            <a:r>
              <a:rPr lang="en-US" b="1" dirty="0" err="1">
                <a:solidFill>
                  <a:srgbClr val="C00000"/>
                </a:solidFill>
              </a:rPr>
              <a:t>kẻ</a:t>
            </a:r>
            <a:r>
              <a:rPr lang="en-US" b="1" dirty="0">
                <a:solidFill>
                  <a:srgbClr val="C00000"/>
                </a:solidFill>
              </a:rPr>
              <a:t> </a:t>
            </a:r>
            <a:r>
              <a:rPr lang="en-US" b="1" dirty="0" err="1">
                <a:solidFill>
                  <a:srgbClr val="C00000"/>
                </a:solidFill>
              </a:rPr>
              <a:t>bạo</a:t>
            </a:r>
            <a:r>
              <a:rPr lang="en-US" b="1" dirty="0">
                <a:solidFill>
                  <a:srgbClr val="C00000"/>
                </a:solidFill>
              </a:rPr>
              <a:t> </a:t>
            </a:r>
            <a:r>
              <a:rPr lang="en-US" b="1" dirty="0" err="1">
                <a:solidFill>
                  <a:srgbClr val="C00000"/>
                </a:solidFill>
              </a:rPr>
              <a:t>lực</a:t>
            </a:r>
            <a:r>
              <a:rPr lang="en-US" b="1" dirty="0">
                <a:solidFill>
                  <a:srgbClr val="C00000"/>
                </a:solidFill>
              </a:rPr>
              <a:t> </a:t>
            </a:r>
            <a:r>
              <a:rPr lang="en-US" b="1" dirty="0" err="1">
                <a:solidFill>
                  <a:srgbClr val="C00000"/>
                </a:solidFill>
              </a:rPr>
              <a:t>dùng</a:t>
            </a:r>
            <a:r>
              <a:rPr lang="en-US" b="1" dirty="0">
                <a:solidFill>
                  <a:srgbClr val="C00000"/>
                </a:solidFill>
              </a:rPr>
              <a:t> </a:t>
            </a:r>
            <a:r>
              <a:rPr lang="en-US" b="1" dirty="0" err="1">
                <a:solidFill>
                  <a:srgbClr val="C00000"/>
                </a:solidFill>
              </a:rPr>
              <a:t>nón</a:t>
            </a:r>
            <a:r>
              <a:rPr lang="en-US" b="1" dirty="0">
                <a:solidFill>
                  <a:srgbClr val="C00000"/>
                </a:solidFill>
              </a:rPr>
              <a:t> </a:t>
            </a:r>
            <a:r>
              <a:rPr lang="en-US" b="1" dirty="0" err="1">
                <a:solidFill>
                  <a:srgbClr val="C00000"/>
                </a:solidFill>
              </a:rPr>
              <a:t>bảo</a:t>
            </a:r>
            <a:r>
              <a:rPr lang="en-US" b="1" dirty="0">
                <a:solidFill>
                  <a:srgbClr val="C00000"/>
                </a:solidFill>
              </a:rPr>
              <a:t> </a:t>
            </a:r>
            <a:r>
              <a:rPr lang="en-US" b="1" dirty="0" err="1">
                <a:solidFill>
                  <a:srgbClr val="C00000"/>
                </a:solidFill>
              </a:rPr>
              <a:t>hiểm</a:t>
            </a:r>
            <a:r>
              <a:rPr lang="en-US" b="1" dirty="0">
                <a:solidFill>
                  <a:srgbClr val="C00000"/>
                </a:solidFill>
              </a:rPr>
              <a:t> </a:t>
            </a:r>
            <a:r>
              <a:rPr lang="en-US" b="1" dirty="0" err="1">
                <a:solidFill>
                  <a:srgbClr val="C00000"/>
                </a:solidFill>
              </a:rPr>
              <a:t>để</a:t>
            </a:r>
            <a:r>
              <a:rPr lang="en-US" b="1" dirty="0">
                <a:solidFill>
                  <a:srgbClr val="C00000"/>
                </a:solidFill>
              </a:rPr>
              <a:t> </a:t>
            </a:r>
            <a:r>
              <a:rPr lang="en-US" b="1" dirty="0" err="1">
                <a:solidFill>
                  <a:srgbClr val="C00000"/>
                </a:solidFill>
              </a:rPr>
              <a:t>tấn</a:t>
            </a:r>
            <a:r>
              <a:rPr lang="en-US" b="1" dirty="0">
                <a:solidFill>
                  <a:srgbClr val="C00000"/>
                </a:solidFill>
              </a:rPr>
              <a:t> </a:t>
            </a:r>
            <a:r>
              <a:rPr lang="en-US" b="1" dirty="0" err="1">
                <a:solidFill>
                  <a:srgbClr val="C00000"/>
                </a:solidFill>
              </a:rPr>
              <a:t>công</a:t>
            </a:r>
            <a:r>
              <a:rPr lang="en-US" b="1" dirty="0">
                <a:solidFill>
                  <a:srgbClr val="C00000"/>
                </a:solidFill>
              </a:rPr>
              <a:t>) </a:t>
            </a:r>
            <a:r>
              <a:rPr lang="en-US" b="1" dirty="0" err="1">
                <a:solidFill>
                  <a:srgbClr val="C00000"/>
                </a:solidFill>
              </a:rPr>
              <a:t>chẳng</a:t>
            </a:r>
            <a:r>
              <a:rPr lang="en-US" b="1" dirty="0">
                <a:solidFill>
                  <a:srgbClr val="C00000"/>
                </a:solidFill>
              </a:rPr>
              <a:t> </a:t>
            </a:r>
            <a:r>
              <a:rPr lang="en-US" b="1" dirty="0" err="1">
                <a:solidFill>
                  <a:srgbClr val="C00000"/>
                </a:solidFill>
              </a:rPr>
              <a:t>hạn</a:t>
            </a:r>
            <a:r>
              <a:rPr lang="en-US" b="1" dirty="0">
                <a:solidFill>
                  <a:srgbClr val="C00000"/>
                </a:solidFill>
              </a:rPr>
              <a:t>.</a:t>
            </a:r>
          </a:p>
        </p:txBody>
      </p:sp>
    </p:spTree>
    <p:extLst>
      <p:ext uri="{BB962C8B-B14F-4D97-AF65-F5344CB8AC3E}">
        <p14:creationId xmlns:p14="http://schemas.microsoft.com/office/powerpoint/2010/main" val="293520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decorative element"/>
          <p:cNvGrpSpPr/>
          <p:nvPr/>
        </p:nvGrpSpPr>
        <p:grpSpPr>
          <a:xfrm>
            <a:off x="1690489" y="501748"/>
            <a:ext cx="9281101" cy="5902036"/>
            <a:chOff x="13929" y="0"/>
            <a:chExt cx="3005930" cy="1941576"/>
          </a:xfrm>
        </p:grpSpPr>
        <p:grpSp>
          <p:nvGrpSpPr>
            <p:cNvPr id="3" name="Group 2"/>
            <p:cNvGrpSpPr>
              <a:grpSpLocks/>
            </p:cNvGrpSpPr>
            <p:nvPr/>
          </p:nvGrpSpPr>
          <p:grpSpPr bwMode="auto">
            <a:xfrm>
              <a:off x="22541" y="0"/>
              <a:ext cx="2997318" cy="1941576"/>
              <a:chOff x="724" y="11640"/>
              <a:chExt cx="5186" cy="3360"/>
            </a:xfrm>
          </p:grpSpPr>
          <p:sp>
            <p:nvSpPr>
              <p:cNvPr id="5" name="Freeform 4"/>
              <p:cNvSpPr>
                <a:spLocks/>
              </p:cNvSpPr>
              <p:nvPr/>
            </p:nvSpPr>
            <p:spPr bwMode="auto">
              <a:xfrm>
                <a:off x="724" y="11859"/>
                <a:ext cx="4855" cy="533"/>
              </a:xfrm>
              <a:custGeom>
                <a:avLst/>
                <a:gdLst>
                  <a:gd name="T0" fmla="+- 0 5568 725"/>
                  <a:gd name="T1" fmla="*/ T0 w 4855"/>
                  <a:gd name="T2" fmla="+- 0 11860 11860"/>
                  <a:gd name="T3" fmla="*/ 11860 h 533"/>
                  <a:gd name="T4" fmla="+- 0 725 725"/>
                  <a:gd name="T5" fmla="*/ T4 w 4855"/>
                  <a:gd name="T6" fmla="+- 0 12392 11860"/>
                  <a:gd name="T7" fmla="*/ 12392 h 533"/>
                  <a:gd name="T8" fmla="+- 0 5579 725"/>
                  <a:gd name="T9" fmla="*/ T8 w 4855"/>
                  <a:gd name="T10" fmla="+- 0 12301 11860"/>
                  <a:gd name="T11" fmla="*/ 12301 h 533"/>
                  <a:gd name="T12" fmla="+- 0 5568 725"/>
                  <a:gd name="T13" fmla="*/ T12 w 4855"/>
                  <a:gd name="T14" fmla="+- 0 11860 11860"/>
                  <a:gd name="T15" fmla="*/ 11860 h 533"/>
                </a:gdLst>
                <a:ahLst/>
                <a:cxnLst>
                  <a:cxn ang="0">
                    <a:pos x="T1" y="T3"/>
                  </a:cxn>
                  <a:cxn ang="0">
                    <a:pos x="T5" y="T7"/>
                  </a:cxn>
                  <a:cxn ang="0">
                    <a:pos x="T9" y="T11"/>
                  </a:cxn>
                  <a:cxn ang="0">
                    <a:pos x="T13" y="T15"/>
                  </a:cxn>
                </a:cxnLst>
                <a:rect l="0" t="0" r="r" b="b"/>
                <a:pathLst>
                  <a:path w="4855" h="533">
                    <a:moveTo>
                      <a:pt x="4843" y="0"/>
                    </a:moveTo>
                    <a:lnTo>
                      <a:pt x="0" y="532"/>
                    </a:lnTo>
                    <a:lnTo>
                      <a:pt x="4854" y="441"/>
                    </a:lnTo>
                    <a:lnTo>
                      <a:pt x="4843" y="0"/>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 name="Freeform 5"/>
              <p:cNvSpPr>
                <a:spLocks/>
              </p:cNvSpPr>
              <p:nvPr/>
            </p:nvSpPr>
            <p:spPr bwMode="auto">
              <a:xfrm>
                <a:off x="724" y="12294"/>
                <a:ext cx="5186" cy="2706"/>
              </a:xfrm>
              <a:custGeom>
                <a:avLst/>
                <a:gdLst>
                  <a:gd name="T0" fmla="+- 0 5910 725"/>
                  <a:gd name="T1" fmla="*/ T0 w 5186"/>
                  <a:gd name="T2" fmla="+- 0 12294 12294"/>
                  <a:gd name="T3" fmla="*/ 12294 h 2706"/>
                  <a:gd name="T4" fmla="+- 0 725 725"/>
                  <a:gd name="T5" fmla="*/ T4 w 5186"/>
                  <a:gd name="T6" fmla="+- 0 12392 12294"/>
                  <a:gd name="T7" fmla="*/ 12392 h 2706"/>
                  <a:gd name="T8" fmla="+- 0 1238 725"/>
                  <a:gd name="T9" fmla="*/ T8 w 5186"/>
                  <a:gd name="T10" fmla="+- 0 15000 12294"/>
                  <a:gd name="T11" fmla="*/ 15000 h 2706"/>
                  <a:gd name="T12" fmla="+- 0 5460 725"/>
                  <a:gd name="T13" fmla="*/ T12 w 5186"/>
                  <a:gd name="T14" fmla="+- 0 14866 12294"/>
                  <a:gd name="T15" fmla="*/ 14866 h 2706"/>
                  <a:gd name="T16" fmla="+- 0 5910 725"/>
                  <a:gd name="T17" fmla="*/ T16 w 5186"/>
                  <a:gd name="T18" fmla="+- 0 12294 12294"/>
                  <a:gd name="T19" fmla="*/ 12294 h 2706"/>
                </a:gdLst>
                <a:ahLst/>
                <a:cxnLst>
                  <a:cxn ang="0">
                    <a:pos x="T1" y="T3"/>
                  </a:cxn>
                  <a:cxn ang="0">
                    <a:pos x="T5" y="T7"/>
                  </a:cxn>
                  <a:cxn ang="0">
                    <a:pos x="T9" y="T11"/>
                  </a:cxn>
                  <a:cxn ang="0">
                    <a:pos x="T13" y="T15"/>
                  </a:cxn>
                  <a:cxn ang="0">
                    <a:pos x="T17" y="T19"/>
                  </a:cxn>
                </a:cxnLst>
                <a:rect l="0" t="0" r="r" b="b"/>
                <a:pathLst>
                  <a:path w="5186" h="2706">
                    <a:moveTo>
                      <a:pt x="5185" y="0"/>
                    </a:moveTo>
                    <a:lnTo>
                      <a:pt x="0" y="98"/>
                    </a:lnTo>
                    <a:lnTo>
                      <a:pt x="513" y="2706"/>
                    </a:lnTo>
                    <a:lnTo>
                      <a:pt x="4735" y="2572"/>
                    </a:lnTo>
                    <a:lnTo>
                      <a:pt x="518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Freeform 6"/>
              <p:cNvSpPr>
                <a:spLocks/>
              </p:cNvSpPr>
              <p:nvPr/>
            </p:nvSpPr>
            <p:spPr bwMode="auto">
              <a:xfrm>
                <a:off x="724" y="12294"/>
                <a:ext cx="5186" cy="2706"/>
              </a:xfrm>
              <a:custGeom>
                <a:avLst/>
                <a:gdLst>
                  <a:gd name="T0" fmla="+- 0 5460 725"/>
                  <a:gd name="T1" fmla="*/ T0 w 5186"/>
                  <a:gd name="T2" fmla="+- 0 14866 12294"/>
                  <a:gd name="T3" fmla="*/ 14866 h 2706"/>
                  <a:gd name="T4" fmla="+- 0 1238 725"/>
                  <a:gd name="T5" fmla="*/ T4 w 5186"/>
                  <a:gd name="T6" fmla="+- 0 15000 12294"/>
                  <a:gd name="T7" fmla="*/ 15000 h 2706"/>
                  <a:gd name="T8" fmla="+- 0 725 725"/>
                  <a:gd name="T9" fmla="*/ T8 w 5186"/>
                  <a:gd name="T10" fmla="+- 0 12392 12294"/>
                  <a:gd name="T11" fmla="*/ 12392 h 2706"/>
                  <a:gd name="T12" fmla="+- 0 5910 725"/>
                  <a:gd name="T13" fmla="*/ T12 w 5186"/>
                  <a:gd name="T14" fmla="+- 0 12294 12294"/>
                  <a:gd name="T15" fmla="*/ 12294 h 2706"/>
                  <a:gd name="T16" fmla="+- 0 5460 725"/>
                  <a:gd name="T17" fmla="*/ T16 w 5186"/>
                  <a:gd name="T18" fmla="+- 0 14866 12294"/>
                  <a:gd name="T19" fmla="*/ 14866 h 2706"/>
                </a:gdLst>
                <a:ahLst/>
                <a:cxnLst>
                  <a:cxn ang="0">
                    <a:pos x="T1" y="T3"/>
                  </a:cxn>
                  <a:cxn ang="0">
                    <a:pos x="T5" y="T7"/>
                  </a:cxn>
                  <a:cxn ang="0">
                    <a:pos x="T9" y="T11"/>
                  </a:cxn>
                  <a:cxn ang="0">
                    <a:pos x="T13" y="T15"/>
                  </a:cxn>
                  <a:cxn ang="0">
                    <a:pos x="T17" y="T19"/>
                  </a:cxn>
                </a:cxnLst>
                <a:rect l="0" t="0" r="r" b="b"/>
                <a:pathLst>
                  <a:path w="5186" h="2706">
                    <a:moveTo>
                      <a:pt x="4735" y="2572"/>
                    </a:moveTo>
                    <a:lnTo>
                      <a:pt x="513" y="2706"/>
                    </a:lnTo>
                    <a:lnTo>
                      <a:pt x="0" y="98"/>
                    </a:lnTo>
                    <a:lnTo>
                      <a:pt x="5185" y="0"/>
                    </a:lnTo>
                    <a:lnTo>
                      <a:pt x="4735" y="2572"/>
                    </a:lnTo>
                    <a:close/>
                  </a:path>
                </a:pathLst>
              </a:custGeom>
              <a:noFill/>
              <a:ln w="50800">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8" name="Freeform 7"/>
              <p:cNvSpPr>
                <a:spLocks/>
              </p:cNvSpPr>
              <p:nvPr/>
            </p:nvSpPr>
            <p:spPr bwMode="auto">
              <a:xfrm rot="303301">
                <a:off x="778" y="12416"/>
                <a:ext cx="492" cy="492"/>
              </a:xfrm>
              <a:custGeom>
                <a:avLst/>
                <a:gdLst>
                  <a:gd name="T0" fmla="+- 0 1518 1056"/>
                  <a:gd name="T1" fmla="*/ T0 w 492"/>
                  <a:gd name="T2" fmla="+- 0 12852 12617"/>
                  <a:gd name="T3" fmla="*/ 12852 h 492"/>
                  <a:gd name="T4" fmla="+- 0 1491 1056"/>
                  <a:gd name="T5" fmla="*/ T4 w 492"/>
                  <a:gd name="T6" fmla="+- 0 12832 12617"/>
                  <a:gd name="T7" fmla="*/ 12832 h 492"/>
                  <a:gd name="T8" fmla="+- 0 1487 1056"/>
                  <a:gd name="T9" fmla="*/ T8 w 492"/>
                  <a:gd name="T10" fmla="+- 0 12831 12617"/>
                  <a:gd name="T11" fmla="*/ 12831 h 492"/>
                  <a:gd name="T12" fmla="+- 0 1460 1056"/>
                  <a:gd name="T13" fmla="*/ T12 w 492"/>
                  <a:gd name="T14" fmla="+- 0 12822 12617"/>
                  <a:gd name="T15" fmla="*/ 12822 h 492"/>
                  <a:gd name="T16" fmla="+- 0 1427 1056"/>
                  <a:gd name="T17" fmla="*/ T16 w 492"/>
                  <a:gd name="T18" fmla="+- 0 12822 12617"/>
                  <a:gd name="T19" fmla="*/ 12822 h 492"/>
                  <a:gd name="T20" fmla="+- 0 1396 1056"/>
                  <a:gd name="T21" fmla="*/ T20 w 492"/>
                  <a:gd name="T22" fmla="+- 0 12831 12617"/>
                  <a:gd name="T23" fmla="*/ 12831 h 492"/>
                  <a:gd name="T24" fmla="+- 0 1376 1056"/>
                  <a:gd name="T25" fmla="*/ T24 w 492"/>
                  <a:gd name="T26" fmla="+- 0 12811 12617"/>
                  <a:gd name="T27" fmla="*/ 12811 h 492"/>
                  <a:gd name="T28" fmla="+- 0 1249 1056"/>
                  <a:gd name="T29" fmla="*/ T28 w 492"/>
                  <a:gd name="T30" fmla="+- 0 12684 12617"/>
                  <a:gd name="T31" fmla="*/ 12684 h 492"/>
                  <a:gd name="T32" fmla="+- 0 1256 1056"/>
                  <a:gd name="T33" fmla="*/ T32 w 492"/>
                  <a:gd name="T34" fmla="+- 0 12674 12617"/>
                  <a:gd name="T35" fmla="*/ 12674 h 492"/>
                  <a:gd name="T36" fmla="+- 0 1258 1056"/>
                  <a:gd name="T37" fmla="*/ T36 w 492"/>
                  <a:gd name="T38" fmla="+- 0 12663 12617"/>
                  <a:gd name="T39" fmla="*/ 12663 h 492"/>
                  <a:gd name="T40" fmla="+- 0 1256 1056"/>
                  <a:gd name="T41" fmla="*/ T40 w 492"/>
                  <a:gd name="T42" fmla="+- 0 12652 12617"/>
                  <a:gd name="T43" fmla="*/ 12652 h 492"/>
                  <a:gd name="T44" fmla="+- 0 1249 1056"/>
                  <a:gd name="T45" fmla="*/ T44 w 492"/>
                  <a:gd name="T46" fmla="+- 0 12642 12617"/>
                  <a:gd name="T47" fmla="*/ 12642 h 492"/>
                  <a:gd name="T48" fmla="+- 0 1224 1056"/>
                  <a:gd name="T49" fmla="*/ T48 w 492"/>
                  <a:gd name="T50" fmla="+- 0 12617 12617"/>
                  <a:gd name="T51" fmla="*/ 12617 h 492"/>
                  <a:gd name="T52" fmla="+- 0 1056 1056"/>
                  <a:gd name="T53" fmla="*/ T52 w 492"/>
                  <a:gd name="T54" fmla="+- 0 12786 12617"/>
                  <a:gd name="T55" fmla="*/ 12786 h 492"/>
                  <a:gd name="T56" fmla="+- 0 1081 1056"/>
                  <a:gd name="T57" fmla="*/ T56 w 492"/>
                  <a:gd name="T58" fmla="+- 0 12811 12617"/>
                  <a:gd name="T59" fmla="*/ 12811 h 492"/>
                  <a:gd name="T60" fmla="+- 0 1091 1056"/>
                  <a:gd name="T61" fmla="*/ T60 w 492"/>
                  <a:gd name="T62" fmla="+- 0 12817 12617"/>
                  <a:gd name="T63" fmla="*/ 12817 h 492"/>
                  <a:gd name="T64" fmla="+- 0 1102 1056"/>
                  <a:gd name="T65" fmla="*/ T64 w 492"/>
                  <a:gd name="T66" fmla="+- 0 12819 12617"/>
                  <a:gd name="T67" fmla="*/ 12819 h 492"/>
                  <a:gd name="T68" fmla="+- 0 1113 1056"/>
                  <a:gd name="T69" fmla="*/ T68 w 492"/>
                  <a:gd name="T70" fmla="+- 0 12817 12617"/>
                  <a:gd name="T71" fmla="*/ 12817 h 492"/>
                  <a:gd name="T72" fmla="+- 0 1123 1056"/>
                  <a:gd name="T73" fmla="*/ T72 w 492"/>
                  <a:gd name="T74" fmla="+- 0 12811 12617"/>
                  <a:gd name="T75" fmla="*/ 12811 h 492"/>
                  <a:gd name="T76" fmla="+- 0 1270 1056"/>
                  <a:gd name="T77" fmla="*/ T76 w 492"/>
                  <a:gd name="T78" fmla="+- 0 12957 12617"/>
                  <a:gd name="T79" fmla="*/ 12957 h 492"/>
                  <a:gd name="T80" fmla="+- 0 1260 1056"/>
                  <a:gd name="T81" fmla="*/ T80 w 492"/>
                  <a:gd name="T82" fmla="+- 0 12989 12617"/>
                  <a:gd name="T83" fmla="*/ 12989 h 492"/>
                  <a:gd name="T84" fmla="+- 0 1261 1056"/>
                  <a:gd name="T85" fmla="*/ T84 w 492"/>
                  <a:gd name="T86" fmla="+- 0 13021 12617"/>
                  <a:gd name="T87" fmla="*/ 13021 h 492"/>
                  <a:gd name="T88" fmla="+- 0 1271 1056"/>
                  <a:gd name="T89" fmla="*/ T88 w 492"/>
                  <a:gd name="T90" fmla="+- 0 13052 12617"/>
                  <a:gd name="T91" fmla="*/ 13052 h 492"/>
                  <a:gd name="T92" fmla="+- 0 1291 1056"/>
                  <a:gd name="T93" fmla="*/ T92 w 492"/>
                  <a:gd name="T94" fmla="+- 0 13080 12617"/>
                  <a:gd name="T95" fmla="*/ 13080 h 492"/>
                  <a:gd name="T96" fmla="+- 0 1518 1056"/>
                  <a:gd name="T97" fmla="*/ T96 w 492"/>
                  <a:gd name="T98" fmla="+- 0 12852 12617"/>
                  <a:gd name="T99" fmla="*/ 12852 h 492"/>
                  <a:gd name="T100" fmla="+- 0 1548 1056"/>
                  <a:gd name="T101" fmla="*/ T100 w 492"/>
                  <a:gd name="T102" fmla="+- 0 13109 12617"/>
                  <a:gd name="T103" fmla="*/ 13109 h 492"/>
                  <a:gd name="T104" fmla="+- 0 1452 1056"/>
                  <a:gd name="T105" fmla="*/ T104 w 492"/>
                  <a:gd name="T106" fmla="+- 0 12946 12617"/>
                  <a:gd name="T107" fmla="*/ 12946 h 492"/>
                  <a:gd name="T108" fmla="+- 0 1418 1056"/>
                  <a:gd name="T109" fmla="*/ T108 w 492"/>
                  <a:gd name="T110" fmla="+- 0 12980 12617"/>
                  <a:gd name="T111" fmla="*/ 12980 h 492"/>
                  <a:gd name="T112" fmla="+- 0 1385 1056"/>
                  <a:gd name="T113" fmla="*/ T112 w 492"/>
                  <a:gd name="T114" fmla="+- 0 13014 12617"/>
                  <a:gd name="T115" fmla="*/ 13014 h 492"/>
                  <a:gd name="T116" fmla="+- 0 1548 1056"/>
                  <a:gd name="T117" fmla="*/ T116 w 492"/>
                  <a:gd name="T118" fmla="+- 0 13109 12617"/>
                  <a:gd name="T119" fmla="*/ 13109 h 49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492" h="492">
                    <a:moveTo>
                      <a:pt x="462" y="235"/>
                    </a:moveTo>
                    <a:lnTo>
                      <a:pt x="435" y="215"/>
                    </a:lnTo>
                    <a:lnTo>
                      <a:pt x="431" y="214"/>
                    </a:lnTo>
                    <a:lnTo>
                      <a:pt x="404" y="205"/>
                    </a:lnTo>
                    <a:lnTo>
                      <a:pt x="371" y="205"/>
                    </a:lnTo>
                    <a:lnTo>
                      <a:pt x="340" y="214"/>
                    </a:lnTo>
                    <a:lnTo>
                      <a:pt x="320" y="194"/>
                    </a:lnTo>
                    <a:lnTo>
                      <a:pt x="193" y="67"/>
                    </a:lnTo>
                    <a:lnTo>
                      <a:pt x="200" y="57"/>
                    </a:lnTo>
                    <a:lnTo>
                      <a:pt x="202" y="46"/>
                    </a:lnTo>
                    <a:lnTo>
                      <a:pt x="200" y="35"/>
                    </a:lnTo>
                    <a:lnTo>
                      <a:pt x="193" y="25"/>
                    </a:lnTo>
                    <a:lnTo>
                      <a:pt x="168" y="0"/>
                    </a:lnTo>
                    <a:lnTo>
                      <a:pt x="0" y="169"/>
                    </a:lnTo>
                    <a:lnTo>
                      <a:pt x="25" y="194"/>
                    </a:lnTo>
                    <a:lnTo>
                      <a:pt x="35" y="200"/>
                    </a:lnTo>
                    <a:lnTo>
                      <a:pt x="46" y="202"/>
                    </a:lnTo>
                    <a:lnTo>
                      <a:pt x="57" y="200"/>
                    </a:lnTo>
                    <a:lnTo>
                      <a:pt x="67" y="194"/>
                    </a:lnTo>
                    <a:lnTo>
                      <a:pt x="214" y="340"/>
                    </a:lnTo>
                    <a:lnTo>
                      <a:pt x="204" y="372"/>
                    </a:lnTo>
                    <a:lnTo>
                      <a:pt x="205" y="404"/>
                    </a:lnTo>
                    <a:lnTo>
                      <a:pt x="215" y="435"/>
                    </a:lnTo>
                    <a:lnTo>
                      <a:pt x="235" y="463"/>
                    </a:lnTo>
                    <a:lnTo>
                      <a:pt x="462" y="235"/>
                    </a:lnTo>
                    <a:moveTo>
                      <a:pt x="492" y="492"/>
                    </a:moveTo>
                    <a:lnTo>
                      <a:pt x="396" y="329"/>
                    </a:lnTo>
                    <a:lnTo>
                      <a:pt x="362" y="363"/>
                    </a:lnTo>
                    <a:lnTo>
                      <a:pt x="329" y="397"/>
                    </a:lnTo>
                    <a:lnTo>
                      <a:pt x="492" y="492"/>
                    </a:ln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 name="Freeform 8"/>
              <p:cNvSpPr>
                <a:spLocks/>
              </p:cNvSpPr>
              <p:nvPr/>
            </p:nvSpPr>
            <p:spPr bwMode="auto">
              <a:xfrm>
                <a:off x="4950" y="11640"/>
                <a:ext cx="618" cy="288"/>
              </a:xfrm>
              <a:custGeom>
                <a:avLst/>
                <a:gdLst>
                  <a:gd name="T0" fmla="+- 0 5022 4951"/>
                  <a:gd name="T1" fmla="*/ T0 w 618"/>
                  <a:gd name="T2" fmla="+- 0 11640 11640"/>
                  <a:gd name="T3" fmla="*/ 11640 h 288"/>
                  <a:gd name="T4" fmla="+- 0 4951 4951"/>
                  <a:gd name="T5" fmla="*/ T4 w 618"/>
                  <a:gd name="T6" fmla="+- 0 11927 11640"/>
                  <a:gd name="T7" fmla="*/ 11927 h 288"/>
                  <a:gd name="T8" fmla="+- 0 5568 4951"/>
                  <a:gd name="T9" fmla="*/ T8 w 618"/>
                  <a:gd name="T10" fmla="+- 0 11860 11640"/>
                  <a:gd name="T11" fmla="*/ 11860 h 288"/>
                  <a:gd name="T12" fmla="+- 0 5022 4951"/>
                  <a:gd name="T13" fmla="*/ T12 w 618"/>
                  <a:gd name="T14" fmla="+- 0 11640 11640"/>
                  <a:gd name="T15" fmla="*/ 11640 h 288"/>
                </a:gdLst>
                <a:ahLst/>
                <a:cxnLst>
                  <a:cxn ang="0">
                    <a:pos x="T1" y="T3"/>
                  </a:cxn>
                  <a:cxn ang="0">
                    <a:pos x="T5" y="T7"/>
                  </a:cxn>
                  <a:cxn ang="0">
                    <a:pos x="T9" y="T11"/>
                  </a:cxn>
                  <a:cxn ang="0">
                    <a:pos x="T13" y="T15"/>
                  </a:cxn>
                </a:cxnLst>
                <a:rect l="0" t="0" r="r" b="b"/>
                <a:pathLst>
                  <a:path w="618" h="288">
                    <a:moveTo>
                      <a:pt x="71" y="0"/>
                    </a:moveTo>
                    <a:lnTo>
                      <a:pt x="0" y="287"/>
                    </a:lnTo>
                    <a:lnTo>
                      <a:pt x="617" y="220"/>
                    </a:lnTo>
                    <a:lnTo>
                      <a:pt x="71"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4" name="Text Box 78"/>
            <p:cNvSpPr txBox="1"/>
            <p:nvPr/>
          </p:nvSpPr>
          <p:spPr>
            <a:xfrm rot="21272610">
              <a:off x="13929" y="98229"/>
              <a:ext cx="2611755" cy="50927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3200" b="1" dirty="0">
                  <a:solidFill>
                    <a:srgbClr val="C00000"/>
                  </a:solidFill>
                </a:rPr>
                <a:t>3. </a:t>
              </a:r>
              <a:r>
                <a:rPr lang="en-US" sz="3200" b="1" dirty="0" err="1">
                  <a:solidFill>
                    <a:srgbClr val="C00000"/>
                  </a:solidFill>
                </a:rPr>
                <a:t>Sau</a:t>
              </a:r>
              <a:r>
                <a:rPr lang="en-US" sz="3200" b="1" dirty="0">
                  <a:solidFill>
                    <a:srgbClr val="C00000"/>
                  </a:solidFill>
                </a:rPr>
                <a:t> </a:t>
              </a:r>
              <a:r>
                <a:rPr lang="en-US" sz="3200" b="1" dirty="0" err="1">
                  <a:solidFill>
                    <a:srgbClr val="C00000"/>
                  </a:solidFill>
                </a:rPr>
                <a:t>khi</a:t>
              </a:r>
              <a:r>
                <a:rPr lang="en-US" sz="3200" b="1" dirty="0">
                  <a:solidFill>
                    <a:srgbClr val="C00000"/>
                  </a:solidFill>
                </a:rPr>
                <a:t> </a:t>
              </a:r>
              <a:r>
                <a:rPr lang="en-US" sz="3200" b="1" dirty="0" err="1">
                  <a:solidFill>
                    <a:srgbClr val="C00000"/>
                  </a:solidFill>
                </a:rPr>
                <a:t>xảy</a:t>
              </a:r>
              <a:r>
                <a:rPr lang="en-US" sz="3200" b="1" dirty="0">
                  <a:solidFill>
                    <a:srgbClr val="C00000"/>
                  </a:solidFill>
                </a:rPr>
                <a:t> </a:t>
              </a:r>
              <a:r>
                <a:rPr lang="en-US" sz="3200" b="1" dirty="0" err="1">
                  <a:solidFill>
                    <a:srgbClr val="C00000"/>
                  </a:solidFill>
                </a:rPr>
                <a:t>ra</a:t>
              </a:r>
              <a:r>
                <a:rPr lang="en-US" sz="3200" b="1" dirty="0">
                  <a:solidFill>
                    <a:srgbClr val="C00000"/>
                  </a:solidFill>
                </a:rPr>
                <a:t> </a:t>
              </a:r>
              <a:r>
                <a:rPr lang="en-US" sz="3200" b="1" dirty="0" err="1">
                  <a:solidFill>
                    <a:srgbClr val="C00000"/>
                  </a:solidFill>
                </a:rPr>
                <a:t>bạo</a:t>
              </a:r>
              <a:r>
                <a:rPr lang="en-US" sz="3200" b="1" dirty="0">
                  <a:solidFill>
                    <a:srgbClr val="C00000"/>
                  </a:solidFill>
                </a:rPr>
                <a:t> </a:t>
              </a:r>
              <a:r>
                <a:rPr lang="en-US" sz="3200" b="1" dirty="0" err="1">
                  <a:solidFill>
                    <a:srgbClr val="C00000"/>
                  </a:solidFill>
                </a:rPr>
                <a:t>lực</a:t>
              </a:r>
              <a:r>
                <a:rPr lang="en-US" sz="3200" b="1" dirty="0">
                  <a:solidFill>
                    <a:srgbClr val="C00000"/>
                  </a:solidFill>
                </a:rPr>
                <a:t>?</a:t>
              </a:r>
            </a:p>
          </p:txBody>
        </p:sp>
      </p:grpSp>
      <p:sp>
        <p:nvSpPr>
          <p:cNvPr id="10" name="Rectangle 9"/>
          <p:cNvSpPr/>
          <p:nvPr/>
        </p:nvSpPr>
        <p:spPr>
          <a:xfrm>
            <a:off x="2568611" y="1910334"/>
            <a:ext cx="8313779" cy="1200329"/>
          </a:xfrm>
          <a:prstGeom prst="rect">
            <a:avLst/>
          </a:prstGeom>
        </p:spPr>
        <p:txBody>
          <a:bodyPr wrap="square">
            <a:spAutoFit/>
          </a:bodyPr>
          <a:lstStyle/>
          <a:p>
            <a:r>
              <a:rPr lang="en-US" b="1" dirty="0" err="1">
                <a:solidFill>
                  <a:srgbClr val="FF0000"/>
                </a:solidFill>
              </a:rPr>
              <a:t>Sau</a:t>
            </a:r>
            <a:r>
              <a:rPr lang="en-US" b="1" dirty="0">
                <a:solidFill>
                  <a:srgbClr val="FF0000"/>
                </a:solidFill>
              </a:rPr>
              <a:t> </a:t>
            </a:r>
            <a:r>
              <a:rPr lang="en-US" b="1" dirty="0" err="1">
                <a:solidFill>
                  <a:srgbClr val="FF0000"/>
                </a:solidFill>
              </a:rPr>
              <a:t>khi</a:t>
            </a:r>
            <a:r>
              <a:rPr lang="en-US" b="1" dirty="0">
                <a:solidFill>
                  <a:srgbClr val="FF0000"/>
                </a:solidFill>
              </a:rPr>
              <a:t> </a:t>
            </a:r>
            <a:r>
              <a:rPr lang="en-US" b="1" dirty="0" err="1">
                <a:solidFill>
                  <a:srgbClr val="FF0000"/>
                </a:solidFill>
              </a:rPr>
              <a:t>bị</a:t>
            </a:r>
            <a:r>
              <a:rPr lang="en-US" b="1" dirty="0">
                <a:solidFill>
                  <a:srgbClr val="FF0000"/>
                </a:solidFill>
              </a:rPr>
              <a:t> </a:t>
            </a:r>
            <a:r>
              <a:rPr lang="en-US" b="1" dirty="0" err="1">
                <a:solidFill>
                  <a:srgbClr val="FF0000"/>
                </a:solidFill>
              </a:rPr>
              <a:t>bắt</a:t>
            </a:r>
            <a:r>
              <a:rPr lang="en-US" b="1" dirty="0">
                <a:solidFill>
                  <a:srgbClr val="FF0000"/>
                </a:solidFill>
              </a:rPr>
              <a:t> </a:t>
            </a:r>
            <a:r>
              <a:rPr lang="en-US" b="1" dirty="0" err="1">
                <a:solidFill>
                  <a:srgbClr val="FF0000"/>
                </a:solidFill>
              </a:rPr>
              <a:t>nạt</a:t>
            </a:r>
            <a:r>
              <a:rPr lang="en-US" b="1" dirty="0">
                <a:solidFill>
                  <a:srgbClr val="FF0000"/>
                </a:solidFill>
              </a:rPr>
              <a:t>, </a:t>
            </a:r>
            <a:r>
              <a:rPr lang="en-US" b="1" dirty="0" err="1">
                <a:solidFill>
                  <a:srgbClr val="FF0000"/>
                </a:solidFill>
              </a:rPr>
              <a:t>tuyết</a:t>
            </a:r>
            <a:r>
              <a:rPr lang="en-US" b="1" dirty="0">
                <a:solidFill>
                  <a:srgbClr val="FF0000"/>
                </a:solidFill>
              </a:rPr>
              <a:t> </a:t>
            </a:r>
            <a:r>
              <a:rPr lang="en-US" b="1" dirty="0" err="1">
                <a:solidFill>
                  <a:srgbClr val="FF0000"/>
                </a:solidFill>
              </a:rPr>
              <a:t>đối</a:t>
            </a:r>
            <a:r>
              <a:rPr lang="en-US" b="1" dirty="0">
                <a:solidFill>
                  <a:srgbClr val="FF0000"/>
                </a:solidFill>
              </a:rPr>
              <a:t> </a:t>
            </a:r>
            <a:r>
              <a:rPr lang="en-US" b="1" dirty="0" err="1">
                <a:solidFill>
                  <a:srgbClr val="FF0000"/>
                </a:solidFill>
              </a:rPr>
              <a:t>không</a:t>
            </a:r>
            <a:r>
              <a:rPr lang="en-US" b="1" dirty="0">
                <a:solidFill>
                  <a:srgbClr val="FF0000"/>
                </a:solidFill>
              </a:rPr>
              <a:t> </a:t>
            </a:r>
            <a:r>
              <a:rPr lang="en-US" b="1" dirty="0" err="1">
                <a:solidFill>
                  <a:srgbClr val="FF0000"/>
                </a:solidFill>
              </a:rPr>
              <a:t>được</a:t>
            </a:r>
            <a:r>
              <a:rPr lang="en-US" b="1" dirty="0">
                <a:solidFill>
                  <a:srgbClr val="FF0000"/>
                </a:solidFill>
              </a:rPr>
              <a:t> </a:t>
            </a:r>
            <a:r>
              <a:rPr lang="en-US" b="1" dirty="0" err="1">
                <a:solidFill>
                  <a:srgbClr val="FF0000"/>
                </a:solidFill>
              </a:rPr>
              <a:t>im</a:t>
            </a:r>
            <a:r>
              <a:rPr lang="en-US" b="1" dirty="0">
                <a:solidFill>
                  <a:srgbClr val="FF0000"/>
                </a:solidFill>
              </a:rPr>
              <a:t> </a:t>
            </a:r>
            <a:r>
              <a:rPr lang="en-US" b="1" dirty="0" err="1">
                <a:solidFill>
                  <a:srgbClr val="FF0000"/>
                </a:solidFill>
              </a:rPr>
              <a:t>lặng</a:t>
            </a:r>
            <a:r>
              <a:rPr lang="en-US" b="1" dirty="0">
                <a:solidFill>
                  <a:srgbClr val="FF0000"/>
                </a:solidFill>
              </a:rPr>
              <a:t>, </a:t>
            </a:r>
            <a:r>
              <a:rPr lang="en-US" b="1" dirty="0" err="1">
                <a:solidFill>
                  <a:srgbClr val="FF0000"/>
                </a:solidFill>
              </a:rPr>
              <a:t>hãy</a:t>
            </a:r>
            <a:r>
              <a:rPr lang="en-US" b="1" dirty="0">
                <a:solidFill>
                  <a:srgbClr val="FF0000"/>
                </a:solidFill>
              </a:rPr>
              <a:t> </a:t>
            </a:r>
            <a:r>
              <a:rPr lang="en-US" b="1" dirty="0" err="1">
                <a:solidFill>
                  <a:srgbClr val="FF0000"/>
                </a:solidFill>
              </a:rPr>
              <a:t>báo</a:t>
            </a:r>
            <a:r>
              <a:rPr lang="en-US" b="1" dirty="0">
                <a:solidFill>
                  <a:srgbClr val="FF0000"/>
                </a:solidFill>
              </a:rPr>
              <a:t> </a:t>
            </a:r>
            <a:r>
              <a:rPr lang="en-US" b="1" dirty="0" err="1">
                <a:solidFill>
                  <a:srgbClr val="FF0000"/>
                </a:solidFill>
              </a:rPr>
              <a:t>cho</a:t>
            </a:r>
            <a:r>
              <a:rPr lang="en-US" b="1" dirty="0">
                <a:solidFill>
                  <a:srgbClr val="FF0000"/>
                </a:solidFill>
              </a:rPr>
              <a:t> </a:t>
            </a:r>
            <a:r>
              <a:rPr lang="en-US" b="1" dirty="0" err="1">
                <a:solidFill>
                  <a:srgbClr val="FF0000"/>
                </a:solidFill>
              </a:rPr>
              <a:t>bố</a:t>
            </a:r>
            <a:r>
              <a:rPr lang="en-US" b="1" dirty="0">
                <a:solidFill>
                  <a:srgbClr val="FF0000"/>
                </a:solidFill>
              </a:rPr>
              <a:t> </a:t>
            </a:r>
            <a:r>
              <a:rPr lang="en-US" b="1" dirty="0" err="1">
                <a:solidFill>
                  <a:srgbClr val="FF0000"/>
                </a:solidFill>
              </a:rPr>
              <a:t>mẹ</a:t>
            </a:r>
            <a:r>
              <a:rPr lang="en-US" b="1" dirty="0">
                <a:solidFill>
                  <a:srgbClr val="FF0000"/>
                </a:solidFill>
              </a:rPr>
              <a:t>, </a:t>
            </a:r>
            <a:r>
              <a:rPr lang="en-US" b="1" dirty="0" err="1">
                <a:solidFill>
                  <a:srgbClr val="FF0000"/>
                </a:solidFill>
              </a:rPr>
              <a:t>thầy</a:t>
            </a:r>
            <a:r>
              <a:rPr lang="en-US" b="1" dirty="0">
                <a:solidFill>
                  <a:srgbClr val="FF0000"/>
                </a:solidFill>
              </a:rPr>
              <a:t> </a:t>
            </a:r>
            <a:r>
              <a:rPr lang="en-US" b="1" dirty="0" err="1">
                <a:solidFill>
                  <a:srgbClr val="FF0000"/>
                </a:solidFill>
              </a:rPr>
              <a:t>cô</a:t>
            </a:r>
            <a:r>
              <a:rPr lang="en-US" b="1" dirty="0">
                <a:solidFill>
                  <a:srgbClr val="FF0000"/>
                </a:solidFill>
              </a:rPr>
              <a:t> </a:t>
            </a:r>
            <a:r>
              <a:rPr lang="en-US" b="1" dirty="0" err="1">
                <a:solidFill>
                  <a:srgbClr val="FF0000"/>
                </a:solidFill>
              </a:rPr>
              <a:t>thậm</a:t>
            </a:r>
            <a:r>
              <a:rPr lang="en-US" b="1" dirty="0">
                <a:solidFill>
                  <a:srgbClr val="FF0000"/>
                </a:solidFill>
              </a:rPr>
              <a:t> </a:t>
            </a:r>
            <a:r>
              <a:rPr lang="en-US" b="1" dirty="0" err="1">
                <a:solidFill>
                  <a:srgbClr val="FF0000"/>
                </a:solidFill>
              </a:rPr>
              <a:t>chí</a:t>
            </a:r>
            <a:r>
              <a:rPr lang="en-US" b="1" dirty="0">
                <a:solidFill>
                  <a:srgbClr val="FF0000"/>
                </a:solidFill>
              </a:rPr>
              <a:t> </a:t>
            </a:r>
            <a:r>
              <a:rPr lang="en-US" b="1" dirty="0" err="1">
                <a:solidFill>
                  <a:srgbClr val="FF0000"/>
                </a:solidFill>
              </a:rPr>
              <a:t>có</a:t>
            </a:r>
            <a:r>
              <a:rPr lang="en-US" b="1" dirty="0">
                <a:solidFill>
                  <a:srgbClr val="FF0000"/>
                </a:solidFill>
              </a:rPr>
              <a:t> </a:t>
            </a:r>
            <a:r>
              <a:rPr lang="en-US" b="1" dirty="0" err="1">
                <a:solidFill>
                  <a:srgbClr val="FF0000"/>
                </a:solidFill>
              </a:rPr>
              <a:t>thể</a:t>
            </a:r>
            <a:r>
              <a:rPr lang="en-US" b="1" dirty="0">
                <a:solidFill>
                  <a:srgbClr val="FF0000"/>
                </a:solidFill>
              </a:rPr>
              <a:t> </a:t>
            </a:r>
            <a:r>
              <a:rPr lang="en-US" b="1" dirty="0" err="1">
                <a:solidFill>
                  <a:srgbClr val="FF0000"/>
                </a:solidFill>
              </a:rPr>
              <a:t>báo</a:t>
            </a:r>
            <a:r>
              <a:rPr lang="en-US" b="1" dirty="0">
                <a:solidFill>
                  <a:srgbClr val="FF0000"/>
                </a:solidFill>
              </a:rPr>
              <a:t> </a:t>
            </a:r>
            <a:r>
              <a:rPr lang="en-US" b="1" dirty="0" err="1">
                <a:solidFill>
                  <a:srgbClr val="FF0000"/>
                </a:solidFill>
              </a:rPr>
              <a:t>công</a:t>
            </a:r>
            <a:r>
              <a:rPr lang="en-US" b="1" dirty="0">
                <a:solidFill>
                  <a:srgbClr val="FF0000"/>
                </a:solidFill>
              </a:rPr>
              <a:t> an </a:t>
            </a:r>
            <a:r>
              <a:rPr lang="en-US" b="1" dirty="0" err="1">
                <a:solidFill>
                  <a:srgbClr val="FF0000"/>
                </a:solidFill>
              </a:rPr>
              <a:t>để</a:t>
            </a:r>
            <a:r>
              <a:rPr lang="en-US" b="1" dirty="0">
                <a:solidFill>
                  <a:srgbClr val="FF0000"/>
                </a:solidFill>
              </a:rPr>
              <a:t> </a:t>
            </a:r>
            <a:r>
              <a:rPr lang="en-US" b="1" dirty="0" err="1">
                <a:solidFill>
                  <a:srgbClr val="FF0000"/>
                </a:solidFill>
              </a:rPr>
              <a:t>nhờ</a:t>
            </a:r>
            <a:r>
              <a:rPr lang="en-US" b="1" dirty="0">
                <a:solidFill>
                  <a:srgbClr val="FF0000"/>
                </a:solidFill>
              </a:rPr>
              <a:t> </a:t>
            </a:r>
            <a:r>
              <a:rPr lang="en-US" b="1" dirty="0" err="1">
                <a:solidFill>
                  <a:srgbClr val="FF0000"/>
                </a:solidFill>
              </a:rPr>
              <a:t>sự</a:t>
            </a:r>
            <a:r>
              <a:rPr lang="en-US" b="1" dirty="0">
                <a:solidFill>
                  <a:srgbClr val="FF0000"/>
                </a:solidFill>
              </a:rPr>
              <a:t> </a:t>
            </a:r>
            <a:r>
              <a:rPr lang="en-US" b="1" dirty="0" err="1">
                <a:solidFill>
                  <a:srgbClr val="FF0000"/>
                </a:solidFill>
              </a:rPr>
              <a:t>giúp</a:t>
            </a:r>
            <a:r>
              <a:rPr lang="en-US" b="1" dirty="0">
                <a:solidFill>
                  <a:srgbClr val="FF0000"/>
                </a:solidFill>
              </a:rPr>
              <a:t> </a:t>
            </a:r>
            <a:r>
              <a:rPr lang="en-US" b="1" dirty="0" err="1">
                <a:solidFill>
                  <a:srgbClr val="FF0000"/>
                </a:solidFill>
              </a:rPr>
              <a:t>đỡ</a:t>
            </a:r>
            <a:r>
              <a:rPr lang="en-US" b="1" dirty="0">
                <a:solidFill>
                  <a:srgbClr val="FF0000"/>
                </a:solidFill>
              </a:rPr>
              <a:t> </a:t>
            </a:r>
            <a:r>
              <a:rPr lang="en-US" b="1" dirty="0" err="1">
                <a:solidFill>
                  <a:srgbClr val="FF0000"/>
                </a:solidFill>
              </a:rPr>
              <a:t>của</a:t>
            </a:r>
            <a:r>
              <a:rPr lang="en-US" b="1" dirty="0">
                <a:solidFill>
                  <a:srgbClr val="FF0000"/>
                </a:solidFill>
              </a:rPr>
              <a:t> </a:t>
            </a:r>
            <a:r>
              <a:rPr lang="en-US" b="1" dirty="0" err="1">
                <a:solidFill>
                  <a:srgbClr val="FF0000"/>
                </a:solidFill>
              </a:rPr>
              <a:t>pháp</a:t>
            </a:r>
            <a:r>
              <a:rPr lang="en-US" b="1" dirty="0">
                <a:solidFill>
                  <a:srgbClr val="FF0000"/>
                </a:solidFill>
              </a:rPr>
              <a:t> </a:t>
            </a:r>
            <a:r>
              <a:rPr lang="en-US" b="1" dirty="0" err="1">
                <a:solidFill>
                  <a:srgbClr val="FF0000"/>
                </a:solidFill>
              </a:rPr>
              <a:t>luất</a:t>
            </a:r>
            <a:r>
              <a:rPr lang="en-US" b="1" dirty="0">
                <a:solidFill>
                  <a:srgbClr val="FF0000"/>
                </a:solidFill>
              </a:rPr>
              <a:t>, </a:t>
            </a:r>
            <a:r>
              <a:rPr lang="en-US" b="1" dirty="0" err="1">
                <a:solidFill>
                  <a:srgbClr val="FF0000"/>
                </a:solidFill>
              </a:rPr>
              <a:t>bảo</a:t>
            </a:r>
            <a:r>
              <a:rPr lang="en-US" b="1" dirty="0">
                <a:solidFill>
                  <a:srgbClr val="FF0000"/>
                </a:solidFill>
              </a:rPr>
              <a:t> </a:t>
            </a:r>
            <a:r>
              <a:rPr lang="en-US" b="1" dirty="0" err="1">
                <a:solidFill>
                  <a:srgbClr val="FF0000"/>
                </a:solidFill>
              </a:rPr>
              <a:t>vệ</a:t>
            </a:r>
            <a:r>
              <a:rPr lang="en-US" b="1" dirty="0">
                <a:solidFill>
                  <a:srgbClr val="FF0000"/>
                </a:solidFill>
              </a:rPr>
              <a:t> </a:t>
            </a:r>
            <a:r>
              <a:rPr lang="en-US" b="1" dirty="0" err="1">
                <a:solidFill>
                  <a:srgbClr val="FF0000"/>
                </a:solidFill>
              </a:rPr>
              <a:t>quyền</a:t>
            </a:r>
            <a:r>
              <a:rPr lang="en-US" b="1" dirty="0">
                <a:solidFill>
                  <a:srgbClr val="FF0000"/>
                </a:solidFill>
              </a:rPr>
              <a:t> </a:t>
            </a:r>
            <a:r>
              <a:rPr lang="en-US" b="1" dirty="0" err="1">
                <a:solidFill>
                  <a:srgbClr val="FF0000"/>
                </a:solidFill>
              </a:rPr>
              <a:t>lợi</a:t>
            </a:r>
            <a:r>
              <a:rPr lang="en-US" b="1" dirty="0">
                <a:solidFill>
                  <a:srgbClr val="FF0000"/>
                </a:solidFill>
              </a:rPr>
              <a:t> </a:t>
            </a:r>
            <a:r>
              <a:rPr lang="en-US" b="1" dirty="0" err="1">
                <a:solidFill>
                  <a:srgbClr val="FF0000"/>
                </a:solidFill>
              </a:rPr>
              <a:t>của</a:t>
            </a:r>
            <a:r>
              <a:rPr lang="en-US" b="1" dirty="0">
                <a:solidFill>
                  <a:srgbClr val="FF0000"/>
                </a:solidFill>
              </a:rPr>
              <a:t> </a:t>
            </a:r>
            <a:r>
              <a:rPr lang="en-US" b="1" dirty="0" err="1">
                <a:solidFill>
                  <a:srgbClr val="FF0000"/>
                </a:solidFill>
              </a:rPr>
              <a:t>bản</a:t>
            </a:r>
            <a:r>
              <a:rPr lang="en-US" b="1" dirty="0">
                <a:solidFill>
                  <a:srgbClr val="FF0000"/>
                </a:solidFill>
              </a:rPr>
              <a:t> </a:t>
            </a:r>
            <a:r>
              <a:rPr lang="en-US" b="1" dirty="0" err="1">
                <a:solidFill>
                  <a:srgbClr val="FF0000"/>
                </a:solidFill>
              </a:rPr>
              <a:t>thân</a:t>
            </a:r>
            <a:r>
              <a:rPr lang="en-US" b="1" dirty="0">
                <a:solidFill>
                  <a:srgbClr val="FF0000"/>
                </a:solidFill>
              </a:rPr>
              <a:t> </a:t>
            </a:r>
            <a:r>
              <a:rPr lang="en-US" b="1" dirty="0" err="1">
                <a:solidFill>
                  <a:srgbClr val="FF0000"/>
                </a:solidFill>
              </a:rPr>
              <a:t>và</a:t>
            </a:r>
            <a:r>
              <a:rPr lang="en-US" b="1" dirty="0">
                <a:solidFill>
                  <a:srgbClr val="FF0000"/>
                </a:solidFill>
              </a:rPr>
              <a:t> </a:t>
            </a:r>
            <a:r>
              <a:rPr lang="en-US" b="1" dirty="0" err="1">
                <a:solidFill>
                  <a:srgbClr val="FF0000"/>
                </a:solidFill>
              </a:rPr>
              <a:t>có</a:t>
            </a:r>
            <a:r>
              <a:rPr lang="en-US" b="1" dirty="0">
                <a:solidFill>
                  <a:srgbClr val="FF0000"/>
                </a:solidFill>
              </a:rPr>
              <a:t> </a:t>
            </a:r>
            <a:r>
              <a:rPr lang="en-US" b="1" dirty="0" err="1">
                <a:solidFill>
                  <a:srgbClr val="FF0000"/>
                </a:solidFill>
              </a:rPr>
              <a:t>sự</a:t>
            </a:r>
            <a:r>
              <a:rPr lang="en-US" b="1" dirty="0">
                <a:solidFill>
                  <a:srgbClr val="FF0000"/>
                </a:solidFill>
              </a:rPr>
              <a:t> </a:t>
            </a:r>
            <a:r>
              <a:rPr lang="en-US" b="1" dirty="0" err="1">
                <a:solidFill>
                  <a:srgbClr val="FF0000"/>
                </a:solidFill>
              </a:rPr>
              <a:t>trừng</a:t>
            </a:r>
            <a:r>
              <a:rPr lang="en-US" b="1" dirty="0">
                <a:solidFill>
                  <a:srgbClr val="FF0000"/>
                </a:solidFill>
              </a:rPr>
              <a:t> </a:t>
            </a:r>
            <a:r>
              <a:rPr lang="en-US" b="1" dirty="0" err="1">
                <a:solidFill>
                  <a:srgbClr val="FF0000"/>
                </a:solidFill>
              </a:rPr>
              <a:t>phạt</a:t>
            </a:r>
            <a:r>
              <a:rPr lang="en-US" b="1" dirty="0">
                <a:solidFill>
                  <a:srgbClr val="FF0000"/>
                </a:solidFill>
              </a:rPr>
              <a:t> </a:t>
            </a:r>
            <a:r>
              <a:rPr lang="en-US" b="1" dirty="0" err="1">
                <a:solidFill>
                  <a:srgbClr val="FF0000"/>
                </a:solidFill>
              </a:rPr>
              <a:t>thích</a:t>
            </a:r>
            <a:r>
              <a:rPr lang="en-US" b="1" dirty="0">
                <a:solidFill>
                  <a:srgbClr val="FF0000"/>
                </a:solidFill>
              </a:rPr>
              <a:t> </a:t>
            </a:r>
            <a:r>
              <a:rPr lang="en-US" b="1" dirty="0" err="1">
                <a:solidFill>
                  <a:srgbClr val="FF0000"/>
                </a:solidFill>
              </a:rPr>
              <a:t>đáng</a:t>
            </a:r>
            <a:r>
              <a:rPr lang="en-US" b="1" dirty="0">
                <a:solidFill>
                  <a:srgbClr val="FF0000"/>
                </a:solidFill>
              </a:rPr>
              <a:t> </a:t>
            </a:r>
            <a:r>
              <a:rPr lang="en-US" b="1" dirty="0" err="1">
                <a:solidFill>
                  <a:srgbClr val="FF0000"/>
                </a:solidFill>
              </a:rPr>
              <a:t>với</a:t>
            </a:r>
            <a:r>
              <a:rPr lang="en-US" b="1" dirty="0">
                <a:solidFill>
                  <a:srgbClr val="FF0000"/>
                </a:solidFill>
              </a:rPr>
              <a:t> </a:t>
            </a:r>
            <a:r>
              <a:rPr lang="en-US" b="1" dirty="0" err="1">
                <a:solidFill>
                  <a:srgbClr val="FF0000"/>
                </a:solidFill>
              </a:rPr>
              <a:t>những</a:t>
            </a:r>
            <a:r>
              <a:rPr lang="en-US" b="1" dirty="0">
                <a:solidFill>
                  <a:srgbClr val="FF0000"/>
                </a:solidFill>
              </a:rPr>
              <a:t> </a:t>
            </a:r>
            <a:r>
              <a:rPr lang="en-US" b="1" dirty="0" err="1">
                <a:solidFill>
                  <a:srgbClr val="FF0000"/>
                </a:solidFill>
              </a:rPr>
              <a:t>kẻ</a:t>
            </a:r>
            <a:r>
              <a:rPr lang="en-US" b="1" dirty="0">
                <a:solidFill>
                  <a:srgbClr val="FF0000"/>
                </a:solidFill>
              </a:rPr>
              <a:t> </a:t>
            </a:r>
            <a:r>
              <a:rPr lang="en-US" b="1" dirty="0" err="1">
                <a:solidFill>
                  <a:srgbClr val="FF0000"/>
                </a:solidFill>
              </a:rPr>
              <a:t>chuyên</a:t>
            </a:r>
            <a:r>
              <a:rPr lang="en-US" b="1" dirty="0">
                <a:solidFill>
                  <a:srgbClr val="FF0000"/>
                </a:solidFill>
              </a:rPr>
              <a:t> </a:t>
            </a:r>
            <a:r>
              <a:rPr lang="en-US" b="1" dirty="0" err="1">
                <a:solidFill>
                  <a:srgbClr val="FF0000"/>
                </a:solidFill>
              </a:rPr>
              <a:t>đi</a:t>
            </a:r>
            <a:r>
              <a:rPr lang="en-US" b="1" dirty="0">
                <a:solidFill>
                  <a:srgbClr val="FF0000"/>
                </a:solidFill>
              </a:rPr>
              <a:t> </a:t>
            </a:r>
            <a:r>
              <a:rPr lang="en-US" b="1" dirty="0" err="1">
                <a:solidFill>
                  <a:srgbClr val="FF0000"/>
                </a:solidFill>
              </a:rPr>
              <a:t>bắt</a:t>
            </a:r>
            <a:r>
              <a:rPr lang="en-US" b="1" dirty="0">
                <a:solidFill>
                  <a:srgbClr val="FF0000"/>
                </a:solidFill>
              </a:rPr>
              <a:t> </a:t>
            </a:r>
            <a:r>
              <a:rPr lang="en-US" b="1" dirty="0" err="1">
                <a:solidFill>
                  <a:srgbClr val="FF0000"/>
                </a:solidFill>
              </a:rPr>
              <a:t>nạt</a:t>
            </a:r>
            <a:r>
              <a:rPr lang="en-US" b="1" dirty="0">
                <a:solidFill>
                  <a:srgbClr val="FF0000"/>
                </a:solidFill>
              </a:rPr>
              <a:t> </a:t>
            </a:r>
            <a:r>
              <a:rPr lang="en-US" b="1" dirty="0" err="1">
                <a:solidFill>
                  <a:srgbClr val="FF0000"/>
                </a:solidFill>
              </a:rPr>
              <a:t>người</a:t>
            </a:r>
            <a:r>
              <a:rPr lang="en-US" b="1" dirty="0">
                <a:solidFill>
                  <a:srgbClr val="FF0000"/>
                </a:solidFill>
              </a:rPr>
              <a:t> </a:t>
            </a:r>
            <a:r>
              <a:rPr lang="en-US" b="1" dirty="0" err="1">
                <a:solidFill>
                  <a:srgbClr val="FF0000"/>
                </a:solidFill>
              </a:rPr>
              <a:t>khác</a:t>
            </a:r>
            <a:r>
              <a:rPr lang="en-US" b="1" dirty="0">
                <a:solidFill>
                  <a:srgbClr val="FF0000"/>
                </a:solidFill>
              </a:rPr>
              <a:t>.</a:t>
            </a:r>
          </a:p>
        </p:txBody>
      </p:sp>
      <p:sp>
        <p:nvSpPr>
          <p:cNvPr id="12" name="Rectangle 11"/>
          <p:cNvSpPr/>
          <p:nvPr/>
        </p:nvSpPr>
        <p:spPr>
          <a:xfrm rot="21442501">
            <a:off x="2617496" y="3136937"/>
            <a:ext cx="7427089" cy="284930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1" dirty="0" err="1">
                <a:solidFill>
                  <a:schemeClr val="accent4">
                    <a:lumMod val="75000"/>
                  </a:schemeClr>
                </a:solidFill>
              </a:rPr>
              <a:t>Cảm</a:t>
            </a:r>
            <a:r>
              <a:rPr lang="en-US" sz="2000" b="1" i="1" dirty="0">
                <a:solidFill>
                  <a:schemeClr val="accent4">
                    <a:lumMod val="75000"/>
                  </a:schemeClr>
                </a:solidFill>
              </a:rPr>
              <a:t> </a:t>
            </a:r>
            <a:r>
              <a:rPr lang="en-US" sz="2000" b="1" i="1" dirty="0" err="1">
                <a:solidFill>
                  <a:schemeClr val="accent4">
                    <a:lumMod val="75000"/>
                  </a:schemeClr>
                </a:solidFill>
              </a:rPr>
              <a:t>xúc</a:t>
            </a:r>
            <a:r>
              <a:rPr lang="en-US" sz="2000" b="1" i="1" dirty="0">
                <a:solidFill>
                  <a:schemeClr val="accent4">
                    <a:lumMod val="75000"/>
                  </a:schemeClr>
                </a:solidFill>
              </a:rPr>
              <a:t> </a:t>
            </a:r>
            <a:r>
              <a:rPr lang="en-US" sz="2000" b="1" i="1" dirty="0" err="1">
                <a:solidFill>
                  <a:schemeClr val="accent4">
                    <a:lumMod val="75000"/>
                  </a:schemeClr>
                </a:solidFill>
              </a:rPr>
              <a:t>sau</a:t>
            </a:r>
            <a:r>
              <a:rPr lang="en-US" sz="2000" b="1" i="1" dirty="0">
                <a:solidFill>
                  <a:schemeClr val="accent4">
                    <a:lumMod val="75000"/>
                  </a:schemeClr>
                </a:solidFill>
              </a:rPr>
              <a:t> </a:t>
            </a:r>
            <a:r>
              <a:rPr lang="en-US" sz="2000" b="1" i="1" dirty="0" err="1">
                <a:solidFill>
                  <a:schemeClr val="accent4">
                    <a:lumMod val="75000"/>
                  </a:schemeClr>
                </a:solidFill>
              </a:rPr>
              <a:t>khi</a:t>
            </a:r>
            <a:r>
              <a:rPr lang="en-US" sz="2000" b="1" i="1" dirty="0">
                <a:solidFill>
                  <a:schemeClr val="accent4">
                    <a:lumMod val="75000"/>
                  </a:schemeClr>
                </a:solidFill>
              </a:rPr>
              <a:t> </a:t>
            </a:r>
            <a:r>
              <a:rPr lang="en-US" sz="2000" b="1" i="1" dirty="0" err="1">
                <a:solidFill>
                  <a:schemeClr val="accent4">
                    <a:lumMod val="75000"/>
                  </a:schemeClr>
                </a:solidFill>
              </a:rPr>
              <a:t>xảy</a:t>
            </a:r>
            <a:r>
              <a:rPr lang="en-US" sz="2000" b="1" i="1" dirty="0">
                <a:solidFill>
                  <a:schemeClr val="accent4">
                    <a:lumMod val="75000"/>
                  </a:schemeClr>
                </a:solidFill>
              </a:rPr>
              <a:t> </a:t>
            </a:r>
            <a:r>
              <a:rPr lang="en-US" sz="2000" b="1" i="1" dirty="0" err="1">
                <a:solidFill>
                  <a:schemeClr val="accent4">
                    <a:lumMod val="75000"/>
                  </a:schemeClr>
                </a:solidFill>
              </a:rPr>
              <a:t>ra</a:t>
            </a:r>
            <a:r>
              <a:rPr lang="en-US" sz="2000" b="1" i="1" dirty="0">
                <a:solidFill>
                  <a:schemeClr val="accent4">
                    <a:lumMod val="75000"/>
                  </a:schemeClr>
                </a:solidFill>
              </a:rPr>
              <a:t> </a:t>
            </a:r>
            <a:r>
              <a:rPr lang="en-US" sz="2000" b="1" i="1" dirty="0" err="1">
                <a:solidFill>
                  <a:schemeClr val="accent4">
                    <a:lumMod val="75000"/>
                  </a:schemeClr>
                </a:solidFill>
              </a:rPr>
              <a:t>bạo</a:t>
            </a:r>
            <a:r>
              <a:rPr lang="en-US" sz="2000" b="1" i="1" dirty="0">
                <a:solidFill>
                  <a:schemeClr val="accent4">
                    <a:lumMod val="75000"/>
                  </a:schemeClr>
                </a:solidFill>
              </a:rPr>
              <a:t> </a:t>
            </a:r>
            <a:r>
              <a:rPr lang="en-US" sz="2000" b="1" i="1" dirty="0" err="1">
                <a:solidFill>
                  <a:schemeClr val="accent4">
                    <a:lumMod val="75000"/>
                  </a:schemeClr>
                </a:solidFill>
              </a:rPr>
              <a:t>lực</a:t>
            </a:r>
            <a:r>
              <a:rPr lang="en-US" sz="2000" b="1" i="1" dirty="0">
                <a:solidFill>
                  <a:schemeClr val="accent4">
                    <a:lumMod val="75000"/>
                  </a:schemeClr>
                </a:solidFill>
              </a:rPr>
              <a:t> </a:t>
            </a:r>
            <a:r>
              <a:rPr lang="en-US" sz="2000" b="1" i="1" dirty="0" err="1">
                <a:solidFill>
                  <a:schemeClr val="accent4">
                    <a:lumMod val="75000"/>
                  </a:schemeClr>
                </a:solidFill>
              </a:rPr>
              <a:t>sẽ</a:t>
            </a:r>
            <a:r>
              <a:rPr lang="en-US" sz="2000" b="1" i="1" dirty="0">
                <a:solidFill>
                  <a:schemeClr val="accent4">
                    <a:lumMod val="75000"/>
                  </a:schemeClr>
                </a:solidFill>
              </a:rPr>
              <a:t> </a:t>
            </a:r>
            <a:r>
              <a:rPr lang="en-US" sz="2000" b="1" i="1" dirty="0" err="1">
                <a:solidFill>
                  <a:schemeClr val="accent4">
                    <a:lumMod val="75000"/>
                  </a:schemeClr>
                </a:solidFill>
              </a:rPr>
              <a:t>như</a:t>
            </a:r>
            <a:r>
              <a:rPr lang="en-US" sz="2000" b="1" i="1" dirty="0">
                <a:solidFill>
                  <a:schemeClr val="accent4">
                    <a:lumMod val="75000"/>
                  </a:schemeClr>
                </a:solidFill>
              </a:rPr>
              <a:t> </a:t>
            </a:r>
            <a:r>
              <a:rPr lang="en-US" sz="2000" b="1" i="1" dirty="0" err="1">
                <a:solidFill>
                  <a:schemeClr val="accent4">
                    <a:lumMod val="75000"/>
                  </a:schemeClr>
                </a:solidFill>
              </a:rPr>
              <a:t>thế</a:t>
            </a:r>
            <a:r>
              <a:rPr lang="en-US" sz="2000" b="1" i="1" dirty="0">
                <a:solidFill>
                  <a:schemeClr val="accent4">
                    <a:lumMod val="75000"/>
                  </a:schemeClr>
                </a:solidFill>
              </a:rPr>
              <a:t> </a:t>
            </a:r>
            <a:r>
              <a:rPr lang="en-US" sz="2000" b="1" i="1" dirty="0" err="1">
                <a:solidFill>
                  <a:schemeClr val="accent4">
                    <a:lumMod val="75000"/>
                  </a:schemeClr>
                </a:solidFill>
              </a:rPr>
              <a:t>nào</a:t>
            </a:r>
            <a:r>
              <a:rPr lang="en-US" sz="2000" b="1" dirty="0">
                <a:solidFill>
                  <a:schemeClr val="accent4">
                    <a:lumMod val="75000"/>
                  </a:schemeClr>
                </a:solidFill>
              </a:rPr>
              <a:t>? </a:t>
            </a:r>
            <a:r>
              <a:rPr lang="en-US" sz="2000" b="1" dirty="0" err="1">
                <a:solidFill>
                  <a:schemeClr val="accent4">
                    <a:lumMod val="75000"/>
                  </a:schemeClr>
                </a:solidFill>
              </a:rPr>
              <a:t>Chúng</a:t>
            </a:r>
            <a:r>
              <a:rPr lang="en-US" sz="2000" b="1" dirty="0">
                <a:solidFill>
                  <a:schemeClr val="accent4">
                    <a:lumMod val="75000"/>
                  </a:schemeClr>
                </a:solidFill>
              </a:rPr>
              <a:t> ta </a:t>
            </a:r>
            <a:r>
              <a:rPr lang="en-US" sz="2000" b="1" dirty="0" err="1">
                <a:solidFill>
                  <a:schemeClr val="accent4">
                    <a:lumMod val="75000"/>
                  </a:schemeClr>
                </a:solidFill>
              </a:rPr>
              <a:t>thường</a:t>
            </a:r>
            <a:r>
              <a:rPr lang="en-US" sz="2000" b="1" dirty="0">
                <a:solidFill>
                  <a:schemeClr val="accent4">
                    <a:lumMod val="75000"/>
                  </a:schemeClr>
                </a:solidFill>
              </a:rPr>
              <a:t> </a:t>
            </a:r>
            <a:r>
              <a:rPr lang="en-US" sz="2000" b="1" dirty="0" err="1">
                <a:solidFill>
                  <a:schemeClr val="accent4">
                    <a:lumMod val="75000"/>
                  </a:schemeClr>
                </a:solidFill>
              </a:rPr>
              <a:t>sẽ</a:t>
            </a:r>
            <a:r>
              <a:rPr lang="en-US" sz="2000" b="1" dirty="0">
                <a:solidFill>
                  <a:schemeClr val="accent4">
                    <a:lumMod val="75000"/>
                  </a:schemeClr>
                </a:solidFill>
              </a:rPr>
              <a:t> </a:t>
            </a:r>
            <a:r>
              <a:rPr lang="en-US" sz="2000" b="1" dirty="0" err="1">
                <a:solidFill>
                  <a:schemeClr val="accent4">
                    <a:lumMod val="75000"/>
                  </a:schemeClr>
                </a:solidFill>
              </a:rPr>
              <a:t>có</a:t>
            </a:r>
            <a:r>
              <a:rPr lang="en-US" sz="2000" b="1" dirty="0">
                <a:solidFill>
                  <a:schemeClr val="accent4">
                    <a:lumMod val="75000"/>
                  </a:schemeClr>
                </a:solidFill>
              </a:rPr>
              <a:t> </a:t>
            </a:r>
            <a:r>
              <a:rPr lang="en-US" sz="2000" b="1" dirty="0" err="1">
                <a:solidFill>
                  <a:schemeClr val="accent4">
                    <a:lumMod val="75000"/>
                  </a:schemeClr>
                </a:solidFill>
              </a:rPr>
              <a:t>hai</a:t>
            </a:r>
            <a:r>
              <a:rPr lang="en-US" sz="2000" b="1" dirty="0">
                <a:solidFill>
                  <a:schemeClr val="accent4">
                    <a:lumMod val="75000"/>
                  </a:schemeClr>
                </a:solidFill>
              </a:rPr>
              <a:t> </a:t>
            </a:r>
            <a:r>
              <a:rPr lang="en-US" sz="2000" b="1" dirty="0" err="1">
                <a:solidFill>
                  <a:schemeClr val="accent4">
                    <a:lumMod val="75000"/>
                  </a:schemeClr>
                </a:solidFill>
              </a:rPr>
              <a:t>xu</a:t>
            </a:r>
            <a:r>
              <a:rPr lang="en-US" sz="2000" b="1" dirty="0">
                <a:solidFill>
                  <a:schemeClr val="accent4">
                    <a:lumMod val="75000"/>
                  </a:schemeClr>
                </a:solidFill>
              </a:rPr>
              <a:t> </a:t>
            </a:r>
            <a:r>
              <a:rPr lang="en-US" sz="2000" b="1" dirty="0" err="1">
                <a:solidFill>
                  <a:schemeClr val="accent4">
                    <a:lumMod val="75000"/>
                  </a:schemeClr>
                </a:solidFill>
              </a:rPr>
              <a:t>hướng</a:t>
            </a:r>
            <a:r>
              <a:rPr lang="en-US" sz="2000" b="1" dirty="0">
                <a:solidFill>
                  <a:schemeClr val="accent4">
                    <a:lumMod val="75000"/>
                  </a:schemeClr>
                </a:solidFill>
              </a:rPr>
              <a:t> </a:t>
            </a:r>
            <a:r>
              <a:rPr lang="en-US" sz="2000" b="1" dirty="0" err="1">
                <a:solidFill>
                  <a:schemeClr val="accent4">
                    <a:lumMod val="75000"/>
                  </a:schemeClr>
                </a:solidFill>
              </a:rPr>
              <a:t>chính</a:t>
            </a:r>
            <a:r>
              <a:rPr lang="en-US" sz="2000" b="1" dirty="0">
                <a:solidFill>
                  <a:schemeClr val="accent4">
                    <a:lumMod val="75000"/>
                  </a:schemeClr>
                </a:solidFill>
              </a:rPr>
              <a:t>: </a:t>
            </a:r>
            <a:r>
              <a:rPr lang="en-US" sz="2000" b="1" i="1" dirty="0" err="1">
                <a:solidFill>
                  <a:schemeClr val="accent4">
                    <a:lumMod val="75000"/>
                  </a:schemeClr>
                </a:solidFill>
              </a:rPr>
              <a:t>Buồn</a:t>
            </a:r>
            <a:r>
              <a:rPr lang="en-US" sz="2000" b="1" i="1" dirty="0">
                <a:solidFill>
                  <a:schemeClr val="accent4">
                    <a:lumMod val="75000"/>
                  </a:schemeClr>
                </a:solidFill>
              </a:rPr>
              <a:t> </a:t>
            </a:r>
            <a:r>
              <a:rPr lang="en-US" sz="2000" b="1" i="1" dirty="0" err="1">
                <a:solidFill>
                  <a:schemeClr val="accent4">
                    <a:lumMod val="75000"/>
                  </a:schemeClr>
                </a:solidFill>
              </a:rPr>
              <a:t>bã</a:t>
            </a:r>
            <a:r>
              <a:rPr lang="en-US" sz="2000" b="1" i="1" dirty="0">
                <a:solidFill>
                  <a:schemeClr val="accent4">
                    <a:lumMod val="75000"/>
                  </a:schemeClr>
                </a:solidFill>
              </a:rPr>
              <a:t>, </a:t>
            </a:r>
            <a:r>
              <a:rPr lang="en-US" sz="2000" b="1" i="1" dirty="0" err="1">
                <a:solidFill>
                  <a:schemeClr val="accent4">
                    <a:lumMod val="75000"/>
                  </a:schemeClr>
                </a:solidFill>
              </a:rPr>
              <a:t>tổn</a:t>
            </a:r>
            <a:r>
              <a:rPr lang="en-US" sz="2000" b="1" i="1" dirty="0">
                <a:solidFill>
                  <a:schemeClr val="accent4">
                    <a:lumMod val="75000"/>
                  </a:schemeClr>
                </a:solidFill>
              </a:rPr>
              <a:t> </a:t>
            </a:r>
            <a:r>
              <a:rPr lang="en-US" sz="2000" b="1" i="1" dirty="0" err="1">
                <a:solidFill>
                  <a:schemeClr val="accent4">
                    <a:lumMod val="75000"/>
                  </a:schemeClr>
                </a:solidFill>
              </a:rPr>
              <a:t>thương</a:t>
            </a:r>
            <a:r>
              <a:rPr lang="en-US" sz="2000" b="1" i="1" dirty="0">
                <a:solidFill>
                  <a:schemeClr val="accent4">
                    <a:lumMod val="75000"/>
                  </a:schemeClr>
                </a:solidFill>
              </a:rPr>
              <a:t> </a:t>
            </a:r>
            <a:r>
              <a:rPr lang="en-US" sz="2000" b="1" dirty="0" err="1">
                <a:solidFill>
                  <a:schemeClr val="accent4">
                    <a:lumMod val="75000"/>
                  </a:schemeClr>
                </a:solidFill>
              </a:rPr>
              <a:t>hoặc</a:t>
            </a:r>
            <a:r>
              <a:rPr lang="en-US" sz="2000" b="1" dirty="0">
                <a:solidFill>
                  <a:schemeClr val="accent4">
                    <a:lumMod val="75000"/>
                  </a:schemeClr>
                </a:solidFill>
              </a:rPr>
              <a:t> </a:t>
            </a:r>
            <a:r>
              <a:rPr lang="en-US" sz="2000" b="1" i="1" dirty="0" err="1">
                <a:solidFill>
                  <a:schemeClr val="accent4">
                    <a:lumMod val="75000"/>
                  </a:schemeClr>
                </a:solidFill>
              </a:rPr>
              <a:t>tìm</a:t>
            </a:r>
            <a:r>
              <a:rPr lang="en-US" sz="2000" b="1" i="1" dirty="0">
                <a:solidFill>
                  <a:schemeClr val="accent4">
                    <a:lumMod val="75000"/>
                  </a:schemeClr>
                </a:solidFill>
              </a:rPr>
              <a:t> </a:t>
            </a:r>
            <a:r>
              <a:rPr lang="en-US" sz="2000" b="1" i="1" dirty="0" err="1">
                <a:solidFill>
                  <a:schemeClr val="accent4">
                    <a:lumMod val="75000"/>
                  </a:schemeClr>
                </a:solidFill>
              </a:rPr>
              <a:t>cách</a:t>
            </a:r>
            <a:r>
              <a:rPr lang="en-US" sz="2000" b="1" i="1" dirty="0">
                <a:solidFill>
                  <a:schemeClr val="accent4">
                    <a:lumMod val="75000"/>
                  </a:schemeClr>
                </a:solidFill>
              </a:rPr>
              <a:t> </a:t>
            </a:r>
            <a:r>
              <a:rPr lang="en-US" sz="2000" b="1" i="1" dirty="0" err="1">
                <a:solidFill>
                  <a:schemeClr val="accent4">
                    <a:lumMod val="75000"/>
                  </a:schemeClr>
                </a:solidFill>
              </a:rPr>
              <a:t>trả</a:t>
            </a:r>
            <a:r>
              <a:rPr lang="en-US" sz="2000" b="1" i="1" dirty="0">
                <a:solidFill>
                  <a:schemeClr val="accent4">
                    <a:lumMod val="75000"/>
                  </a:schemeClr>
                </a:solidFill>
              </a:rPr>
              <a:t> </a:t>
            </a:r>
            <a:r>
              <a:rPr lang="en-US" sz="2000" b="1" i="1" dirty="0" err="1">
                <a:solidFill>
                  <a:schemeClr val="accent4">
                    <a:lumMod val="75000"/>
                  </a:schemeClr>
                </a:solidFill>
              </a:rPr>
              <a:t>thù</a:t>
            </a:r>
            <a:r>
              <a:rPr lang="en-US" sz="2000" b="1" i="1" dirty="0">
                <a:solidFill>
                  <a:schemeClr val="accent4">
                    <a:lumMod val="75000"/>
                  </a:schemeClr>
                </a:solidFill>
              </a:rPr>
              <a:t>, </a:t>
            </a:r>
            <a:r>
              <a:rPr lang="en-US" sz="2000" b="1" i="1" dirty="0" err="1">
                <a:solidFill>
                  <a:schemeClr val="accent4">
                    <a:lumMod val="75000"/>
                  </a:schemeClr>
                </a:solidFill>
              </a:rPr>
              <a:t>trả</a:t>
            </a:r>
            <a:r>
              <a:rPr lang="en-US" sz="2000" b="1" i="1" dirty="0">
                <a:solidFill>
                  <a:schemeClr val="accent4">
                    <a:lumMod val="75000"/>
                  </a:schemeClr>
                </a:solidFill>
              </a:rPr>
              <a:t> </a:t>
            </a:r>
            <a:r>
              <a:rPr lang="en-US" sz="2000" b="1" i="1" dirty="0" err="1">
                <a:solidFill>
                  <a:schemeClr val="accent4">
                    <a:lumMod val="75000"/>
                  </a:schemeClr>
                </a:solidFill>
              </a:rPr>
              <a:t>đũa</a:t>
            </a:r>
            <a:r>
              <a:rPr lang="en-US" sz="2000" b="1" i="1" dirty="0">
                <a:solidFill>
                  <a:schemeClr val="accent4">
                    <a:lumMod val="75000"/>
                  </a:schemeClr>
                </a:solidFill>
              </a:rPr>
              <a:t> </a:t>
            </a:r>
            <a:r>
              <a:rPr lang="en-US" sz="2000" b="1" i="1" dirty="0" err="1">
                <a:solidFill>
                  <a:schemeClr val="accent4">
                    <a:lumMod val="75000"/>
                  </a:schemeClr>
                </a:solidFill>
              </a:rPr>
              <a:t>lại</a:t>
            </a:r>
            <a:r>
              <a:rPr lang="en-US" sz="2000" b="1" i="1" dirty="0">
                <a:solidFill>
                  <a:schemeClr val="accent4">
                    <a:lumMod val="75000"/>
                  </a:schemeClr>
                </a:solidFill>
              </a:rPr>
              <a:t> </a:t>
            </a:r>
            <a:r>
              <a:rPr lang="en-US" sz="2000" b="1" i="1" dirty="0" err="1">
                <a:solidFill>
                  <a:schemeClr val="accent4">
                    <a:lumMod val="75000"/>
                  </a:schemeClr>
                </a:solidFill>
              </a:rPr>
              <a:t>kẻ</a:t>
            </a:r>
            <a:r>
              <a:rPr lang="en-US" sz="2000" b="1" i="1" dirty="0">
                <a:solidFill>
                  <a:schemeClr val="accent4">
                    <a:lumMod val="75000"/>
                  </a:schemeClr>
                </a:solidFill>
              </a:rPr>
              <a:t> </a:t>
            </a:r>
            <a:r>
              <a:rPr lang="en-US" sz="2000" b="1" i="1" dirty="0" err="1">
                <a:solidFill>
                  <a:schemeClr val="accent4">
                    <a:lumMod val="75000"/>
                  </a:schemeClr>
                </a:solidFill>
              </a:rPr>
              <a:t>bạo</a:t>
            </a:r>
            <a:r>
              <a:rPr lang="en-US" sz="2000" b="1" i="1" dirty="0">
                <a:solidFill>
                  <a:schemeClr val="accent4">
                    <a:lumMod val="75000"/>
                  </a:schemeClr>
                </a:solidFill>
              </a:rPr>
              <a:t> </a:t>
            </a:r>
            <a:r>
              <a:rPr lang="en-US" sz="2000" b="1" i="1" dirty="0" err="1">
                <a:solidFill>
                  <a:schemeClr val="accent4">
                    <a:lumMod val="75000"/>
                  </a:schemeClr>
                </a:solidFill>
              </a:rPr>
              <a:t>lực</a:t>
            </a:r>
            <a:r>
              <a:rPr lang="en-US" sz="2000" b="1" dirty="0">
                <a:solidFill>
                  <a:schemeClr val="accent4">
                    <a:lumMod val="75000"/>
                  </a:schemeClr>
                </a:solidFill>
              </a:rPr>
              <a:t>? </a:t>
            </a:r>
            <a:r>
              <a:rPr lang="en-US" sz="2000" b="1" dirty="0" err="1">
                <a:solidFill>
                  <a:schemeClr val="accent4">
                    <a:lumMod val="75000"/>
                  </a:schemeClr>
                </a:solidFill>
              </a:rPr>
              <a:t>Có</a:t>
            </a:r>
            <a:r>
              <a:rPr lang="en-US" sz="2000" b="1" dirty="0">
                <a:solidFill>
                  <a:schemeClr val="accent4">
                    <a:lumMod val="75000"/>
                  </a:schemeClr>
                </a:solidFill>
              </a:rPr>
              <a:t> </a:t>
            </a:r>
            <a:r>
              <a:rPr lang="en-US" sz="2000" b="1" dirty="0" err="1">
                <a:solidFill>
                  <a:schemeClr val="accent4">
                    <a:lumMod val="75000"/>
                  </a:schemeClr>
                </a:solidFill>
              </a:rPr>
              <a:t>bạn</a:t>
            </a:r>
            <a:r>
              <a:rPr lang="en-US" sz="2000" b="1" dirty="0">
                <a:solidFill>
                  <a:schemeClr val="accent4">
                    <a:lumMod val="75000"/>
                  </a:schemeClr>
                </a:solidFill>
              </a:rPr>
              <a:t> </a:t>
            </a:r>
            <a:r>
              <a:rPr lang="en-US" sz="2000" b="1" dirty="0" err="1">
                <a:solidFill>
                  <a:schemeClr val="accent4">
                    <a:lumMod val="75000"/>
                  </a:schemeClr>
                </a:solidFill>
              </a:rPr>
              <a:t>sẽ</a:t>
            </a:r>
            <a:r>
              <a:rPr lang="en-US" sz="2000" b="1" dirty="0">
                <a:solidFill>
                  <a:schemeClr val="accent4">
                    <a:lumMod val="75000"/>
                  </a:schemeClr>
                </a:solidFill>
              </a:rPr>
              <a:t> </a:t>
            </a:r>
            <a:r>
              <a:rPr lang="en-US" sz="2000" b="1" dirty="0" err="1">
                <a:solidFill>
                  <a:schemeClr val="accent4">
                    <a:lumMod val="75000"/>
                  </a:schemeClr>
                </a:solidFill>
              </a:rPr>
              <a:t>trở</a:t>
            </a:r>
            <a:r>
              <a:rPr lang="en-US" sz="2000" b="1" dirty="0">
                <a:solidFill>
                  <a:schemeClr val="accent4">
                    <a:lumMod val="75000"/>
                  </a:schemeClr>
                </a:solidFill>
              </a:rPr>
              <a:t> </a:t>
            </a:r>
            <a:r>
              <a:rPr lang="en-US" sz="2000" b="1" dirty="0" err="1">
                <a:solidFill>
                  <a:schemeClr val="accent4">
                    <a:lumMod val="75000"/>
                  </a:schemeClr>
                </a:solidFill>
              </a:rPr>
              <a:t>nên</a:t>
            </a:r>
            <a:r>
              <a:rPr lang="en-US" sz="2000" b="1" dirty="0">
                <a:solidFill>
                  <a:schemeClr val="accent4">
                    <a:lumMod val="75000"/>
                  </a:schemeClr>
                </a:solidFill>
              </a:rPr>
              <a:t> </a:t>
            </a:r>
            <a:r>
              <a:rPr lang="en-US" sz="2000" b="1" dirty="0" err="1">
                <a:solidFill>
                  <a:schemeClr val="accent4">
                    <a:lumMod val="75000"/>
                  </a:schemeClr>
                </a:solidFill>
              </a:rPr>
              <a:t>trầm</a:t>
            </a:r>
            <a:r>
              <a:rPr lang="en-US" sz="2000" b="1" dirty="0">
                <a:solidFill>
                  <a:schemeClr val="accent4">
                    <a:lumMod val="75000"/>
                  </a:schemeClr>
                </a:solidFill>
              </a:rPr>
              <a:t> </a:t>
            </a:r>
            <a:r>
              <a:rPr lang="en-US" sz="2000" b="1" dirty="0" err="1">
                <a:solidFill>
                  <a:schemeClr val="accent4">
                    <a:lumMod val="75000"/>
                  </a:schemeClr>
                </a:solidFill>
              </a:rPr>
              <a:t>cảm</a:t>
            </a:r>
            <a:r>
              <a:rPr lang="en-US" sz="2000" b="1" dirty="0">
                <a:solidFill>
                  <a:schemeClr val="accent4">
                    <a:lumMod val="75000"/>
                  </a:schemeClr>
                </a:solidFill>
              </a:rPr>
              <a:t>, </a:t>
            </a:r>
            <a:r>
              <a:rPr lang="en-US" sz="2000" b="1" dirty="0" err="1">
                <a:solidFill>
                  <a:schemeClr val="accent4">
                    <a:lumMod val="75000"/>
                  </a:schemeClr>
                </a:solidFill>
              </a:rPr>
              <a:t>tự</a:t>
            </a:r>
            <a:r>
              <a:rPr lang="en-US" sz="2000" b="1" dirty="0">
                <a:solidFill>
                  <a:schemeClr val="accent4">
                    <a:lumMod val="75000"/>
                  </a:schemeClr>
                </a:solidFill>
              </a:rPr>
              <a:t> </a:t>
            </a:r>
            <a:r>
              <a:rPr lang="en-US" sz="2000" b="1" dirty="0" err="1">
                <a:solidFill>
                  <a:schemeClr val="accent4">
                    <a:lumMod val="75000"/>
                  </a:schemeClr>
                </a:solidFill>
              </a:rPr>
              <a:t>ti</a:t>
            </a:r>
            <a:r>
              <a:rPr lang="en-US" sz="2000" b="1" dirty="0">
                <a:solidFill>
                  <a:schemeClr val="accent4">
                    <a:lumMod val="75000"/>
                  </a:schemeClr>
                </a:solidFill>
              </a:rPr>
              <a:t>, </a:t>
            </a:r>
            <a:r>
              <a:rPr lang="en-US" sz="2000" b="1" dirty="0" err="1">
                <a:solidFill>
                  <a:schemeClr val="accent4">
                    <a:lumMod val="75000"/>
                  </a:schemeClr>
                </a:solidFill>
              </a:rPr>
              <a:t>không</a:t>
            </a:r>
            <a:r>
              <a:rPr lang="en-US" sz="2000" b="1" dirty="0">
                <a:solidFill>
                  <a:schemeClr val="accent4">
                    <a:lumMod val="75000"/>
                  </a:schemeClr>
                </a:solidFill>
              </a:rPr>
              <a:t> </a:t>
            </a:r>
            <a:r>
              <a:rPr lang="en-US" sz="2000" b="1" dirty="0" err="1">
                <a:solidFill>
                  <a:schemeClr val="accent4">
                    <a:lumMod val="75000"/>
                  </a:schemeClr>
                </a:solidFill>
              </a:rPr>
              <a:t>còn</a:t>
            </a:r>
            <a:r>
              <a:rPr lang="en-US" sz="2000" b="1" dirty="0">
                <a:solidFill>
                  <a:schemeClr val="accent4">
                    <a:lumMod val="75000"/>
                  </a:schemeClr>
                </a:solidFill>
              </a:rPr>
              <a:t> </a:t>
            </a:r>
            <a:r>
              <a:rPr lang="en-US" sz="2000" b="1" dirty="0" err="1">
                <a:solidFill>
                  <a:schemeClr val="accent4">
                    <a:lumMod val="75000"/>
                  </a:schemeClr>
                </a:solidFill>
              </a:rPr>
              <a:t>năng</a:t>
            </a:r>
            <a:r>
              <a:rPr lang="en-US" sz="2000" b="1" dirty="0">
                <a:solidFill>
                  <a:schemeClr val="accent4">
                    <a:lumMod val="75000"/>
                  </a:schemeClr>
                </a:solidFill>
              </a:rPr>
              <a:t> </a:t>
            </a:r>
            <a:r>
              <a:rPr lang="en-US" sz="2000" b="1" dirty="0" err="1">
                <a:solidFill>
                  <a:schemeClr val="accent4">
                    <a:lumMod val="75000"/>
                  </a:schemeClr>
                </a:solidFill>
              </a:rPr>
              <a:t>động</a:t>
            </a:r>
            <a:r>
              <a:rPr lang="en-US" sz="2000" b="1" dirty="0">
                <a:solidFill>
                  <a:schemeClr val="accent4">
                    <a:lumMod val="75000"/>
                  </a:schemeClr>
                </a:solidFill>
              </a:rPr>
              <a:t>, </a:t>
            </a:r>
            <a:r>
              <a:rPr lang="en-US" sz="2000" b="1" dirty="0" err="1">
                <a:solidFill>
                  <a:schemeClr val="accent4">
                    <a:lumMod val="75000"/>
                  </a:schemeClr>
                </a:solidFill>
              </a:rPr>
              <a:t>hoạt</a:t>
            </a:r>
            <a:r>
              <a:rPr lang="en-US" sz="2000" b="1" dirty="0">
                <a:solidFill>
                  <a:schemeClr val="accent4">
                    <a:lumMod val="75000"/>
                  </a:schemeClr>
                </a:solidFill>
              </a:rPr>
              <a:t> </a:t>
            </a:r>
            <a:r>
              <a:rPr lang="en-US" sz="2000" b="1" dirty="0" err="1">
                <a:solidFill>
                  <a:schemeClr val="accent4">
                    <a:lumMod val="75000"/>
                  </a:schemeClr>
                </a:solidFill>
              </a:rPr>
              <a:t>bát</a:t>
            </a:r>
            <a:r>
              <a:rPr lang="en-US" sz="2000" b="1" dirty="0">
                <a:solidFill>
                  <a:schemeClr val="accent4">
                    <a:lumMod val="75000"/>
                  </a:schemeClr>
                </a:solidFill>
              </a:rPr>
              <a:t> </a:t>
            </a:r>
            <a:r>
              <a:rPr lang="en-US" sz="2000" b="1" dirty="0" err="1">
                <a:solidFill>
                  <a:schemeClr val="accent4">
                    <a:lumMod val="75000"/>
                  </a:schemeClr>
                </a:solidFill>
              </a:rPr>
              <a:t>như</a:t>
            </a:r>
            <a:r>
              <a:rPr lang="en-US" sz="2000" b="1" dirty="0">
                <a:solidFill>
                  <a:schemeClr val="accent4">
                    <a:lumMod val="75000"/>
                  </a:schemeClr>
                </a:solidFill>
              </a:rPr>
              <a:t> </a:t>
            </a:r>
            <a:r>
              <a:rPr lang="en-US" sz="2000" b="1" dirty="0" err="1">
                <a:solidFill>
                  <a:schemeClr val="accent4">
                    <a:lumMod val="75000"/>
                  </a:schemeClr>
                </a:solidFill>
              </a:rPr>
              <a:t>trước</a:t>
            </a:r>
            <a:r>
              <a:rPr lang="en-US" sz="2000" b="1" dirty="0">
                <a:solidFill>
                  <a:schemeClr val="accent4">
                    <a:lumMod val="75000"/>
                  </a:schemeClr>
                </a:solidFill>
              </a:rPr>
              <a:t> </a:t>
            </a:r>
            <a:r>
              <a:rPr lang="en-US" sz="2000" b="1" dirty="0" err="1">
                <a:solidFill>
                  <a:schemeClr val="accent4">
                    <a:lumMod val="75000"/>
                  </a:schemeClr>
                </a:solidFill>
              </a:rPr>
              <a:t>nữa</a:t>
            </a:r>
            <a:r>
              <a:rPr lang="en-US" sz="2000" b="1" dirty="0">
                <a:solidFill>
                  <a:schemeClr val="accent4">
                    <a:lumMod val="75000"/>
                  </a:schemeClr>
                </a:solidFill>
              </a:rPr>
              <a:t> </a:t>
            </a:r>
            <a:r>
              <a:rPr lang="en-US" sz="2000" b="1" dirty="0" err="1">
                <a:solidFill>
                  <a:schemeClr val="accent4">
                    <a:lumMod val="75000"/>
                  </a:schemeClr>
                </a:solidFill>
              </a:rPr>
              <a:t>vì</a:t>
            </a:r>
            <a:r>
              <a:rPr lang="en-US" sz="2000" b="1" dirty="0">
                <a:solidFill>
                  <a:schemeClr val="accent4">
                    <a:lumMod val="75000"/>
                  </a:schemeClr>
                </a:solidFill>
              </a:rPr>
              <a:t> </a:t>
            </a:r>
            <a:r>
              <a:rPr lang="en-US" sz="2000" b="1" dirty="0" err="1">
                <a:solidFill>
                  <a:schemeClr val="accent4">
                    <a:lumMod val="75000"/>
                  </a:schemeClr>
                </a:solidFill>
              </a:rPr>
              <a:t>bạn</a:t>
            </a:r>
            <a:r>
              <a:rPr lang="en-US" sz="2000" b="1" dirty="0">
                <a:solidFill>
                  <a:schemeClr val="accent4">
                    <a:lumMod val="75000"/>
                  </a:schemeClr>
                </a:solidFill>
              </a:rPr>
              <a:t> </a:t>
            </a:r>
            <a:r>
              <a:rPr lang="en-US" sz="2000" b="1" dirty="0" err="1">
                <a:solidFill>
                  <a:schemeClr val="accent4">
                    <a:lumMod val="75000"/>
                  </a:schemeClr>
                </a:solidFill>
              </a:rPr>
              <a:t>đã</a:t>
            </a:r>
            <a:r>
              <a:rPr lang="en-US" sz="2000" b="1" dirty="0">
                <a:solidFill>
                  <a:schemeClr val="accent4">
                    <a:lumMod val="75000"/>
                  </a:schemeClr>
                </a:solidFill>
              </a:rPr>
              <a:t> </a:t>
            </a:r>
            <a:r>
              <a:rPr lang="en-US" sz="2000" b="1" dirty="0" err="1">
                <a:solidFill>
                  <a:schemeClr val="accent4">
                    <a:lumMod val="75000"/>
                  </a:schemeClr>
                </a:solidFill>
              </a:rPr>
              <a:t>cảm</a:t>
            </a:r>
            <a:r>
              <a:rPr lang="en-US" sz="2000" b="1" dirty="0">
                <a:solidFill>
                  <a:schemeClr val="accent4">
                    <a:lumMod val="75000"/>
                  </a:schemeClr>
                </a:solidFill>
              </a:rPr>
              <a:t> </a:t>
            </a:r>
            <a:r>
              <a:rPr lang="en-US" sz="2000" b="1" dirty="0" err="1">
                <a:solidFill>
                  <a:schemeClr val="accent4">
                    <a:lumMod val="75000"/>
                  </a:schemeClr>
                </a:solidFill>
              </a:rPr>
              <a:t>thấy</a:t>
            </a:r>
            <a:r>
              <a:rPr lang="en-US" sz="2000" b="1" dirty="0">
                <a:solidFill>
                  <a:schemeClr val="accent4">
                    <a:lumMod val="75000"/>
                  </a:schemeClr>
                </a:solidFill>
              </a:rPr>
              <a:t> </a:t>
            </a:r>
            <a:r>
              <a:rPr lang="en-US" sz="2000" b="1" dirty="0" err="1">
                <a:solidFill>
                  <a:schemeClr val="accent4">
                    <a:lumMod val="75000"/>
                  </a:schemeClr>
                </a:solidFill>
              </a:rPr>
              <a:t>tổn</a:t>
            </a:r>
            <a:r>
              <a:rPr lang="en-US" sz="2000" b="1" dirty="0">
                <a:solidFill>
                  <a:schemeClr val="accent4">
                    <a:lumMod val="75000"/>
                  </a:schemeClr>
                </a:solidFill>
              </a:rPr>
              <a:t> </a:t>
            </a:r>
            <a:r>
              <a:rPr lang="en-US" sz="2000" b="1" dirty="0" err="1">
                <a:solidFill>
                  <a:schemeClr val="accent4">
                    <a:lumMod val="75000"/>
                  </a:schemeClr>
                </a:solidFill>
              </a:rPr>
              <a:t>thương</a:t>
            </a:r>
            <a:r>
              <a:rPr lang="en-US" sz="2000" b="1" dirty="0">
                <a:solidFill>
                  <a:schemeClr val="accent4">
                    <a:lumMod val="75000"/>
                  </a:schemeClr>
                </a:solidFill>
              </a:rPr>
              <a:t>, </a:t>
            </a:r>
            <a:r>
              <a:rPr lang="en-US" sz="2000" b="1" dirty="0" err="1">
                <a:solidFill>
                  <a:schemeClr val="accent4">
                    <a:lumMod val="75000"/>
                  </a:schemeClr>
                </a:solidFill>
              </a:rPr>
              <a:t>mất</a:t>
            </a:r>
            <a:r>
              <a:rPr lang="en-US" sz="2000" b="1" dirty="0">
                <a:solidFill>
                  <a:schemeClr val="accent4">
                    <a:lumMod val="75000"/>
                  </a:schemeClr>
                </a:solidFill>
              </a:rPr>
              <a:t> </a:t>
            </a:r>
            <a:r>
              <a:rPr lang="en-US" sz="2000" b="1" dirty="0" err="1">
                <a:solidFill>
                  <a:schemeClr val="accent4">
                    <a:lumMod val="75000"/>
                  </a:schemeClr>
                </a:solidFill>
              </a:rPr>
              <a:t>mặt</a:t>
            </a:r>
            <a:r>
              <a:rPr lang="en-US" sz="2000" b="1" dirty="0">
                <a:solidFill>
                  <a:schemeClr val="accent4">
                    <a:lumMod val="75000"/>
                  </a:schemeClr>
                </a:solidFill>
              </a:rPr>
              <a:t>, </a:t>
            </a:r>
            <a:r>
              <a:rPr lang="en-US" sz="2000" b="1" dirty="0" err="1">
                <a:solidFill>
                  <a:schemeClr val="accent4">
                    <a:lumMod val="75000"/>
                  </a:schemeClr>
                </a:solidFill>
              </a:rPr>
              <a:t>ám</a:t>
            </a:r>
            <a:r>
              <a:rPr lang="en-US" sz="2000" b="1" dirty="0">
                <a:solidFill>
                  <a:schemeClr val="accent4">
                    <a:lumMod val="75000"/>
                  </a:schemeClr>
                </a:solidFill>
              </a:rPr>
              <a:t> </a:t>
            </a:r>
            <a:r>
              <a:rPr lang="en-US" sz="2000" b="1" dirty="0" err="1">
                <a:solidFill>
                  <a:schemeClr val="accent4">
                    <a:lumMod val="75000"/>
                  </a:schemeClr>
                </a:solidFill>
              </a:rPr>
              <a:t>ảnh</a:t>
            </a:r>
            <a:r>
              <a:rPr lang="en-US" sz="2000" b="1" dirty="0">
                <a:solidFill>
                  <a:schemeClr val="accent4">
                    <a:lumMod val="75000"/>
                  </a:schemeClr>
                </a:solidFill>
              </a:rPr>
              <a:t>,… </a:t>
            </a:r>
            <a:r>
              <a:rPr lang="en-US" sz="2000" b="1" dirty="0" err="1">
                <a:solidFill>
                  <a:schemeClr val="accent4">
                    <a:lumMod val="75000"/>
                  </a:schemeClr>
                </a:solidFill>
              </a:rPr>
              <a:t>Có</a:t>
            </a:r>
            <a:r>
              <a:rPr lang="en-US" sz="2000" b="1" dirty="0">
                <a:solidFill>
                  <a:schemeClr val="accent4">
                    <a:lumMod val="75000"/>
                  </a:schemeClr>
                </a:solidFill>
              </a:rPr>
              <a:t> </a:t>
            </a:r>
            <a:r>
              <a:rPr lang="en-US" sz="2000" b="1" dirty="0" err="1">
                <a:solidFill>
                  <a:schemeClr val="accent4">
                    <a:lumMod val="75000"/>
                  </a:schemeClr>
                </a:solidFill>
              </a:rPr>
              <a:t>bạn</a:t>
            </a:r>
            <a:r>
              <a:rPr lang="en-US" sz="2000" b="1" dirty="0">
                <a:solidFill>
                  <a:schemeClr val="accent4">
                    <a:lumMod val="75000"/>
                  </a:schemeClr>
                </a:solidFill>
              </a:rPr>
              <a:t> </a:t>
            </a:r>
            <a:r>
              <a:rPr lang="en-US" sz="2000" b="1" dirty="0" err="1">
                <a:solidFill>
                  <a:schemeClr val="accent4">
                    <a:lumMod val="75000"/>
                  </a:schemeClr>
                </a:solidFill>
              </a:rPr>
              <a:t>thì</a:t>
            </a:r>
            <a:r>
              <a:rPr lang="en-US" sz="2000" b="1" dirty="0">
                <a:solidFill>
                  <a:schemeClr val="accent4">
                    <a:lumMod val="75000"/>
                  </a:schemeClr>
                </a:solidFill>
              </a:rPr>
              <a:t> </a:t>
            </a:r>
            <a:r>
              <a:rPr lang="en-US" sz="2000" b="1" dirty="0" err="1">
                <a:solidFill>
                  <a:schemeClr val="accent4">
                    <a:lumMod val="75000"/>
                  </a:schemeClr>
                </a:solidFill>
              </a:rPr>
              <a:t>sẽ</a:t>
            </a:r>
            <a:r>
              <a:rPr lang="en-US" sz="2000" b="1" dirty="0">
                <a:solidFill>
                  <a:schemeClr val="accent4">
                    <a:lumMod val="75000"/>
                  </a:schemeClr>
                </a:solidFill>
              </a:rPr>
              <a:t> </a:t>
            </a:r>
            <a:r>
              <a:rPr lang="en-US" sz="2000" b="1" dirty="0" err="1">
                <a:solidFill>
                  <a:schemeClr val="accent4">
                    <a:lumMod val="75000"/>
                  </a:schemeClr>
                </a:solidFill>
              </a:rPr>
              <a:t>nghĩ</a:t>
            </a:r>
            <a:r>
              <a:rPr lang="en-US" sz="2000" b="1" dirty="0">
                <a:solidFill>
                  <a:schemeClr val="accent4">
                    <a:lumMod val="75000"/>
                  </a:schemeClr>
                </a:solidFill>
              </a:rPr>
              <a:t> </a:t>
            </a:r>
            <a:r>
              <a:rPr lang="en-US" sz="2000" b="1" dirty="0" err="1">
                <a:solidFill>
                  <a:schemeClr val="accent4">
                    <a:lumMod val="75000"/>
                  </a:schemeClr>
                </a:solidFill>
              </a:rPr>
              <a:t>đến</a:t>
            </a:r>
            <a:r>
              <a:rPr lang="en-US" sz="2000" b="1" dirty="0">
                <a:solidFill>
                  <a:schemeClr val="accent4">
                    <a:lumMod val="75000"/>
                  </a:schemeClr>
                </a:solidFill>
              </a:rPr>
              <a:t> </a:t>
            </a:r>
            <a:r>
              <a:rPr lang="en-US" sz="2000" b="1" dirty="0" err="1">
                <a:solidFill>
                  <a:schemeClr val="accent4">
                    <a:lumMod val="75000"/>
                  </a:schemeClr>
                </a:solidFill>
              </a:rPr>
              <a:t>cách</a:t>
            </a:r>
            <a:r>
              <a:rPr lang="en-US" sz="2000" b="1" dirty="0">
                <a:solidFill>
                  <a:schemeClr val="accent4">
                    <a:lumMod val="75000"/>
                  </a:schemeClr>
                </a:solidFill>
              </a:rPr>
              <a:t> </a:t>
            </a:r>
            <a:r>
              <a:rPr lang="en-US" sz="2000" b="1" dirty="0" err="1">
                <a:solidFill>
                  <a:schemeClr val="accent4">
                    <a:lumMod val="75000"/>
                  </a:schemeClr>
                </a:solidFill>
              </a:rPr>
              <a:t>trả</a:t>
            </a:r>
            <a:r>
              <a:rPr lang="en-US" sz="2000" b="1" dirty="0">
                <a:solidFill>
                  <a:schemeClr val="accent4">
                    <a:lumMod val="75000"/>
                  </a:schemeClr>
                </a:solidFill>
              </a:rPr>
              <a:t> </a:t>
            </a:r>
            <a:r>
              <a:rPr lang="en-US" sz="2000" b="1" dirty="0" err="1">
                <a:solidFill>
                  <a:schemeClr val="accent4">
                    <a:lumMod val="75000"/>
                  </a:schemeClr>
                </a:solidFill>
              </a:rPr>
              <a:t>thù</a:t>
            </a:r>
            <a:r>
              <a:rPr lang="en-US" sz="2000" b="1" dirty="0">
                <a:solidFill>
                  <a:schemeClr val="accent4">
                    <a:lumMod val="75000"/>
                  </a:schemeClr>
                </a:solidFill>
              </a:rPr>
              <a:t>. </a:t>
            </a:r>
            <a:r>
              <a:rPr lang="en-US" sz="2000" b="1" dirty="0" err="1">
                <a:solidFill>
                  <a:schemeClr val="accent4">
                    <a:lumMod val="75000"/>
                  </a:schemeClr>
                </a:solidFill>
              </a:rPr>
              <a:t>Chúng</a:t>
            </a:r>
            <a:r>
              <a:rPr lang="en-US" sz="2000" b="1" dirty="0">
                <a:solidFill>
                  <a:schemeClr val="accent4">
                    <a:lumMod val="75000"/>
                  </a:schemeClr>
                </a:solidFill>
              </a:rPr>
              <a:t> </a:t>
            </a:r>
            <a:r>
              <a:rPr lang="en-US" sz="2000" b="1" dirty="0" err="1">
                <a:solidFill>
                  <a:schemeClr val="accent4">
                    <a:lumMod val="75000"/>
                  </a:schemeClr>
                </a:solidFill>
              </a:rPr>
              <a:t>mình</a:t>
            </a:r>
            <a:r>
              <a:rPr lang="en-US" sz="2000" b="1" dirty="0">
                <a:solidFill>
                  <a:schemeClr val="accent4">
                    <a:lumMod val="75000"/>
                  </a:schemeClr>
                </a:solidFill>
              </a:rPr>
              <a:t> </a:t>
            </a:r>
            <a:r>
              <a:rPr lang="en-US" sz="2000" b="1" dirty="0" err="1">
                <a:solidFill>
                  <a:schemeClr val="accent4">
                    <a:lumMod val="75000"/>
                  </a:schemeClr>
                </a:solidFill>
              </a:rPr>
              <a:t>không</a:t>
            </a:r>
            <a:r>
              <a:rPr lang="en-US" sz="2000" b="1" dirty="0">
                <a:solidFill>
                  <a:schemeClr val="accent4">
                    <a:lumMod val="75000"/>
                  </a:schemeClr>
                </a:solidFill>
              </a:rPr>
              <a:t> </a:t>
            </a:r>
            <a:r>
              <a:rPr lang="en-US" sz="2000" b="1" dirty="0" err="1">
                <a:solidFill>
                  <a:schemeClr val="accent4">
                    <a:lumMod val="75000"/>
                  </a:schemeClr>
                </a:solidFill>
              </a:rPr>
              <a:t>khuyên</a:t>
            </a:r>
            <a:r>
              <a:rPr lang="en-US" sz="2000" b="1" dirty="0">
                <a:solidFill>
                  <a:schemeClr val="accent4">
                    <a:lumMod val="75000"/>
                  </a:schemeClr>
                </a:solidFill>
              </a:rPr>
              <a:t> </a:t>
            </a:r>
            <a:r>
              <a:rPr lang="en-US" sz="2000" b="1" dirty="0" err="1">
                <a:solidFill>
                  <a:schemeClr val="accent4">
                    <a:lumMod val="75000"/>
                  </a:schemeClr>
                </a:solidFill>
              </a:rPr>
              <a:t>bạn</a:t>
            </a:r>
            <a:r>
              <a:rPr lang="en-US" sz="2000" b="1" dirty="0">
                <a:solidFill>
                  <a:schemeClr val="accent4">
                    <a:lumMod val="75000"/>
                  </a:schemeClr>
                </a:solidFill>
              </a:rPr>
              <a:t> </a:t>
            </a:r>
            <a:r>
              <a:rPr lang="en-US" sz="2000" b="1" dirty="0" err="1">
                <a:solidFill>
                  <a:schemeClr val="accent4">
                    <a:lumMod val="75000"/>
                  </a:schemeClr>
                </a:solidFill>
              </a:rPr>
              <a:t>như</a:t>
            </a:r>
            <a:r>
              <a:rPr lang="en-US" sz="2000" b="1" dirty="0">
                <a:solidFill>
                  <a:schemeClr val="accent4">
                    <a:lumMod val="75000"/>
                  </a:schemeClr>
                </a:solidFill>
              </a:rPr>
              <a:t> </a:t>
            </a:r>
            <a:r>
              <a:rPr lang="en-US" sz="2000" b="1" dirty="0" err="1">
                <a:solidFill>
                  <a:schemeClr val="accent4">
                    <a:lumMod val="75000"/>
                  </a:schemeClr>
                </a:solidFill>
              </a:rPr>
              <a:t>thế</a:t>
            </a:r>
            <a:r>
              <a:rPr lang="en-US" sz="2000" b="1" dirty="0">
                <a:solidFill>
                  <a:schemeClr val="accent4">
                    <a:lumMod val="75000"/>
                  </a:schemeClr>
                </a:solidFill>
              </a:rPr>
              <a:t>, </a:t>
            </a:r>
            <a:r>
              <a:rPr lang="en-US" sz="2000" b="1" dirty="0" err="1">
                <a:solidFill>
                  <a:schemeClr val="accent4">
                    <a:lumMod val="75000"/>
                  </a:schemeClr>
                </a:solidFill>
              </a:rPr>
              <a:t>trả</a:t>
            </a:r>
            <a:r>
              <a:rPr lang="en-US" sz="2000" b="1" dirty="0">
                <a:solidFill>
                  <a:schemeClr val="accent4">
                    <a:lumMod val="75000"/>
                  </a:schemeClr>
                </a:solidFill>
              </a:rPr>
              <a:t> </a:t>
            </a:r>
            <a:r>
              <a:rPr lang="en-US" sz="2000" b="1" dirty="0" err="1">
                <a:solidFill>
                  <a:schemeClr val="accent4">
                    <a:lumMod val="75000"/>
                  </a:schemeClr>
                </a:solidFill>
              </a:rPr>
              <a:t>thù</a:t>
            </a:r>
            <a:r>
              <a:rPr lang="en-US" sz="2000" b="1" dirty="0">
                <a:solidFill>
                  <a:schemeClr val="accent4">
                    <a:lumMod val="75000"/>
                  </a:schemeClr>
                </a:solidFill>
              </a:rPr>
              <a:t> </a:t>
            </a:r>
            <a:r>
              <a:rPr lang="en-US" sz="2000" b="1" dirty="0" err="1">
                <a:solidFill>
                  <a:schemeClr val="accent4">
                    <a:lumMod val="75000"/>
                  </a:schemeClr>
                </a:solidFill>
              </a:rPr>
              <a:t>là</a:t>
            </a:r>
            <a:r>
              <a:rPr lang="en-US" sz="2000" b="1" dirty="0">
                <a:solidFill>
                  <a:schemeClr val="accent4">
                    <a:lumMod val="75000"/>
                  </a:schemeClr>
                </a:solidFill>
              </a:rPr>
              <a:t> </a:t>
            </a:r>
            <a:r>
              <a:rPr lang="en-US" sz="2000" b="1" dirty="0" err="1">
                <a:solidFill>
                  <a:schemeClr val="accent4">
                    <a:lumMod val="75000"/>
                  </a:schemeClr>
                </a:solidFill>
              </a:rPr>
              <a:t>cần</a:t>
            </a:r>
            <a:r>
              <a:rPr lang="en-US" sz="2000" b="1" dirty="0">
                <a:solidFill>
                  <a:schemeClr val="accent4">
                    <a:lumMod val="75000"/>
                  </a:schemeClr>
                </a:solidFill>
              </a:rPr>
              <a:t> </a:t>
            </a:r>
            <a:r>
              <a:rPr lang="en-US" sz="2000" b="1" dirty="0" err="1">
                <a:solidFill>
                  <a:schemeClr val="accent4">
                    <a:lumMod val="75000"/>
                  </a:schemeClr>
                </a:solidFill>
              </a:rPr>
              <a:t>thiết</a:t>
            </a:r>
            <a:r>
              <a:rPr lang="en-US" sz="2000" b="1" dirty="0">
                <a:solidFill>
                  <a:schemeClr val="accent4">
                    <a:lumMod val="75000"/>
                  </a:schemeClr>
                </a:solidFill>
              </a:rPr>
              <a:t> </a:t>
            </a:r>
            <a:r>
              <a:rPr lang="en-US" sz="2000" b="1" dirty="0" err="1">
                <a:solidFill>
                  <a:schemeClr val="accent4">
                    <a:lumMod val="75000"/>
                  </a:schemeClr>
                </a:solidFill>
              </a:rPr>
              <a:t>để</a:t>
            </a:r>
            <a:r>
              <a:rPr lang="en-US" sz="2000" b="1" dirty="0">
                <a:solidFill>
                  <a:schemeClr val="accent4">
                    <a:lumMod val="75000"/>
                  </a:schemeClr>
                </a:solidFill>
              </a:rPr>
              <a:t> </a:t>
            </a:r>
            <a:r>
              <a:rPr lang="en-US" sz="2000" b="1" dirty="0" err="1">
                <a:solidFill>
                  <a:schemeClr val="accent4">
                    <a:lumMod val="75000"/>
                  </a:schemeClr>
                </a:solidFill>
              </a:rPr>
              <a:t>bạn</a:t>
            </a:r>
            <a:r>
              <a:rPr lang="en-US" sz="2000" b="1" dirty="0">
                <a:solidFill>
                  <a:schemeClr val="accent4">
                    <a:lumMod val="75000"/>
                  </a:schemeClr>
                </a:solidFill>
              </a:rPr>
              <a:t> </a:t>
            </a:r>
            <a:r>
              <a:rPr lang="en-US" sz="2000" b="1" dirty="0" err="1">
                <a:solidFill>
                  <a:schemeClr val="accent4">
                    <a:lumMod val="75000"/>
                  </a:schemeClr>
                </a:solidFill>
              </a:rPr>
              <a:t>giải</a:t>
            </a:r>
            <a:r>
              <a:rPr lang="en-US" sz="2000" b="1" dirty="0">
                <a:solidFill>
                  <a:schemeClr val="accent4">
                    <a:lumMod val="75000"/>
                  </a:schemeClr>
                </a:solidFill>
              </a:rPr>
              <a:t> </a:t>
            </a:r>
            <a:r>
              <a:rPr lang="en-US" sz="2000" b="1" dirty="0" err="1">
                <a:solidFill>
                  <a:schemeClr val="accent4">
                    <a:lumMod val="75000"/>
                  </a:schemeClr>
                </a:solidFill>
              </a:rPr>
              <a:t>tỏa</a:t>
            </a:r>
            <a:r>
              <a:rPr lang="en-US" sz="2000" b="1" dirty="0">
                <a:solidFill>
                  <a:schemeClr val="accent4">
                    <a:lumMod val="75000"/>
                  </a:schemeClr>
                </a:solidFill>
              </a:rPr>
              <a:t> </a:t>
            </a:r>
            <a:r>
              <a:rPr lang="en-US" sz="2000" b="1" dirty="0" err="1">
                <a:solidFill>
                  <a:schemeClr val="accent4">
                    <a:lumMod val="75000"/>
                  </a:schemeClr>
                </a:solidFill>
              </a:rPr>
              <a:t>bức</a:t>
            </a:r>
            <a:r>
              <a:rPr lang="en-US" sz="2000" b="1" dirty="0">
                <a:solidFill>
                  <a:schemeClr val="accent4">
                    <a:lumMod val="75000"/>
                  </a:schemeClr>
                </a:solidFill>
              </a:rPr>
              <a:t> </a:t>
            </a:r>
            <a:r>
              <a:rPr lang="en-US" sz="2000" b="1" dirty="0" err="1">
                <a:solidFill>
                  <a:schemeClr val="accent4">
                    <a:lumMod val="75000"/>
                  </a:schemeClr>
                </a:solidFill>
              </a:rPr>
              <a:t>xúc</a:t>
            </a:r>
            <a:r>
              <a:rPr lang="en-US" sz="2000" b="1" dirty="0">
                <a:solidFill>
                  <a:schemeClr val="accent4">
                    <a:lumMod val="75000"/>
                  </a:schemeClr>
                </a:solidFill>
              </a:rPr>
              <a:t> </a:t>
            </a:r>
            <a:r>
              <a:rPr lang="en-US" sz="2000" b="1" dirty="0" err="1">
                <a:solidFill>
                  <a:schemeClr val="accent4">
                    <a:lumMod val="75000"/>
                  </a:schemeClr>
                </a:solidFill>
              </a:rPr>
              <a:t>nhưng</a:t>
            </a:r>
            <a:r>
              <a:rPr lang="en-US" sz="2000" b="1" dirty="0">
                <a:solidFill>
                  <a:schemeClr val="accent4">
                    <a:lumMod val="75000"/>
                  </a:schemeClr>
                </a:solidFill>
              </a:rPr>
              <a:t> </a:t>
            </a:r>
            <a:r>
              <a:rPr lang="en-US" sz="2000" b="1" dirty="0" err="1">
                <a:solidFill>
                  <a:schemeClr val="accent4">
                    <a:lumMod val="75000"/>
                  </a:schemeClr>
                </a:solidFill>
              </a:rPr>
              <a:t>không</a:t>
            </a:r>
            <a:r>
              <a:rPr lang="en-US" sz="2000" b="1" dirty="0">
                <a:solidFill>
                  <a:schemeClr val="accent4">
                    <a:lumMod val="75000"/>
                  </a:schemeClr>
                </a:solidFill>
              </a:rPr>
              <a:t> </a:t>
            </a:r>
            <a:r>
              <a:rPr lang="en-US" sz="2000" b="1" dirty="0" err="1">
                <a:solidFill>
                  <a:schemeClr val="accent4">
                    <a:lumMod val="75000"/>
                  </a:schemeClr>
                </a:solidFill>
              </a:rPr>
              <a:t>phải</a:t>
            </a:r>
            <a:r>
              <a:rPr lang="en-US" sz="2000" b="1" dirty="0">
                <a:solidFill>
                  <a:schemeClr val="accent4">
                    <a:lumMod val="75000"/>
                  </a:schemeClr>
                </a:solidFill>
              </a:rPr>
              <a:t> </a:t>
            </a:r>
            <a:r>
              <a:rPr lang="en-US" sz="2000" b="1" dirty="0" err="1">
                <a:solidFill>
                  <a:schemeClr val="accent4">
                    <a:lumMod val="75000"/>
                  </a:schemeClr>
                </a:solidFill>
              </a:rPr>
              <a:t>bằng</a:t>
            </a:r>
            <a:r>
              <a:rPr lang="en-US" sz="2000" b="1" dirty="0">
                <a:solidFill>
                  <a:schemeClr val="accent4">
                    <a:lumMod val="75000"/>
                  </a:schemeClr>
                </a:solidFill>
              </a:rPr>
              <a:t> </a:t>
            </a:r>
            <a:r>
              <a:rPr lang="en-US" sz="2000" b="1" dirty="0" err="1">
                <a:solidFill>
                  <a:schemeClr val="accent4">
                    <a:lumMod val="75000"/>
                  </a:schemeClr>
                </a:solidFill>
              </a:rPr>
              <a:t>bạo</a:t>
            </a:r>
            <a:r>
              <a:rPr lang="en-US" sz="2000" b="1" dirty="0">
                <a:solidFill>
                  <a:schemeClr val="accent4">
                    <a:lumMod val="75000"/>
                  </a:schemeClr>
                </a:solidFill>
              </a:rPr>
              <a:t> </a:t>
            </a:r>
            <a:r>
              <a:rPr lang="en-US" sz="2000" b="1" dirty="0" err="1">
                <a:solidFill>
                  <a:schemeClr val="accent4">
                    <a:lumMod val="75000"/>
                  </a:schemeClr>
                </a:solidFill>
              </a:rPr>
              <a:t>lực</a:t>
            </a:r>
            <a:r>
              <a:rPr lang="en-US" sz="2000" b="1" dirty="0">
                <a:solidFill>
                  <a:schemeClr val="accent4">
                    <a:lumMod val="75000"/>
                  </a:schemeClr>
                </a:solidFill>
              </a:rPr>
              <a:t> hay </a:t>
            </a:r>
            <a:r>
              <a:rPr lang="en-US" sz="2000" b="1" dirty="0" err="1">
                <a:solidFill>
                  <a:schemeClr val="accent4">
                    <a:lumMod val="75000"/>
                  </a:schemeClr>
                </a:solidFill>
              </a:rPr>
              <a:t>nhờ</a:t>
            </a:r>
            <a:r>
              <a:rPr lang="en-US" sz="2000" b="1" dirty="0">
                <a:solidFill>
                  <a:schemeClr val="accent4">
                    <a:lumMod val="75000"/>
                  </a:schemeClr>
                </a:solidFill>
              </a:rPr>
              <a:t> </a:t>
            </a:r>
            <a:r>
              <a:rPr lang="en-US" sz="2000" b="1" dirty="0" err="1">
                <a:solidFill>
                  <a:schemeClr val="accent4">
                    <a:lumMod val="75000"/>
                  </a:schemeClr>
                </a:solidFill>
              </a:rPr>
              <a:t>bạn</a:t>
            </a:r>
            <a:r>
              <a:rPr lang="en-US" sz="2000" b="1" dirty="0">
                <a:solidFill>
                  <a:schemeClr val="accent4">
                    <a:lumMod val="75000"/>
                  </a:schemeClr>
                </a:solidFill>
              </a:rPr>
              <a:t> </a:t>
            </a:r>
            <a:r>
              <a:rPr lang="en-US" sz="2000" b="1" dirty="0" err="1">
                <a:solidFill>
                  <a:schemeClr val="accent4">
                    <a:lumMod val="75000"/>
                  </a:schemeClr>
                </a:solidFill>
              </a:rPr>
              <a:t>bè</a:t>
            </a:r>
            <a:r>
              <a:rPr lang="en-US" sz="2000" b="1" dirty="0">
                <a:solidFill>
                  <a:schemeClr val="accent4">
                    <a:lumMod val="75000"/>
                  </a:schemeClr>
                </a:solidFill>
              </a:rPr>
              <a:t>, </a:t>
            </a:r>
            <a:r>
              <a:rPr lang="en-US" sz="2000" b="1" dirty="0" err="1">
                <a:solidFill>
                  <a:schemeClr val="accent4">
                    <a:lumMod val="75000"/>
                  </a:schemeClr>
                </a:solidFill>
              </a:rPr>
              <a:t>hoặc</a:t>
            </a:r>
            <a:r>
              <a:rPr lang="en-US" sz="2000" b="1" dirty="0">
                <a:solidFill>
                  <a:schemeClr val="accent4">
                    <a:lumMod val="75000"/>
                  </a:schemeClr>
                </a:solidFill>
              </a:rPr>
              <a:t> </a:t>
            </a:r>
            <a:r>
              <a:rPr lang="en-US" sz="2000" b="1" dirty="0" err="1">
                <a:solidFill>
                  <a:schemeClr val="accent4">
                    <a:lumMod val="75000"/>
                  </a:schemeClr>
                </a:solidFill>
              </a:rPr>
              <a:t>thậm</a:t>
            </a:r>
            <a:r>
              <a:rPr lang="en-US" sz="2000" b="1" dirty="0">
                <a:solidFill>
                  <a:schemeClr val="accent4">
                    <a:lumMod val="75000"/>
                  </a:schemeClr>
                </a:solidFill>
              </a:rPr>
              <a:t> </a:t>
            </a:r>
            <a:r>
              <a:rPr lang="en-US" sz="2000" b="1" dirty="0" err="1">
                <a:solidFill>
                  <a:schemeClr val="accent4">
                    <a:lumMod val="75000"/>
                  </a:schemeClr>
                </a:solidFill>
              </a:rPr>
              <a:t>chí</a:t>
            </a:r>
            <a:r>
              <a:rPr lang="en-US" sz="2000" b="1" dirty="0">
                <a:solidFill>
                  <a:schemeClr val="accent4">
                    <a:lumMod val="75000"/>
                  </a:schemeClr>
                </a:solidFill>
              </a:rPr>
              <a:t> </a:t>
            </a:r>
            <a:r>
              <a:rPr lang="en-US" sz="2000" b="1" dirty="0" err="1">
                <a:solidFill>
                  <a:schemeClr val="accent4">
                    <a:lumMod val="75000"/>
                  </a:schemeClr>
                </a:solidFill>
              </a:rPr>
              <a:t>thuê</a:t>
            </a:r>
            <a:r>
              <a:rPr lang="en-US" sz="2000" b="1" dirty="0">
                <a:solidFill>
                  <a:schemeClr val="accent4">
                    <a:lumMod val="75000"/>
                  </a:schemeClr>
                </a:solidFill>
              </a:rPr>
              <a:t> </a:t>
            </a:r>
            <a:r>
              <a:rPr lang="en-US" sz="2000" b="1" dirty="0" err="1">
                <a:solidFill>
                  <a:schemeClr val="accent4">
                    <a:lumMod val="75000"/>
                  </a:schemeClr>
                </a:solidFill>
              </a:rPr>
              <a:t>người</a:t>
            </a:r>
            <a:r>
              <a:rPr lang="en-US" sz="2000" b="1" dirty="0">
                <a:solidFill>
                  <a:schemeClr val="accent4">
                    <a:lumMod val="75000"/>
                  </a:schemeClr>
                </a:solidFill>
              </a:rPr>
              <a:t> </a:t>
            </a:r>
            <a:r>
              <a:rPr lang="en-US" sz="2000" b="1" dirty="0" err="1">
                <a:solidFill>
                  <a:schemeClr val="accent4">
                    <a:lumMod val="75000"/>
                  </a:schemeClr>
                </a:solidFill>
              </a:rPr>
              <a:t>bên</a:t>
            </a:r>
            <a:r>
              <a:rPr lang="en-US" sz="2000" b="1" dirty="0">
                <a:solidFill>
                  <a:schemeClr val="accent4">
                    <a:lumMod val="75000"/>
                  </a:schemeClr>
                </a:solidFill>
              </a:rPr>
              <a:t> </a:t>
            </a:r>
            <a:r>
              <a:rPr lang="en-US" sz="2000" b="1" dirty="0" err="1">
                <a:solidFill>
                  <a:schemeClr val="accent4">
                    <a:lumMod val="75000"/>
                  </a:schemeClr>
                </a:solidFill>
              </a:rPr>
              <a:t>ngoài</a:t>
            </a:r>
            <a:r>
              <a:rPr lang="en-US" sz="2000" b="1" dirty="0">
                <a:solidFill>
                  <a:schemeClr val="accent4">
                    <a:lumMod val="75000"/>
                  </a:schemeClr>
                </a:solidFill>
              </a:rPr>
              <a:t> </a:t>
            </a:r>
            <a:r>
              <a:rPr lang="en-US" sz="2000" b="1" dirty="0" err="1">
                <a:solidFill>
                  <a:schemeClr val="accent4">
                    <a:lumMod val="75000"/>
                  </a:schemeClr>
                </a:solidFill>
              </a:rPr>
              <a:t>trường</a:t>
            </a:r>
            <a:r>
              <a:rPr lang="en-US" sz="2000" b="1" dirty="0">
                <a:solidFill>
                  <a:schemeClr val="accent4">
                    <a:lumMod val="75000"/>
                  </a:schemeClr>
                </a:solidFill>
              </a:rPr>
              <a:t> “</a:t>
            </a:r>
            <a:r>
              <a:rPr lang="en-US" sz="2000" b="1" dirty="0" err="1">
                <a:solidFill>
                  <a:schemeClr val="accent4">
                    <a:lumMod val="75000"/>
                  </a:schemeClr>
                </a:solidFill>
              </a:rPr>
              <a:t>xử</a:t>
            </a:r>
            <a:r>
              <a:rPr lang="en-US" sz="2000" b="1" dirty="0">
                <a:solidFill>
                  <a:schemeClr val="accent4">
                    <a:lumMod val="75000"/>
                  </a:schemeClr>
                </a:solidFill>
              </a:rPr>
              <a:t> </a:t>
            </a:r>
            <a:r>
              <a:rPr lang="en-US" sz="2000" b="1" dirty="0" err="1">
                <a:solidFill>
                  <a:schemeClr val="accent4">
                    <a:lumMod val="75000"/>
                  </a:schemeClr>
                </a:solidFill>
              </a:rPr>
              <a:t>lý</a:t>
            </a:r>
            <a:r>
              <a:rPr lang="en-US" sz="2000" b="1" dirty="0">
                <a:solidFill>
                  <a:schemeClr val="accent4">
                    <a:lumMod val="75000"/>
                  </a:schemeClr>
                </a:solidFill>
              </a:rPr>
              <a:t>” </a:t>
            </a:r>
            <a:r>
              <a:rPr lang="en-US" sz="2000" b="1" dirty="0" err="1">
                <a:solidFill>
                  <a:schemeClr val="accent4">
                    <a:lumMod val="75000"/>
                  </a:schemeClr>
                </a:solidFill>
              </a:rPr>
              <a:t>giúp</a:t>
            </a:r>
            <a:r>
              <a:rPr lang="en-US" sz="2000" b="1" dirty="0">
                <a:solidFill>
                  <a:schemeClr val="accent4">
                    <a:lumMod val="75000"/>
                  </a:schemeClr>
                </a:solidFill>
              </a:rPr>
              <a:t> </a:t>
            </a:r>
            <a:r>
              <a:rPr lang="en-US" sz="2000" b="1" dirty="0" err="1">
                <a:solidFill>
                  <a:schemeClr val="accent4">
                    <a:lumMod val="75000"/>
                  </a:schemeClr>
                </a:solidFill>
              </a:rPr>
              <a:t>mình</a:t>
            </a:r>
            <a:r>
              <a:rPr lang="en-US" sz="2000" b="1" dirty="0">
                <a:solidFill>
                  <a:schemeClr val="accent4">
                    <a:lumMod val="75000"/>
                  </a:schemeClr>
                </a:solidFill>
              </a:rPr>
              <a:t>. </a:t>
            </a:r>
          </a:p>
        </p:txBody>
      </p:sp>
    </p:spTree>
    <p:extLst>
      <p:ext uri="{BB962C8B-B14F-4D97-AF65-F5344CB8AC3E}">
        <p14:creationId xmlns:p14="http://schemas.microsoft.com/office/powerpoint/2010/main" val="1093362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10" descr="Quadrangle shape"/>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589" y="7472356"/>
            <a:ext cx="13015913" cy="327342"/>
          </a:xfrm>
          <a:prstGeom prst="rect">
            <a:avLst/>
          </a:prstGeom>
        </p:spPr>
      </p:pic>
      <p:grpSp>
        <p:nvGrpSpPr>
          <p:cNvPr id="5" name="Group 4" descr="progression arrows pointed up">
            <a:extLst>
              <a:ext uri="{FF2B5EF4-FFF2-40B4-BE49-F238E27FC236}">
                <a16:creationId xmlns:a16="http://schemas.microsoft.com/office/drawing/2014/main" id="{FBF84498-FE77-4B0C-A006-93C76EC84EE4}"/>
              </a:ext>
            </a:extLst>
          </p:cNvPr>
          <p:cNvGrpSpPr/>
          <p:nvPr/>
        </p:nvGrpSpPr>
        <p:grpSpPr>
          <a:xfrm>
            <a:off x="4086225" y="114299"/>
            <a:ext cx="4271963" cy="2600326"/>
            <a:chOff x="3573463" y="6515100"/>
            <a:chExt cx="2875205" cy="2070100"/>
          </a:xfrm>
        </p:grpSpPr>
        <p:sp>
          <p:nvSpPr>
            <p:cNvPr id="6" name="Freeform 260">
              <a:extLst>
                <a:ext uri="{FF2B5EF4-FFF2-40B4-BE49-F238E27FC236}">
                  <a16:creationId xmlns:a16="http://schemas.microsoft.com/office/drawing/2014/main" id="{5B3BD6C3-BE3E-4959-9B5D-DB8D680D1890}"/>
                </a:ext>
                <a:ext uri="{C183D7F6-B498-43B3-948B-1728B52AA6E4}">
                  <adec:decorative xmlns:adec="http://schemas.microsoft.com/office/drawing/2017/decorative" val="1"/>
                </a:ext>
              </a:extLst>
            </p:cNvPr>
            <p:cNvSpPr>
              <a:spLocks/>
            </p:cNvSpPr>
            <p:nvPr/>
          </p:nvSpPr>
          <p:spPr bwMode="auto">
            <a:xfrm>
              <a:off x="4541838" y="6515100"/>
              <a:ext cx="438150" cy="1425575"/>
            </a:xfrm>
            <a:custGeom>
              <a:avLst/>
              <a:gdLst>
                <a:gd name="T0" fmla="*/ 276 w 276"/>
                <a:gd name="T1" fmla="*/ 170 h 898"/>
                <a:gd name="T2" fmla="*/ 276 w 276"/>
                <a:gd name="T3" fmla="*/ 898 h 898"/>
                <a:gd name="T4" fmla="*/ 0 w 276"/>
                <a:gd name="T5" fmla="*/ 898 h 898"/>
                <a:gd name="T6" fmla="*/ 0 w 276"/>
                <a:gd name="T7" fmla="*/ 170 h 898"/>
                <a:gd name="T8" fmla="*/ 138 w 276"/>
                <a:gd name="T9" fmla="*/ 0 h 898"/>
                <a:gd name="T10" fmla="*/ 276 w 276"/>
                <a:gd name="T11" fmla="*/ 170 h 898"/>
              </a:gdLst>
              <a:ahLst/>
              <a:cxnLst>
                <a:cxn ang="0">
                  <a:pos x="T0" y="T1"/>
                </a:cxn>
                <a:cxn ang="0">
                  <a:pos x="T2" y="T3"/>
                </a:cxn>
                <a:cxn ang="0">
                  <a:pos x="T4" y="T5"/>
                </a:cxn>
                <a:cxn ang="0">
                  <a:pos x="T6" y="T7"/>
                </a:cxn>
                <a:cxn ang="0">
                  <a:pos x="T8" y="T9"/>
                </a:cxn>
                <a:cxn ang="0">
                  <a:pos x="T10" y="T11"/>
                </a:cxn>
              </a:cxnLst>
              <a:rect l="0" t="0" r="r" b="b"/>
              <a:pathLst>
                <a:path w="276" h="898">
                  <a:moveTo>
                    <a:pt x="276" y="170"/>
                  </a:moveTo>
                  <a:lnTo>
                    <a:pt x="276" y="898"/>
                  </a:lnTo>
                  <a:lnTo>
                    <a:pt x="0" y="898"/>
                  </a:lnTo>
                  <a:lnTo>
                    <a:pt x="0" y="170"/>
                  </a:lnTo>
                  <a:lnTo>
                    <a:pt x="138" y="0"/>
                  </a:lnTo>
                  <a:lnTo>
                    <a:pt x="276" y="17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reeform 219">
              <a:extLst>
                <a:ext uri="{FF2B5EF4-FFF2-40B4-BE49-F238E27FC236}">
                  <a16:creationId xmlns:a16="http://schemas.microsoft.com/office/drawing/2014/main" id="{32131487-9EFD-454A-8BE3-AC366614933D}"/>
                </a:ext>
                <a:ext uri="{C183D7F6-B498-43B3-948B-1728B52AA6E4}">
                  <adec:decorative xmlns:adec="http://schemas.microsoft.com/office/drawing/2017/decorative" val="1"/>
                </a:ext>
              </a:extLst>
            </p:cNvPr>
            <p:cNvSpPr>
              <a:spLocks/>
            </p:cNvSpPr>
            <p:nvPr/>
          </p:nvSpPr>
          <p:spPr bwMode="auto">
            <a:xfrm>
              <a:off x="3573463" y="7940675"/>
              <a:ext cx="911225" cy="644525"/>
            </a:xfrm>
            <a:custGeom>
              <a:avLst/>
              <a:gdLst>
                <a:gd name="T0" fmla="*/ 574 w 574"/>
                <a:gd name="T1" fmla="*/ 0 h 406"/>
                <a:gd name="T2" fmla="*/ 424 w 574"/>
                <a:gd name="T3" fmla="*/ 406 h 406"/>
                <a:gd name="T4" fmla="*/ 0 w 574"/>
                <a:gd name="T5" fmla="*/ 406 h 406"/>
                <a:gd name="T6" fmla="*/ 298 w 574"/>
                <a:gd name="T7" fmla="*/ 0 h 406"/>
                <a:gd name="T8" fmla="*/ 574 w 574"/>
                <a:gd name="T9" fmla="*/ 0 h 406"/>
              </a:gdLst>
              <a:ahLst/>
              <a:cxnLst>
                <a:cxn ang="0">
                  <a:pos x="T0" y="T1"/>
                </a:cxn>
                <a:cxn ang="0">
                  <a:pos x="T2" y="T3"/>
                </a:cxn>
                <a:cxn ang="0">
                  <a:pos x="T4" y="T5"/>
                </a:cxn>
                <a:cxn ang="0">
                  <a:pos x="T6" y="T7"/>
                </a:cxn>
                <a:cxn ang="0">
                  <a:pos x="T8" y="T9"/>
                </a:cxn>
              </a:cxnLst>
              <a:rect l="0" t="0" r="r" b="b"/>
              <a:pathLst>
                <a:path w="574" h="406">
                  <a:moveTo>
                    <a:pt x="574" y="0"/>
                  </a:moveTo>
                  <a:lnTo>
                    <a:pt x="424" y="406"/>
                  </a:lnTo>
                  <a:lnTo>
                    <a:pt x="0" y="406"/>
                  </a:lnTo>
                  <a:lnTo>
                    <a:pt x="298" y="0"/>
                  </a:lnTo>
                  <a:lnTo>
                    <a:pt x="574"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220">
              <a:extLst>
                <a:ext uri="{FF2B5EF4-FFF2-40B4-BE49-F238E27FC236}">
                  <a16:creationId xmlns:a16="http://schemas.microsoft.com/office/drawing/2014/main" id="{8FD13D66-5300-4B05-86AF-CC98139A023C}"/>
                </a:ext>
                <a:ext uri="{C183D7F6-B498-43B3-948B-1728B52AA6E4}">
                  <adec:decorative xmlns:adec="http://schemas.microsoft.com/office/drawing/2017/decorative" val="1"/>
                </a:ext>
              </a:extLst>
            </p:cNvPr>
            <p:cNvSpPr>
              <a:spLocks/>
            </p:cNvSpPr>
            <p:nvPr/>
          </p:nvSpPr>
          <p:spPr bwMode="auto">
            <a:xfrm>
              <a:off x="3573463" y="7940675"/>
              <a:ext cx="911225" cy="644525"/>
            </a:xfrm>
            <a:custGeom>
              <a:avLst/>
              <a:gdLst>
                <a:gd name="T0" fmla="*/ 574 w 574"/>
                <a:gd name="T1" fmla="*/ 0 h 406"/>
                <a:gd name="T2" fmla="*/ 424 w 574"/>
                <a:gd name="T3" fmla="*/ 406 h 406"/>
                <a:gd name="T4" fmla="*/ 0 w 574"/>
                <a:gd name="T5" fmla="*/ 406 h 406"/>
                <a:gd name="T6" fmla="*/ 298 w 574"/>
                <a:gd name="T7" fmla="*/ 0 h 406"/>
                <a:gd name="T8" fmla="*/ 574 w 574"/>
                <a:gd name="T9" fmla="*/ 0 h 406"/>
              </a:gdLst>
              <a:ahLst/>
              <a:cxnLst>
                <a:cxn ang="0">
                  <a:pos x="T0" y="T1"/>
                </a:cxn>
                <a:cxn ang="0">
                  <a:pos x="T2" y="T3"/>
                </a:cxn>
                <a:cxn ang="0">
                  <a:pos x="T4" y="T5"/>
                </a:cxn>
                <a:cxn ang="0">
                  <a:pos x="T6" y="T7"/>
                </a:cxn>
                <a:cxn ang="0">
                  <a:pos x="T8" y="T9"/>
                </a:cxn>
              </a:cxnLst>
              <a:rect l="0" t="0" r="r" b="b"/>
              <a:pathLst>
                <a:path w="574" h="406">
                  <a:moveTo>
                    <a:pt x="574" y="0"/>
                  </a:moveTo>
                  <a:lnTo>
                    <a:pt x="424" y="406"/>
                  </a:lnTo>
                  <a:lnTo>
                    <a:pt x="0" y="406"/>
                  </a:lnTo>
                  <a:lnTo>
                    <a:pt x="298" y="0"/>
                  </a:lnTo>
                  <a:lnTo>
                    <a:pt x="5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221">
              <a:extLst>
                <a:ext uri="{FF2B5EF4-FFF2-40B4-BE49-F238E27FC236}">
                  <a16:creationId xmlns:a16="http://schemas.microsoft.com/office/drawing/2014/main" id="{D4864BE4-5221-4FF4-8D57-00C2B68CAD20}"/>
                </a:ext>
                <a:ext uri="{C183D7F6-B498-43B3-948B-1728B52AA6E4}">
                  <adec:decorative xmlns:adec="http://schemas.microsoft.com/office/drawing/2017/decorative" val="1"/>
                </a:ext>
              </a:extLst>
            </p:cNvPr>
            <p:cNvSpPr>
              <a:spLocks/>
            </p:cNvSpPr>
            <p:nvPr/>
          </p:nvSpPr>
          <p:spPr bwMode="auto">
            <a:xfrm>
              <a:off x="4306888" y="7940675"/>
              <a:ext cx="673100" cy="644525"/>
            </a:xfrm>
            <a:custGeom>
              <a:avLst/>
              <a:gdLst>
                <a:gd name="T0" fmla="*/ 424 w 424"/>
                <a:gd name="T1" fmla="*/ 0 h 406"/>
                <a:gd name="T2" fmla="*/ 424 w 424"/>
                <a:gd name="T3" fmla="*/ 406 h 406"/>
                <a:gd name="T4" fmla="*/ 0 w 424"/>
                <a:gd name="T5" fmla="*/ 406 h 406"/>
                <a:gd name="T6" fmla="*/ 148 w 424"/>
                <a:gd name="T7" fmla="*/ 0 h 406"/>
                <a:gd name="T8" fmla="*/ 424 w 424"/>
                <a:gd name="T9" fmla="*/ 0 h 406"/>
              </a:gdLst>
              <a:ahLst/>
              <a:cxnLst>
                <a:cxn ang="0">
                  <a:pos x="T0" y="T1"/>
                </a:cxn>
                <a:cxn ang="0">
                  <a:pos x="T2" y="T3"/>
                </a:cxn>
                <a:cxn ang="0">
                  <a:pos x="T4" y="T5"/>
                </a:cxn>
                <a:cxn ang="0">
                  <a:pos x="T6" y="T7"/>
                </a:cxn>
                <a:cxn ang="0">
                  <a:pos x="T8" y="T9"/>
                </a:cxn>
              </a:cxnLst>
              <a:rect l="0" t="0" r="r" b="b"/>
              <a:pathLst>
                <a:path w="424" h="406">
                  <a:moveTo>
                    <a:pt x="424" y="0"/>
                  </a:moveTo>
                  <a:lnTo>
                    <a:pt x="424" y="406"/>
                  </a:lnTo>
                  <a:lnTo>
                    <a:pt x="0" y="406"/>
                  </a:lnTo>
                  <a:lnTo>
                    <a:pt x="148" y="0"/>
                  </a:lnTo>
                  <a:lnTo>
                    <a:pt x="424"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222">
              <a:extLst>
                <a:ext uri="{FF2B5EF4-FFF2-40B4-BE49-F238E27FC236}">
                  <a16:creationId xmlns:a16="http://schemas.microsoft.com/office/drawing/2014/main" id="{B459022E-E13B-4A50-AE39-5D11155EB890}"/>
                </a:ext>
                <a:ext uri="{C183D7F6-B498-43B3-948B-1728B52AA6E4}">
                  <adec:decorative xmlns:adec="http://schemas.microsoft.com/office/drawing/2017/decorative" val="1"/>
                </a:ext>
              </a:extLst>
            </p:cNvPr>
            <p:cNvSpPr>
              <a:spLocks/>
            </p:cNvSpPr>
            <p:nvPr/>
          </p:nvSpPr>
          <p:spPr bwMode="auto">
            <a:xfrm>
              <a:off x="4306888" y="7940675"/>
              <a:ext cx="673100" cy="644525"/>
            </a:xfrm>
            <a:custGeom>
              <a:avLst/>
              <a:gdLst>
                <a:gd name="T0" fmla="*/ 424 w 424"/>
                <a:gd name="T1" fmla="*/ 0 h 406"/>
                <a:gd name="T2" fmla="*/ 424 w 424"/>
                <a:gd name="T3" fmla="*/ 406 h 406"/>
                <a:gd name="T4" fmla="*/ 0 w 424"/>
                <a:gd name="T5" fmla="*/ 406 h 406"/>
                <a:gd name="T6" fmla="*/ 148 w 424"/>
                <a:gd name="T7" fmla="*/ 0 h 406"/>
                <a:gd name="T8" fmla="*/ 424 w 424"/>
                <a:gd name="T9" fmla="*/ 0 h 406"/>
              </a:gdLst>
              <a:ahLst/>
              <a:cxnLst>
                <a:cxn ang="0">
                  <a:pos x="T0" y="T1"/>
                </a:cxn>
                <a:cxn ang="0">
                  <a:pos x="T2" y="T3"/>
                </a:cxn>
                <a:cxn ang="0">
                  <a:pos x="T4" y="T5"/>
                </a:cxn>
                <a:cxn ang="0">
                  <a:pos x="T6" y="T7"/>
                </a:cxn>
                <a:cxn ang="0">
                  <a:pos x="T8" y="T9"/>
                </a:cxn>
              </a:cxnLst>
              <a:rect l="0" t="0" r="r" b="b"/>
              <a:pathLst>
                <a:path w="424" h="406">
                  <a:moveTo>
                    <a:pt x="424" y="0"/>
                  </a:moveTo>
                  <a:lnTo>
                    <a:pt x="424" y="406"/>
                  </a:lnTo>
                  <a:lnTo>
                    <a:pt x="0" y="406"/>
                  </a:lnTo>
                  <a:lnTo>
                    <a:pt x="148" y="0"/>
                  </a:lnTo>
                  <a:lnTo>
                    <a:pt x="4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223">
              <a:extLst>
                <a:ext uri="{FF2B5EF4-FFF2-40B4-BE49-F238E27FC236}">
                  <a16:creationId xmlns:a16="http://schemas.microsoft.com/office/drawing/2014/main" id="{D9933FF2-68C2-41A0-9ED7-83ACD54C5A04}"/>
                </a:ext>
                <a:ext uri="{C183D7F6-B498-43B3-948B-1728B52AA6E4}">
                  <adec:decorative xmlns:adec="http://schemas.microsoft.com/office/drawing/2017/decorative" val="1"/>
                </a:ext>
              </a:extLst>
            </p:cNvPr>
            <p:cNvSpPr>
              <a:spLocks/>
            </p:cNvSpPr>
            <p:nvPr/>
          </p:nvSpPr>
          <p:spPr bwMode="auto">
            <a:xfrm>
              <a:off x="5040313" y="7940675"/>
              <a:ext cx="673100" cy="644525"/>
            </a:xfrm>
            <a:custGeom>
              <a:avLst/>
              <a:gdLst>
                <a:gd name="T0" fmla="*/ 276 w 424"/>
                <a:gd name="T1" fmla="*/ 0 h 406"/>
                <a:gd name="T2" fmla="*/ 424 w 424"/>
                <a:gd name="T3" fmla="*/ 406 h 406"/>
                <a:gd name="T4" fmla="*/ 0 w 424"/>
                <a:gd name="T5" fmla="*/ 406 h 406"/>
                <a:gd name="T6" fmla="*/ 0 w 424"/>
                <a:gd name="T7" fmla="*/ 0 h 406"/>
                <a:gd name="T8" fmla="*/ 276 w 424"/>
                <a:gd name="T9" fmla="*/ 0 h 406"/>
              </a:gdLst>
              <a:ahLst/>
              <a:cxnLst>
                <a:cxn ang="0">
                  <a:pos x="T0" y="T1"/>
                </a:cxn>
                <a:cxn ang="0">
                  <a:pos x="T2" y="T3"/>
                </a:cxn>
                <a:cxn ang="0">
                  <a:pos x="T4" y="T5"/>
                </a:cxn>
                <a:cxn ang="0">
                  <a:pos x="T6" y="T7"/>
                </a:cxn>
                <a:cxn ang="0">
                  <a:pos x="T8" y="T9"/>
                </a:cxn>
              </a:cxnLst>
              <a:rect l="0" t="0" r="r" b="b"/>
              <a:pathLst>
                <a:path w="424" h="406">
                  <a:moveTo>
                    <a:pt x="276" y="0"/>
                  </a:moveTo>
                  <a:lnTo>
                    <a:pt x="424" y="406"/>
                  </a:lnTo>
                  <a:lnTo>
                    <a:pt x="0" y="406"/>
                  </a:lnTo>
                  <a:lnTo>
                    <a:pt x="0" y="0"/>
                  </a:lnTo>
                  <a:lnTo>
                    <a:pt x="276"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224">
              <a:extLst>
                <a:ext uri="{FF2B5EF4-FFF2-40B4-BE49-F238E27FC236}">
                  <a16:creationId xmlns:a16="http://schemas.microsoft.com/office/drawing/2014/main" id="{A888CE64-975F-4902-B3F4-F037673A5531}"/>
                </a:ext>
                <a:ext uri="{C183D7F6-B498-43B3-948B-1728B52AA6E4}">
                  <adec:decorative xmlns:adec="http://schemas.microsoft.com/office/drawing/2017/decorative" val="1"/>
                </a:ext>
              </a:extLst>
            </p:cNvPr>
            <p:cNvSpPr>
              <a:spLocks/>
            </p:cNvSpPr>
            <p:nvPr/>
          </p:nvSpPr>
          <p:spPr bwMode="auto">
            <a:xfrm>
              <a:off x="5040313" y="7940675"/>
              <a:ext cx="673100" cy="644525"/>
            </a:xfrm>
            <a:custGeom>
              <a:avLst/>
              <a:gdLst>
                <a:gd name="T0" fmla="*/ 276 w 424"/>
                <a:gd name="T1" fmla="*/ 0 h 406"/>
                <a:gd name="T2" fmla="*/ 424 w 424"/>
                <a:gd name="T3" fmla="*/ 406 h 406"/>
                <a:gd name="T4" fmla="*/ 0 w 424"/>
                <a:gd name="T5" fmla="*/ 406 h 406"/>
                <a:gd name="T6" fmla="*/ 0 w 424"/>
                <a:gd name="T7" fmla="*/ 0 h 406"/>
                <a:gd name="T8" fmla="*/ 276 w 424"/>
                <a:gd name="T9" fmla="*/ 0 h 406"/>
              </a:gdLst>
              <a:ahLst/>
              <a:cxnLst>
                <a:cxn ang="0">
                  <a:pos x="T0" y="T1"/>
                </a:cxn>
                <a:cxn ang="0">
                  <a:pos x="T2" y="T3"/>
                </a:cxn>
                <a:cxn ang="0">
                  <a:pos x="T4" y="T5"/>
                </a:cxn>
                <a:cxn ang="0">
                  <a:pos x="T6" y="T7"/>
                </a:cxn>
                <a:cxn ang="0">
                  <a:pos x="T8" y="T9"/>
                </a:cxn>
              </a:cxnLst>
              <a:rect l="0" t="0" r="r" b="b"/>
              <a:pathLst>
                <a:path w="424" h="406">
                  <a:moveTo>
                    <a:pt x="276" y="0"/>
                  </a:moveTo>
                  <a:lnTo>
                    <a:pt x="424" y="406"/>
                  </a:lnTo>
                  <a:lnTo>
                    <a:pt x="0" y="406"/>
                  </a:lnTo>
                  <a:lnTo>
                    <a:pt x="0" y="0"/>
                  </a:lnTo>
                  <a:lnTo>
                    <a:pt x="2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225">
              <a:extLst>
                <a:ext uri="{FF2B5EF4-FFF2-40B4-BE49-F238E27FC236}">
                  <a16:creationId xmlns:a16="http://schemas.microsoft.com/office/drawing/2014/main" id="{028245AA-4A90-410F-BB6B-5768BC793534}"/>
                </a:ext>
                <a:ext uri="{C183D7F6-B498-43B3-948B-1728B52AA6E4}">
                  <adec:decorative xmlns:adec="http://schemas.microsoft.com/office/drawing/2017/decorative" val="1"/>
                </a:ext>
              </a:extLst>
            </p:cNvPr>
            <p:cNvSpPr>
              <a:spLocks/>
            </p:cNvSpPr>
            <p:nvPr/>
          </p:nvSpPr>
          <p:spPr bwMode="auto">
            <a:xfrm>
              <a:off x="5535613" y="7940675"/>
              <a:ext cx="911225" cy="644525"/>
            </a:xfrm>
            <a:custGeom>
              <a:avLst/>
              <a:gdLst>
                <a:gd name="T0" fmla="*/ 276 w 574"/>
                <a:gd name="T1" fmla="*/ 0 h 406"/>
                <a:gd name="T2" fmla="*/ 574 w 574"/>
                <a:gd name="T3" fmla="*/ 406 h 406"/>
                <a:gd name="T4" fmla="*/ 150 w 574"/>
                <a:gd name="T5" fmla="*/ 406 h 406"/>
                <a:gd name="T6" fmla="*/ 0 w 574"/>
                <a:gd name="T7" fmla="*/ 0 h 406"/>
                <a:gd name="T8" fmla="*/ 276 w 574"/>
                <a:gd name="T9" fmla="*/ 0 h 406"/>
              </a:gdLst>
              <a:ahLst/>
              <a:cxnLst>
                <a:cxn ang="0">
                  <a:pos x="T0" y="T1"/>
                </a:cxn>
                <a:cxn ang="0">
                  <a:pos x="T2" y="T3"/>
                </a:cxn>
                <a:cxn ang="0">
                  <a:pos x="T4" y="T5"/>
                </a:cxn>
                <a:cxn ang="0">
                  <a:pos x="T6" y="T7"/>
                </a:cxn>
                <a:cxn ang="0">
                  <a:pos x="T8" y="T9"/>
                </a:cxn>
              </a:cxnLst>
              <a:rect l="0" t="0" r="r" b="b"/>
              <a:pathLst>
                <a:path w="574" h="406">
                  <a:moveTo>
                    <a:pt x="276" y="0"/>
                  </a:moveTo>
                  <a:lnTo>
                    <a:pt x="574" y="406"/>
                  </a:lnTo>
                  <a:lnTo>
                    <a:pt x="150" y="406"/>
                  </a:lnTo>
                  <a:lnTo>
                    <a:pt x="0" y="0"/>
                  </a:lnTo>
                  <a:lnTo>
                    <a:pt x="276" y="0"/>
                  </a:lnTo>
                  <a:close/>
                </a:path>
              </a:pathLst>
            </a:custGeom>
            <a:solidFill>
              <a:srgbClr val="F868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226">
              <a:extLst>
                <a:ext uri="{FF2B5EF4-FFF2-40B4-BE49-F238E27FC236}">
                  <a16:creationId xmlns:a16="http://schemas.microsoft.com/office/drawing/2014/main" id="{F0AFD335-B2C7-46FB-89D5-78A9FD483743}"/>
                </a:ext>
                <a:ext uri="{C183D7F6-B498-43B3-948B-1728B52AA6E4}">
                  <adec:decorative xmlns:adec="http://schemas.microsoft.com/office/drawing/2017/decorative" val="1"/>
                </a:ext>
              </a:extLst>
            </p:cNvPr>
            <p:cNvSpPr>
              <a:spLocks/>
            </p:cNvSpPr>
            <p:nvPr/>
          </p:nvSpPr>
          <p:spPr bwMode="auto">
            <a:xfrm>
              <a:off x="5535613" y="7940675"/>
              <a:ext cx="911225" cy="644525"/>
            </a:xfrm>
            <a:custGeom>
              <a:avLst/>
              <a:gdLst>
                <a:gd name="T0" fmla="*/ 276 w 574"/>
                <a:gd name="T1" fmla="*/ 0 h 406"/>
                <a:gd name="T2" fmla="*/ 574 w 574"/>
                <a:gd name="T3" fmla="*/ 406 h 406"/>
                <a:gd name="T4" fmla="*/ 150 w 574"/>
                <a:gd name="T5" fmla="*/ 406 h 406"/>
                <a:gd name="T6" fmla="*/ 0 w 574"/>
                <a:gd name="T7" fmla="*/ 0 h 406"/>
                <a:gd name="T8" fmla="*/ 276 w 574"/>
                <a:gd name="T9" fmla="*/ 0 h 406"/>
              </a:gdLst>
              <a:ahLst/>
              <a:cxnLst>
                <a:cxn ang="0">
                  <a:pos x="T0" y="T1"/>
                </a:cxn>
                <a:cxn ang="0">
                  <a:pos x="T2" y="T3"/>
                </a:cxn>
                <a:cxn ang="0">
                  <a:pos x="T4" y="T5"/>
                </a:cxn>
                <a:cxn ang="0">
                  <a:pos x="T6" y="T7"/>
                </a:cxn>
                <a:cxn ang="0">
                  <a:pos x="T8" y="T9"/>
                </a:cxn>
              </a:cxnLst>
              <a:rect l="0" t="0" r="r" b="b"/>
              <a:pathLst>
                <a:path w="574" h="406">
                  <a:moveTo>
                    <a:pt x="276" y="0"/>
                  </a:moveTo>
                  <a:lnTo>
                    <a:pt x="574" y="406"/>
                  </a:lnTo>
                  <a:lnTo>
                    <a:pt x="150" y="406"/>
                  </a:lnTo>
                  <a:lnTo>
                    <a:pt x="0" y="0"/>
                  </a:lnTo>
                  <a:lnTo>
                    <a:pt x="2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28">
              <a:extLst>
                <a:ext uri="{FF2B5EF4-FFF2-40B4-BE49-F238E27FC236}">
                  <a16:creationId xmlns:a16="http://schemas.microsoft.com/office/drawing/2014/main" id="{7177F5AE-3BD8-45D4-9963-FC21A15F7711}"/>
                </a:ext>
                <a:ext uri="{C183D7F6-B498-43B3-948B-1728B52AA6E4}">
                  <adec:decorative xmlns:adec="http://schemas.microsoft.com/office/drawing/2017/decorative" val="1"/>
                </a:ext>
              </a:extLst>
            </p:cNvPr>
            <p:cNvSpPr>
              <a:spLocks/>
            </p:cNvSpPr>
            <p:nvPr/>
          </p:nvSpPr>
          <p:spPr bwMode="auto">
            <a:xfrm>
              <a:off x="3573463" y="7940675"/>
              <a:ext cx="911225" cy="644525"/>
            </a:xfrm>
            <a:custGeom>
              <a:avLst/>
              <a:gdLst>
                <a:gd name="T0" fmla="*/ 574 w 574"/>
                <a:gd name="T1" fmla="*/ 0 h 406"/>
                <a:gd name="T2" fmla="*/ 298 w 574"/>
                <a:gd name="T3" fmla="*/ 0 h 406"/>
                <a:gd name="T4" fmla="*/ 0 w 574"/>
                <a:gd name="T5" fmla="*/ 406 h 406"/>
                <a:gd name="T6" fmla="*/ 424 w 574"/>
                <a:gd name="T7" fmla="*/ 406 h 406"/>
                <a:gd name="T8" fmla="*/ 574 w 574"/>
                <a:gd name="T9" fmla="*/ 0 h 406"/>
              </a:gdLst>
              <a:ahLst/>
              <a:cxnLst>
                <a:cxn ang="0">
                  <a:pos x="T0" y="T1"/>
                </a:cxn>
                <a:cxn ang="0">
                  <a:pos x="T2" y="T3"/>
                </a:cxn>
                <a:cxn ang="0">
                  <a:pos x="T4" y="T5"/>
                </a:cxn>
                <a:cxn ang="0">
                  <a:pos x="T6" y="T7"/>
                </a:cxn>
                <a:cxn ang="0">
                  <a:pos x="T8" y="T9"/>
                </a:cxn>
              </a:cxnLst>
              <a:rect l="0" t="0" r="r" b="b"/>
              <a:pathLst>
                <a:path w="574" h="406">
                  <a:moveTo>
                    <a:pt x="574" y="0"/>
                  </a:moveTo>
                  <a:lnTo>
                    <a:pt x="298" y="0"/>
                  </a:lnTo>
                  <a:lnTo>
                    <a:pt x="0" y="406"/>
                  </a:lnTo>
                  <a:lnTo>
                    <a:pt x="424" y="406"/>
                  </a:lnTo>
                  <a:lnTo>
                    <a:pt x="5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230">
              <a:extLst>
                <a:ext uri="{FF2B5EF4-FFF2-40B4-BE49-F238E27FC236}">
                  <a16:creationId xmlns:a16="http://schemas.microsoft.com/office/drawing/2014/main" id="{043ABF94-BFA5-4FEC-B414-64F4710EB08A}"/>
                </a:ext>
                <a:ext uri="{C183D7F6-B498-43B3-948B-1728B52AA6E4}">
                  <adec:decorative xmlns:adec="http://schemas.microsoft.com/office/drawing/2017/decorative" val="1"/>
                </a:ext>
              </a:extLst>
            </p:cNvPr>
            <p:cNvSpPr>
              <a:spLocks/>
            </p:cNvSpPr>
            <p:nvPr/>
          </p:nvSpPr>
          <p:spPr bwMode="auto">
            <a:xfrm>
              <a:off x="4306888" y="7940675"/>
              <a:ext cx="673100" cy="644525"/>
            </a:xfrm>
            <a:custGeom>
              <a:avLst/>
              <a:gdLst>
                <a:gd name="T0" fmla="*/ 424 w 424"/>
                <a:gd name="T1" fmla="*/ 0 h 406"/>
                <a:gd name="T2" fmla="*/ 148 w 424"/>
                <a:gd name="T3" fmla="*/ 0 h 406"/>
                <a:gd name="T4" fmla="*/ 0 w 424"/>
                <a:gd name="T5" fmla="*/ 406 h 406"/>
                <a:gd name="T6" fmla="*/ 424 w 424"/>
                <a:gd name="T7" fmla="*/ 406 h 406"/>
                <a:gd name="T8" fmla="*/ 424 w 424"/>
                <a:gd name="T9" fmla="*/ 0 h 406"/>
              </a:gdLst>
              <a:ahLst/>
              <a:cxnLst>
                <a:cxn ang="0">
                  <a:pos x="T0" y="T1"/>
                </a:cxn>
                <a:cxn ang="0">
                  <a:pos x="T2" y="T3"/>
                </a:cxn>
                <a:cxn ang="0">
                  <a:pos x="T4" y="T5"/>
                </a:cxn>
                <a:cxn ang="0">
                  <a:pos x="T6" y="T7"/>
                </a:cxn>
                <a:cxn ang="0">
                  <a:pos x="T8" y="T9"/>
                </a:cxn>
              </a:cxnLst>
              <a:rect l="0" t="0" r="r" b="b"/>
              <a:pathLst>
                <a:path w="424" h="406">
                  <a:moveTo>
                    <a:pt x="424" y="0"/>
                  </a:moveTo>
                  <a:lnTo>
                    <a:pt x="148" y="0"/>
                  </a:lnTo>
                  <a:lnTo>
                    <a:pt x="0" y="406"/>
                  </a:lnTo>
                  <a:lnTo>
                    <a:pt x="424" y="406"/>
                  </a:lnTo>
                  <a:lnTo>
                    <a:pt x="4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232">
              <a:extLst>
                <a:ext uri="{FF2B5EF4-FFF2-40B4-BE49-F238E27FC236}">
                  <a16:creationId xmlns:a16="http://schemas.microsoft.com/office/drawing/2014/main" id="{25758F78-068C-43C1-B566-4338C584AF1F}"/>
                </a:ext>
                <a:ext uri="{C183D7F6-B498-43B3-948B-1728B52AA6E4}">
                  <adec:decorative xmlns:adec="http://schemas.microsoft.com/office/drawing/2017/decorative" val="1"/>
                </a:ext>
              </a:extLst>
            </p:cNvPr>
            <p:cNvSpPr>
              <a:spLocks/>
            </p:cNvSpPr>
            <p:nvPr/>
          </p:nvSpPr>
          <p:spPr bwMode="auto">
            <a:xfrm>
              <a:off x="5040313" y="7940675"/>
              <a:ext cx="673100" cy="644525"/>
            </a:xfrm>
            <a:custGeom>
              <a:avLst/>
              <a:gdLst>
                <a:gd name="T0" fmla="*/ 276 w 424"/>
                <a:gd name="T1" fmla="*/ 0 h 406"/>
                <a:gd name="T2" fmla="*/ 0 w 424"/>
                <a:gd name="T3" fmla="*/ 0 h 406"/>
                <a:gd name="T4" fmla="*/ 0 w 424"/>
                <a:gd name="T5" fmla="*/ 406 h 406"/>
                <a:gd name="T6" fmla="*/ 424 w 424"/>
                <a:gd name="T7" fmla="*/ 406 h 406"/>
                <a:gd name="T8" fmla="*/ 276 w 424"/>
                <a:gd name="T9" fmla="*/ 0 h 406"/>
              </a:gdLst>
              <a:ahLst/>
              <a:cxnLst>
                <a:cxn ang="0">
                  <a:pos x="T0" y="T1"/>
                </a:cxn>
                <a:cxn ang="0">
                  <a:pos x="T2" y="T3"/>
                </a:cxn>
                <a:cxn ang="0">
                  <a:pos x="T4" y="T5"/>
                </a:cxn>
                <a:cxn ang="0">
                  <a:pos x="T6" y="T7"/>
                </a:cxn>
                <a:cxn ang="0">
                  <a:pos x="T8" y="T9"/>
                </a:cxn>
              </a:cxnLst>
              <a:rect l="0" t="0" r="r" b="b"/>
              <a:pathLst>
                <a:path w="424" h="406">
                  <a:moveTo>
                    <a:pt x="276" y="0"/>
                  </a:moveTo>
                  <a:lnTo>
                    <a:pt x="0" y="0"/>
                  </a:lnTo>
                  <a:lnTo>
                    <a:pt x="0" y="406"/>
                  </a:lnTo>
                  <a:lnTo>
                    <a:pt x="424" y="406"/>
                  </a:lnTo>
                  <a:lnTo>
                    <a:pt x="2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234">
              <a:extLst>
                <a:ext uri="{FF2B5EF4-FFF2-40B4-BE49-F238E27FC236}">
                  <a16:creationId xmlns:a16="http://schemas.microsoft.com/office/drawing/2014/main" id="{804DC617-FC9F-4825-8F0F-BFB2D39F93FD}"/>
                </a:ext>
                <a:ext uri="{C183D7F6-B498-43B3-948B-1728B52AA6E4}">
                  <adec:decorative xmlns:adec="http://schemas.microsoft.com/office/drawing/2017/decorative" val="1"/>
                </a:ext>
              </a:extLst>
            </p:cNvPr>
            <p:cNvSpPr>
              <a:spLocks/>
            </p:cNvSpPr>
            <p:nvPr/>
          </p:nvSpPr>
          <p:spPr bwMode="auto">
            <a:xfrm>
              <a:off x="5535613" y="7940675"/>
              <a:ext cx="911225" cy="644525"/>
            </a:xfrm>
            <a:custGeom>
              <a:avLst/>
              <a:gdLst>
                <a:gd name="T0" fmla="*/ 276 w 574"/>
                <a:gd name="T1" fmla="*/ 0 h 406"/>
                <a:gd name="T2" fmla="*/ 0 w 574"/>
                <a:gd name="T3" fmla="*/ 0 h 406"/>
                <a:gd name="T4" fmla="*/ 150 w 574"/>
                <a:gd name="T5" fmla="*/ 406 h 406"/>
                <a:gd name="T6" fmla="*/ 574 w 574"/>
                <a:gd name="T7" fmla="*/ 406 h 406"/>
                <a:gd name="T8" fmla="*/ 276 w 574"/>
                <a:gd name="T9" fmla="*/ 0 h 406"/>
              </a:gdLst>
              <a:ahLst/>
              <a:cxnLst>
                <a:cxn ang="0">
                  <a:pos x="T0" y="T1"/>
                </a:cxn>
                <a:cxn ang="0">
                  <a:pos x="T2" y="T3"/>
                </a:cxn>
                <a:cxn ang="0">
                  <a:pos x="T4" y="T5"/>
                </a:cxn>
                <a:cxn ang="0">
                  <a:pos x="T6" y="T7"/>
                </a:cxn>
                <a:cxn ang="0">
                  <a:pos x="T8" y="T9"/>
                </a:cxn>
              </a:cxnLst>
              <a:rect l="0" t="0" r="r" b="b"/>
              <a:pathLst>
                <a:path w="574" h="406">
                  <a:moveTo>
                    <a:pt x="276" y="0"/>
                  </a:moveTo>
                  <a:lnTo>
                    <a:pt x="0" y="0"/>
                  </a:lnTo>
                  <a:lnTo>
                    <a:pt x="150" y="406"/>
                  </a:lnTo>
                  <a:lnTo>
                    <a:pt x="574" y="406"/>
                  </a:lnTo>
                  <a:lnTo>
                    <a:pt x="276" y="0"/>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259">
              <a:extLst>
                <a:ext uri="{FF2B5EF4-FFF2-40B4-BE49-F238E27FC236}">
                  <a16:creationId xmlns:a16="http://schemas.microsoft.com/office/drawing/2014/main" id="{004D77D8-2993-456D-BDA4-65942F8B463F}"/>
                </a:ext>
                <a:ext uri="{C183D7F6-B498-43B3-948B-1728B52AA6E4}">
                  <adec:decorative xmlns:adec="http://schemas.microsoft.com/office/drawing/2017/decorative" val="1"/>
                </a:ext>
              </a:extLst>
            </p:cNvPr>
            <p:cNvSpPr>
              <a:spLocks/>
            </p:cNvSpPr>
            <p:nvPr/>
          </p:nvSpPr>
          <p:spPr bwMode="auto">
            <a:xfrm>
              <a:off x="4040188" y="6953250"/>
              <a:ext cx="444500" cy="987425"/>
            </a:xfrm>
            <a:custGeom>
              <a:avLst/>
              <a:gdLst>
                <a:gd name="T0" fmla="*/ 280 w 280"/>
                <a:gd name="T1" fmla="*/ 170 h 622"/>
                <a:gd name="T2" fmla="*/ 280 w 280"/>
                <a:gd name="T3" fmla="*/ 622 h 622"/>
                <a:gd name="T4" fmla="*/ 0 w 280"/>
                <a:gd name="T5" fmla="*/ 622 h 622"/>
                <a:gd name="T6" fmla="*/ 0 w 280"/>
                <a:gd name="T7" fmla="*/ 170 h 622"/>
                <a:gd name="T8" fmla="*/ 138 w 280"/>
                <a:gd name="T9" fmla="*/ 0 h 622"/>
                <a:gd name="T10" fmla="*/ 280 w 280"/>
                <a:gd name="T11" fmla="*/ 170 h 622"/>
              </a:gdLst>
              <a:ahLst/>
              <a:cxnLst>
                <a:cxn ang="0">
                  <a:pos x="T0" y="T1"/>
                </a:cxn>
                <a:cxn ang="0">
                  <a:pos x="T2" y="T3"/>
                </a:cxn>
                <a:cxn ang="0">
                  <a:pos x="T4" y="T5"/>
                </a:cxn>
                <a:cxn ang="0">
                  <a:pos x="T6" y="T7"/>
                </a:cxn>
                <a:cxn ang="0">
                  <a:pos x="T8" y="T9"/>
                </a:cxn>
                <a:cxn ang="0">
                  <a:pos x="T10" y="T11"/>
                </a:cxn>
              </a:cxnLst>
              <a:rect l="0" t="0" r="r" b="b"/>
              <a:pathLst>
                <a:path w="280" h="622">
                  <a:moveTo>
                    <a:pt x="280" y="170"/>
                  </a:moveTo>
                  <a:lnTo>
                    <a:pt x="280" y="622"/>
                  </a:lnTo>
                  <a:lnTo>
                    <a:pt x="0" y="622"/>
                  </a:lnTo>
                  <a:lnTo>
                    <a:pt x="0" y="170"/>
                  </a:lnTo>
                  <a:lnTo>
                    <a:pt x="138" y="0"/>
                  </a:lnTo>
                  <a:lnTo>
                    <a:pt x="280" y="17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Freeform 261">
              <a:extLst>
                <a:ext uri="{FF2B5EF4-FFF2-40B4-BE49-F238E27FC236}">
                  <a16:creationId xmlns:a16="http://schemas.microsoft.com/office/drawing/2014/main" id="{DE3526F7-1FC1-43DC-8033-ECCA83FA898E}"/>
                </a:ext>
                <a:ext uri="{C183D7F6-B498-43B3-948B-1728B52AA6E4}">
                  <adec:decorative xmlns:adec="http://schemas.microsoft.com/office/drawing/2017/decorative" val="1"/>
                </a:ext>
              </a:extLst>
            </p:cNvPr>
            <p:cNvSpPr>
              <a:spLocks/>
            </p:cNvSpPr>
            <p:nvPr/>
          </p:nvSpPr>
          <p:spPr bwMode="auto">
            <a:xfrm>
              <a:off x="5040313" y="7112000"/>
              <a:ext cx="438150" cy="828675"/>
            </a:xfrm>
            <a:custGeom>
              <a:avLst/>
              <a:gdLst>
                <a:gd name="T0" fmla="*/ 276 w 276"/>
                <a:gd name="T1" fmla="*/ 168 h 522"/>
                <a:gd name="T2" fmla="*/ 276 w 276"/>
                <a:gd name="T3" fmla="*/ 522 h 522"/>
                <a:gd name="T4" fmla="*/ 0 w 276"/>
                <a:gd name="T5" fmla="*/ 522 h 522"/>
                <a:gd name="T6" fmla="*/ 0 w 276"/>
                <a:gd name="T7" fmla="*/ 168 h 522"/>
                <a:gd name="T8" fmla="*/ 136 w 276"/>
                <a:gd name="T9" fmla="*/ 0 h 522"/>
                <a:gd name="T10" fmla="*/ 276 w 276"/>
                <a:gd name="T11" fmla="*/ 168 h 522"/>
              </a:gdLst>
              <a:ahLst/>
              <a:cxnLst>
                <a:cxn ang="0">
                  <a:pos x="T0" y="T1"/>
                </a:cxn>
                <a:cxn ang="0">
                  <a:pos x="T2" y="T3"/>
                </a:cxn>
                <a:cxn ang="0">
                  <a:pos x="T4" y="T5"/>
                </a:cxn>
                <a:cxn ang="0">
                  <a:pos x="T6" y="T7"/>
                </a:cxn>
                <a:cxn ang="0">
                  <a:pos x="T8" y="T9"/>
                </a:cxn>
                <a:cxn ang="0">
                  <a:pos x="T10" y="T11"/>
                </a:cxn>
              </a:cxnLst>
              <a:rect l="0" t="0" r="r" b="b"/>
              <a:pathLst>
                <a:path w="276" h="522">
                  <a:moveTo>
                    <a:pt x="276" y="168"/>
                  </a:moveTo>
                  <a:lnTo>
                    <a:pt x="276" y="522"/>
                  </a:lnTo>
                  <a:lnTo>
                    <a:pt x="0" y="522"/>
                  </a:lnTo>
                  <a:lnTo>
                    <a:pt x="0" y="168"/>
                  </a:lnTo>
                  <a:lnTo>
                    <a:pt x="136" y="0"/>
                  </a:lnTo>
                  <a:lnTo>
                    <a:pt x="276" y="16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262">
              <a:extLst>
                <a:ext uri="{FF2B5EF4-FFF2-40B4-BE49-F238E27FC236}">
                  <a16:creationId xmlns:a16="http://schemas.microsoft.com/office/drawing/2014/main" id="{943BA2DF-90EB-4EA3-92BD-E3B5C118692A}"/>
                </a:ext>
                <a:ext uri="{C183D7F6-B498-43B3-948B-1728B52AA6E4}">
                  <adec:decorative xmlns:adec="http://schemas.microsoft.com/office/drawing/2017/decorative" val="1"/>
                </a:ext>
              </a:extLst>
            </p:cNvPr>
            <p:cNvSpPr>
              <a:spLocks/>
            </p:cNvSpPr>
            <p:nvPr/>
          </p:nvSpPr>
          <p:spPr bwMode="auto">
            <a:xfrm>
              <a:off x="5535613" y="6823075"/>
              <a:ext cx="438150" cy="1117600"/>
            </a:xfrm>
            <a:custGeom>
              <a:avLst/>
              <a:gdLst>
                <a:gd name="T0" fmla="*/ 276 w 276"/>
                <a:gd name="T1" fmla="*/ 170 h 704"/>
                <a:gd name="T2" fmla="*/ 276 w 276"/>
                <a:gd name="T3" fmla="*/ 704 h 704"/>
                <a:gd name="T4" fmla="*/ 0 w 276"/>
                <a:gd name="T5" fmla="*/ 704 h 704"/>
                <a:gd name="T6" fmla="*/ 0 w 276"/>
                <a:gd name="T7" fmla="*/ 170 h 704"/>
                <a:gd name="T8" fmla="*/ 138 w 276"/>
                <a:gd name="T9" fmla="*/ 0 h 704"/>
                <a:gd name="T10" fmla="*/ 276 w 276"/>
                <a:gd name="T11" fmla="*/ 170 h 704"/>
              </a:gdLst>
              <a:ahLst/>
              <a:cxnLst>
                <a:cxn ang="0">
                  <a:pos x="T0" y="T1"/>
                </a:cxn>
                <a:cxn ang="0">
                  <a:pos x="T2" y="T3"/>
                </a:cxn>
                <a:cxn ang="0">
                  <a:pos x="T4" y="T5"/>
                </a:cxn>
                <a:cxn ang="0">
                  <a:pos x="T6" y="T7"/>
                </a:cxn>
                <a:cxn ang="0">
                  <a:pos x="T8" y="T9"/>
                </a:cxn>
                <a:cxn ang="0">
                  <a:pos x="T10" y="T11"/>
                </a:cxn>
              </a:cxnLst>
              <a:rect l="0" t="0" r="r" b="b"/>
              <a:pathLst>
                <a:path w="276" h="704">
                  <a:moveTo>
                    <a:pt x="276" y="170"/>
                  </a:moveTo>
                  <a:lnTo>
                    <a:pt x="276" y="704"/>
                  </a:lnTo>
                  <a:lnTo>
                    <a:pt x="0" y="704"/>
                  </a:lnTo>
                  <a:lnTo>
                    <a:pt x="0" y="170"/>
                  </a:lnTo>
                  <a:lnTo>
                    <a:pt x="138" y="0"/>
                  </a:lnTo>
                  <a:lnTo>
                    <a:pt x="276" y="17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21">
              <a:extLst>
                <a:ext uri="{FF2B5EF4-FFF2-40B4-BE49-F238E27FC236}">
                  <a16:creationId xmlns:a16="http://schemas.microsoft.com/office/drawing/2014/main" id="{38686268-A165-4BAD-A924-49024B8471E7}"/>
                </a:ext>
                <a:ext uri="{C183D7F6-B498-43B3-948B-1728B52AA6E4}">
                  <adec:decorative xmlns:adec="http://schemas.microsoft.com/office/drawing/2017/decorative" val="1"/>
                </a:ext>
              </a:extLst>
            </p:cNvPr>
            <p:cNvSpPr>
              <a:spLocks/>
            </p:cNvSpPr>
            <p:nvPr/>
          </p:nvSpPr>
          <p:spPr bwMode="auto">
            <a:xfrm>
              <a:off x="3575293" y="7934324"/>
              <a:ext cx="911225" cy="644525"/>
            </a:xfrm>
            <a:custGeom>
              <a:avLst/>
              <a:gdLst>
                <a:gd name="T0" fmla="*/ 574 w 574"/>
                <a:gd name="T1" fmla="*/ 0 h 406"/>
                <a:gd name="T2" fmla="*/ 298 w 574"/>
                <a:gd name="T3" fmla="*/ 0 h 406"/>
                <a:gd name="T4" fmla="*/ 0 w 574"/>
                <a:gd name="T5" fmla="*/ 406 h 406"/>
                <a:gd name="T6" fmla="*/ 424 w 574"/>
                <a:gd name="T7" fmla="*/ 406 h 406"/>
                <a:gd name="T8" fmla="*/ 574 w 574"/>
                <a:gd name="T9" fmla="*/ 0 h 406"/>
              </a:gdLst>
              <a:ahLst/>
              <a:cxnLst>
                <a:cxn ang="0">
                  <a:pos x="T0" y="T1"/>
                </a:cxn>
                <a:cxn ang="0">
                  <a:pos x="T2" y="T3"/>
                </a:cxn>
                <a:cxn ang="0">
                  <a:pos x="T4" y="T5"/>
                </a:cxn>
                <a:cxn ang="0">
                  <a:pos x="T6" y="T7"/>
                </a:cxn>
                <a:cxn ang="0">
                  <a:pos x="T8" y="T9"/>
                </a:cxn>
              </a:cxnLst>
              <a:rect l="0" t="0" r="r" b="b"/>
              <a:pathLst>
                <a:path w="574" h="406">
                  <a:moveTo>
                    <a:pt x="574" y="0"/>
                  </a:moveTo>
                  <a:lnTo>
                    <a:pt x="298" y="0"/>
                  </a:lnTo>
                  <a:lnTo>
                    <a:pt x="0" y="406"/>
                  </a:lnTo>
                  <a:lnTo>
                    <a:pt x="424" y="406"/>
                  </a:lnTo>
                  <a:lnTo>
                    <a:pt x="57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229">
              <a:extLst>
                <a:ext uri="{FF2B5EF4-FFF2-40B4-BE49-F238E27FC236}">
                  <a16:creationId xmlns:a16="http://schemas.microsoft.com/office/drawing/2014/main" id="{40BB3A15-3FBC-4DBE-A29F-E4AC8339091C}"/>
                </a:ext>
                <a:ext uri="{C183D7F6-B498-43B3-948B-1728B52AA6E4}">
                  <adec:decorative xmlns:adec="http://schemas.microsoft.com/office/drawing/2017/decorative" val="1"/>
                </a:ext>
              </a:extLst>
            </p:cNvPr>
            <p:cNvSpPr>
              <a:spLocks/>
            </p:cNvSpPr>
            <p:nvPr/>
          </p:nvSpPr>
          <p:spPr bwMode="auto">
            <a:xfrm>
              <a:off x="4308718" y="7934324"/>
              <a:ext cx="673100" cy="644525"/>
            </a:xfrm>
            <a:custGeom>
              <a:avLst/>
              <a:gdLst>
                <a:gd name="T0" fmla="*/ 424 w 424"/>
                <a:gd name="T1" fmla="*/ 0 h 406"/>
                <a:gd name="T2" fmla="*/ 148 w 424"/>
                <a:gd name="T3" fmla="*/ 0 h 406"/>
                <a:gd name="T4" fmla="*/ 0 w 424"/>
                <a:gd name="T5" fmla="*/ 406 h 406"/>
                <a:gd name="T6" fmla="*/ 424 w 424"/>
                <a:gd name="T7" fmla="*/ 406 h 406"/>
                <a:gd name="T8" fmla="*/ 424 w 424"/>
                <a:gd name="T9" fmla="*/ 0 h 406"/>
              </a:gdLst>
              <a:ahLst/>
              <a:cxnLst>
                <a:cxn ang="0">
                  <a:pos x="T0" y="T1"/>
                </a:cxn>
                <a:cxn ang="0">
                  <a:pos x="T2" y="T3"/>
                </a:cxn>
                <a:cxn ang="0">
                  <a:pos x="T4" y="T5"/>
                </a:cxn>
                <a:cxn ang="0">
                  <a:pos x="T6" y="T7"/>
                </a:cxn>
                <a:cxn ang="0">
                  <a:pos x="T8" y="T9"/>
                </a:cxn>
              </a:cxnLst>
              <a:rect l="0" t="0" r="r" b="b"/>
              <a:pathLst>
                <a:path w="424" h="406">
                  <a:moveTo>
                    <a:pt x="424" y="0"/>
                  </a:moveTo>
                  <a:lnTo>
                    <a:pt x="148" y="0"/>
                  </a:lnTo>
                  <a:lnTo>
                    <a:pt x="0" y="406"/>
                  </a:lnTo>
                  <a:lnTo>
                    <a:pt x="424" y="406"/>
                  </a:lnTo>
                  <a:lnTo>
                    <a:pt x="42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231">
              <a:extLst>
                <a:ext uri="{FF2B5EF4-FFF2-40B4-BE49-F238E27FC236}">
                  <a16:creationId xmlns:a16="http://schemas.microsoft.com/office/drawing/2014/main" id="{AC456C42-B52D-4D0D-B933-9C5AE13B13AA}"/>
                </a:ext>
                <a:ext uri="{C183D7F6-B498-43B3-948B-1728B52AA6E4}">
                  <adec:decorative xmlns:adec="http://schemas.microsoft.com/office/drawing/2017/decorative" val="1"/>
                </a:ext>
              </a:extLst>
            </p:cNvPr>
            <p:cNvSpPr>
              <a:spLocks/>
            </p:cNvSpPr>
            <p:nvPr/>
          </p:nvSpPr>
          <p:spPr bwMode="auto">
            <a:xfrm>
              <a:off x="5042143" y="7934324"/>
              <a:ext cx="673100" cy="644525"/>
            </a:xfrm>
            <a:custGeom>
              <a:avLst/>
              <a:gdLst>
                <a:gd name="T0" fmla="*/ 276 w 424"/>
                <a:gd name="T1" fmla="*/ 0 h 406"/>
                <a:gd name="T2" fmla="*/ 0 w 424"/>
                <a:gd name="T3" fmla="*/ 0 h 406"/>
                <a:gd name="T4" fmla="*/ 0 w 424"/>
                <a:gd name="T5" fmla="*/ 406 h 406"/>
                <a:gd name="T6" fmla="*/ 424 w 424"/>
                <a:gd name="T7" fmla="*/ 406 h 406"/>
                <a:gd name="T8" fmla="*/ 276 w 424"/>
                <a:gd name="T9" fmla="*/ 0 h 406"/>
              </a:gdLst>
              <a:ahLst/>
              <a:cxnLst>
                <a:cxn ang="0">
                  <a:pos x="T0" y="T1"/>
                </a:cxn>
                <a:cxn ang="0">
                  <a:pos x="T2" y="T3"/>
                </a:cxn>
                <a:cxn ang="0">
                  <a:pos x="T4" y="T5"/>
                </a:cxn>
                <a:cxn ang="0">
                  <a:pos x="T6" y="T7"/>
                </a:cxn>
                <a:cxn ang="0">
                  <a:pos x="T8" y="T9"/>
                </a:cxn>
              </a:cxnLst>
              <a:rect l="0" t="0" r="r" b="b"/>
              <a:pathLst>
                <a:path w="424" h="406">
                  <a:moveTo>
                    <a:pt x="276" y="0"/>
                  </a:moveTo>
                  <a:lnTo>
                    <a:pt x="0" y="0"/>
                  </a:lnTo>
                  <a:lnTo>
                    <a:pt x="0" y="406"/>
                  </a:lnTo>
                  <a:lnTo>
                    <a:pt x="424" y="406"/>
                  </a:lnTo>
                  <a:lnTo>
                    <a:pt x="276"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Freeform 233">
              <a:extLst>
                <a:ext uri="{FF2B5EF4-FFF2-40B4-BE49-F238E27FC236}">
                  <a16:creationId xmlns:a16="http://schemas.microsoft.com/office/drawing/2014/main" id="{18DEB8A4-332F-482A-B97B-D3B3453AE42A}"/>
                </a:ext>
                <a:ext uri="{C183D7F6-B498-43B3-948B-1728B52AA6E4}">
                  <adec:decorative xmlns:adec="http://schemas.microsoft.com/office/drawing/2017/decorative" val="1"/>
                </a:ext>
              </a:extLst>
            </p:cNvPr>
            <p:cNvSpPr>
              <a:spLocks/>
            </p:cNvSpPr>
            <p:nvPr/>
          </p:nvSpPr>
          <p:spPr bwMode="auto">
            <a:xfrm>
              <a:off x="5537443" y="7934324"/>
              <a:ext cx="911225" cy="644525"/>
            </a:xfrm>
            <a:custGeom>
              <a:avLst/>
              <a:gdLst>
                <a:gd name="T0" fmla="*/ 276 w 574"/>
                <a:gd name="T1" fmla="*/ 0 h 406"/>
                <a:gd name="T2" fmla="*/ 0 w 574"/>
                <a:gd name="T3" fmla="*/ 0 h 406"/>
                <a:gd name="T4" fmla="*/ 150 w 574"/>
                <a:gd name="T5" fmla="*/ 406 h 406"/>
                <a:gd name="T6" fmla="*/ 574 w 574"/>
                <a:gd name="T7" fmla="*/ 406 h 406"/>
                <a:gd name="T8" fmla="*/ 276 w 574"/>
                <a:gd name="T9" fmla="*/ 0 h 406"/>
              </a:gdLst>
              <a:ahLst/>
              <a:cxnLst>
                <a:cxn ang="0">
                  <a:pos x="T0" y="T1"/>
                </a:cxn>
                <a:cxn ang="0">
                  <a:pos x="T2" y="T3"/>
                </a:cxn>
                <a:cxn ang="0">
                  <a:pos x="T4" y="T5"/>
                </a:cxn>
                <a:cxn ang="0">
                  <a:pos x="T6" y="T7"/>
                </a:cxn>
                <a:cxn ang="0">
                  <a:pos x="T8" y="T9"/>
                </a:cxn>
              </a:cxnLst>
              <a:rect l="0" t="0" r="r" b="b"/>
              <a:pathLst>
                <a:path w="574" h="406">
                  <a:moveTo>
                    <a:pt x="276" y="0"/>
                  </a:moveTo>
                  <a:lnTo>
                    <a:pt x="0" y="0"/>
                  </a:lnTo>
                  <a:lnTo>
                    <a:pt x="150" y="406"/>
                  </a:lnTo>
                  <a:lnTo>
                    <a:pt x="574" y="406"/>
                  </a:lnTo>
                  <a:lnTo>
                    <a:pt x="276"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6" name="Rectangle 25"/>
          <p:cNvSpPr/>
          <p:nvPr/>
        </p:nvSpPr>
        <p:spPr>
          <a:xfrm>
            <a:off x="928687" y="2898191"/>
            <a:ext cx="10358438" cy="33940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a:solidFill>
                  <a:srgbClr val="FF0000"/>
                </a:solidFill>
              </a:rPr>
              <a:t>Chúng</a:t>
            </a:r>
            <a:r>
              <a:rPr lang="en-US" sz="2400" dirty="0">
                <a:solidFill>
                  <a:srgbClr val="FF0000"/>
                </a:solidFill>
              </a:rPr>
              <a:t> ta </a:t>
            </a:r>
            <a:r>
              <a:rPr lang="en-US" sz="2400" dirty="0" err="1">
                <a:solidFill>
                  <a:srgbClr val="FF0000"/>
                </a:solidFill>
              </a:rPr>
              <a:t>sẽ</a:t>
            </a:r>
            <a:r>
              <a:rPr lang="en-US" sz="2400" dirty="0">
                <a:solidFill>
                  <a:srgbClr val="FF0000"/>
                </a:solidFill>
              </a:rPr>
              <a:t> </a:t>
            </a:r>
            <a:r>
              <a:rPr lang="en-US" sz="2400" dirty="0" err="1">
                <a:solidFill>
                  <a:srgbClr val="FF0000"/>
                </a:solidFill>
              </a:rPr>
              <a:t>luôn</a:t>
            </a:r>
            <a:r>
              <a:rPr lang="en-US" sz="2400" dirty="0">
                <a:solidFill>
                  <a:srgbClr val="FF0000"/>
                </a:solidFill>
              </a:rPr>
              <a:t> </a:t>
            </a:r>
            <a:r>
              <a:rPr lang="en-US" sz="2400" dirty="0" err="1">
                <a:solidFill>
                  <a:srgbClr val="FF0000"/>
                </a:solidFill>
              </a:rPr>
              <a:t>có</a:t>
            </a:r>
            <a:r>
              <a:rPr lang="en-US" sz="2400" dirty="0">
                <a:solidFill>
                  <a:srgbClr val="FF0000"/>
                </a:solidFill>
              </a:rPr>
              <a:t> </a:t>
            </a:r>
            <a:r>
              <a:rPr lang="en-US" sz="2400" dirty="0" err="1">
                <a:solidFill>
                  <a:srgbClr val="FF0000"/>
                </a:solidFill>
              </a:rPr>
              <a:t>những</a:t>
            </a:r>
            <a:r>
              <a:rPr lang="en-US" sz="2400" dirty="0">
                <a:solidFill>
                  <a:srgbClr val="FF0000"/>
                </a:solidFill>
              </a:rPr>
              <a:t> </a:t>
            </a:r>
            <a:r>
              <a:rPr lang="vi-VN" sz="2400" dirty="0">
                <a:solidFill>
                  <a:srgbClr val="FF0000"/>
                </a:solidFill>
              </a:rPr>
              <a:t>“</a:t>
            </a:r>
            <a:r>
              <a:rPr lang="en-US" sz="2400" dirty="0" err="1">
                <a:solidFill>
                  <a:srgbClr val="FF0000"/>
                </a:solidFill>
              </a:rPr>
              <a:t>cuộc</a:t>
            </a:r>
            <a:r>
              <a:rPr lang="en-US" sz="2400" dirty="0">
                <a:solidFill>
                  <a:srgbClr val="FF0000"/>
                </a:solidFill>
              </a:rPr>
              <a:t> </a:t>
            </a:r>
            <a:r>
              <a:rPr lang="en-US" sz="2400" dirty="0" err="1">
                <a:solidFill>
                  <a:srgbClr val="FF0000"/>
                </a:solidFill>
              </a:rPr>
              <a:t>chiến</a:t>
            </a:r>
            <a:r>
              <a:rPr lang="vi-VN" sz="2400" dirty="0">
                <a:solidFill>
                  <a:srgbClr val="FF0000"/>
                </a:solidFill>
              </a:rPr>
              <a:t>”</a:t>
            </a:r>
            <a:r>
              <a:rPr lang="en-US" sz="2400" dirty="0">
                <a:solidFill>
                  <a:srgbClr val="FF0000"/>
                </a:solidFill>
              </a:rPr>
              <a:t> </a:t>
            </a:r>
            <a:r>
              <a:rPr lang="en-US" sz="2400" dirty="0" err="1">
                <a:solidFill>
                  <a:srgbClr val="FF0000"/>
                </a:solidFill>
              </a:rPr>
              <a:t>nơi</a:t>
            </a:r>
            <a:r>
              <a:rPr lang="en-US" sz="2400" dirty="0">
                <a:solidFill>
                  <a:srgbClr val="FF0000"/>
                </a:solidFill>
              </a:rPr>
              <a:t> </a:t>
            </a:r>
            <a:r>
              <a:rPr lang="en-US" sz="2400" dirty="0" err="1">
                <a:solidFill>
                  <a:srgbClr val="FF0000"/>
                </a:solidFill>
              </a:rPr>
              <a:t>trường</a:t>
            </a:r>
            <a:r>
              <a:rPr lang="en-US" sz="2400" dirty="0">
                <a:solidFill>
                  <a:srgbClr val="FF0000"/>
                </a:solidFill>
              </a:rPr>
              <a:t> </a:t>
            </a:r>
            <a:r>
              <a:rPr lang="en-US" sz="2400" dirty="0" err="1">
                <a:solidFill>
                  <a:srgbClr val="FF0000"/>
                </a:solidFill>
              </a:rPr>
              <a:t>học</a:t>
            </a:r>
            <a:r>
              <a:rPr lang="en-US" sz="2400" dirty="0">
                <a:solidFill>
                  <a:srgbClr val="FF0000"/>
                </a:solidFill>
              </a:rPr>
              <a:t>. </a:t>
            </a:r>
            <a:r>
              <a:rPr lang="en-US" sz="2400" dirty="0" err="1">
                <a:solidFill>
                  <a:srgbClr val="FF0000"/>
                </a:solidFill>
              </a:rPr>
              <a:t>Cuộc</a:t>
            </a:r>
            <a:r>
              <a:rPr lang="en-US" sz="2400" dirty="0">
                <a:solidFill>
                  <a:srgbClr val="FF0000"/>
                </a:solidFill>
              </a:rPr>
              <a:t> </a:t>
            </a:r>
            <a:r>
              <a:rPr lang="en-US" sz="2400" dirty="0" err="1">
                <a:solidFill>
                  <a:srgbClr val="FF0000"/>
                </a:solidFill>
              </a:rPr>
              <a:t>chiến</a:t>
            </a:r>
            <a:r>
              <a:rPr lang="en-US" sz="2400" dirty="0">
                <a:solidFill>
                  <a:srgbClr val="FF0000"/>
                </a:solidFill>
              </a:rPr>
              <a:t> ở </a:t>
            </a:r>
            <a:r>
              <a:rPr lang="en-US" sz="2400" dirty="0" err="1">
                <a:solidFill>
                  <a:srgbClr val="FF0000"/>
                </a:solidFill>
              </a:rPr>
              <a:t>đây</a:t>
            </a:r>
            <a:r>
              <a:rPr lang="en-US" sz="2400" dirty="0">
                <a:solidFill>
                  <a:srgbClr val="FF0000"/>
                </a:solidFill>
              </a:rPr>
              <a:t> </a:t>
            </a:r>
            <a:r>
              <a:rPr lang="en-US" sz="2400" dirty="0" err="1">
                <a:solidFill>
                  <a:srgbClr val="FF0000"/>
                </a:solidFill>
              </a:rPr>
              <a:t>chính</a:t>
            </a:r>
            <a:r>
              <a:rPr lang="en-US" sz="2400" dirty="0">
                <a:solidFill>
                  <a:srgbClr val="FF0000"/>
                </a:solidFill>
              </a:rPr>
              <a:t> </a:t>
            </a:r>
            <a:r>
              <a:rPr lang="en-US" sz="2400" dirty="0" err="1">
                <a:solidFill>
                  <a:srgbClr val="FF0000"/>
                </a:solidFill>
              </a:rPr>
              <a:t>là</a:t>
            </a:r>
            <a:r>
              <a:rPr lang="en-US" sz="2400" dirty="0">
                <a:solidFill>
                  <a:srgbClr val="FF0000"/>
                </a:solidFill>
              </a:rPr>
              <a:t>: </a:t>
            </a:r>
            <a:r>
              <a:rPr lang="en-US" sz="2400" dirty="0" err="1">
                <a:solidFill>
                  <a:srgbClr val="FF0000"/>
                </a:solidFill>
              </a:rPr>
              <a:t>đừng</a:t>
            </a:r>
            <a:r>
              <a:rPr lang="en-US" sz="2400" dirty="0">
                <a:solidFill>
                  <a:srgbClr val="FF0000"/>
                </a:solidFill>
              </a:rPr>
              <a:t> </a:t>
            </a:r>
            <a:r>
              <a:rPr lang="en-US" sz="2400" dirty="0" err="1">
                <a:solidFill>
                  <a:srgbClr val="FF0000"/>
                </a:solidFill>
              </a:rPr>
              <a:t>để</a:t>
            </a:r>
            <a:r>
              <a:rPr lang="en-US" sz="2400" dirty="0">
                <a:solidFill>
                  <a:srgbClr val="FF0000"/>
                </a:solidFill>
              </a:rPr>
              <a:t> </a:t>
            </a:r>
            <a:r>
              <a:rPr lang="en-US" sz="2400" dirty="0" err="1">
                <a:solidFill>
                  <a:srgbClr val="FF0000"/>
                </a:solidFill>
              </a:rPr>
              <a:t>việc</a:t>
            </a:r>
            <a:r>
              <a:rPr lang="en-US" sz="2400" dirty="0">
                <a:solidFill>
                  <a:srgbClr val="FF0000"/>
                </a:solidFill>
              </a:rPr>
              <a:t> </a:t>
            </a:r>
            <a:r>
              <a:rPr lang="en-US" sz="2400" dirty="0" err="1">
                <a:solidFill>
                  <a:srgbClr val="FF0000"/>
                </a:solidFill>
              </a:rPr>
              <a:t>bị</a:t>
            </a:r>
            <a:r>
              <a:rPr lang="en-US" sz="2400" dirty="0">
                <a:solidFill>
                  <a:srgbClr val="FF0000"/>
                </a:solidFill>
              </a:rPr>
              <a:t> </a:t>
            </a:r>
            <a:r>
              <a:rPr lang="en-US" sz="2400" dirty="0" err="1">
                <a:solidFill>
                  <a:srgbClr val="FF0000"/>
                </a:solidFill>
              </a:rPr>
              <a:t>bắt</a:t>
            </a:r>
            <a:r>
              <a:rPr lang="en-US" sz="2400" dirty="0">
                <a:solidFill>
                  <a:srgbClr val="FF0000"/>
                </a:solidFill>
              </a:rPr>
              <a:t> </a:t>
            </a:r>
            <a:r>
              <a:rPr lang="en-US" sz="2400" dirty="0" err="1">
                <a:solidFill>
                  <a:srgbClr val="FF0000"/>
                </a:solidFill>
              </a:rPr>
              <a:t>nạt</a:t>
            </a:r>
            <a:r>
              <a:rPr lang="en-US" sz="2400" dirty="0">
                <a:solidFill>
                  <a:srgbClr val="FF0000"/>
                </a:solidFill>
              </a:rPr>
              <a:t>, </a:t>
            </a:r>
            <a:r>
              <a:rPr lang="en-US" sz="2400" dirty="0" err="1">
                <a:solidFill>
                  <a:srgbClr val="FF0000"/>
                </a:solidFill>
              </a:rPr>
              <a:t>bạo</a:t>
            </a:r>
            <a:r>
              <a:rPr lang="en-US" sz="2400" dirty="0">
                <a:solidFill>
                  <a:srgbClr val="FF0000"/>
                </a:solidFill>
              </a:rPr>
              <a:t> </a:t>
            </a:r>
            <a:r>
              <a:rPr lang="en-US" sz="2400" dirty="0" err="1">
                <a:solidFill>
                  <a:srgbClr val="FF0000"/>
                </a:solidFill>
              </a:rPr>
              <a:t>lực</a:t>
            </a:r>
            <a:r>
              <a:rPr lang="en-US" sz="2400" dirty="0">
                <a:solidFill>
                  <a:srgbClr val="FF0000"/>
                </a:solidFill>
              </a:rPr>
              <a:t> </a:t>
            </a:r>
            <a:r>
              <a:rPr lang="en-US" sz="2400" dirty="0" err="1">
                <a:solidFill>
                  <a:srgbClr val="FF0000"/>
                </a:solidFill>
              </a:rPr>
              <a:t>ảnh</a:t>
            </a:r>
            <a:r>
              <a:rPr lang="en-US" sz="2400" dirty="0">
                <a:solidFill>
                  <a:srgbClr val="FF0000"/>
                </a:solidFill>
              </a:rPr>
              <a:t> </a:t>
            </a:r>
            <a:r>
              <a:rPr lang="en-US" sz="2400" dirty="0" err="1">
                <a:solidFill>
                  <a:srgbClr val="FF0000"/>
                </a:solidFill>
              </a:rPr>
              <a:t>hưởng</a:t>
            </a:r>
            <a:r>
              <a:rPr lang="en-US" sz="2400" dirty="0">
                <a:solidFill>
                  <a:srgbClr val="FF0000"/>
                </a:solidFill>
              </a:rPr>
              <a:t> </a:t>
            </a:r>
            <a:r>
              <a:rPr lang="en-US" sz="2400" dirty="0" err="1">
                <a:solidFill>
                  <a:srgbClr val="FF0000"/>
                </a:solidFill>
              </a:rPr>
              <a:t>đến</a:t>
            </a:r>
            <a:r>
              <a:rPr lang="en-US" sz="2400" dirty="0">
                <a:solidFill>
                  <a:srgbClr val="FF0000"/>
                </a:solidFill>
              </a:rPr>
              <a:t> </a:t>
            </a:r>
            <a:r>
              <a:rPr lang="en-US" sz="2400" dirty="0" err="1">
                <a:solidFill>
                  <a:srgbClr val="FF0000"/>
                </a:solidFill>
              </a:rPr>
              <a:t>thành</a:t>
            </a:r>
            <a:r>
              <a:rPr lang="en-US" sz="2400" dirty="0">
                <a:solidFill>
                  <a:srgbClr val="FF0000"/>
                </a:solidFill>
              </a:rPr>
              <a:t> </a:t>
            </a:r>
            <a:r>
              <a:rPr lang="en-US" sz="2400" dirty="0" err="1">
                <a:solidFill>
                  <a:srgbClr val="FF0000"/>
                </a:solidFill>
              </a:rPr>
              <a:t>tích</a:t>
            </a:r>
            <a:r>
              <a:rPr lang="en-US" sz="2400" dirty="0">
                <a:solidFill>
                  <a:srgbClr val="FF0000"/>
                </a:solidFill>
              </a:rPr>
              <a:t> </a:t>
            </a:r>
            <a:r>
              <a:rPr lang="en-US" sz="2400" dirty="0" err="1">
                <a:solidFill>
                  <a:srgbClr val="FF0000"/>
                </a:solidFill>
              </a:rPr>
              <a:t>học</a:t>
            </a:r>
            <a:r>
              <a:rPr lang="en-US" sz="2400" dirty="0">
                <a:solidFill>
                  <a:srgbClr val="FF0000"/>
                </a:solidFill>
              </a:rPr>
              <a:t> </a:t>
            </a:r>
            <a:r>
              <a:rPr lang="en-US" sz="2400" dirty="0" err="1">
                <a:solidFill>
                  <a:srgbClr val="FF0000"/>
                </a:solidFill>
              </a:rPr>
              <a:t>tập</a:t>
            </a:r>
            <a:r>
              <a:rPr lang="en-US" sz="2400" dirty="0">
                <a:solidFill>
                  <a:srgbClr val="FF0000"/>
                </a:solidFill>
              </a:rPr>
              <a:t> </a:t>
            </a:r>
            <a:r>
              <a:rPr lang="en-US" sz="2400" dirty="0" err="1">
                <a:solidFill>
                  <a:srgbClr val="FF0000"/>
                </a:solidFill>
              </a:rPr>
              <a:t>của</a:t>
            </a:r>
            <a:r>
              <a:rPr lang="en-US" sz="2400" dirty="0">
                <a:solidFill>
                  <a:srgbClr val="FF0000"/>
                </a:solidFill>
              </a:rPr>
              <a:t> </a:t>
            </a:r>
            <a:r>
              <a:rPr lang="en-US" sz="2400" dirty="0" err="1">
                <a:solidFill>
                  <a:srgbClr val="FF0000"/>
                </a:solidFill>
              </a:rPr>
              <a:t>bạn</a:t>
            </a:r>
            <a:r>
              <a:rPr lang="en-US" sz="2400" dirty="0">
                <a:solidFill>
                  <a:srgbClr val="FF0000"/>
                </a:solidFill>
              </a:rPr>
              <a:t> ở </a:t>
            </a:r>
            <a:r>
              <a:rPr lang="en-US" sz="2400" dirty="0" err="1">
                <a:solidFill>
                  <a:srgbClr val="FF0000"/>
                </a:solidFill>
              </a:rPr>
              <a:t>trường</a:t>
            </a:r>
            <a:r>
              <a:rPr lang="en-US" sz="2400" dirty="0">
                <a:solidFill>
                  <a:srgbClr val="FF0000"/>
                </a:solidFill>
              </a:rPr>
              <a:t>. </a:t>
            </a:r>
            <a:r>
              <a:rPr lang="en-US" sz="2400" dirty="0" err="1">
                <a:solidFill>
                  <a:srgbClr val="FF0000"/>
                </a:solidFill>
              </a:rPr>
              <a:t>Đúng</a:t>
            </a:r>
            <a:r>
              <a:rPr lang="en-US" sz="2400" dirty="0">
                <a:solidFill>
                  <a:srgbClr val="FF0000"/>
                </a:solidFill>
              </a:rPr>
              <a:t> </a:t>
            </a:r>
            <a:r>
              <a:rPr lang="en-US" sz="2400" dirty="0" err="1">
                <a:solidFill>
                  <a:srgbClr val="FF0000"/>
                </a:solidFill>
              </a:rPr>
              <a:t>là</a:t>
            </a:r>
            <a:r>
              <a:rPr lang="en-US" sz="2400" dirty="0">
                <a:solidFill>
                  <a:srgbClr val="FF0000"/>
                </a:solidFill>
              </a:rPr>
              <a:t> </a:t>
            </a:r>
            <a:r>
              <a:rPr lang="en-US" sz="2400" dirty="0" err="1">
                <a:solidFill>
                  <a:srgbClr val="FF0000"/>
                </a:solidFill>
              </a:rPr>
              <a:t>rất</a:t>
            </a:r>
            <a:r>
              <a:rPr lang="en-US" sz="2400" dirty="0">
                <a:solidFill>
                  <a:srgbClr val="FF0000"/>
                </a:solidFill>
              </a:rPr>
              <a:t> </a:t>
            </a:r>
            <a:r>
              <a:rPr lang="en-US" sz="2400" dirty="0" err="1">
                <a:solidFill>
                  <a:srgbClr val="FF0000"/>
                </a:solidFill>
              </a:rPr>
              <a:t>khó</a:t>
            </a:r>
            <a:r>
              <a:rPr lang="en-US" sz="2400" dirty="0">
                <a:solidFill>
                  <a:srgbClr val="FF0000"/>
                </a:solidFill>
              </a:rPr>
              <a:t> </a:t>
            </a:r>
            <a:r>
              <a:rPr lang="en-US" sz="2400" dirty="0" err="1">
                <a:solidFill>
                  <a:srgbClr val="FF0000"/>
                </a:solidFill>
              </a:rPr>
              <a:t>để</a:t>
            </a:r>
            <a:r>
              <a:rPr lang="en-US" sz="2400" dirty="0">
                <a:solidFill>
                  <a:srgbClr val="FF0000"/>
                </a:solidFill>
              </a:rPr>
              <a:t> </a:t>
            </a:r>
            <a:r>
              <a:rPr lang="en-US" sz="2400" dirty="0" err="1">
                <a:solidFill>
                  <a:srgbClr val="FF0000"/>
                </a:solidFill>
              </a:rPr>
              <a:t>tập</a:t>
            </a:r>
            <a:r>
              <a:rPr lang="en-US" sz="2400" dirty="0">
                <a:solidFill>
                  <a:srgbClr val="FF0000"/>
                </a:solidFill>
              </a:rPr>
              <a:t> </a:t>
            </a:r>
            <a:r>
              <a:rPr lang="en-US" sz="2400" dirty="0" err="1">
                <a:solidFill>
                  <a:srgbClr val="FF0000"/>
                </a:solidFill>
              </a:rPr>
              <a:t>trung</a:t>
            </a:r>
            <a:r>
              <a:rPr lang="en-US" sz="2400" dirty="0">
                <a:solidFill>
                  <a:srgbClr val="FF0000"/>
                </a:solidFill>
              </a:rPr>
              <a:t> </a:t>
            </a:r>
            <a:r>
              <a:rPr lang="en-US" sz="2400" dirty="0" err="1">
                <a:solidFill>
                  <a:srgbClr val="FF0000"/>
                </a:solidFill>
              </a:rPr>
              <a:t>đến</a:t>
            </a:r>
            <a:r>
              <a:rPr lang="en-US" sz="2400" dirty="0">
                <a:solidFill>
                  <a:srgbClr val="FF0000"/>
                </a:solidFill>
              </a:rPr>
              <a:t> </a:t>
            </a:r>
            <a:r>
              <a:rPr lang="en-US" sz="2400" dirty="0" err="1">
                <a:solidFill>
                  <a:srgbClr val="FF0000"/>
                </a:solidFill>
              </a:rPr>
              <a:t>việc</a:t>
            </a:r>
            <a:r>
              <a:rPr lang="en-US" sz="2400" dirty="0">
                <a:solidFill>
                  <a:srgbClr val="FF0000"/>
                </a:solidFill>
              </a:rPr>
              <a:t> </a:t>
            </a:r>
            <a:r>
              <a:rPr lang="en-US" sz="2400" dirty="0" err="1">
                <a:solidFill>
                  <a:srgbClr val="FF0000"/>
                </a:solidFill>
              </a:rPr>
              <a:t>học</a:t>
            </a:r>
            <a:r>
              <a:rPr lang="en-US" sz="2400" dirty="0">
                <a:solidFill>
                  <a:srgbClr val="FF0000"/>
                </a:solidFill>
              </a:rPr>
              <a:t> </a:t>
            </a:r>
            <a:r>
              <a:rPr lang="en-US" sz="2400" dirty="0" err="1">
                <a:solidFill>
                  <a:srgbClr val="FF0000"/>
                </a:solidFill>
              </a:rPr>
              <a:t>khi</a:t>
            </a:r>
            <a:r>
              <a:rPr lang="en-US" sz="2400" dirty="0">
                <a:solidFill>
                  <a:srgbClr val="FF0000"/>
                </a:solidFill>
              </a:rPr>
              <a:t> </a:t>
            </a:r>
            <a:r>
              <a:rPr lang="en-US" sz="2400" dirty="0" err="1">
                <a:solidFill>
                  <a:srgbClr val="FF0000"/>
                </a:solidFill>
              </a:rPr>
              <a:t>tâm</a:t>
            </a:r>
            <a:r>
              <a:rPr lang="en-US" sz="2400" dirty="0">
                <a:solidFill>
                  <a:srgbClr val="FF0000"/>
                </a:solidFill>
              </a:rPr>
              <a:t> </a:t>
            </a:r>
            <a:r>
              <a:rPr lang="en-US" sz="2400" dirty="0" err="1">
                <a:solidFill>
                  <a:srgbClr val="FF0000"/>
                </a:solidFill>
              </a:rPr>
              <a:t>trạng</a:t>
            </a:r>
            <a:r>
              <a:rPr lang="en-US" sz="2400" dirty="0">
                <a:solidFill>
                  <a:srgbClr val="FF0000"/>
                </a:solidFill>
              </a:rPr>
              <a:t> </a:t>
            </a:r>
            <a:r>
              <a:rPr lang="en-US" sz="2400" dirty="0" err="1">
                <a:solidFill>
                  <a:srgbClr val="FF0000"/>
                </a:solidFill>
              </a:rPr>
              <a:t>sợ</a:t>
            </a:r>
            <a:r>
              <a:rPr lang="en-US" sz="2400" dirty="0">
                <a:solidFill>
                  <a:srgbClr val="FF0000"/>
                </a:solidFill>
              </a:rPr>
              <a:t> </a:t>
            </a:r>
            <a:r>
              <a:rPr lang="en-US" sz="2400" dirty="0" err="1">
                <a:solidFill>
                  <a:srgbClr val="FF0000"/>
                </a:solidFill>
              </a:rPr>
              <a:t>hãi</a:t>
            </a:r>
            <a:r>
              <a:rPr lang="en-US" sz="2400" dirty="0">
                <a:solidFill>
                  <a:srgbClr val="FF0000"/>
                </a:solidFill>
              </a:rPr>
              <a:t>, lo </a:t>
            </a:r>
            <a:r>
              <a:rPr lang="en-US" sz="2400" dirty="0" err="1">
                <a:solidFill>
                  <a:srgbClr val="FF0000"/>
                </a:solidFill>
              </a:rPr>
              <a:t>âu</a:t>
            </a:r>
            <a:r>
              <a:rPr lang="en-US" sz="2400" dirty="0">
                <a:solidFill>
                  <a:srgbClr val="FF0000"/>
                </a:solidFill>
              </a:rPr>
              <a:t> </a:t>
            </a:r>
            <a:r>
              <a:rPr lang="en-US" sz="2400" dirty="0" err="1">
                <a:solidFill>
                  <a:srgbClr val="FF0000"/>
                </a:solidFill>
              </a:rPr>
              <a:t>nhưng</a:t>
            </a:r>
            <a:r>
              <a:rPr lang="en-US" sz="2400" dirty="0">
                <a:solidFill>
                  <a:srgbClr val="FF0000"/>
                </a:solidFill>
              </a:rPr>
              <a:t> </a:t>
            </a:r>
            <a:r>
              <a:rPr lang="en-US" sz="2400" dirty="0" err="1">
                <a:solidFill>
                  <a:srgbClr val="FF0000"/>
                </a:solidFill>
              </a:rPr>
              <a:t>hãy</a:t>
            </a:r>
            <a:r>
              <a:rPr lang="en-US" sz="2400" dirty="0">
                <a:solidFill>
                  <a:srgbClr val="FF0000"/>
                </a:solidFill>
              </a:rPr>
              <a:t> </a:t>
            </a:r>
            <a:r>
              <a:rPr lang="en-US" sz="2400" dirty="0" err="1">
                <a:solidFill>
                  <a:srgbClr val="FF0000"/>
                </a:solidFill>
              </a:rPr>
              <a:t>cố</a:t>
            </a:r>
            <a:r>
              <a:rPr lang="en-US" sz="2400" dirty="0">
                <a:solidFill>
                  <a:srgbClr val="FF0000"/>
                </a:solidFill>
              </a:rPr>
              <a:t> </a:t>
            </a:r>
            <a:r>
              <a:rPr lang="en-US" sz="2400" dirty="0" err="1">
                <a:solidFill>
                  <a:srgbClr val="FF0000"/>
                </a:solidFill>
              </a:rPr>
              <a:t>gắng</a:t>
            </a:r>
            <a:r>
              <a:rPr lang="en-US" sz="2400" dirty="0">
                <a:solidFill>
                  <a:srgbClr val="FF0000"/>
                </a:solidFill>
              </a:rPr>
              <a:t> </a:t>
            </a:r>
            <a:r>
              <a:rPr lang="en-US" sz="2400" dirty="0" err="1">
                <a:solidFill>
                  <a:srgbClr val="FF0000"/>
                </a:solidFill>
              </a:rPr>
              <a:t>dành</a:t>
            </a:r>
            <a:r>
              <a:rPr lang="en-US" sz="2400" dirty="0">
                <a:solidFill>
                  <a:srgbClr val="FF0000"/>
                </a:solidFill>
              </a:rPr>
              <a:t> </a:t>
            </a:r>
            <a:r>
              <a:rPr lang="en-US" sz="2400" dirty="0" err="1">
                <a:solidFill>
                  <a:srgbClr val="FF0000"/>
                </a:solidFill>
              </a:rPr>
              <a:t>tâm</a:t>
            </a:r>
            <a:r>
              <a:rPr lang="en-US" sz="2400" dirty="0">
                <a:solidFill>
                  <a:srgbClr val="FF0000"/>
                </a:solidFill>
              </a:rPr>
              <a:t> </a:t>
            </a:r>
            <a:r>
              <a:rPr lang="en-US" sz="2400" dirty="0" err="1">
                <a:solidFill>
                  <a:srgbClr val="FF0000"/>
                </a:solidFill>
              </a:rPr>
              <a:t>sức</a:t>
            </a:r>
            <a:r>
              <a:rPr lang="en-US" sz="2400" dirty="0">
                <a:solidFill>
                  <a:srgbClr val="FF0000"/>
                </a:solidFill>
              </a:rPr>
              <a:t> </a:t>
            </a:r>
            <a:r>
              <a:rPr lang="en-US" sz="2400" dirty="0" err="1">
                <a:solidFill>
                  <a:srgbClr val="FF0000"/>
                </a:solidFill>
              </a:rPr>
              <a:t>vào</a:t>
            </a:r>
            <a:r>
              <a:rPr lang="en-US" sz="2400" dirty="0">
                <a:solidFill>
                  <a:srgbClr val="FF0000"/>
                </a:solidFill>
              </a:rPr>
              <a:t> </a:t>
            </a:r>
            <a:r>
              <a:rPr lang="en-US" sz="2400" dirty="0" err="1">
                <a:solidFill>
                  <a:srgbClr val="FF0000"/>
                </a:solidFill>
              </a:rPr>
              <a:t>môn</a:t>
            </a:r>
            <a:r>
              <a:rPr lang="en-US" sz="2400" dirty="0">
                <a:solidFill>
                  <a:srgbClr val="FF0000"/>
                </a:solidFill>
              </a:rPr>
              <a:t> </a:t>
            </a:r>
            <a:r>
              <a:rPr lang="en-US" sz="2400" dirty="0" err="1">
                <a:solidFill>
                  <a:srgbClr val="FF0000"/>
                </a:solidFill>
              </a:rPr>
              <a:t>học</a:t>
            </a:r>
            <a:r>
              <a:rPr lang="en-US" sz="2400" dirty="0">
                <a:solidFill>
                  <a:srgbClr val="FF0000"/>
                </a:solidFill>
              </a:rPr>
              <a:t> </a:t>
            </a:r>
            <a:r>
              <a:rPr lang="en-US" sz="2400" dirty="0" err="1">
                <a:solidFill>
                  <a:srgbClr val="FF0000"/>
                </a:solidFill>
              </a:rPr>
              <a:t>mình</a:t>
            </a:r>
            <a:r>
              <a:rPr lang="en-US" sz="2400" dirty="0">
                <a:solidFill>
                  <a:srgbClr val="FF0000"/>
                </a:solidFill>
              </a:rPr>
              <a:t> </a:t>
            </a:r>
            <a:r>
              <a:rPr lang="en-US" sz="2400" dirty="0" err="1">
                <a:solidFill>
                  <a:srgbClr val="FF0000"/>
                </a:solidFill>
              </a:rPr>
              <a:t>yêu</a:t>
            </a:r>
            <a:r>
              <a:rPr lang="en-US" sz="2400" dirty="0">
                <a:solidFill>
                  <a:srgbClr val="FF0000"/>
                </a:solidFill>
              </a:rPr>
              <a:t> </a:t>
            </a:r>
            <a:r>
              <a:rPr lang="en-US" sz="2400" dirty="0" err="1">
                <a:solidFill>
                  <a:srgbClr val="FF0000"/>
                </a:solidFill>
              </a:rPr>
              <a:t>thích</a:t>
            </a:r>
            <a:r>
              <a:rPr lang="en-US" sz="2400" dirty="0">
                <a:solidFill>
                  <a:srgbClr val="FF0000"/>
                </a:solidFill>
              </a:rPr>
              <a:t>. </a:t>
            </a:r>
            <a:r>
              <a:rPr lang="en-US" sz="2400" dirty="0" err="1">
                <a:solidFill>
                  <a:srgbClr val="FF0000"/>
                </a:solidFill>
              </a:rPr>
              <a:t>Thành</a:t>
            </a:r>
            <a:r>
              <a:rPr lang="en-US" sz="2400" dirty="0">
                <a:solidFill>
                  <a:srgbClr val="FF0000"/>
                </a:solidFill>
              </a:rPr>
              <a:t> </a:t>
            </a:r>
            <a:r>
              <a:rPr lang="en-US" sz="2400" dirty="0" err="1">
                <a:solidFill>
                  <a:srgbClr val="FF0000"/>
                </a:solidFill>
              </a:rPr>
              <a:t>công</a:t>
            </a:r>
            <a:r>
              <a:rPr lang="en-US" sz="2400" dirty="0">
                <a:solidFill>
                  <a:srgbClr val="FF0000"/>
                </a:solidFill>
              </a:rPr>
              <a:t> </a:t>
            </a:r>
            <a:r>
              <a:rPr lang="en-US" sz="2400" dirty="0" err="1">
                <a:solidFill>
                  <a:srgbClr val="FF0000"/>
                </a:solidFill>
              </a:rPr>
              <a:t>là</a:t>
            </a:r>
            <a:r>
              <a:rPr lang="en-US" sz="2400" dirty="0">
                <a:solidFill>
                  <a:srgbClr val="FF0000"/>
                </a:solidFill>
              </a:rPr>
              <a:t> </a:t>
            </a:r>
            <a:r>
              <a:rPr lang="en-US" sz="2400" dirty="0" err="1">
                <a:solidFill>
                  <a:srgbClr val="FF0000"/>
                </a:solidFill>
              </a:rPr>
              <a:t>chuyện</a:t>
            </a:r>
            <a:r>
              <a:rPr lang="en-US" sz="2400" dirty="0">
                <a:solidFill>
                  <a:srgbClr val="FF0000"/>
                </a:solidFill>
              </a:rPr>
              <a:t> </a:t>
            </a:r>
            <a:r>
              <a:rPr lang="en-US" sz="2400" dirty="0" err="1">
                <a:solidFill>
                  <a:srgbClr val="FF0000"/>
                </a:solidFill>
              </a:rPr>
              <a:t>của</a:t>
            </a:r>
            <a:r>
              <a:rPr lang="en-US" sz="2400" dirty="0">
                <a:solidFill>
                  <a:srgbClr val="FF0000"/>
                </a:solidFill>
              </a:rPr>
              <a:t> </a:t>
            </a:r>
            <a:r>
              <a:rPr lang="en-US" sz="2400" dirty="0" err="1">
                <a:solidFill>
                  <a:srgbClr val="FF0000"/>
                </a:solidFill>
              </a:rPr>
              <a:t>tương</a:t>
            </a:r>
            <a:r>
              <a:rPr lang="en-US" sz="2400" dirty="0">
                <a:solidFill>
                  <a:srgbClr val="FF0000"/>
                </a:solidFill>
              </a:rPr>
              <a:t> </a:t>
            </a:r>
            <a:r>
              <a:rPr lang="en-US" sz="2400" dirty="0" err="1">
                <a:solidFill>
                  <a:srgbClr val="FF0000"/>
                </a:solidFill>
              </a:rPr>
              <a:t>lai</a:t>
            </a:r>
            <a:r>
              <a:rPr lang="en-US" sz="2400" dirty="0">
                <a:solidFill>
                  <a:srgbClr val="FF0000"/>
                </a:solidFill>
              </a:rPr>
              <a:t>, </a:t>
            </a:r>
            <a:r>
              <a:rPr lang="en-US" sz="2400" dirty="0" err="1">
                <a:solidFill>
                  <a:srgbClr val="FF0000"/>
                </a:solidFill>
              </a:rPr>
              <a:t>những</a:t>
            </a:r>
            <a:r>
              <a:rPr lang="en-US" sz="2400" dirty="0">
                <a:solidFill>
                  <a:srgbClr val="FF0000"/>
                </a:solidFill>
              </a:rPr>
              <a:t> </a:t>
            </a:r>
            <a:r>
              <a:rPr lang="en-US" sz="2400" dirty="0" err="1">
                <a:solidFill>
                  <a:srgbClr val="FF0000"/>
                </a:solidFill>
              </a:rPr>
              <a:t>lời</a:t>
            </a:r>
            <a:r>
              <a:rPr lang="en-US" sz="2400" dirty="0">
                <a:solidFill>
                  <a:srgbClr val="FF0000"/>
                </a:solidFill>
              </a:rPr>
              <a:t> </a:t>
            </a:r>
            <a:r>
              <a:rPr lang="en-US" sz="2400" dirty="0" err="1">
                <a:solidFill>
                  <a:srgbClr val="FF0000"/>
                </a:solidFill>
              </a:rPr>
              <a:t>chê</a:t>
            </a:r>
            <a:r>
              <a:rPr lang="en-US" sz="2400" dirty="0">
                <a:solidFill>
                  <a:srgbClr val="FF0000"/>
                </a:solidFill>
              </a:rPr>
              <a:t> </a:t>
            </a:r>
            <a:r>
              <a:rPr lang="en-US" sz="2400" dirty="0" err="1">
                <a:solidFill>
                  <a:srgbClr val="FF0000"/>
                </a:solidFill>
              </a:rPr>
              <a:t>bai</a:t>
            </a:r>
            <a:r>
              <a:rPr lang="en-US" sz="2400" dirty="0">
                <a:solidFill>
                  <a:srgbClr val="FF0000"/>
                </a:solidFill>
              </a:rPr>
              <a:t>, </a:t>
            </a:r>
            <a:r>
              <a:rPr lang="en-US" sz="2400" dirty="0" err="1">
                <a:solidFill>
                  <a:srgbClr val="FF0000"/>
                </a:solidFill>
              </a:rPr>
              <a:t>xúc</a:t>
            </a:r>
            <a:r>
              <a:rPr lang="en-US" sz="2400" dirty="0">
                <a:solidFill>
                  <a:srgbClr val="FF0000"/>
                </a:solidFill>
              </a:rPr>
              <a:t> </a:t>
            </a:r>
            <a:r>
              <a:rPr lang="en-US" sz="2400" dirty="0" err="1">
                <a:solidFill>
                  <a:srgbClr val="FF0000"/>
                </a:solidFill>
              </a:rPr>
              <a:t>phạm</a:t>
            </a:r>
            <a:r>
              <a:rPr lang="en-US" sz="2400" dirty="0">
                <a:solidFill>
                  <a:srgbClr val="FF0000"/>
                </a:solidFill>
              </a:rPr>
              <a:t> </a:t>
            </a:r>
            <a:r>
              <a:rPr lang="en-US" sz="2400" dirty="0" err="1">
                <a:solidFill>
                  <a:srgbClr val="FF0000"/>
                </a:solidFill>
              </a:rPr>
              <a:t>của</a:t>
            </a:r>
            <a:r>
              <a:rPr lang="en-US" sz="2400" dirty="0">
                <a:solidFill>
                  <a:srgbClr val="FF0000"/>
                </a:solidFill>
              </a:rPr>
              <a:t> </a:t>
            </a:r>
            <a:r>
              <a:rPr lang="en-US" sz="2400" dirty="0" err="1">
                <a:solidFill>
                  <a:srgbClr val="FF0000"/>
                </a:solidFill>
              </a:rPr>
              <a:t>bạn</a:t>
            </a:r>
            <a:r>
              <a:rPr lang="en-US" sz="2400" dirty="0">
                <a:solidFill>
                  <a:srgbClr val="FF0000"/>
                </a:solidFill>
              </a:rPr>
              <a:t> </a:t>
            </a:r>
            <a:r>
              <a:rPr lang="en-US" sz="2400" dirty="0" err="1">
                <a:solidFill>
                  <a:srgbClr val="FF0000"/>
                </a:solidFill>
              </a:rPr>
              <a:t>bè</a:t>
            </a:r>
            <a:r>
              <a:rPr lang="en-US" sz="2400" dirty="0">
                <a:solidFill>
                  <a:srgbClr val="FF0000"/>
                </a:solidFill>
              </a:rPr>
              <a:t> </a:t>
            </a:r>
            <a:r>
              <a:rPr lang="en-US" sz="2400" dirty="0" err="1">
                <a:solidFill>
                  <a:srgbClr val="FF0000"/>
                </a:solidFill>
              </a:rPr>
              <a:t>trang</a:t>
            </a:r>
            <a:r>
              <a:rPr lang="en-US" sz="2400" dirty="0">
                <a:solidFill>
                  <a:srgbClr val="FF0000"/>
                </a:solidFill>
              </a:rPr>
              <a:t> </a:t>
            </a:r>
            <a:r>
              <a:rPr lang="en-US" sz="2400" dirty="0" err="1">
                <a:solidFill>
                  <a:srgbClr val="FF0000"/>
                </a:solidFill>
              </a:rPr>
              <a:t>lứa</a:t>
            </a:r>
            <a:r>
              <a:rPr lang="en-US" sz="2400" dirty="0">
                <a:solidFill>
                  <a:srgbClr val="FF0000"/>
                </a:solidFill>
              </a:rPr>
              <a:t> </a:t>
            </a:r>
            <a:r>
              <a:rPr lang="en-US" sz="2400" dirty="0" err="1">
                <a:solidFill>
                  <a:srgbClr val="FF0000"/>
                </a:solidFill>
              </a:rPr>
              <a:t>về</a:t>
            </a:r>
            <a:r>
              <a:rPr lang="en-US" sz="2400" dirty="0">
                <a:solidFill>
                  <a:srgbClr val="FF0000"/>
                </a:solidFill>
              </a:rPr>
              <a:t> </a:t>
            </a:r>
            <a:r>
              <a:rPr lang="en-US" sz="2400" dirty="0" err="1">
                <a:solidFill>
                  <a:srgbClr val="FF0000"/>
                </a:solidFill>
              </a:rPr>
              <a:t>bạn</a:t>
            </a:r>
            <a:r>
              <a:rPr lang="en-US" sz="2400" dirty="0">
                <a:solidFill>
                  <a:srgbClr val="FF0000"/>
                </a:solidFill>
              </a:rPr>
              <a:t> </a:t>
            </a:r>
            <a:r>
              <a:rPr lang="en-US" sz="2400" dirty="0" err="1">
                <a:solidFill>
                  <a:srgbClr val="FF0000"/>
                </a:solidFill>
              </a:rPr>
              <a:t>rồi</a:t>
            </a:r>
            <a:r>
              <a:rPr lang="en-US" sz="2400" dirty="0">
                <a:solidFill>
                  <a:srgbClr val="FF0000"/>
                </a:solidFill>
              </a:rPr>
              <a:t> </a:t>
            </a:r>
            <a:r>
              <a:rPr lang="en-US" sz="2400" dirty="0" err="1">
                <a:solidFill>
                  <a:srgbClr val="FF0000"/>
                </a:solidFill>
              </a:rPr>
              <a:t>cũng</a:t>
            </a:r>
            <a:r>
              <a:rPr lang="en-US" sz="2400" dirty="0">
                <a:solidFill>
                  <a:srgbClr val="FF0000"/>
                </a:solidFill>
              </a:rPr>
              <a:t> </a:t>
            </a:r>
            <a:r>
              <a:rPr lang="en-US" sz="2400" dirty="0" err="1">
                <a:solidFill>
                  <a:srgbClr val="FF0000"/>
                </a:solidFill>
              </a:rPr>
              <a:t>sẽ</a:t>
            </a:r>
            <a:r>
              <a:rPr lang="en-US" sz="2400" dirty="0">
                <a:solidFill>
                  <a:srgbClr val="FF0000"/>
                </a:solidFill>
              </a:rPr>
              <a:t> </a:t>
            </a:r>
            <a:r>
              <a:rPr lang="en-US" sz="2400" dirty="0" err="1">
                <a:solidFill>
                  <a:srgbClr val="FF0000"/>
                </a:solidFill>
              </a:rPr>
              <a:t>bị</a:t>
            </a:r>
            <a:r>
              <a:rPr lang="en-US" sz="2400" dirty="0">
                <a:solidFill>
                  <a:srgbClr val="FF0000"/>
                </a:solidFill>
              </a:rPr>
              <a:t> </a:t>
            </a:r>
            <a:r>
              <a:rPr lang="en-US" sz="2400" dirty="0" err="1">
                <a:solidFill>
                  <a:srgbClr val="FF0000"/>
                </a:solidFill>
              </a:rPr>
              <a:t>lãng</a:t>
            </a:r>
            <a:r>
              <a:rPr lang="en-US" sz="2400" dirty="0">
                <a:solidFill>
                  <a:srgbClr val="FF0000"/>
                </a:solidFill>
              </a:rPr>
              <a:t> </a:t>
            </a:r>
            <a:r>
              <a:rPr lang="en-US" sz="2400" dirty="0" err="1">
                <a:solidFill>
                  <a:srgbClr val="FF0000"/>
                </a:solidFill>
              </a:rPr>
              <a:t>quên</a:t>
            </a:r>
            <a:r>
              <a:rPr lang="en-US" sz="2400" dirty="0">
                <a:solidFill>
                  <a:srgbClr val="FF0000"/>
                </a:solidFill>
              </a:rPr>
              <a:t>. </a:t>
            </a:r>
            <a:r>
              <a:rPr lang="en-US" sz="2400" dirty="0" err="1">
                <a:solidFill>
                  <a:srgbClr val="FF0000"/>
                </a:solidFill>
              </a:rPr>
              <a:t>Nhưng</a:t>
            </a:r>
            <a:r>
              <a:rPr lang="en-US" sz="2400" dirty="0">
                <a:solidFill>
                  <a:srgbClr val="FF0000"/>
                </a:solidFill>
              </a:rPr>
              <a:t> </a:t>
            </a:r>
            <a:r>
              <a:rPr lang="en-US" sz="2400" dirty="0" err="1">
                <a:solidFill>
                  <a:srgbClr val="FF0000"/>
                </a:solidFill>
              </a:rPr>
              <a:t>nếu</a:t>
            </a:r>
            <a:r>
              <a:rPr lang="en-US" sz="2400" dirty="0">
                <a:solidFill>
                  <a:srgbClr val="FF0000"/>
                </a:solidFill>
              </a:rPr>
              <a:t> </a:t>
            </a:r>
            <a:r>
              <a:rPr lang="en-US" sz="2400" dirty="0" err="1">
                <a:solidFill>
                  <a:srgbClr val="FF0000"/>
                </a:solidFill>
              </a:rPr>
              <a:t>bạn</a:t>
            </a:r>
            <a:r>
              <a:rPr lang="en-US" sz="2400" dirty="0">
                <a:solidFill>
                  <a:srgbClr val="FF0000"/>
                </a:solidFill>
              </a:rPr>
              <a:t> </a:t>
            </a:r>
            <a:r>
              <a:rPr lang="en-US" sz="2400" dirty="0" err="1">
                <a:solidFill>
                  <a:srgbClr val="FF0000"/>
                </a:solidFill>
              </a:rPr>
              <a:t>vì</a:t>
            </a:r>
            <a:r>
              <a:rPr lang="en-US" sz="2400" dirty="0">
                <a:solidFill>
                  <a:srgbClr val="FF0000"/>
                </a:solidFill>
              </a:rPr>
              <a:t> </a:t>
            </a:r>
            <a:r>
              <a:rPr lang="en-US" sz="2400" dirty="0" err="1">
                <a:solidFill>
                  <a:srgbClr val="FF0000"/>
                </a:solidFill>
              </a:rPr>
              <a:t>những</a:t>
            </a:r>
            <a:r>
              <a:rPr lang="en-US" sz="2400" dirty="0">
                <a:solidFill>
                  <a:srgbClr val="FF0000"/>
                </a:solidFill>
              </a:rPr>
              <a:t> </a:t>
            </a:r>
            <a:r>
              <a:rPr lang="en-US" sz="2400" dirty="0" err="1">
                <a:solidFill>
                  <a:srgbClr val="FF0000"/>
                </a:solidFill>
              </a:rPr>
              <a:t>lời</a:t>
            </a:r>
            <a:r>
              <a:rPr lang="en-US" sz="2400" dirty="0">
                <a:solidFill>
                  <a:srgbClr val="FF0000"/>
                </a:solidFill>
              </a:rPr>
              <a:t> </a:t>
            </a:r>
            <a:r>
              <a:rPr lang="en-US" sz="2400" dirty="0" err="1">
                <a:solidFill>
                  <a:srgbClr val="FF0000"/>
                </a:solidFill>
              </a:rPr>
              <a:t>đó</a:t>
            </a:r>
            <a:r>
              <a:rPr lang="en-US" sz="2400" dirty="0">
                <a:solidFill>
                  <a:srgbClr val="FF0000"/>
                </a:solidFill>
              </a:rPr>
              <a:t> </a:t>
            </a:r>
            <a:r>
              <a:rPr lang="en-US" sz="2400" dirty="0" err="1">
                <a:solidFill>
                  <a:srgbClr val="FF0000"/>
                </a:solidFill>
              </a:rPr>
              <a:t>mà</a:t>
            </a:r>
            <a:r>
              <a:rPr lang="en-US" sz="2400" dirty="0">
                <a:solidFill>
                  <a:srgbClr val="FF0000"/>
                </a:solidFill>
              </a:rPr>
              <a:t> </a:t>
            </a:r>
            <a:r>
              <a:rPr lang="en-US" sz="2400" dirty="0" err="1">
                <a:solidFill>
                  <a:srgbClr val="FF0000"/>
                </a:solidFill>
              </a:rPr>
              <a:t>buông</a:t>
            </a:r>
            <a:r>
              <a:rPr lang="en-US" sz="2400" dirty="0">
                <a:solidFill>
                  <a:srgbClr val="FF0000"/>
                </a:solidFill>
              </a:rPr>
              <a:t> </a:t>
            </a:r>
            <a:r>
              <a:rPr lang="en-US" sz="2400" dirty="0" err="1">
                <a:solidFill>
                  <a:srgbClr val="FF0000"/>
                </a:solidFill>
              </a:rPr>
              <a:t>xuôi</a:t>
            </a:r>
            <a:r>
              <a:rPr lang="en-US" sz="2400" dirty="0">
                <a:solidFill>
                  <a:srgbClr val="FF0000"/>
                </a:solidFill>
              </a:rPr>
              <a:t>, </a:t>
            </a:r>
            <a:r>
              <a:rPr lang="en-US" sz="2400" dirty="0" err="1">
                <a:solidFill>
                  <a:srgbClr val="FF0000"/>
                </a:solidFill>
              </a:rPr>
              <a:t>ngừng</a:t>
            </a:r>
            <a:r>
              <a:rPr lang="en-US" sz="2400" dirty="0">
                <a:solidFill>
                  <a:srgbClr val="FF0000"/>
                </a:solidFill>
              </a:rPr>
              <a:t> </a:t>
            </a:r>
            <a:r>
              <a:rPr lang="en-US" sz="2400" dirty="0" err="1">
                <a:solidFill>
                  <a:srgbClr val="FF0000"/>
                </a:solidFill>
              </a:rPr>
              <a:t>cố</a:t>
            </a:r>
            <a:r>
              <a:rPr lang="en-US" sz="2400" dirty="0">
                <a:solidFill>
                  <a:srgbClr val="FF0000"/>
                </a:solidFill>
              </a:rPr>
              <a:t> </a:t>
            </a:r>
            <a:r>
              <a:rPr lang="en-US" sz="2400" dirty="0" err="1">
                <a:solidFill>
                  <a:srgbClr val="FF0000"/>
                </a:solidFill>
              </a:rPr>
              <a:t>gắng</a:t>
            </a:r>
            <a:r>
              <a:rPr lang="en-US" sz="2400" dirty="0">
                <a:solidFill>
                  <a:srgbClr val="FF0000"/>
                </a:solidFill>
              </a:rPr>
              <a:t>, </a:t>
            </a:r>
            <a:r>
              <a:rPr lang="en-US" sz="2400" dirty="0" err="1">
                <a:solidFill>
                  <a:srgbClr val="FF0000"/>
                </a:solidFill>
              </a:rPr>
              <a:t>thì</a:t>
            </a:r>
            <a:r>
              <a:rPr lang="en-US" sz="2400" dirty="0">
                <a:solidFill>
                  <a:srgbClr val="FF0000"/>
                </a:solidFill>
              </a:rPr>
              <a:t> </a:t>
            </a:r>
            <a:r>
              <a:rPr lang="en-US" sz="2400" dirty="0" err="1">
                <a:solidFill>
                  <a:srgbClr val="FF0000"/>
                </a:solidFill>
              </a:rPr>
              <a:t>khi</a:t>
            </a:r>
            <a:r>
              <a:rPr lang="en-US" sz="2400" dirty="0">
                <a:solidFill>
                  <a:srgbClr val="FF0000"/>
                </a:solidFill>
              </a:rPr>
              <a:t> </a:t>
            </a:r>
            <a:r>
              <a:rPr lang="en-US" sz="2400" dirty="0" err="1">
                <a:solidFill>
                  <a:srgbClr val="FF0000"/>
                </a:solidFill>
              </a:rPr>
              <a:t>một</a:t>
            </a:r>
            <a:r>
              <a:rPr lang="en-US" sz="2400" dirty="0">
                <a:solidFill>
                  <a:srgbClr val="FF0000"/>
                </a:solidFill>
              </a:rPr>
              <a:t> </a:t>
            </a:r>
            <a:r>
              <a:rPr lang="en-US" sz="2400" dirty="0" err="1">
                <a:solidFill>
                  <a:srgbClr val="FF0000"/>
                </a:solidFill>
              </a:rPr>
              <a:t>ngày</a:t>
            </a:r>
            <a:r>
              <a:rPr lang="en-US" sz="2400" dirty="0">
                <a:solidFill>
                  <a:srgbClr val="FF0000"/>
                </a:solidFill>
              </a:rPr>
              <a:t> </a:t>
            </a:r>
            <a:r>
              <a:rPr lang="en-US" sz="2400" dirty="0" err="1">
                <a:solidFill>
                  <a:srgbClr val="FF0000"/>
                </a:solidFill>
              </a:rPr>
              <a:t>kết</a:t>
            </a:r>
            <a:r>
              <a:rPr lang="en-US" sz="2400" dirty="0">
                <a:solidFill>
                  <a:srgbClr val="FF0000"/>
                </a:solidFill>
              </a:rPr>
              <a:t> </a:t>
            </a:r>
            <a:r>
              <a:rPr lang="en-US" sz="2400" dirty="0" err="1">
                <a:solidFill>
                  <a:srgbClr val="FF0000"/>
                </a:solidFill>
              </a:rPr>
              <a:t>thúc</a:t>
            </a:r>
            <a:r>
              <a:rPr lang="en-US" sz="2400" dirty="0">
                <a:solidFill>
                  <a:srgbClr val="FF0000"/>
                </a:solidFill>
              </a:rPr>
              <a:t>, </a:t>
            </a:r>
            <a:r>
              <a:rPr lang="en-US" sz="2400" dirty="0" err="1">
                <a:solidFill>
                  <a:srgbClr val="FF0000"/>
                </a:solidFill>
              </a:rPr>
              <a:t>người</a:t>
            </a:r>
            <a:r>
              <a:rPr lang="en-US" sz="2400" dirty="0">
                <a:solidFill>
                  <a:srgbClr val="FF0000"/>
                </a:solidFill>
              </a:rPr>
              <a:t> </a:t>
            </a:r>
            <a:r>
              <a:rPr lang="en-US" sz="2400" dirty="0" err="1">
                <a:solidFill>
                  <a:srgbClr val="FF0000"/>
                </a:solidFill>
              </a:rPr>
              <a:t>duy</a:t>
            </a:r>
            <a:r>
              <a:rPr lang="en-US" sz="2400" dirty="0">
                <a:solidFill>
                  <a:srgbClr val="FF0000"/>
                </a:solidFill>
              </a:rPr>
              <a:t> </a:t>
            </a:r>
            <a:r>
              <a:rPr lang="en-US" sz="2400" dirty="0" err="1">
                <a:solidFill>
                  <a:srgbClr val="FF0000"/>
                </a:solidFill>
              </a:rPr>
              <a:t>nhất</a:t>
            </a:r>
            <a:r>
              <a:rPr lang="en-US" sz="2400" dirty="0">
                <a:solidFill>
                  <a:srgbClr val="FF0000"/>
                </a:solidFill>
              </a:rPr>
              <a:t> </a:t>
            </a:r>
            <a:r>
              <a:rPr lang="en-US" sz="2400" dirty="0" err="1">
                <a:solidFill>
                  <a:srgbClr val="FF0000"/>
                </a:solidFill>
              </a:rPr>
              <a:t>cướp</a:t>
            </a:r>
            <a:r>
              <a:rPr lang="en-US" sz="2400" dirty="0">
                <a:solidFill>
                  <a:srgbClr val="FF0000"/>
                </a:solidFill>
              </a:rPr>
              <a:t> </a:t>
            </a:r>
            <a:r>
              <a:rPr lang="en-US" sz="2400" dirty="0" err="1">
                <a:solidFill>
                  <a:srgbClr val="FF0000"/>
                </a:solidFill>
              </a:rPr>
              <a:t>đi</a:t>
            </a:r>
            <a:r>
              <a:rPr lang="en-US" sz="2400" dirty="0">
                <a:solidFill>
                  <a:srgbClr val="FF0000"/>
                </a:solidFill>
              </a:rPr>
              <a:t> </a:t>
            </a:r>
            <a:r>
              <a:rPr lang="en-US" sz="2400" dirty="0" err="1">
                <a:solidFill>
                  <a:srgbClr val="FF0000"/>
                </a:solidFill>
              </a:rPr>
              <a:t>giấc</a:t>
            </a:r>
            <a:r>
              <a:rPr lang="en-US" sz="2400" dirty="0">
                <a:solidFill>
                  <a:srgbClr val="FF0000"/>
                </a:solidFill>
              </a:rPr>
              <a:t> </a:t>
            </a:r>
            <a:r>
              <a:rPr lang="en-US" sz="2400" dirty="0" err="1">
                <a:solidFill>
                  <a:srgbClr val="FF0000"/>
                </a:solidFill>
              </a:rPr>
              <a:t>mơ</a:t>
            </a:r>
            <a:r>
              <a:rPr lang="en-US" sz="2400" dirty="0">
                <a:solidFill>
                  <a:srgbClr val="FF0000"/>
                </a:solidFill>
              </a:rPr>
              <a:t> </a:t>
            </a:r>
            <a:r>
              <a:rPr lang="en-US" sz="2400" dirty="0" err="1">
                <a:solidFill>
                  <a:srgbClr val="FF0000"/>
                </a:solidFill>
              </a:rPr>
              <a:t>của</a:t>
            </a:r>
            <a:r>
              <a:rPr lang="en-US" sz="2400" dirty="0">
                <a:solidFill>
                  <a:srgbClr val="FF0000"/>
                </a:solidFill>
              </a:rPr>
              <a:t> </a:t>
            </a:r>
            <a:r>
              <a:rPr lang="en-US" sz="2400" dirty="0" err="1">
                <a:solidFill>
                  <a:srgbClr val="FF0000"/>
                </a:solidFill>
              </a:rPr>
              <a:t>bạn</a:t>
            </a:r>
            <a:r>
              <a:rPr lang="en-US" sz="2400" dirty="0">
                <a:solidFill>
                  <a:srgbClr val="FF0000"/>
                </a:solidFill>
              </a:rPr>
              <a:t> </a:t>
            </a:r>
            <a:r>
              <a:rPr lang="en-US" sz="2400" dirty="0" err="1">
                <a:solidFill>
                  <a:srgbClr val="FF0000"/>
                </a:solidFill>
              </a:rPr>
              <a:t>là</a:t>
            </a:r>
            <a:r>
              <a:rPr lang="en-US" sz="2400" dirty="0">
                <a:solidFill>
                  <a:srgbClr val="FF0000"/>
                </a:solidFill>
              </a:rPr>
              <a:t> </a:t>
            </a:r>
            <a:r>
              <a:rPr lang="en-US" sz="2400" dirty="0" err="1">
                <a:solidFill>
                  <a:srgbClr val="FF0000"/>
                </a:solidFill>
              </a:rPr>
              <a:t>chính</a:t>
            </a:r>
            <a:r>
              <a:rPr lang="en-US" sz="2400" dirty="0">
                <a:solidFill>
                  <a:srgbClr val="FF0000"/>
                </a:solidFill>
              </a:rPr>
              <a:t> </a:t>
            </a:r>
            <a:r>
              <a:rPr lang="en-US" sz="2400" dirty="0" err="1">
                <a:solidFill>
                  <a:srgbClr val="FF0000"/>
                </a:solidFill>
              </a:rPr>
              <a:t>bạn</a:t>
            </a:r>
            <a:r>
              <a:rPr lang="en-US" sz="2400" dirty="0">
                <a:solidFill>
                  <a:srgbClr val="FF0000"/>
                </a:solidFill>
              </a:rPr>
              <a:t>; </a:t>
            </a:r>
            <a:r>
              <a:rPr lang="en-US" sz="2400" dirty="0" err="1">
                <a:solidFill>
                  <a:srgbClr val="FF0000"/>
                </a:solidFill>
              </a:rPr>
              <a:t>thành</a:t>
            </a:r>
            <a:r>
              <a:rPr lang="en-US" sz="2400" dirty="0">
                <a:solidFill>
                  <a:srgbClr val="FF0000"/>
                </a:solidFill>
              </a:rPr>
              <a:t> </a:t>
            </a:r>
            <a:r>
              <a:rPr lang="en-US" sz="2400" dirty="0" err="1">
                <a:solidFill>
                  <a:srgbClr val="FF0000"/>
                </a:solidFill>
              </a:rPr>
              <a:t>công</a:t>
            </a:r>
            <a:r>
              <a:rPr lang="en-US" sz="2400" dirty="0">
                <a:solidFill>
                  <a:srgbClr val="FF0000"/>
                </a:solidFill>
              </a:rPr>
              <a:t> </a:t>
            </a:r>
            <a:r>
              <a:rPr lang="en-US" sz="2400" dirty="0" err="1">
                <a:solidFill>
                  <a:srgbClr val="FF0000"/>
                </a:solidFill>
              </a:rPr>
              <a:t>là</a:t>
            </a:r>
            <a:r>
              <a:rPr lang="en-US" sz="2400" dirty="0">
                <a:solidFill>
                  <a:srgbClr val="FF0000"/>
                </a:solidFill>
              </a:rPr>
              <a:t> </a:t>
            </a:r>
            <a:r>
              <a:rPr lang="en-US" sz="2400" dirty="0" err="1">
                <a:solidFill>
                  <a:srgbClr val="FF0000"/>
                </a:solidFill>
              </a:rPr>
              <a:t>món</a:t>
            </a:r>
            <a:r>
              <a:rPr lang="en-US" sz="2400" dirty="0">
                <a:solidFill>
                  <a:srgbClr val="FF0000"/>
                </a:solidFill>
              </a:rPr>
              <a:t> </a:t>
            </a:r>
            <a:r>
              <a:rPr lang="en-US" sz="2400" dirty="0" err="1">
                <a:solidFill>
                  <a:srgbClr val="FF0000"/>
                </a:solidFill>
              </a:rPr>
              <a:t>quà</a:t>
            </a:r>
            <a:r>
              <a:rPr lang="en-US" sz="2400" dirty="0">
                <a:solidFill>
                  <a:srgbClr val="FF0000"/>
                </a:solidFill>
              </a:rPr>
              <a:t> </a:t>
            </a:r>
            <a:r>
              <a:rPr lang="en-US" sz="2400" dirty="0" err="1">
                <a:solidFill>
                  <a:srgbClr val="FF0000"/>
                </a:solidFill>
              </a:rPr>
              <a:t>bạn</a:t>
            </a:r>
            <a:r>
              <a:rPr lang="en-US" sz="2400" dirty="0">
                <a:solidFill>
                  <a:srgbClr val="FF0000"/>
                </a:solidFill>
              </a:rPr>
              <a:t> </a:t>
            </a:r>
            <a:r>
              <a:rPr lang="en-US" sz="2400" dirty="0" err="1">
                <a:solidFill>
                  <a:srgbClr val="FF0000"/>
                </a:solidFill>
              </a:rPr>
              <a:t>tự</a:t>
            </a:r>
            <a:r>
              <a:rPr lang="en-US" sz="2400" dirty="0">
                <a:solidFill>
                  <a:srgbClr val="FF0000"/>
                </a:solidFill>
              </a:rPr>
              <a:t> </a:t>
            </a:r>
            <a:r>
              <a:rPr lang="en-US" sz="2400" dirty="0" err="1">
                <a:solidFill>
                  <a:srgbClr val="FF0000"/>
                </a:solidFill>
              </a:rPr>
              <a:t>tặng</a:t>
            </a:r>
            <a:r>
              <a:rPr lang="en-US" sz="2400" dirty="0">
                <a:solidFill>
                  <a:srgbClr val="FF0000"/>
                </a:solidFill>
              </a:rPr>
              <a:t> </a:t>
            </a:r>
            <a:r>
              <a:rPr lang="en-US" sz="2400" dirty="0" err="1">
                <a:solidFill>
                  <a:srgbClr val="FF0000"/>
                </a:solidFill>
              </a:rPr>
              <a:t>cho</a:t>
            </a:r>
            <a:r>
              <a:rPr lang="en-US" sz="2400" dirty="0">
                <a:solidFill>
                  <a:srgbClr val="FF0000"/>
                </a:solidFill>
              </a:rPr>
              <a:t> </a:t>
            </a:r>
            <a:r>
              <a:rPr lang="en-US" sz="2400" dirty="0" err="1">
                <a:solidFill>
                  <a:srgbClr val="FF0000"/>
                </a:solidFill>
              </a:rPr>
              <a:t>mình</a:t>
            </a:r>
            <a:r>
              <a:rPr lang="en-US" sz="2400" dirty="0">
                <a:solidFill>
                  <a:srgbClr val="FF0000"/>
                </a:solidFill>
              </a:rPr>
              <a:t>. </a:t>
            </a:r>
            <a:r>
              <a:rPr lang="en-US" sz="2400" dirty="0" err="1">
                <a:solidFill>
                  <a:srgbClr val="FF0000"/>
                </a:solidFill>
              </a:rPr>
              <a:t>Vì</a:t>
            </a:r>
            <a:r>
              <a:rPr lang="en-US" sz="2400" dirty="0">
                <a:solidFill>
                  <a:srgbClr val="FF0000"/>
                </a:solidFill>
              </a:rPr>
              <a:t> </a:t>
            </a:r>
            <a:r>
              <a:rPr lang="en-US" sz="2400" dirty="0" err="1">
                <a:solidFill>
                  <a:srgbClr val="FF0000"/>
                </a:solidFill>
              </a:rPr>
              <a:t>vậy</a:t>
            </a:r>
            <a:r>
              <a:rPr lang="en-US" sz="2400" dirty="0">
                <a:solidFill>
                  <a:srgbClr val="FF0000"/>
                </a:solidFill>
              </a:rPr>
              <a:t> </a:t>
            </a:r>
            <a:r>
              <a:rPr lang="en-US" sz="2400" dirty="0" err="1">
                <a:solidFill>
                  <a:srgbClr val="FF0000"/>
                </a:solidFill>
              </a:rPr>
              <a:t>lời</a:t>
            </a:r>
            <a:r>
              <a:rPr lang="en-US" sz="2400" dirty="0">
                <a:solidFill>
                  <a:srgbClr val="FF0000"/>
                </a:solidFill>
              </a:rPr>
              <a:t> </a:t>
            </a:r>
            <a:r>
              <a:rPr lang="en-US" sz="2400" dirty="0" err="1">
                <a:solidFill>
                  <a:srgbClr val="FF0000"/>
                </a:solidFill>
              </a:rPr>
              <a:t>khuyên</a:t>
            </a:r>
            <a:r>
              <a:rPr lang="en-US" sz="2400" dirty="0">
                <a:solidFill>
                  <a:srgbClr val="FF0000"/>
                </a:solidFill>
              </a:rPr>
              <a:t> </a:t>
            </a:r>
            <a:r>
              <a:rPr lang="en-US" sz="2400" dirty="0" err="1">
                <a:solidFill>
                  <a:srgbClr val="FF0000"/>
                </a:solidFill>
              </a:rPr>
              <a:t>của</a:t>
            </a:r>
            <a:r>
              <a:rPr lang="en-US" sz="2400" dirty="0">
                <a:solidFill>
                  <a:srgbClr val="FF0000"/>
                </a:solidFill>
              </a:rPr>
              <a:t>  </a:t>
            </a:r>
            <a:r>
              <a:rPr lang="en-US" sz="2400" dirty="0" err="1">
                <a:solidFill>
                  <a:srgbClr val="FF0000"/>
                </a:solidFill>
              </a:rPr>
              <a:t>mình</a:t>
            </a:r>
            <a:r>
              <a:rPr lang="en-US" sz="2400" dirty="0">
                <a:solidFill>
                  <a:srgbClr val="FF0000"/>
                </a:solidFill>
              </a:rPr>
              <a:t> </a:t>
            </a:r>
            <a:r>
              <a:rPr lang="en-US" sz="2400" dirty="0" err="1">
                <a:solidFill>
                  <a:srgbClr val="FF0000"/>
                </a:solidFill>
              </a:rPr>
              <a:t>là</a:t>
            </a:r>
            <a:r>
              <a:rPr lang="en-US" sz="2400" dirty="0">
                <a:solidFill>
                  <a:srgbClr val="FF0000"/>
                </a:solidFill>
              </a:rPr>
              <a:t>:</a:t>
            </a:r>
          </a:p>
          <a:p>
            <a:pPr algn="ctr"/>
            <a:r>
              <a:rPr lang="en-US" sz="2400" b="1" dirty="0">
                <a:ln w="22225">
                  <a:solidFill>
                    <a:schemeClr val="accent2"/>
                  </a:solidFill>
                  <a:prstDash val="solid"/>
                </a:ln>
                <a:solidFill>
                  <a:schemeClr val="accent2">
                    <a:lumMod val="40000"/>
                    <a:lumOff val="60000"/>
                  </a:schemeClr>
                </a:solidFill>
              </a:rPr>
              <a:t>HÃY DÙNG KẾT QUẢ HỌC TẬP ĐỂ</a:t>
            </a:r>
            <a:r>
              <a:rPr lang="vi-VN" sz="2400" b="1" dirty="0">
                <a:ln w="22225">
                  <a:solidFill>
                    <a:schemeClr val="accent2"/>
                  </a:solidFill>
                  <a:prstDash val="solid"/>
                </a:ln>
                <a:solidFill>
                  <a:schemeClr val="accent2">
                    <a:lumMod val="40000"/>
                    <a:lumOff val="60000"/>
                  </a:schemeClr>
                </a:solidFill>
              </a:rPr>
              <a:t> ĐÁP</a:t>
            </a:r>
            <a:r>
              <a:rPr lang="en-US" sz="2400" b="1" dirty="0">
                <a:ln w="22225">
                  <a:solidFill>
                    <a:schemeClr val="accent2"/>
                  </a:solidFill>
                  <a:prstDash val="solid"/>
                </a:ln>
                <a:solidFill>
                  <a:schemeClr val="accent2">
                    <a:lumMod val="40000"/>
                    <a:lumOff val="60000"/>
                  </a:schemeClr>
                </a:solidFill>
              </a:rPr>
              <a:t> TRẢ </a:t>
            </a:r>
            <a:r>
              <a:rPr lang="vi-VN" sz="2400" b="1" dirty="0">
                <a:ln w="22225">
                  <a:solidFill>
                    <a:schemeClr val="accent2"/>
                  </a:solidFill>
                  <a:prstDash val="solid"/>
                </a:ln>
                <a:solidFill>
                  <a:schemeClr val="accent2">
                    <a:lumMod val="40000"/>
                    <a:lumOff val="60000"/>
                  </a:schemeClr>
                </a:solidFill>
              </a:rPr>
              <a:t>LẠI </a:t>
            </a:r>
            <a:r>
              <a:rPr lang="en-US" sz="2400" b="1" dirty="0">
                <a:ln w="22225">
                  <a:solidFill>
                    <a:schemeClr val="accent2"/>
                  </a:solidFill>
                  <a:prstDash val="solid"/>
                </a:ln>
                <a:solidFill>
                  <a:schemeClr val="accent2">
                    <a:lumMod val="40000"/>
                    <a:lumOff val="60000"/>
                  </a:schemeClr>
                </a:solidFill>
              </a:rPr>
              <a:t>KẺ TẤN CÔNG BẠN.</a:t>
            </a:r>
          </a:p>
          <a:p>
            <a:pPr algn="just"/>
            <a:endParaRPr lang="en-US" dirty="0">
              <a:solidFill>
                <a:srgbClr val="FF0000"/>
              </a:solidFill>
            </a:endParaRPr>
          </a:p>
        </p:txBody>
      </p:sp>
    </p:spTree>
    <p:extLst>
      <p:ext uri="{BB962C8B-B14F-4D97-AF65-F5344CB8AC3E}">
        <p14:creationId xmlns:p14="http://schemas.microsoft.com/office/powerpoint/2010/main" val="1966313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15926" y="759655"/>
            <a:ext cx="10536702" cy="51769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CHƯƠNG III: MỘT SỐ KĨ NĂNG KHÁC</a:t>
            </a:r>
          </a:p>
          <a:p>
            <a:pPr algn="ctr"/>
            <a:r>
              <a:rPr lang="en-US" sz="2400" b="1" dirty="0">
                <a:solidFill>
                  <a:schemeClr val="tx1"/>
                </a:solidFill>
              </a:rPr>
              <a:t>KĨ NĂNG CHỐNG BẮT NẠT TRÊN MẠNG</a:t>
            </a:r>
          </a:p>
          <a:p>
            <a:r>
              <a:rPr lang="en-US" sz="2400" dirty="0">
                <a:solidFill>
                  <a:schemeClr val="tx1"/>
                </a:solidFill>
              </a:rPr>
              <a:t>	</a:t>
            </a:r>
            <a:r>
              <a:rPr lang="en-US" sz="2400" dirty="0" err="1">
                <a:solidFill>
                  <a:schemeClr val="tx1"/>
                </a:solidFill>
              </a:rPr>
              <a:t>Mỗi</a:t>
            </a:r>
            <a:r>
              <a:rPr lang="en-US" sz="2400" dirty="0">
                <a:solidFill>
                  <a:schemeClr val="tx1"/>
                </a:solidFill>
              </a:rPr>
              <a:t> </a:t>
            </a:r>
            <a:r>
              <a:rPr lang="en-US" sz="2400" dirty="0" err="1">
                <a:solidFill>
                  <a:schemeClr val="tx1"/>
                </a:solidFill>
              </a:rPr>
              <a:t>khi</a:t>
            </a:r>
            <a:r>
              <a:rPr lang="en-US" sz="2400" dirty="0">
                <a:solidFill>
                  <a:schemeClr val="tx1"/>
                </a:solidFill>
              </a:rPr>
              <a:t> </a:t>
            </a:r>
            <a:r>
              <a:rPr lang="en-US" sz="2400" dirty="0" err="1">
                <a:solidFill>
                  <a:schemeClr val="tx1"/>
                </a:solidFill>
              </a:rPr>
              <a:t>có</a:t>
            </a:r>
            <a:r>
              <a:rPr lang="en-US" sz="2400" dirty="0">
                <a:solidFill>
                  <a:schemeClr val="tx1"/>
                </a:solidFill>
              </a:rPr>
              <a:t> </a:t>
            </a:r>
            <a:r>
              <a:rPr lang="en-US" sz="2400" dirty="0" err="1">
                <a:solidFill>
                  <a:schemeClr val="tx1"/>
                </a:solidFill>
              </a:rPr>
              <a:t>điều</a:t>
            </a:r>
            <a:r>
              <a:rPr lang="en-US" sz="2400" dirty="0">
                <a:solidFill>
                  <a:schemeClr val="tx1"/>
                </a:solidFill>
              </a:rPr>
              <a:t> </a:t>
            </a:r>
            <a:r>
              <a:rPr lang="en-US" sz="2400" dirty="0" err="1">
                <a:solidFill>
                  <a:schemeClr val="tx1"/>
                </a:solidFill>
              </a:rPr>
              <a:t>gì</a:t>
            </a:r>
            <a:r>
              <a:rPr lang="en-US" sz="2400" dirty="0">
                <a:solidFill>
                  <a:schemeClr val="tx1"/>
                </a:solidFill>
              </a:rPr>
              <a:t> </a:t>
            </a:r>
            <a:r>
              <a:rPr lang="en-US" sz="2400" dirty="0" err="1">
                <a:solidFill>
                  <a:schemeClr val="tx1"/>
                </a:solidFill>
              </a:rPr>
              <a:t>đó</a:t>
            </a:r>
            <a:r>
              <a:rPr lang="en-US" sz="2400" dirty="0">
                <a:solidFill>
                  <a:schemeClr val="tx1"/>
                </a:solidFill>
              </a:rPr>
              <a:t> </a:t>
            </a:r>
            <a:r>
              <a:rPr lang="en-US" sz="2400" dirty="0" err="1">
                <a:solidFill>
                  <a:schemeClr val="tx1"/>
                </a:solidFill>
              </a:rPr>
              <a:t>xảy</a:t>
            </a:r>
            <a:r>
              <a:rPr lang="en-US" sz="2400" dirty="0">
                <a:solidFill>
                  <a:schemeClr val="tx1"/>
                </a:solidFill>
              </a:rPr>
              <a:t> </a:t>
            </a:r>
            <a:r>
              <a:rPr lang="en-US" sz="2400" dirty="0" err="1">
                <a:solidFill>
                  <a:schemeClr val="tx1"/>
                </a:solidFill>
              </a:rPr>
              <a:t>ra</a:t>
            </a:r>
            <a:r>
              <a:rPr lang="en-US" sz="2400" dirty="0">
                <a:solidFill>
                  <a:schemeClr val="tx1"/>
                </a:solidFill>
              </a:rPr>
              <a:t>, </a:t>
            </a:r>
            <a:r>
              <a:rPr lang="en-US" sz="2400" dirty="0" err="1">
                <a:solidFill>
                  <a:schemeClr val="tx1"/>
                </a:solidFill>
              </a:rPr>
              <a:t>hãy</a:t>
            </a:r>
            <a:r>
              <a:rPr lang="en-US" sz="2400" dirty="0">
                <a:solidFill>
                  <a:schemeClr val="tx1"/>
                </a:solidFill>
              </a:rPr>
              <a:t> </a:t>
            </a:r>
            <a:r>
              <a:rPr lang="en-US" sz="2400" dirty="0" err="1">
                <a:solidFill>
                  <a:schemeClr val="tx1"/>
                </a:solidFill>
              </a:rPr>
              <a:t>viết</a:t>
            </a:r>
            <a:r>
              <a:rPr lang="en-US" sz="2400" dirty="0">
                <a:solidFill>
                  <a:schemeClr val="tx1"/>
                </a:solidFill>
              </a:rPr>
              <a:t> </a:t>
            </a:r>
            <a:r>
              <a:rPr lang="en-US" sz="2400" dirty="0" err="1">
                <a:solidFill>
                  <a:schemeClr val="tx1"/>
                </a:solidFill>
              </a:rPr>
              <a:t>lại</a:t>
            </a:r>
            <a:r>
              <a:rPr lang="en-US" sz="2400" dirty="0">
                <a:solidFill>
                  <a:schemeClr val="tx1"/>
                </a:solidFill>
              </a:rPr>
              <a:t>  </a:t>
            </a:r>
            <a:r>
              <a:rPr lang="en-US" sz="2400" dirty="0" err="1">
                <a:solidFill>
                  <a:schemeClr val="tx1"/>
                </a:solidFill>
              </a:rPr>
              <a:t>ngày</a:t>
            </a:r>
            <a:r>
              <a:rPr lang="en-US" sz="2400" dirty="0">
                <a:solidFill>
                  <a:schemeClr val="tx1"/>
                </a:solidFill>
              </a:rPr>
              <a:t>, </a:t>
            </a:r>
            <a:r>
              <a:rPr lang="en-US" sz="2400" dirty="0" err="1">
                <a:solidFill>
                  <a:schemeClr val="tx1"/>
                </a:solidFill>
              </a:rPr>
              <a:t>giờ</a:t>
            </a:r>
            <a:r>
              <a:rPr lang="en-US" sz="2400" dirty="0">
                <a:solidFill>
                  <a:schemeClr val="tx1"/>
                </a:solidFill>
              </a:rPr>
              <a:t>, </a:t>
            </a:r>
            <a:r>
              <a:rPr lang="en-US" sz="2400" dirty="0" err="1">
                <a:solidFill>
                  <a:schemeClr val="tx1"/>
                </a:solidFill>
              </a:rPr>
              <a:t>xảy</a:t>
            </a:r>
            <a:r>
              <a:rPr lang="en-US" sz="2400" dirty="0">
                <a:solidFill>
                  <a:schemeClr val="tx1"/>
                </a:solidFill>
              </a:rPr>
              <a:t> </a:t>
            </a:r>
            <a:r>
              <a:rPr lang="en-US" sz="2400" dirty="0" err="1">
                <a:solidFill>
                  <a:schemeClr val="tx1"/>
                </a:solidFill>
              </a:rPr>
              <a:t>ra</a:t>
            </a:r>
            <a:r>
              <a:rPr lang="en-US" sz="2400" dirty="0">
                <a:solidFill>
                  <a:schemeClr val="tx1"/>
                </a:solidFill>
              </a:rPr>
              <a:t> </a:t>
            </a:r>
            <a:r>
              <a:rPr lang="en-US" sz="2400" dirty="0" err="1">
                <a:solidFill>
                  <a:schemeClr val="tx1"/>
                </a:solidFill>
              </a:rPr>
              <a:t>như</a:t>
            </a:r>
            <a:r>
              <a:rPr lang="en-US" sz="2400" dirty="0">
                <a:solidFill>
                  <a:schemeClr val="tx1"/>
                </a:solidFill>
              </a:rPr>
              <a:t> </a:t>
            </a:r>
            <a:r>
              <a:rPr lang="en-US" sz="2400" dirty="0" err="1">
                <a:solidFill>
                  <a:schemeClr val="tx1"/>
                </a:solidFill>
              </a:rPr>
              <a:t>thế</a:t>
            </a:r>
            <a:r>
              <a:rPr lang="en-US" sz="2400" dirty="0">
                <a:solidFill>
                  <a:schemeClr val="tx1"/>
                </a:solidFill>
              </a:rPr>
              <a:t> </a:t>
            </a:r>
            <a:r>
              <a:rPr lang="en-US" sz="2400" dirty="0" err="1">
                <a:solidFill>
                  <a:schemeClr val="tx1"/>
                </a:solidFill>
              </a:rPr>
              <a:t>nào</a:t>
            </a:r>
            <a:r>
              <a:rPr lang="en-US" sz="2400" dirty="0">
                <a:solidFill>
                  <a:schemeClr val="tx1"/>
                </a:solidFill>
              </a:rPr>
              <a:t>; </a:t>
            </a:r>
            <a:r>
              <a:rPr lang="en-US" sz="2400" dirty="0" err="1">
                <a:solidFill>
                  <a:schemeClr val="tx1"/>
                </a:solidFill>
              </a:rPr>
              <a:t>lưu</a:t>
            </a:r>
            <a:r>
              <a:rPr lang="en-US" sz="2400" dirty="0">
                <a:solidFill>
                  <a:schemeClr val="tx1"/>
                </a:solidFill>
              </a:rPr>
              <a:t> </a:t>
            </a:r>
            <a:r>
              <a:rPr lang="en-US" sz="2400" dirty="0" err="1">
                <a:solidFill>
                  <a:schemeClr val="tx1"/>
                </a:solidFill>
              </a:rPr>
              <a:t>những</a:t>
            </a:r>
            <a:r>
              <a:rPr lang="en-US" sz="2400" dirty="0">
                <a:solidFill>
                  <a:schemeClr val="tx1"/>
                </a:solidFill>
              </a:rPr>
              <a:t> tin </a:t>
            </a:r>
            <a:r>
              <a:rPr lang="en-US" sz="2400" dirty="0" err="1">
                <a:solidFill>
                  <a:schemeClr val="tx1"/>
                </a:solidFill>
              </a:rPr>
              <a:t>nhắn</a:t>
            </a:r>
            <a:r>
              <a:rPr lang="en-US" sz="2400" dirty="0">
                <a:solidFill>
                  <a:schemeClr val="tx1"/>
                </a:solidFill>
              </a:rPr>
              <a:t> </a:t>
            </a:r>
            <a:r>
              <a:rPr lang="en-US" sz="2400" dirty="0" err="1">
                <a:solidFill>
                  <a:schemeClr val="tx1"/>
                </a:solidFill>
              </a:rPr>
              <a:t>bạn</a:t>
            </a:r>
            <a:r>
              <a:rPr lang="en-US" sz="2400" dirty="0">
                <a:solidFill>
                  <a:schemeClr val="tx1"/>
                </a:solidFill>
              </a:rPr>
              <a:t> </a:t>
            </a:r>
            <a:r>
              <a:rPr lang="en-US" sz="2400" dirty="0" err="1">
                <a:solidFill>
                  <a:schemeClr val="tx1"/>
                </a:solidFill>
              </a:rPr>
              <a:t>nhận</a:t>
            </a:r>
            <a:r>
              <a:rPr lang="en-US" sz="2400" dirty="0">
                <a:solidFill>
                  <a:schemeClr val="tx1"/>
                </a:solidFill>
              </a:rPr>
              <a:t> </a:t>
            </a:r>
            <a:r>
              <a:rPr lang="en-US" sz="2400" dirty="0" err="1">
                <a:solidFill>
                  <a:schemeClr val="tx1"/>
                </a:solidFill>
              </a:rPr>
              <a:t>được</a:t>
            </a:r>
            <a:r>
              <a:rPr lang="en-US" sz="2400" dirty="0">
                <a:solidFill>
                  <a:schemeClr val="tx1"/>
                </a:solidFill>
              </a:rPr>
              <a:t> </a:t>
            </a:r>
            <a:r>
              <a:rPr lang="en-US" sz="2400" dirty="0" err="1">
                <a:solidFill>
                  <a:schemeClr val="tx1"/>
                </a:solidFill>
              </a:rPr>
              <a:t>hoặc</a:t>
            </a:r>
            <a:r>
              <a:rPr lang="en-US" sz="2400" dirty="0">
                <a:solidFill>
                  <a:schemeClr val="tx1"/>
                </a:solidFill>
              </a:rPr>
              <a:t> </a:t>
            </a:r>
            <a:r>
              <a:rPr lang="en-US" sz="2400" dirty="0" err="1">
                <a:solidFill>
                  <a:schemeClr val="tx1"/>
                </a:solidFill>
              </a:rPr>
              <a:t>chụp</a:t>
            </a:r>
            <a:r>
              <a:rPr lang="en-US" sz="2400" dirty="0">
                <a:solidFill>
                  <a:schemeClr val="tx1"/>
                </a:solidFill>
              </a:rPr>
              <a:t> </a:t>
            </a:r>
            <a:r>
              <a:rPr lang="en-US" sz="2400" dirty="0" err="1">
                <a:solidFill>
                  <a:schemeClr val="tx1"/>
                </a:solidFill>
              </a:rPr>
              <a:t>ảnh</a:t>
            </a:r>
            <a:r>
              <a:rPr lang="en-US" sz="2400" dirty="0">
                <a:solidFill>
                  <a:schemeClr val="tx1"/>
                </a:solidFill>
              </a:rPr>
              <a:t> </a:t>
            </a:r>
            <a:r>
              <a:rPr lang="en-US" sz="2400" dirty="0" err="1">
                <a:solidFill>
                  <a:schemeClr val="tx1"/>
                </a:solidFill>
              </a:rPr>
              <a:t>màn</a:t>
            </a:r>
            <a:r>
              <a:rPr lang="en-US" sz="2400" dirty="0">
                <a:solidFill>
                  <a:schemeClr val="tx1"/>
                </a:solidFill>
              </a:rPr>
              <a:t> </a:t>
            </a:r>
            <a:r>
              <a:rPr lang="en-US" sz="2400" dirty="0" err="1">
                <a:solidFill>
                  <a:schemeClr val="tx1"/>
                </a:solidFill>
              </a:rPr>
              <a:t>hình</a:t>
            </a:r>
            <a:r>
              <a:rPr lang="en-US" sz="2400" dirty="0">
                <a:solidFill>
                  <a:schemeClr val="tx1"/>
                </a:solidFill>
              </a:rPr>
              <a:t> </a:t>
            </a:r>
            <a:r>
              <a:rPr lang="en-US" sz="2400" dirty="0" err="1">
                <a:solidFill>
                  <a:schemeClr val="tx1"/>
                </a:solidFill>
              </a:rPr>
              <a:t>để</a:t>
            </a:r>
            <a:r>
              <a:rPr lang="en-US" sz="2400" dirty="0">
                <a:solidFill>
                  <a:schemeClr val="tx1"/>
                </a:solidFill>
              </a:rPr>
              <a:t> </a:t>
            </a:r>
            <a:r>
              <a:rPr lang="en-US" sz="2400" dirty="0" err="1">
                <a:solidFill>
                  <a:schemeClr val="tx1"/>
                </a:solidFill>
              </a:rPr>
              <a:t>làm</a:t>
            </a:r>
            <a:r>
              <a:rPr lang="en-US" sz="2400" dirty="0">
                <a:solidFill>
                  <a:schemeClr val="tx1"/>
                </a:solidFill>
              </a:rPr>
              <a:t> </a:t>
            </a:r>
            <a:r>
              <a:rPr lang="en-US" sz="2400" dirty="0" err="1">
                <a:solidFill>
                  <a:schemeClr val="tx1"/>
                </a:solidFill>
              </a:rPr>
              <a:t>bằng</a:t>
            </a:r>
            <a:r>
              <a:rPr lang="en-US" sz="2400" dirty="0">
                <a:solidFill>
                  <a:schemeClr val="tx1"/>
                </a:solidFill>
              </a:rPr>
              <a:t> </a:t>
            </a:r>
            <a:r>
              <a:rPr lang="en-US" sz="2400" dirty="0" err="1">
                <a:solidFill>
                  <a:schemeClr val="tx1"/>
                </a:solidFill>
              </a:rPr>
              <a:t>chứng</a:t>
            </a:r>
            <a:r>
              <a:rPr lang="en-US" sz="2400" dirty="0">
                <a:solidFill>
                  <a:schemeClr val="tx1"/>
                </a:solidFill>
              </a:rPr>
              <a:t>.</a:t>
            </a:r>
          </a:p>
          <a:p>
            <a:r>
              <a:rPr lang="en-US" sz="2400" dirty="0">
                <a:solidFill>
                  <a:schemeClr val="tx1"/>
                </a:solidFill>
              </a:rPr>
              <a:t>	</a:t>
            </a:r>
            <a:r>
              <a:rPr lang="en-US" sz="2400" dirty="0" err="1">
                <a:solidFill>
                  <a:schemeClr val="tx1"/>
                </a:solidFill>
              </a:rPr>
              <a:t>Chặn</a:t>
            </a:r>
            <a:r>
              <a:rPr lang="en-US" sz="2400" dirty="0">
                <a:solidFill>
                  <a:schemeClr val="tx1"/>
                </a:solidFill>
              </a:rPr>
              <a:t> (Block) </a:t>
            </a:r>
            <a:r>
              <a:rPr lang="en-US" sz="2400" dirty="0" err="1">
                <a:solidFill>
                  <a:schemeClr val="tx1"/>
                </a:solidFill>
              </a:rPr>
              <a:t>kẻ</a:t>
            </a:r>
            <a:r>
              <a:rPr lang="en-US" sz="2400" dirty="0">
                <a:solidFill>
                  <a:schemeClr val="tx1"/>
                </a:solidFill>
              </a:rPr>
              <a:t> </a:t>
            </a:r>
            <a:r>
              <a:rPr lang="en-US" sz="2400" dirty="0" err="1">
                <a:solidFill>
                  <a:schemeClr val="tx1"/>
                </a:solidFill>
              </a:rPr>
              <a:t>bắt</a:t>
            </a:r>
            <a:r>
              <a:rPr lang="en-US" sz="2400" dirty="0">
                <a:solidFill>
                  <a:schemeClr val="tx1"/>
                </a:solidFill>
              </a:rPr>
              <a:t> </a:t>
            </a:r>
            <a:r>
              <a:rPr lang="en-US" sz="2400" dirty="0" err="1">
                <a:solidFill>
                  <a:schemeClr val="tx1"/>
                </a:solidFill>
              </a:rPr>
              <a:t>nạt</a:t>
            </a:r>
            <a:r>
              <a:rPr lang="en-US" sz="2400" dirty="0">
                <a:solidFill>
                  <a:schemeClr val="tx1"/>
                </a:solidFill>
              </a:rPr>
              <a:t> </a:t>
            </a:r>
            <a:r>
              <a:rPr lang="en-US" sz="2400" dirty="0" err="1">
                <a:solidFill>
                  <a:schemeClr val="tx1"/>
                </a:solidFill>
              </a:rPr>
              <a:t>và</a:t>
            </a:r>
            <a:r>
              <a:rPr lang="en-US" sz="2400" dirty="0">
                <a:solidFill>
                  <a:schemeClr val="tx1"/>
                </a:solidFill>
              </a:rPr>
              <a:t> </a:t>
            </a:r>
            <a:r>
              <a:rPr lang="en-US" sz="2400" dirty="0" err="1">
                <a:solidFill>
                  <a:schemeClr val="tx1"/>
                </a:solidFill>
              </a:rPr>
              <a:t>bạn</a:t>
            </a:r>
            <a:r>
              <a:rPr lang="en-US" sz="2400" dirty="0">
                <a:solidFill>
                  <a:schemeClr val="tx1"/>
                </a:solidFill>
              </a:rPr>
              <a:t> </a:t>
            </a:r>
            <a:r>
              <a:rPr lang="en-US" sz="2400" dirty="0" err="1">
                <a:solidFill>
                  <a:schemeClr val="tx1"/>
                </a:solidFill>
              </a:rPr>
              <a:t>thân</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kẻ</a:t>
            </a:r>
            <a:r>
              <a:rPr lang="en-US" sz="2400" dirty="0">
                <a:solidFill>
                  <a:schemeClr val="tx1"/>
                </a:solidFill>
              </a:rPr>
              <a:t> </a:t>
            </a:r>
            <a:r>
              <a:rPr lang="en-US" sz="2400" dirty="0" err="1">
                <a:solidFill>
                  <a:schemeClr val="tx1"/>
                </a:solidFill>
              </a:rPr>
              <a:t>bắt</a:t>
            </a:r>
            <a:r>
              <a:rPr lang="en-US" sz="2400" dirty="0">
                <a:solidFill>
                  <a:schemeClr val="tx1"/>
                </a:solidFill>
              </a:rPr>
              <a:t> </a:t>
            </a:r>
            <a:r>
              <a:rPr lang="en-US" sz="2400" dirty="0" err="1">
                <a:solidFill>
                  <a:schemeClr val="tx1"/>
                </a:solidFill>
              </a:rPr>
              <a:t>nạt</a:t>
            </a:r>
            <a:r>
              <a:rPr lang="en-US" sz="2400" dirty="0">
                <a:solidFill>
                  <a:schemeClr val="tx1"/>
                </a:solidFill>
              </a:rPr>
              <a:t>, </a:t>
            </a:r>
            <a:r>
              <a:rPr lang="en-US" sz="2400" dirty="0" err="1">
                <a:solidFill>
                  <a:schemeClr val="tx1"/>
                </a:solidFill>
              </a:rPr>
              <a:t>hoặc</a:t>
            </a:r>
            <a:r>
              <a:rPr lang="en-US" sz="2400" dirty="0">
                <a:solidFill>
                  <a:schemeClr val="tx1"/>
                </a:solidFill>
              </a:rPr>
              <a:t> </a:t>
            </a:r>
            <a:r>
              <a:rPr lang="en-US" sz="2400" dirty="0" err="1">
                <a:solidFill>
                  <a:schemeClr val="tx1"/>
                </a:solidFill>
              </a:rPr>
              <a:t>thường</a:t>
            </a:r>
            <a:r>
              <a:rPr lang="en-US" sz="2400" dirty="0">
                <a:solidFill>
                  <a:schemeClr val="tx1"/>
                </a:solidFill>
              </a:rPr>
              <a:t> </a:t>
            </a:r>
            <a:r>
              <a:rPr lang="en-US" sz="2400" dirty="0" err="1">
                <a:solidFill>
                  <a:schemeClr val="tx1"/>
                </a:solidFill>
              </a:rPr>
              <a:t>xuyên</a:t>
            </a:r>
            <a:r>
              <a:rPr lang="en-US" sz="2400" dirty="0">
                <a:solidFill>
                  <a:schemeClr val="tx1"/>
                </a:solidFill>
              </a:rPr>
              <a:t> </a:t>
            </a:r>
            <a:r>
              <a:rPr lang="en-US" sz="2400" dirty="0" err="1">
                <a:solidFill>
                  <a:schemeClr val="tx1"/>
                </a:solidFill>
              </a:rPr>
              <a:t>nói</a:t>
            </a:r>
            <a:r>
              <a:rPr lang="en-US" sz="2400" dirty="0">
                <a:solidFill>
                  <a:schemeClr val="tx1"/>
                </a:solidFill>
              </a:rPr>
              <a:t> </a:t>
            </a:r>
            <a:r>
              <a:rPr lang="en-US" sz="2400" dirty="0" err="1">
                <a:solidFill>
                  <a:schemeClr val="tx1"/>
                </a:solidFill>
              </a:rPr>
              <a:t>những</a:t>
            </a:r>
            <a:r>
              <a:rPr lang="en-US" sz="2400" dirty="0">
                <a:solidFill>
                  <a:schemeClr val="tx1"/>
                </a:solidFill>
              </a:rPr>
              <a:t> </a:t>
            </a:r>
            <a:r>
              <a:rPr lang="en-US" sz="2400" dirty="0" err="1">
                <a:solidFill>
                  <a:schemeClr val="tx1"/>
                </a:solidFill>
              </a:rPr>
              <a:t>lời</a:t>
            </a:r>
            <a:r>
              <a:rPr lang="en-US" sz="2400" dirty="0">
                <a:solidFill>
                  <a:schemeClr val="tx1"/>
                </a:solidFill>
              </a:rPr>
              <a:t> </a:t>
            </a:r>
            <a:r>
              <a:rPr lang="en-US" sz="2400" dirty="0" err="1">
                <a:solidFill>
                  <a:schemeClr val="tx1"/>
                </a:solidFill>
              </a:rPr>
              <a:t>không</a:t>
            </a:r>
            <a:r>
              <a:rPr lang="en-US" sz="2400" dirty="0">
                <a:solidFill>
                  <a:schemeClr val="tx1"/>
                </a:solidFill>
              </a:rPr>
              <a:t> hay, </a:t>
            </a:r>
            <a:r>
              <a:rPr lang="en-US" sz="2400" dirty="0" err="1">
                <a:solidFill>
                  <a:schemeClr val="tx1"/>
                </a:solidFill>
              </a:rPr>
              <a:t>xúc</a:t>
            </a:r>
            <a:r>
              <a:rPr lang="en-US" sz="2400" dirty="0">
                <a:solidFill>
                  <a:schemeClr val="tx1"/>
                </a:solidFill>
              </a:rPr>
              <a:t> </a:t>
            </a:r>
            <a:r>
              <a:rPr lang="en-US" sz="2400" dirty="0" err="1">
                <a:solidFill>
                  <a:schemeClr val="tx1"/>
                </a:solidFill>
              </a:rPr>
              <a:t>phạm</a:t>
            </a:r>
            <a:r>
              <a:rPr lang="en-US" sz="2400" dirty="0">
                <a:solidFill>
                  <a:schemeClr val="tx1"/>
                </a:solidFill>
              </a:rPr>
              <a:t> </a:t>
            </a:r>
            <a:r>
              <a:rPr lang="en-US" sz="2400" dirty="0" err="1">
                <a:solidFill>
                  <a:schemeClr val="tx1"/>
                </a:solidFill>
              </a:rPr>
              <a:t>bạn</a:t>
            </a:r>
            <a:r>
              <a:rPr lang="en-US" sz="2400" dirty="0">
                <a:solidFill>
                  <a:schemeClr val="tx1"/>
                </a:solidFill>
              </a:rPr>
              <a:t>. </a:t>
            </a:r>
            <a:r>
              <a:rPr lang="en-US" sz="2400" dirty="0" err="1">
                <a:solidFill>
                  <a:schemeClr val="tx1"/>
                </a:solidFill>
              </a:rPr>
              <a:t>Khi</a:t>
            </a:r>
            <a:r>
              <a:rPr lang="en-US" sz="2400" dirty="0">
                <a:solidFill>
                  <a:schemeClr val="tx1"/>
                </a:solidFill>
              </a:rPr>
              <a:t> </a:t>
            </a:r>
            <a:r>
              <a:rPr lang="en-US" sz="2400" dirty="0" err="1">
                <a:solidFill>
                  <a:schemeClr val="tx1"/>
                </a:solidFill>
              </a:rPr>
              <a:t>có</a:t>
            </a:r>
            <a:r>
              <a:rPr lang="en-US" sz="2400" dirty="0">
                <a:solidFill>
                  <a:schemeClr val="tx1"/>
                </a:solidFill>
              </a:rPr>
              <a:t> </a:t>
            </a:r>
            <a:r>
              <a:rPr lang="en-US" sz="2400" dirty="0" err="1">
                <a:solidFill>
                  <a:schemeClr val="tx1"/>
                </a:solidFill>
              </a:rPr>
              <a:t>chuyển</a:t>
            </a:r>
            <a:r>
              <a:rPr lang="en-US" sz="2400" dirty="0">
                <a:solidFill>
                  <a:schemeClr val="tx1"/>
                </a:solidFill>
              </a:rPr>
              <a:t> </a:t>
            </a:r>
            <a:r>
              <a:rPr lang="en-US" sz="2400" dirty="0" err="1">
                <a:solidFill>
                  <a:schemeClr val="tx1"/>
                </a:solidFill>
              </a:rPr>
              <a:t>biến</a:t>
            </a:r>
            <a:r>
              <a:rPr lang="en-US" sz="2400" dirty="0">
                <a:solidFill>
                  <a:schemeClr val="tx1"/>
                </a:solidFill>
              </a:rPr>
              <a:t> </a:t>
            </a:r>
            <a:r>
              <a:rPr lang="en-US" sz="2400" dirty="0" err="1">
                <a:solidFill>
                  <a:schemeClr val="tx1"/>
                </a:solidFill>
              </a:rPr>
              <a:t>tốt</a:t>
            </a:r>
            <a:r>
              <a:rPr lang="en-US" sz="2400" dirty="0">
                <a:solidFill>
                  <a:schemeClr val="tx1"/>
                </a:solidFill>
              </a:rPr>
              <a:t>, </a:t>
            </a:r>
            <a:r>
              <a:rPr lang="en-US" sz="2400" dirty="0" err="1">
                <a:solidFill>
                  <a:schemeClr val="tx1"/>
                </a:solidFill>
              </a:rPr>
              <a:t>bạn</a:t>
            </a:r>
            <a:r>
              <a:rPr lang="en-US" sz="2400" dirty="0">
                <a:solidFill>
                  <a:schemeClr val="tx1"/>
                </a:solidFill>
              </a:rPr>
              <a:t> </a:t>
            </a:r>
            <a:r>
              <a:rPr lang="en-US" sz="2400" dirty="0" err="1">
                <a:solidFill>
                  <a:schemeClr val="tx1"/>
                </a:solidFill>
              </a:rPr>
              <a:t>có</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bỏ</a:t>
            </a:r>
            <a:r>
              <a:rPr lang="en-US" sz="2400" dirty="0">
                <a:solidFill>
                  <a:schemeClr val="tx1"/>
                </a:solidFill>
              </a:rPr>
              <a:t> </a:t>
            </a:r>
            <a:r>
              <a:rPr lang="en-US" sz="2400" dirty="0" err="1">
                <a:solidFill>
                  <a:schemeClr val="tx1"/>
                </a:solidFill>
              </a:rPr>
              <a:t>chặn</a:t>
            </a:r>
            <a:r>
              <a:rPr lang="en-US" sz="2400" dirty="0">
                <a:solidFill>
                  <a:schemeClr val="tx1"/>
                </a:solidFill>
              </a:rPr>
              <a:t>.</a:t>
            </a:r>
          </a:p>
          <a:p>
            <a:r>
              <a:rPr lang="en-US" sz="2400" dirty="0">
                <a:solidFill>
                  <a:schemeClr val="tx1"/>
                </a:solidFill>
              </a:rPr>
              <a:t>	</a:t>
            </a:r>
            <a:r>
              <a:rPr lang="en-US" sz="2400" dirty="0" err="1">
                <a:solidFill>
                  <a:schemeClr val="tx1"/>
                </a:solidFill>
              </a:rPr>
              <a:t>Hãy</a:t>
            </a:r>
            <a:r>
              <a:rPr lang="en-US" sz="2400" dirty="0">
                <a:solidFill>
                  <a:schemeClr val="tx1"/>
                </a:solidFill>
              </a:rPr>
              <a:t> </a:t>
            </a:r>
            <a:r>
              <a:rPr lang="en-US" sz="2400" dirty="0" err="1">
                <a:solidFill>
                  <a:schemeClr val="tx1"/>
                </a:solidFill>
              </a:rPr>
              <a:t>thiết</a:t>
            </a:r>
            <a:r>
              <a:rPr lang="en-US" sz="2400" dirty="0">
                <a:solidFill>
                  <a:schemeClr val="tx1"/>
                </a:solidFill>
              </a:rPr>
              <a:t> </a:t>
            </a:r>
            <a:r>
              <a:rPr lang="en-US" sz="2400" dirty="0" err="1">
                <a:solidFill>
                  <a:schemeClr val="tx1"/>
                </a:solidFill>
              </a:rPr>
              <a:t>lập</a:t>
            </a:r>
            <a:r>
              <a:rPr lang="en-US" sz="2400" dirty="0">
                <a:solidFill>
                  <a:schemeClr val="tx1"/>
                </a:solidFill>
              </a:rPr>
              <a:t> </a:t>
            </a:r>
            <a:r>
              <a:rPr lang="en-US" sz="2400" dirty="0" err="1">
                <a:solidFill>
                  <a:schemeClr val="tx1"/>
                </a:solidFill>
              </a:rPr>
              <a:t>quyền</a:t>
            </a:r>
            <a:r>
              <a:rPr lang="en-US" sz="2400" dirty="0">
                <a:solidFill>
                  <a:schemeClr val="tx1"/>
                </a:solidFill>
              </a:rPr>
              <a:t> </a:t>
            </a:r>
            <a:r>
              <a:rPr lang="en-US" sz="2400" dirty="0" err="1">
                <a:solidFill>
                  <a:schemeClr val="tx1"/>
                </a:solidFill>
              </a:rPr>
              <a:t>riêng</a:t>
            </a:r>
            <a:r>
              <a:rPr lang="en-US" sz="2400" dirty="0">
                <a:solidFill>
                  <a:schemeClr val="tx1"/>
                </a:solidFill>
              </a:rPr>
              <a:t> </a:t>
            </a:r>
            <a:r>
              <a:rPr lang="en-US" sz="2400" dirty="0" err="1">
                <a:solidFill>
                  <a:schemeClr val="tx1"/>
                </a:solidFill>
              </a:rPr>
              <a:t>tư</a:t>
            </a:r>
            <a:r>
              <a:rPr lang="en-US" sz="2400" dirty="0">
                <a:solidFill>
                  <a:schemeClr val="tx1"/>
                </a:solidFill>
              </a:rPr>
              <a:t> </a:t>
            </a:r>
            <a:r>
              <a:rPr lang="en-US" sz="2400" dirty="0" err="1">
                <a:solidFill>
                  <a:schemeClr val="tx1"/>
                </a:solidFill>
              </a:rPr>
              <a:t>mạng</a:t>
            </a:r>
            <a:r>
              <a:rPr lang="en-US" sz="2400" dirty="0">
                <a:solidFill>
                  <a:schemeClr val="tx1"/>
                </a:solidFill>
              </a:rPr>
              <a:t> </a:t>
            </a:r>
            <a:r>
              <a:rPr lang="en-US" sz="2400" dirty="0" err="1">
                <a:solidFill>
                  <a:schemeClr val="tx1"/>
                </a:solidFill>
              </a:rPr>
              <a:t>xã</a:t>
            </a:r>
            <a:r>
              <a:rPr lang="en-US" sz="2400" dirty="0">
                <a:solidFill>
                  <a:schemeClr val="tx1"/>
                </a:solidFill>
              </a:rPr>
              <a:t> </a:t>
            </a:r>
            <a:r>
              <a:rPr lang="en-US" sz="2400" dirty="0" err="1">
                <a:solidFill>
                  <a:schemeClr val="tx1"/>
                </a:solidFill>
              </a:rPr>
              <a:t>hội</a:t>
            </a:r>
            <a:r>
              <a:rPr lang="en-US" sz="2400" dirty="0">
                <a:solidFill>
                  <a:schemeClr val="tx1"/>
                </a:solidFill>
              </a:rPr>
              <a:t> ở </a:t>
            </a:r>
            <a:r>
              <a:rPr lang="en-US" sz="2400" dirty="0" err="1">
                <a:solidFill>
                  <a:schemeClr val="tx1"/>
                </a:solidFill>
              </a:rPr>
              <a:t>mức</a:t>
            </a:r>
            <a:r>
              <a:rPr lang="en-US" sz="2400" dirty="0">
                <a:solidFill>
                  <a:schemeClr val="tx1"/>
                </a:solidFill>
              </a:rPr>
              <a:t> </a:t>
            </a:r>
            <a:r>
              <a:rPr lang="en-US" sz="2400" dirty="0" err="1">
                <a:solidFill>
                  <a:schemeClr val="tx1"/>
                </a:solidFill>
              </a:rPr>
              <a:t>cao</a:t>
            </a:r>
            <a:r>
              <a:rPr lang="en-US" sz="2400" dirty="0">
                <a:solidFill>
                  <a:schemeClr val="tx1"/>
                </a:solidFill>
              </a:rPr>
              <a:t> </a:t>
            </a:r>
            <a:r>
              <a:rPr lang="en-US" sz="2400" dirty="0" err="1">
                <a:solidFill>
                  <a:schemeClr val="tx1"/>
                </a:solidFill>
              </a:rPr>
              <a:t>nhất</a:t>
            </a:r>
            <a:r>
              <a:rPr lang="en-US" sz="2400" dirty="0">
                <a:solidFill>
                  <a:schemeClr val="tx1"/>
                </a:solidFill>
              </a:rPr>
              <a:t>.</a:t>
            </a:r>
          </a:p>
          <a:p>
            <a:r>
              <a:rPr lang="en-US" sz="2400" dirty="0">
                <a:solidFill>
                  <a:schemeClr val="tx1"/>
                </a:solidFill>
              </a:rPr>
              <a:t>	</a:t>
            </a:r>
            <a:r>
              <a:rPr lang="en-US" sz="2400" dirty="0" err="1">
                <a:solidFill>
                  <a:schemeClr val="tx1"/>
                </a:solidFill>
              </a:rPr>
              <a:t>Đừng</a:t>
            </a:r>
            <a:r>
              <a:rPr lang="en-US" sz="2400" dirty="0">
                <a:solidFill>
                  <a:schemeClr val="tx1"/>
                </a:solidFill>
              </a:rPr>
              <a:t> </a:t>
            </a:r>
            <a:r>
              <a:rPr lang="en-US" sz="2400" dirty="0" err="1">
                <a:solidFill>
                  <a:schemeClr val="tx1"/>
                </a:solidFill>
              </a:rPr>
              <a:t>thảo</a:t>
            </a:r>
            <a:r>
              <a:rPr lang="en-US" sz="2400" dirty="0">
                <a:solidFill>
                  <a:schemeClr val="tx1"/>
                </a:solidFill>
              </a:rPr>
              <a:t> </a:t>
            </a:r>
            <a:r>
              <a:rPr lang="en-US" sz="2400" dirty="0" err="1">
                <a:solidFill>
                  <a:schemeClr val="tx1"/>
                </a:solidFill>
              </a:rPr>
              <a:t>luận</a:t>
            </a:r>
            <a:r>
              <a:rPr lang="en-US" sz="2400" dirty="0">
                <a:solidFill>
                  <a:schemeClr val="tx1"/>
                </a:solidFill>
              </a:rPr>
              <a:t> </a:t>
            </a:r>
            <a:r>
              <a:rPr lang="en-US" sz="2400" dirty="0" err="1">
                <a:solidFill>
                  <a:schemeClr val="tx1"/>
                </a:solidFill>
              </a:rPr>
              <a:t>về</a:t>
            </a:r>
            <a:r>
              <a:rPr lang="en-US" sz="2400" dirty="0">
                <a:solidFill>
                  <a:schemeClr val="tx1"/>
                </a:solidFill>
              </a:rPr>
              <a:t> </a:t>
            </a:r>
            <a:r>
              <a:rPr lang="en-US" sz="2400" dirty="0" err="1">
                <a:solidFill>
                  <a:schemeClr val="tx1"/>
                </a:solidFill>
              </a:rPr>
              <a:t>những</a:t>
            </a:r>
            <a:r>
              <a:rPr lang="en-US" sz="2400" dirty="0">
                <a:solidFill>
                  <a:schemeClr val="tx1"/>
                </a:solidFill>
              </a:rPr>
              <a:t> </a:t>
            </a:r>
            <a:r>
              <a:rPr lang="en-US" sz="2400" dirty="0" err="1">
                <a:solidFill>
                  <a:schemeClr val="tx1"/>
                </a:solidFill>
              </a:rPr>
              <a:t>kẻ</a:t>
            </a:r>
            <a:r>
              <a:rPr lang="en-US" sz="2400" dirty="0">
                <a:solidFill>
                  <a:schemeClr val="tx1"/>
                </a:solidFill>
              </a:rPr>
              <a:t> </a:t>
            </a:r>
            <a:r>
              <a:rPr lang="en-US" sz="2400" dirty="0" err="1">
                <a:solidFill>
                  <a:schemeClr val="tx1"/>
                </a:solidFill>
              </a:rPr>
              <a:t>bắt</a:t>
            </a:r>
            <a:r>
              <a:rPr lang="en-US" sz="2400" dirty="0">
                <a:solidFill>
                  <a:schemeClr val="tx1"/>
                </a:solidFill>
              </a:rPr>
              <a:t> </a:t>
            </a:r>
            <a:r>
              <a:rPr lang="en-US" sz="2400" dirty="0" err="1">
                <a:solidFill>
                  <a:schemeClr val="tx1"/>
                </a:solidFill>
              </a:rPr>
              <a:t>nạt</a:t>
            </a:r>
            <a:r>
              <a:rPr lang="en-US" sz="2400" dirty="0">
                <a:solidFill>
                  <a:schemeClr val="tx1"/>
                </a:solidFill>
              </a:rPr>
              <a:t> </a:t>
            </a:r>
            <a:r>
              <a:rPr lang="en-US" sz="2400" dirty="0" err="1">
                <a:solidFill>
                  <a:schemeClr val="tx1"/>
                </a:solidFill>
              </a:rPr>
              <a:t>trên</a:t>
            </a:r>
            <a:r>
              <a:rPr lang="en-US" sz="2400" dirty="0">
                <a:solidFill>
                  <a:schemeClr val="tx1"/>
                </a:solidFill>
              </a:rPr>
              <a:t> </a:t>
            </a:r>
            <a:r>
              <a:rPr lang="en-US" sz="2400" dirty="0" err="1">
                <a:solidFill>
                  <a:schemeClr val="tx1"/>
                </a:solidFill>
              </a:rPr>
              <a:t>mạng</a:t>
            </a:r>
            <a:r>
              <a:rPr lang="en-US" sz="2400" dirty="0">
                <a:solidFill>
                  <a:schemeClr val="tx1"/>
                </a:solidFill>
              </a:rPr>
              <a:t> </a:t>
            </a:r>
            <a:r>
              <a:rPr lang="en-US" sz="2400" dirty="0" err="1">
                <a:solidFill>
                  <a:schemeClr val="tx1"/>
                </a:solidFill>
              </a:rPr>
              <a:t>bằng</a:t>
            </a:r>
            <a:r>
              <a:rPr lang="en-US" sz="2400" dirty="0">
                <a:solidFill>
                  <a:schemeClr val="tx1"/>
                </a:solidFill>
              </a:rPr>
              <a:t> tin </a:t>
            </a:r>
            <a:r>
              <a:rPr lang="en-US" sz="2400" dirty="0" err="1">
                <a:solidFill>
                  <a:schemeClr val="tx1"/>
                </a:solidFill>
              </a:rPr>
              <a:t>nhắn</a:t>
            </a:r>
            <a:r>
              <a:rPr lang="en-US" sz="2400" dirty="0">
                <a:solidFill>
                  <a:schemeClr val="tx1"/>
                </a:solidFill>
              </a:rPr>
              <a:t>, </a:t>
            </a:r>
            <a:r>
              <a:rPr lang="en-US" sz="2400" dirty="0" err="1">
                <a:solidFill>
                  <a:schemeClr val="tx1"/>
                </a:solidFill>
              </a:rPr>
              <a:t>vì</a:t>
            </a:r>
            <a:r>
              <a:rPr lang="en-US" sz="2400" dirty="0">
                <a:solidFill>
                  <a:schemeClr val="tx1"/>
                </a:solidFill>
              </a:rPr>
              <a:t> </a:t>
            </a:r>
            <a:r>
              <a:rPr lang="en-US" sz="2400" dirty="0" err="1">
                <a:solidFill>
                  <a:schemeClr val="tx1"/>
                </a:solidFill>
              </a:rPr>
              <a:t>nếu</a:t>
            </a:r>
            <a:r>
              <a:rPr lang="en-US" sz="2400" dirty="0">
                <a:solidFill>
                  <a:schemeClr val="tx1"/>
                </a:solidFill>
              </a:rPr>
              <a:t> tin </a:t>
            </a:r>
            <a:r>
              <a:rPr lang="en-US" sz="2400" dirty="0" err="1">
                <a:solidFill>
                  <a:schemeClr val="tx1"/>
                </a:solidFill>
              </a:rPr>
              <a:t>nhắn</a:t>
            </a:r>
            <a:r>
              <a:rPr lang="en-US" sz="2400" dirty="0">
                <a:solidFill>
                  <a:schemeClr val="tx1"/>
                </a:solidFill>
              </a:rPr>
              <a:t> </a:t>
            </a:r>
            <a:r>
              <a:rPr lang="en-US" sz="2400" dirty="0" err="1">
                <a:solidFill>
                  <a:schemeClr val="tx1"/>
                </a:solidFill>
              </a:rPr>
              <a:t>ấy</a:t>
            </a:r>
            <a:r>
              <a:rPr lang="en-US" sz="2400" dirty="0">
                <a:solidFill>
                  <a:schemeClr val="tx1"/>
                </a:solidFill>
              </a:rPr>
              <a:t> </a:t>
            </a:r>
            <a:r>
              <a:rPr lang="en-US" sz="2400" dirty="0" err="1">
                <a:solidFill>
                  <a:schemeClr val="tx1"/>
                </a:solidFill>
              </a:rPr>
              <a:t>bị</a:t>
            </a:r>
            <a:r>
              <a:rPr lang="en-US" sz="2400" dirty="0">
                <a:solidFill>
                  <a:schemeClr val="tx1"/>
                </a:solidFill>
              </a:rPr>
              <a:t> </a:t>
            </a:r>
            <a:r>
              <a:rPr lang="en-US" sz="2400" dirty="0" err="1">
                <a:solidFill>
                  <a:schemeClr val="tx1"/>
                </a:solidFill>
              </a:rPr>
              <a:t>chụp</a:t>
            </a:r>
            <a:r>
              <a:rPr lang="en-US" sz="2400" dirty="0">
                <a:solidFill>
                  <a:schemeClr val="tx1"/>
                </a:solidFill>
              </a:rPr>
              <a:t> </a:t>
            </a:r>
            <a:r>
              <a:rPr lang="en-US" sz="2400" dirty="0" err="1">
                <a:solidFill>
                  <a:schemeClr val="tx1"/>
                </a:solidFill>
              </a:rPr>
              <a:t>lại</a:t>
            </a:r>
            <a:r>
              <a:rPr lang="en-US" sz="2400" dirty="0">
                <a:solidFill>
                  <a:schemeClr val="tx1"/>
                </a:solidFill>
              </a:rPr>
              <a:t>, </a:t>
            </a:r>
            <a:r>
              <a:rPr lang="en-US" sz="2400" dirty="0" err="1">
                <a:solidFill>
                  <a:schemeClr val="tx1"/>
                </a:solidFill>
              </a:rPr>
              <a:t>sao</a:t>
            </a:r>
            <a:r>
              <a:rPr lang="en-US" sz="2400" dirty="0">
                <a:solidFill>
                  <a:schemeClr val="tx1"/>
                </a:solidFill>
              </a:rPr>
              <a:t> </a:t>
            </a:r>
            <a:r>
              <a:rPr lang="en-US" sz="2400" dirty="0" err="1">
                <a:solidFill>
                  <a:schemeClr val="tx1"/>
                </a:solidFill>
              </a:rPr>
              <a:t>chép</a:t>
            </a:r>
            <a:r>
              <a:rPr lang="en-US" sz="2400" dirty="0">
                <a:solidFill>
                  <a:schemeClr val="tx1"/>
                </a:solidFill>
              </a:rPr>
              <a:t> </a:t>
            </a:r>
            <a:r>
              <a:rPr lang="en-US" sz="2400" dirty="0" err="1">
                <a:solidFill>
                  <a:schemeClr val="tx1"/>
                </a:solidFill>
              </a:rPr>
              <a:t>và</a:t>
            </a:r>
            <a:r>
              <a:rPr lang="en-US" sz="2400" dirty="0">
                <a:solidFill>
                  <a:schemeClr val="tx1"/>
                </a:solidFill>
              </a:rPr>
              <a:t> </a:t>
            </a:r>
            <a:r>
              <a:rPr lang="en-US" sz="2400" dirty="0" err="1">
                <a:solidFill>
                  <a:schemeClr val="tx1"/>
                </a:solidFill>
              </a:rPr>
              <a:t>gửi</a:t>
            </a:r>
            <a:r>
              <a:rPr lang="en-US" sz="2400" dirty="0">
                <a:solidFill>
                  <a:schemeClr val="tx1"/>
                </a:solidFill>
              </a:rPr>
              <a:t> </a:t>
            </a:r>
            <a:r>
              <a:rPr lang="en-US" sz="2400" dirty="0" err="1">
                <a:solidFill>
                  <a:schemeClr val="tx1"/>
                </a:solidFill>
              </a:rPr>
              <a:t>cho</a:t>
            </a:r>
            <a:r>
              <a:rPr lang="en-US" sz="2400" dirty="0">
                <a:solidFill>
                  <a:schemeClr val="tx1"/>
                </a:solidFill>
              </a:rPr>
              <a:t> </a:t>
            </a:r>
            <a:r>
              <a:rPr lang="en-US" sz="2400" dirty="0" err="1">
                <a:solidFill>
                  <a:schemeClr val="tx1"/>
                </a:solidFill>
              </a:rPr>
              <a:t>kẻ</a:t>
            </a:r>
            <a:r>
              <a:rPr lang="en-US" sz="2400" dirty="0">
                <a:solidFill>
                  <a:schemeClr val="tx1"/>
                </a:solidFill>
              </a:rPr>
              <a:t> </a:t>
            </a:r>
            <a:r>
              <a:rPr lang="en-US" sz="2400" dirty="0" err="1">
                <a:solidFill>
                  <a:schemeClr val="tx1"/>
                </a:solidFill>
              </a:rPr>
              <a:t>bắt</a:t>
            </a:r>
            <a:r>
              <a:rPr lang="en-US" sz="2400" dirty="0">
                <a:solidFill>
                  <a:schemeClr val="tx1"/>
                </a:solidFill>
              </a:rPr>
              <a:t> </a:t>
            </a:r>
            <a:r>
              <a:rPr lang="en-US" sz="2400" dirty="0" err="1">
                <a:solidFill>
                  <a:schemeClr val="tx1"/>
                </a:solidFill>
              </a:rPr>
              <a:t>nạt</a:t>
            </a:r>
            <a:r>
              <a:rPr lang="en-US" sz="2400" dirty="0">
                <a:solidFill>
                  <a:schemeClr val="tx1"/>
                </a:solidFill>
              </a:rPr>
              <a:t> </a:t>
            </a:r>
            <a:r>
              <a:rPr lang="en-US" sz="2400" dirty="0" err="1">
                <a:solidFill>
                  <a:schemeClr val="tx1"/>
                </a:solidFill>
              </a:rPr>
              <a:t>thì</a:t>
            </a:r>
            <a:r>
              <a:rPr lang="en-US" sz="2400" dirty="0">
                <a:solidFill>
                  <a:schemeClr val="tx1"/>
                </a:solidFill>
              </a:rPr>
              <a:t> </a:t>
            </a:r>
            <a:r>
              <a:rPr lang="en-US" sz="2400" dirty="0" err="1">
                <a:solidFill>
                  <a:schemeClr val="tx1"/>
                </a:solidFill>
              </a:rPr>
              <a:t>sự</a:t>
            </a:r>
            <a:r>
              <a:rPr lang="en-US" sz="2400" dirty="0">
                <a:solidFill>
                  <a:schemeClr val="tx1"/>
                </a:solidFill>
              </a:rPr>
              <a:t> </a:t>
            </a:r>
            <a:r>
              <a:rPr lang="en-US" sz="2400" dirty="0" err="1">
                <a:solidFill>
                  <a:schemeClr val="tx1"/>
                </a:solidFill>
              </a:rPr>
              <a:t>việc</a:t>
            </a:r>
            <a:r>
              <a:rPr lang="en-US" sz="2400" dirty="0">
                <a:solidFill>
                  <a:schemeClr val="tx1"/>
                </a:solidFill>
              </a:rPr>
              <a:t> </a:t>
            </a:r>
            <a:r>
              <a:rPr lang="en-US" sz="2400" dirty="0" err="1">
                <a:solidFill>
                  <a:schemeClr val="tx1"/>
                </a:solidFill>
              </a:rPr>
              <a:t>sẽ</a:t>
            </a:r>
            <a:r>
              <a:rPr lang="en-US" sz="2400" dirty="0">
                <a:solidFill>
                  <a:schemeClr val="tx1"/>
                </a:solidFill>
              </a:rPr>
              <a:t> </a:t>
            </a:r>
            <a:r>
              <a:rPr lang="en-US" sz="2400" dirty="0" err="1">
                <a:solidFill>
                  <a:schemeClr val="tx1"/>
                </a:solidFill>
              </a:rPr>
              <a:t>còn</a:t>
            </a:r>
            <a:r>
              <a:rPr lang="en-US" sz="2400" dirty="0">
                <a:solidFill>
                  <a:schemeClr val="tx1"/>
                </a:solidFill>
              </a:rPr>
              <a:t> </a:t>
            </a:r>
            <a:r>
              <a:rPr lang="en-US" sz="2400" dirty="0" err="1">
                <a:solidFill>
                  <a:schemeClr val="tx1"/>
                </a:solidFill>
              </a:rPr>
              <a:t>tồi</a:t>
            </a:r>
            <a:r>
              <a:rPr lang="en-US" sz="2400" dirty="0">
                <a:solidFill>
                  <a:schemeClr val="tx1"/>
                </a:solidFill>
              </a:rPr>
              <a:t> </a:t>
            </a:r>
            <a:r>
              <a:rPr lang="en-US" sz="2400" dirty="0" err="1">
                <a:solidFill>
                  <a:schemeClr val="tx1"/>
                </a:solidFill>
              </a:rPr>
              <a:t>tệ</a:t>
            </a:r>
            <a:r>
              <a:rPr lang="en-US" sz="2400" dirty="0">
                <a:solidFill>
                  <a:schemeClr val="tx1"/>
                </a:solidFill>
              </a:rPr>
              <a:t> </a:t>
            </a:r>
            <a:r>
              <a:rPr lang="en-US" sz="2400" dirty="0" err="1">
                <a:solidFill>
                  <a:schemeClr val="tx1"/>
                </a:solidFill>
              </a:rPr>
              <a:t>hơn</a:t>
            </a:r>
            <a:r>
              <a:rPr lang="en-US" sz="2400" dirty="0">
                <a:solidFill>
                  <a:schemeClr val="tx1"/>
                </a:solidFill>
              </a:rPr>
              <a:t>.</a:t>
            </a:r>
          </a:p>
          <a:p>
            <a:r>
              <a:rPr lang="en-US" sz="2400" dirty="0">
                <a:solidFill>
                  <a:schemeClr val="tx1"/>
                </a:solidFill>
              </a:rPr>
              <a:t>	</a:t>
            </a:r>
            <a:r>
              <a:rPr lang="en-US" sz="2400" dirty="0" err="1">
                <a:solidFill>
                  <a:schemeClr val="tx1"/>
                </a:solidFill>
              </a:rPr>
              <a:t>Cẩn</a:t>
            </a:r>
            <a:r>
              <a:rPr lang="en-US" sz="2400" dirty="0">
                <a:solidFill>
                  <a:schemeClr val="tx1"/>
                </a:solidFill>
              </a:rPr>
              <a:t> </a:t>
            </a:r>
            <a:r>
              <a:rPr lang="en-US" sz="2400" dirty="0" err="1">
                <a:solidFill>
                  <a:schemeClr val="tx1"/>
                </a:solidFill>
              </a:rPr>
              <a:t>trọng</a:t>
            </a:r>
            <a:r>
              <a:rPr lang="en-US" sz="2400" dirty="0">
                <a:solidFill>
                  <a:schemeClr val="tx1"/>
                </a:solidFill>
              </a:rPr>
              <a:t> </a:t>
            </a:r>
            <a:r>
              <a:rPr lang="en-US" sz="2400" dirty="0" err="1">
                <a:solidFill>
                  <a:schemeClr val="tx1"/>
                </a:solidFill>
              </a:rPr>
              <a:t>với</a:t>
            </a:r>
            <a:r>
              <a:rPr lang="en-US" sz="2400" dirty="0">
                <a:solidFill>
                  <a:schemeClr val="tx1"/>
                </a:solidFill>
              </a:rPr>
              <a:t> </a:t>
            </a:r>
            <a:r>
              <a:rPr lang="en-US" sz="2400" dirty="0" err="1">
                <a:solidFill>
                  <a:schemeClr val="tx1"/>
                </a:solidFill>
              </a:rPr>
              <a:t>những</a:t>
            </a:r>
            <a:r>
              <a:rPr lang="en-US" sz="2400" dirty="0">
                <a:solidFill>
                  <a:schemeClr val="tx1"/>
                </a:solidFill>
              </a:rPr>
              <a:t> </a:t>
            </a:r>
            <a:r>
              <a:rPr lang="en-US" sz="2400" dirty="0" err="1">
                <a:solidFill>
                  <a:schemeClr val="tx1"/>
                </a:solidFill>
              </a:rPr>
              <a:t>điều</a:t>
            </a:r>
            <a:r>
              <a:rPr lang="en-US" sz="2400" dirty="0">
                <a:solidFill>
                  <a:schemeClr val="tx1"/>
                </a:solidFill>
              </a:rPr>
              <a:t> </a:t>
            </a:r>
            <a:r>
              <a:rPr lang="en-US" sz="2400" dirty="0" err="1">
                <a:solidFill>
                  <a:schemeClr val="tx1"/>
                </a:solidFill>
              </a:rPr>
              <a:t>bạn</a:t>
            </a:r>
            <a:r>
              <a:rPr lang="en-US" sz="2400" dirty="0">
                <a:solidFill>
                  <a:schemeClr val="tx1"/>
                </a:solidFill>
              </a:rPr>
              <a:t> </a:t>
            </a:r>
            <a:r>
              <a:rPr lang="en-US" sz="2400" dirty="0" err="1">
                <a:solidFill>
                  <a:schemeClr val="tx1"/>
                </a:solidFill>
              </a:rPr>
              <a:t>nói</a:t>
            </a:r>
            <a:r>
              <a:rPr lang="en-US" sz="2400" dirty="0">
                <a:solidFill>
                  <a:schemeClr val="tx1"/>
                </a:solidFill>
              </a:rPr>
              <a:t> </a:t>
            </a:r>
            <a:r>
              <a:rPr lang="en-US" sz="2400" dirty="0" err="1">
                <a:solidFill>
                  <a:schemeClr val="tx1"/>
                </a:solidFill>
              </a:rPr>
              <a:t>trên</a:t>
            </a:r>
            <a:r>
              <a:rPr lang="en-US" sz="2400" dirty="0">
                <a:solidFill>
                  <a:schemeClr val="tx1"/>
                </a:solidFill>
              </a:rPr>
              <a:t> </a:t>
            </a:r>
            <a:r>
              <a:rPr lang="en-US" sz="2400" dirty="0" err="1">
                <a:solidFill>
                  <a:schemeClr val="tx1"/>
                </a:solidFill>
              </a:rPr>
              <a:t>mạng</a:t>
            </a:r>
            <a:r>
              <a:rPr lang="en-US" sz="2400" dirty="0">
                <a:solidFill>
                  <a:schemeClr val="tx1"/>
                </a:solidFill>
              </a:rPr>
              <a:t>.</a:t>
            </a:r>
          </a:p>
          <a:p>
            <a:r>
              <a:rPr lang="en-US" sz="2400" dirty="0">
                <a:solidFill>
                  <a:schemeClr val="tx1"/>
                </a:solidFill>
              </a:rPr>
              <a:t>	</a:t>
            </a:r>
            <a:r>
              <a:rPr lang="en-US" sz="2400" dirty="0" err="1">
                <a:solidFill>
                  <a:schemeClr val="tx1"/>
                </a:solidFill>
              </a:rPr>
              <a:t>Nếu</a:t>
            </a:r>
            <a:r>
              <a:rPr lang="en-US" sz="2400" dirty="0">
                <a:solidFill>
                  <a:schemeClr val="tx1"/>
                </a:solidFill>
              </a:rPr>
              <a:t> </a:t>
            </a:r>
            <a:r>
              <a:rPr lang="en-US" sz="2400" dirty="0" err="1">
                <a:solidFill>
                  <a:schemeClr val="tx1"/>
                </a:solidFill>
              </a:rPr>
              <a:t>bạn</a:t>
            </a:r>
            <a:r>
              <a:rPr lang="en-US" sz="2400" dirty="0">
                <a:solidFill>
                  <a:schemeClr val="tx1"/>
                </a:solidFill>
              </a:rPr>
              <a:t> </a:t>
            </a:r>
            <a:r>
              <a:rPr lang="en-US" sz="2400" dirty="0" err="1">
                <a:solidFill>
                  <a:schemeClr val="tx1"/>
                </a:solidFill>
              </a:rPr>
              <a:t>bị</a:t>
            </a:r>
            <a:r>
              <a:rPr lang="en-US" sz="2400" dirty="0">
                <a:solidFill>
                  <a:schemeClr val="tx1"/>
                </a:solidFill>
              </a:rPr>
              <a:t> </a:t>
            </a:r>
            <a:r>
              <a:rPr lang="en-US" sz="2400" dirty="0" err="1">
                <a:solidFill>
                  <a:schemeClr val="tx1"/>
                </a:solidFill>
              </a:rPr>
              <a:t>đe</a:t>
            </a:r>
            <a:r>
              <a:rPr lang="en-US" sz="2400" dirty="0">
                <a:solidFill>
                  <a:schemeClr val="tx1"/>
                </a:solidFill>
              </a:rPr>
              <a:t> </a:t>
            </a:r>
            <a:r>
              <a:rPr lang="en-US" sz="2400" dirty="0" err="1">
                <a:solidFill>
                  <a:schemeClr val="tx1"/>
                </a:solidFill>
              </a:rPr>
              <a:t>doạn</a:t>
            </a:r>
            <a:r>
              <a:rPr lang="en-US" sz="2400" dirty="0">
                <a:solidFill>
                  <a:schemeClr val="tx1"/>
                </a:solidFill>
              </a:rPr>
              <a:t> </a:t>
            </a:r>
            <a:r>
              <a:rPr lang="en-US" sz="2400" dirty="0" err="1">
                <a:solidFill>
                  <a:schemeClr val="tx1"/>
                </a:solidFill>
              </a:rPr>
              <a:t>đánh</a:t>
            </a:r>
            <a:r>
              <a:rPr lang="en-US" sz="2400" dirty="0">
                <a:solidFill>
                  <a:schemeClr val="tx1"/>
                </a:solidFill>
              </a:rPr>
              <a:t> </a:t>
            </a:r>
            <a:r>
              <a:rPr lang="en-US" sz="2400" dirty="0" err="1">
                <a:solidFill>
                  <a:schemeClr val="tx1"/>
                </a:solidFill>
              </a:rPr>
              <a:t>đập</a:t>
            </a:r>
            <a:r>
              <a:rPr lang="en-US" sz="2400" dirty="0">
                <a:solidFill>
                  <a:schemeClr val="tx1"/>
                </a:solidFill>
              </a:rPr>
              <a:t>, </a:t>
            </a:r>
            <a:r>
              <a:rPr lang="en-US" sz="2400" dirty="0" err="1">
                <a:solidFill>
                  <a:schemeClr val="tx1"/>
                </a:solidFill>
              </a:rPr>
              <a:t>chặn</a:t>
            </a:r>
            <a:r>
              <a:rPr lang="en-US" sz="2400" dirty="0">
                <a:solidFill>
                  <a:schemeClr val="tx1"/>
                </a:solidFill>
              </a:rPr>
              <a:t> </a:t>
            </a:r>
            <a:r>
              <a:rPr lang="en-US" sz="2400" dirty="0" err="1">
                <a:solidFill>
                  <a:schemeClr val="tx1"/>
                </a:solidFill>
              </a:rPr>
              <a:t>đường</a:t>
            </a:r>
            <a:r>
              <a:rPr lang="en-US" sz="2400" dirty="0">
                <a:solidFill>
                  <a:schemeClr val="tx1"/>
                </a:solidFill>
              </a:rPr>
              <a:t> </a:t>
            </a:r>
            <a:r>
              <a:rPr lang="en-US" sz="2400" dirty="0" err="1">
                <a:solidFill>
                  <a:schemeClr val="tx1"/>
                </a:solidFill>
              </a:rPr>
              <a:t>hoặc</a:t>
            </a:r>
            <a:r>
              <a:rPr lang="en-US" sz="2400" dirty="0">
                <a:solidFill>
                  <a:schemeClr val="tx1"/>
                </a:solidFill>
              </a:rPr>
              <a:t> </a:t>
            </a:r>
            <a:r>
              <a:rPr lang="en-US" sz="2400" dirty="0" err="1">
                <a:solidFill>
                  <a:schemeClr val="tx1"/>
                </a:solidFill>
              </a:rPr>
              <a:t>tệ</a:t>
            </a:r>
            <a:r>
              <a:rPr lang="en-US" sz="2400" dirty="0">
                <a:solidFill>
                  <a:schemeClr val="tx1"/>
                </a:solidFill>
              </a:rPr>
              <a:t> </a:t>
            </a:r>
            <a:r>
              <a:rPr lang="en-US" sz="2400" dirty="0" err="1">
                <a:solidFill>
                  <a:schemeClr val="tx1"/>
                </a:solidFill>
              </a:rPr>
              <a:t>hơn</a:t>
            </a:r>
            <a:r>
              <a:rPr lang="en-US" sz="2400" dirty="0">
                <a:solidFill>
                  <a:schemeClr val="tx1"/>
                </a:solidFill>
              </a:rPr>
              <a:t>, </a:t>
            </a:r>
            <a:r>
              <a:rPr lang="en-US" sz="2400" dirty="0" err="1">
                <a:solidFill>
                  <a:schemeClr val="tx1"/>
                </a:solidFill>
              </a:rPr>
              <a:t>bạn</a:t>
            </a:r>
            <a:r>
              <a:rPr lang="en-US" sz="2400" dirty="0">
                <a:solidFill>
                  <a:schemeClr val="tx1"/>
                </a:solidFill>
              </a:rPr>
              <a:t> </a:t>
            </a:r>
            <a:r>
              <a:rPr lang="en-US" sz="2400" dirty="0" err="1">
                <a:solidFill>
                  <a:schemeClr val="tx1"/>
                </a:solidFill>
              </a:rPr>
              <a:t>có</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báo</a:t>
            </a:r>
            <a:r>
              <a:rPr lang="en-US" sz="2400" dirty="0">
                <a:solidFill>
                  <a:schemeClr val="tx1"/>
                </a:solidFill>
              </a:rPr>
              <a:t> </a:t>
            </a:r>
            <a:r>
              <a:rPr lang="en-US" sz="2400" dirty="0" err="1">
                <a:solidFill>
                  <a:schemeClr val="tx1"/>
                </a:solidFill>
              </a:rPr>
              <a:t>cơ</a:t>
            </a:r>
            <a:r>
              <a:rPr lang="en-US" sz="2400" dirty="0">
                <a:solidFill>
                  <a:schemeClr val="tx1"/>
                </a:solidFill>
              </a:rPr>
              <a:t> </a:t>
            </a:r>
            <a:r>
              <a:rPr lang="en-US" sz="2400" dirty="0" err="1">
                <a:solidFill>
                  <a:schemeClr val="tx1"/>
                </a:solidFill>
              </a:rPr>
              <a:t>quan</a:t>
            </a:r>
            <a:r>
              <a:rPr lang="en-US" sz="2400" dirty="0">
                <a:solidFill>
                  <a:schemeClr val="tx1"/>
                </a:solidFill>
              </a:rPr>
              <a:t> </a:t>
            </a:r>
            <a:r>
              <a:rPr lang="en-US" sz="2400" dirty="0" err="1">
                <a:solidFill>
                  <a:schemeClr val="tx1"/>
                </a:solidFill>
              </a:rPr>
              <a:t>chức</a:t>
            </a:r>
            <a:r>
              <a:rPr lang="en-US" sz="2400" dirty="0">
                <a:solidFill>
                  <a:schemeClr val="tx1"/>
                </a:solidFill>
              </a:rPr>
              <a:t> </a:t>
            </a:r>
            <a:r>
              <a:rPr lang="en-US" sz="2400" dirty="0" err="1">
                <a:solidFill>
                  <a:schemeClr val="tx1"/>
                </a:solidFill>
              </a:rPr>
              <a:t>năng</a:t>
            </a:r>
            <a:r>
              <a:rPr lang="en-US" sz="2400" dirty="0">
                <a:solidFill>
                  <a:schemeClr val="tx1"/>
                </a:solidFill>
              </a:rPr>
              <a:t>. Ở </a:t>
            </a:r>
            <a:r>
              <a:rPr lang="en-US" sz="2400" dirty="0" err="1">
                <a:solidFill>
                  <a:schemeClr val="tx1"/>
                </a:solidFill>
              </a:rPr>
              <a:t>nhiều</a:t>
            </a:r>
            <a:r>
              <a:rPr lang="en-US" sz="2400" dirty="0">
                <a:solidFill>
                  <a:schemeClr val="tx1"/>
                </a:solidFill>
              </a:rPr>
              <a:t> </a:t>
            </a:r>
            <a:r>
              <a:rPr lang="en-US" sz="2400" dirty="0" err="1">
                <a:solidFill>
                  <a:schemeClr val="tx1"/>
                </a:solidFill>
              </a:rPr>
              <a:t>quốc</a:t>
            </a:r>
            <a:r>
              <a:rPr lang="en-US" sz="2400" dirty="0">
                <a:solidFill>
                  <a:schemeClr val="tx1"/>
                </a:solidFill>
              </a:rPr>
              <a:t> </a:t>
            </a:r>
            <a:r>
              <a:rPr lang="en-US" sz="2400" dirty="0" err="1">
                <a:solidFill>
                  <a:schemeClr val="tx1"/>
                </a:solidFill>
              </a:rPr>
              <a:t>gia</a:t>
            </a:r>
            <a:r>
              <a:rPr lang="en-US" sz="2400" dirty="0">
                <a:solidFill>
                  <a:schemeClr val="tx1"/>
                </a:solidFill>
              </a:rPr>
              <a:t>, </a:t>
            </a:r>
            <a:r>
              <a:rPr lang="en-US" sz="2400" dirty="0" err="1">
                <a:solidFill>
                  <a:schemeClr val="tx1"/>
                </a:solidFill>
              </a:rPr>
              <a:t>trong</a:t>
            </a:r>
            <a:r>
              <a:rPr lang="en-US" sz="2400" dirty="0">
                <a:solidFill>
                  <a:schemeClr val="tx1"/>
                </a:solidFill>
              </a:rPr>
              <a:t> </a:t>
            </a:r>
            <a:r>
              <a:rPr lang="en-US" sz="2400" dirty="0" err="1">
                <a:solidFill>
                  <a:schemeClr val="tx1"/>
                </a:solidFill>
              </a:rPr>
              <a:t>đó</a:t>
            </a:r>
            <a:r>
              <a:rPr lang="en-US" sz="2400" dirty="0">
                <a:solidFill>
                  <a:schemeClr val="tx1"/>
                </a:solidFill>
              </a:rPr>
              <a:t> </a:t>
            </a:r>
            <a:r>
              <a:rPr lang="en-US" sz="2400" dirty="0" err="1">
                <a:solidFill>
                  <a:schemeClr val="tx1"/>
                </a:solidFill>
              </a:rPr>
              <a:t>có</a:t>
            </a:r>
            <a:r>
              <a:rPr lang="en-US" sz="2400" dirty="0">
                <a:solidFill>
                  <a:schemeClr val="tx1"/>
                </a:solidFill>
              </a:rPr>
              <a:t> </a:t>
            </a:r>
            <a:r>
              <a:rPr lang="en-US" sz="2400" dirty="0" err="1">
                <a:solidFill>
                  <a:schemeClr val="tx1"/>
                </a:solidFill>
              </a:rPr>
              <a:t>Việt</a:t>
            </a:r>
            <a:r>
              <a:rPr lang="en-US" sz="2400" dirty="0">
                <a:solidFill>
                  <a:schemeClr val="tx1"/>
                </a:solidFill>
              </a:rPr>
              <a:t> Nam, </a:t>
            </a:r>
            <a:r>
              <a:rPr lang="en-US" sz="2400" dirty="0" err="1">
                <a:solidFill>
                  <a:schemeClr val="tx1"/>
                </a:solidFill>
              </a:rPr>
              <a:t>đe</a:t>
            </a:r>
            <a:r>
              <a:rPr lang="en-US" sz="2400" dirty="0">
                <a:solidFill>
                  <a:schemeClr val="tx1"/>
                </a:solidFill>
              </a:rPr>
              <a:t> </a:t>
            </a:r>
            <a:r>
              <a:rPr lang="en-US" sz="2400" dirty="0" err="1">
                <a:solidFill>
                  <a:schemeClr val="tx1"/>
                </a:solidFill>
              </a:rPr>
              <a:t>dọa</a:t>
            </a:r>
            <a:r>
              <a:rPr lang="en-US" sz="2400" dirty="0">
                <a:solidFill>
                  <a:schemeClr val="tx1"/>
                </a:solidFill>
              </a:rPr>
              <a:t> </a:t>
            </a:r>
            <a:r>
              <a:rPr lang="en-US" sz="2400" dirty="0" err="1">
                <a:solidFill>
                  <a:schemeClr val="tx1"/>
                </a:solidFill>
              </a:rPr>
              <a:t>có</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là</a:t>
            </a:r>
            <a:r>
              <a:rPr lang="en-US" sz="2400" dirty="0">
                <a:solidFill>
                  <a:schemeClr val="tx1"/>
                </a:solidFill>
              </a:rPr>
              <a:t> </a:t>
            </a:r>
            <a:r>
              <a:rPr lang="en-US" sz="2400" dirty="0" err="1">
                <a:solidFill>
                  <a:schemeClr val="tx1"/>
                </a:solidFill>
              </a:rPr>
              <a:t>một</a:t>
            </a:r>
            <a:r>
              <a:rPr lang="en-US" sz="2400" dirty="0">
                <a:solidFill>
                  <a:schemeClr val="tx1"/>
                </a:solidFill>
              </a:rPr>
              <a:t> </a:t>
            </a:r>
            <a:r>
              <a:rPr lang="en-US" sz="2400" dirty="0" err="1">
                <a:solidFill>
                  <a:schemeClr val="tx1"/>
                </a:solidFill>
              </a:rPr>
              <a:t>hành</a:t>
            </a:r>
            <a:r>
              <a:rPr lang="en-US" sz="2400" dirty="0">
                <a:solidFill>
                  <a:schemeClr val="tx1"/>
                </a:solidFill>
              </a:rPr>
              <a:t> vi </a:t>
            </a:r>
            <a:r>
              <a:rPr lang="en-US" sz="2400" dirty="0" err="1">
                <a:solidFill>
                  <a:schemeClr val="tx1"/>
                </a:solidFill>
              </a:rPr>
              <a:t>phạm</a:t>
            </a:r>
            <a:r>
              <a:rPr lang="en-US" sz="2400" dirty="0">
                <a:solidFill>
                  <a:schemeClr val="tx1"/>
                </a:solidFill>
              </a:rPr>
              <a:t> </a:t>
            </a:r>
            <a:r>
              <a:rPr lang="en-US" sz="2400" dirty="0" err="1">
                <a:solidFill>
                  <a:schemeClr val="tx1"/>
                </a:solidFill>
              </a:rPr>
              <a:t>tội</a:t>
            </a:r>
            <a:r>
              <a:rPr lang="en-US" sz="2400" dirty="0">
                <a:solidFill>
                  <a:schemeClr val="tx1"/>
                </a:solidFill>
              </a:rPr>
              <a:t>, </a:t>
            </a:r>
            <a:r>
              <a:rPr lang="en-US" sz="2400" dirty="0" err="1">
                <a:solidFill>
                  <a:schemeClr val="tx1"/>
                </a:solidFill>
              </a:rPr>
              <a:t>đặc</a:t>
            </a:r>
            <a:r>
              <a:rPr lang="en-US" sz="2400" dirty="0">
                <a:solidFill>
                  <a:schemeClr val="tx1"/>
                </a:solidFill>
              </a:rPr>
              <a:t> </a:t>
            </a:r>
            <a:r>
              <a:rPr lang="en-US" sz="2400" dirty="0" err="1">
                <a:solidFill>
                  <a:schemeClr val="tx1"/>
                </a:solidFill>
              </a:rPr>
              <a:t>biệt</a:t>
            </a:r>
            <a:r>
              <a:rPr lang="en-US" sz="2400" dirty="0">
                <a:solidFill>
                  <a:schemeClr val="tx1"/>
                </a:solidFill>
              </a:rPr>
              <a:t> </a:t>
            </a:r>
            <a:r>
              <a:rPr lang="en-US" sz="2400" dirty="0" err="1">
                <a:solidFill>
                  <a:schemeClr val="tx1"/>
                </a:solidFill>
              </a:rPr>
              <a:t>khi</a:t>
            </a:r>
            <a:r>
              <a:rPr lang="en-US" sz="2400" dirty="0">
                <a:solidFill>
                  <a:schemeClr val="tx1"/>
                </a:solidFill>
              </a:rPr>
              <a:t> </a:t>
            </a:r>
            <a:r>
              <a:rPr lang="en-US" sz="2400" dirty="0" err="1">
                <a:solidFill>
                  <a:schemeClr val="tx1"/>
                </a:solidFill>
              </a:rPr>
              <a:t>hiện</a:t>
            </a:r>
            <a:r>
              <a:rPr lang="en-US" sz="2400" dirty="0">
                <a:solidFill>
                  <a:schemeClr val="tx1"/>
                </a:solidFill>
              </a:rPr>
              <a:t> nay </a:t>
            </a:r>
            <a:r>
              <a:rPr lang="en-US" sz="2400" dirty="0" err="1">
                <a:solidFill>
                  <a:schemeClr val="tx1"/>
                </a:solidFill>
              </a:rPr>
              <a:t>Luật</a:t>
            </a:r>
            <a:r>
              <a:rPr lang="en-US" sz="2400" dirty="0">
                <a:solidFill>
                  <a:schemeClr val="tx1"/>
                </a:solidFill>
              </a:rPr>
              <a:t> An </a:t>
            </a:r>
            <a:r>
              <a:rPr lang="en-US" sz="2400" dirty="0" err="1">
                <a:solidFill>
                  <a:schemeClr val="tx1"/>
                </a:solidFill>
              </a:rPr>
              <a:t>ninh</a:t>
            </a:r>
            <a:r>
              <a:rPr lang="en-US" sz="2400" dirty="0">
                <a:solidFill>
                  <a:schemeClr val="tx1"/>
                </a:solidFill>
              </a:rPr>
              <a:t> </a:t>
            </a:r>
            <a:r>
              <a:rPr lang="en-US" sz="2400" dirty="0" err="1">
                <a:solidFill>
                  <a:schemeClr val="tx1"/>
                </a:solidFill>
              </a:rPr>
              <a:t>mạng</a:t>
            </a:r>
            <a:r>
              <a:rPr lang="en-US" sz="2400" dirty="0">
                <a:solidFill>
                  <a:schemeClr val="tx1"/>
                </a:solidFill>
              </a:rPr>
              <a:t> </a:t>
            </a:r>
            <a:r>
              <a:rPr lang="en-US" sz="2400" dirty="0" err="1">
                <a:solidFill>
                  <a:schemeClr val="tx1"/>
                </a:solidFill>
              </a:rPr>
              <a:t>đã</a:t>
            </a:r>
            <a:r>
              <a:rPr lang="en-US" sz="2400" dirty="0">
                <a:solidFill>
                  <a:schemeClr val="tx1"/>
                </a:solidFill>
              </a:rPr>
              <a:t> </a:t>
            </a:r>
            <a:r>
              <a:rPr lang="en-US" sz="2400" dirty="0" err="1">
                <a:solidFill>
                  <a:schemeClr val="tx1"/>
                </a:solidFill>
              </a:rPr>
              <a:t>được</a:t>
            </a:r>
            <a:r>
              <a:rPr lang="en-US" sz="2400" dirty="0">
                <a:solidFill>
                  <a:schemeClr val="tx1"/>
                </a:solidFill>
              </a:rPr>
              <a:t> ban </a:t>
            </a:r>
            <a:r>
              <a:rPr lang="en-US" sz="2400" dirty="0" err="1">
                <a:solidFill>
                  <a:schemeClr val="tx1"/>
                </a:solidFill>
              </a:rPr>
              <a:t>hành</a:t>
            </a:r>
            <a:r>
              <a:rPr lang="en-US" sz="2400" dirty="0">
                <a:solidFill>
                  <a:schemeClr val="tx1"/>
                </a:solidFill>
              </a:rPr>
              <a:t>.</a:t>
            </a:r>
          </a:p>
        </p:txBody>
      </p:sp>
      <p:sp>
        <p:nvSpPr>
          <p:cNvPr id="11" name="Heart 10"/>
          <p:cNvSpPr/>
          <p:nvPr/>
        </p:nvSpPr>
        <p:spPr>
          <a:xfrm>
            <a:off x="1491174" y="1758461"/>
            <a:ext cx="239151" cy="323557"/>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art 11"/>
          <p:cNvSpPr/>
          <p:nvPr/>
        </p:nvSpPr>
        <p:spPr>
          <a:xfrm>
            <a:off x="1491174" y="2468879"/>
            <a:ext cx="239151" cy="323557"/>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art 12"/>
          <p:cNvSpPr/>
          <p:nvPr/>
        </p:nvSpPr>
        <p:spPr>
          <a:xfrm>
            <a:off x="1491173" y="3200398"/>
            <a:ext cx="239151" cy="323557"/>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art 13"/>
          <p:cNvSpPr/>
          <p:nvPr/>
        </p:nvSpPr>
        <p:spPr>
          <a:xfrm>
            <a:off x="1491173" y="3594294"/>
            <a:ext cx="239151" cy="323557"/>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art 14"/>
          <p:cNvSpPr/>
          <p:nvPr/>
        </p:nvSpPr>
        <p:spPr>
          <a:xfrm>
            <a:off x="1491173" y="4318778"/>
            <a:ext cx="239151" cy="323557"/>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art 15"/>
          <p:cNvSpPr/>
          <p:nvPr/>
        </p:nvSpPr>
        <p:spPr>
          <a:xfrm>
            <a:off x="1491173" y="4698608"/>
            <a:ext cx="239151" cy="323557"/>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7251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0160" y="633047"/>
            <a:ext cx="10058400" cy="5657850"/>
          </a:xfrm>
          <a:prstGeom prst="rect">
            <a:avLst/>
          </a:prstGeom>
        </p:spPr>
      </p:pic>
    </p:spTree>
    <p:extLst>
      <p:ext uri="{BB962C8B-B14F-4D97-AF65-F5344CB8AC3E}">
        <p14:creationId xmlns:p14="http://schemas.microsoft.com/office/powerpoint/2010/main" val="1680560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738" y="647114"/>
            <a:ext cx="10058400" cy="5657850"/>
          </a:xfrm>
          <a:prstGeom prst="rect">
            <a:avLst/>
          </a:prstGeom>
        </p:spPr>
      </p:pic>
    </p:spTree>
    <p:extLst>
      <p:ext uri="{BB962C8B-B14F-4D97-AF65-F5344CB8AC3E}">
        <p14:creationId xmlns:p14="http://schemas.microsoft.com/office/powerpoint/2010/main" val="617884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009" y="618979"/>
            <a:ext cx="10058400" cy="5657850"/>
          </a:xfrm>
          <a:prstGeom prst="rect">
            <a:avLst/>
          </a:prstGeom>
        </p:spPr>
      </p:pic>
    </p:spTree>
    <p:extLst>
      <p:ext uri="{BB962C8B-B14F-4D97-AF65-F5344CB8AC3E}">
        <p14:creationId xmlns:p14="http://schemas.microsoft.com/office/powerpoint/2010/main" val="1778713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9483" y="1026942"/>
            <a:ext cx="9847385" cy="478301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0070C0"/>
                </a:solidFill>
              </a:rPr>
              <a:t>LỜI KẾT</a:t>
            </a:r>
          </a:p>
          <a:p>
            <a:pPr algn="ctr"/>
            <a:r>
              <a:rPr lang="en-US" sz="2800" dirty="0" err="1">
                <a:solidFill>
                  <a:srgbClr val="7030A0"/>
                </a:solidFill>
              </a:rPr>
              <a:t>Cuộc</a:t>
            </a:r>
            <a:r>
              <a:rPr lang="en-US" sz="2800" dirty="0">
                <a:solidFill>
                  <a:srgbClr val="7030A0"/>
                </a:solidFill>
              </a:rPr>
              <a:t> </a:t>
            </a:r>
            <a:r>
              <a:rPr lang="en-US" sz="2800" dirty="0" err="1">
                <a:solidFill>
                  <a:srgbClr val="7030A0"/>
                </a:solidFill>
              </a:rPr>
              <a:t>sống</a:t>
            </a:r>
            <a:r>
              <a:rPr lang="en-US" sz="2800" dirty="0">
                <a:solidFill>
                  <a:srgbClr val="7030A0"/>
                </a:solidFill>
              </a:rPr>
              <a:t> </a:t>
            </a:r>
            <a:r>
              <a:rPr lang="en-US" sz="2800" dirty="0" err="1">
                <a:solidFill>
                  <a:srgbClr val="7030A0"/>
                </a:solidFill>
              </a:rPr>
              <a:t>này</a:t>
            </a:r>
            <a:r>
              <a:rPr lang="en-US" sz="2800" dirty="0">
                <a:solidFill>
                  <a:srgbClr val="7030A0"/>
                </a:solidFill>
              </a:rPr>
              <a:t> </a:t>
            </a:r>
            <a:r>
              <a:rPr lang="en-US" sz="2800" dirty="0" err="1">
                <a:solidFill>
                  <a:srgbClr val="7030A0"/>
                </a:solidFill>
              </a:rPr>
              <a:t>thật</a:t>
            </a:r>
            <a:r>
              <a:rPr lang="en-US" sz="2800" dirty="0">
                <a:solidFill>
                  <a:srgbClr val="7030A0"/>
                </a:solidFill>
              </a:rPr>
              <a:t> </a:t>
            </a:r>
            <a:r>
              <a:rPr lang="en-US" sz="2800" dirty="0" err="1">
                <a:solidFill>
                  <a:srgbClr val="7030A0"/>
                </a:solidFill>
              </a:rPr>
              <a:t>tuyệt</a:t>
            </a:r>
            <a:r>
              <a:rPr lang="en-US" sz="2800" dirty="0">
                <a:solidFill>
                  <a:srgbClr val="7030A0"/>
                </a:solidFill>
              </a:rPr>
              <a:t> </a:t>
            </a:r>
            <a:r>
              <a:rPr lang="en-US" sz="2800" dirty="0" err="1">
                <a:solidFill>
                  <a:srgbClr val="7030A0"/>
                </a:solidFill>
              </a:rPr>
              <a:t>vời</a:t>
            </a:r>
            <a:r>
              <a:rPr lang="en-US" sz="2800" dirty="0">
                <a:solidFill>
                  <a:srgbClr val="7030A0"/>
                </a:solidFill>
              </a:rPr>
              <a:t> </a:t>
            </a:r>
            <a:r>
              <a:rPr lang="en-US" sz="2800" dirty="0" err="1">
                <a:solidFill>
                  <a:srgbClr val="7030A0"/>
                </a:solidFill>
              </a:rPr>
              <a:t>và</a:t>
            </a:r>
            <a:r>
              <a:rPr lang="en-US" sz="2800" dirty="0">
                <a:solidFill>
                  <a:srgbClr val="7030A0"/>
                </a:solidFill>
              </a:rPr>
              <a:t> </a:t>
            </a:r>
            <a:r>
              <a:rPr lang="en-US" sz="2800" dirty="0" err="1">
                <a:solidFill>
                  <a:srgbClr val="7030A0"/>
                </a:solidFill>
              </a:rPr>
              <a:t>ai</a:t>
            </a:r>
            <a:r>
              <a:rPr lang="en-US" sz="2800" dirty="0">
                <a:solidFill>
                  <a:srgbClr val="7030A0"/>
                </a:solidFill>
              </a:rPr>
              <a:t> </a:t>
            </a:r>
            <a:r>
              <a:rPr lang="en-US" sz="2800" dirty="0" err="1">
                <a:solidFill>
                  <a:srgbClr val="7030A0"/>
                </a:solidFill>
              </a:rPr>
              <a:t>cũng</a:t>
            </a:r>
            <a:r>
              <a:rPr lang="en-US" sz="2800" dirty="0">
                <a:solidFill>
                  <a:srgbClr val="7030A0"/>
                </a:solidFill>
              </a:rPr>
              <a:t> </a:t>
            </a:r>
            <a:r>
              <a:rPr lang="en-US" sz="2800" dirty="0" err="1">
                <a:solidFill>
                  <a:srgbClr val="7030A0"/>
                </a:solidFill>
              </a:rPr>
              <a:t>chỉ</a:t>
            </a:r>
            <a:r>
              <a:rPr lang="en-US" sz="2800" dirty="0">
                <a:solidFill>
                  <a:srgbClr val="7030A0"/>
                </a:solidFill>
              </a:rPr>
              <a:t> </a:t>
            </a:r>
            <a:r>
              <a:rPr lang="en-US" sz="2800" dirty="0" err="1">
                <a:solidFill>
                  <a:srgbClr val="7030A0"/>
                </a:solidFill>
              </a:rPr>
              <a:t>có</a:t>
            </a:r>
            <a:r>
              <a:rPr lang="en-US" sz="2800" dirty="0">
                <a:solidFill>
                  <a:srgbClr val="7030A0"/>
                </a:solidFill>
              </a:rPr>
              <a:t> </a:t>
            </a:r>
            <a:r>
              <a:rPr lang="en-US" sz="2800" dirty="0" err="1">
                <a:solidFill>
                  <a:srgbClr val="7030A0"/>
                </a:solidFill>
              </a:rPr>
              <a:t>một</a:t>
            </a:r>
            <a:r>
              <a:rPr lang="en-US" sz="2800" dirty="0">
                <a:solidFill>
                  <a:srgbClr val="7030A0"/>
                </a:solidFill>
              </a:rPr>
              <a:t> </a:t>
            </a:r>
            <a:r>
              <a:rPr lang="en-US" sz="2800" dirty="0" err="1">
                <a:solidFill>
                  <a:srgbClr val="7030A0"/>
                </a:solidFill>
              </a:rPr>
              <a:t>lần</a:t>
            </a:r>
            <a:r>
              <a:rPr lang="en-US" sz="2800" dirty="0">
                <a:solidFill>
                  <a:srgbClr val="7030A0"/>
                </a:solidFill>
              </a:rPr>
              <a:t> </a:t>
            </a:r>
            <a:r>
              <a:rPr lang="en-US" sz="2800" dirty="0" err="1">
                <a:solidFill>
                  <a:srgbClr val="7030A0"/>
                </a:solidFill>
              </a:rPr>
              <a:t>sống</a:t>
            </a:r>
            <a:r>
              <a:rPr lang="en-US" sz="2800" dirty="0">
                <a:solidFill>
                  <a:srgbClr val="7030A0"/>
                </a:solidFill>
              </a:rPr>
              <a:t>. </a:t>
            </a:r>
            <a:r>
              <a:rPr lang="en-US" sz="2800" dirty="0" err="1">
                <a:solidFill>
                  <a:srgbClr val="7030A0"/>
                </a:solidFill>
              </a:rPr>
              <a:t>Vì</a:t>
            </a:r>
            <a:r>
              <a:rPr lang="en-US" sz="2800" dirty="0">
                <a:solidFill>
                  <a:srgbClr val="7030A0"/>
                </a:solidFill>
              </a:rPr>
              <a:t> </a:t>
            </a:r>
            <a:r>
              <a:rPr lang="en-US" sz="2800" dirty="0" err="1">
                <a:solidFill>
                  <a:srgbClr val="7030A0"/>
                </a:solidFill>
              </a:rPr>
              <a:t>vậy</a:t>
            </a:r>
            <a:r>
              <a:rPr lang="en-US" sz="2800" dirty="0">
                <a:solidFill>
                  <a:srgbClr val="7030A0"/>
                </a:solidFill>
              </a:rPr>
              <a:t> </a:t>
            </a:r>
            <a:r>
              <a:rPr lang="en-US" sz="2800" dirty="0" err="1">
                <a:solidFill>
                  <a:srgbClr val="7030A0"/>
                </a:solidFill>
              </a:rPr>
              <a:t>hãy</a:t>
            </a:r>
            <a:r>
              <a:rPr lang="en-US" sz="2800" dirty="0">
                <a:solidFill>
                  <a:srgbClr val="7030A0"/>
                </a:solidFill>
              </a:rPr>
              <a:t> </a:t>
            </a:r>
            <a:r>
              <a:rPr lang="en-US" sz="2800" dirty="0" err="1">
                <a:solidFill>
                  <a:srgbClr val="7030A0"/>
                </a:solidFill>
              </a:rPr>
              <a:t>trân</a:t>
            </a:r>
            <a:r>
              <a:rPr lang="en-US" sz="2800" dirty="0">
                <a:solidFill>
                  <a:srgbClr val="7030A0"/>
                </a:solidFill>
              </a:rPr>
              <a:t> </a:t>
            </a:r>
            <a:r>
              <a:rPr lang="en-US" sz="2800" dirty="0" err="1">
                <a:solidFill>
                  <a:srgbClr val="7030A0"/>
                </a:solidFill>
              </a:rPr>
              <a:t>trọng</a:t>
            </a:r>
            <a:r>
              <a:rPr lang="en-US" sz="2800" dirty="0">
                <a:solidFill>
                  <a:srgbClr val="7030A0"/>
                </a:solidFill>
              </a:rPr>
              <a:t> </a:t>
            </a:r>
            <a:r>
              <a:rPr lang="en-US" sz="2800" dirty="0" err="1">
                <a:solidFill>
                  <a:srgbClr val="7030A0"/>
                </a:solidFill>
              </a:rPr>
              <a:t>những</a:t>
            </a:r>
            <a:r>
              <a:rPr lang="en-US" sz="2800" dirty="0">
                <a:solidFill>
                  <a:srgbClr val="7030A0"/>
                </a:solidFill>
              </a:rPr>
              <a:t> </a:t>
            </a:r>
            <a:r>
              <a:rPr lang="en-US" sz="2800" dirty="0" err="1">
                <a:solidFill>
                  <a:srgbClr val="7030A0"/>
                </a:solidFill>
              </a:rPr>
              <a:t>gì</a:t>
            </a:r>
            <a:r>
              <a:rPr lang="en-US" sz="2800" dirty="0">
                <a:solidFill>
                  <a:srgbClr val="7030A0"/>
                </a:solidFill>
              </a:rPr>
              <a:t> </a:t>
            </a:r>
            <a:r>
              <a:rPr lang="en-US" sz="2800" dirty="0" err="1">
                <a:solidFill>
                  <a:srgbClr val="7030A0"/>
                </a:solidFill>
              </a:rPr>
              <a:t>mình</a:t>
            </a:r>
            <a:r>
              <a:rPr lang="en-US" sz="2800" dirty="0">
                <a:solidFill>
                  <a:srgbClr val="7030A0"/>
                </a:solidFill>
              </a:rPr>
              <a:t> </a:t>
            </a:r>
            <a:r>
              <a:rPr lang="en-US" sz="2800" dirty="0" err="1">
                <a:solidFill>
                  <a:srgbClr val="7030A0"/>
                </a:solidFill>
              </a:rPr>
              <a:t>có</a:t>
            </a:r>
            <a:r>
              <a:rPr lang="en-US" sz="2800" dirty="0">
                <a:solidFill>
                  <a:srgbClr val="7030A0"/>
                </a:solidFill>
              </a:rPr>
              <a:t> </a:t>
            </a:r>
            <a:r>
              <a:rPr lang="en-US" sz="2800" dirty="0" err="1">
                <a:solidFill>
                  <a:srgbClr val="7030A0"/>
                </a:solidFill>
              </a:rPr>
              <a:t>và</a:t>
            </a:r>
            <a:r>
              <a:rPr lang="en-US" sz="2800" dirty="0">
                <a:solidFill>
                  <a:srgbClr val="7030A0"/>
                </a:solidFill>
              </a:rPr>
              <a:t> </a:t>
            </a:r>
            <a:r>
              <a:rPr lang="en-US" sz="2800" dirty="0" err="1">
                <a:solidFill>
                  <a:srgbClr val="7030A0"/>
                </a:solidFill>
              </a:rPr>
              <a:t>xây</a:t>
            </a:r>
            <a:r>
              <a:rPr lang="en-US" sz="2800" dirty="0">
                <a:solidFill>
                  <a:srgbClr val="7030A0"/>
                </a:solidFill>
              </a:rPr>
              <a:t> </a:t>
            </a:r>
            <a:r>
              <a:rPr lang="en-US" sz="2800" dirty="0" err="1">
                <a:solidFill>
                  <a:srgbClr val="7030A0"/>
                </a:solidFill>
              </a:rPr>
              <a:t>dựng</a:t>
            </a:r>
            <a:r>
              <a:rPr lang="en-US" sz="2800" dirty="0">
                <a:solidFill>
                  <a:srgbClr val="7030A0"/>
                </a:solidFill>
              </a:rPr>
              <a:t> </a:t>
            </a:r>
            <a:r>
              <a:rPr lang="en-US" sz="2800" dirty="0" err="1">
                <a:solidFill>
                  <a:srgbClr val="7030A0"/>
                </a:solidFill>
              </a:rPr>
              <a:t>cuộc</a:t>
            </a:r>
            <a:r>
              <a:rPr lang="en-US" sz="2800" dirty="0">
                <a:solidFill>
                  <a:srgbClr val="7030A0"/>
                </a:solidFill>
              </a:rPr>
              <a:t> </a:t>
            </a:r>
            <a:r>
              <a:rPr lang="en-US" sz="2800" dirty="0" err="1">
                <a:solidFill>
                  <a:srgbClr val="7030A0"/>
                </a:solidFill>
              </a:rPr>
              <a:t>sống</a:t>
            </a:r>
            <a:r>
              <a:rPr lang="en-US" sz="2800" dirty="0">
                <a:solidFill>
                  <a:srgbClr val="7030A0"/>
                </a:solidFill>
              </a:rPr>
              <a:t> </a:t>
            </a:r>
            <a:r>
              <a:rPr lang="en-US" sz="2800" dirty="0" err="1">
                <a:solidFill>
                  <a:srgbClr val="7030A0"/>
                </a:solidFill>
              </a:rPr>
              <a:t>đầy</a:t>
            </a:r>
            <a:r>
              <a:rPr lang="en-US" sz="2800" dirty="0">
                <a:solidFill>
                  <a:srgbClr val="7030A0"/>
                </a:solidFill>
              </a:rPr>
              <a:t> </a:t>
            </a:r>
            <a:r>
              <a:rPr lang="en-US" sz="2800" dirty="0" err="1">
                <a:solidFill>
                  <a:srgbClr val="7030A0"/>
                </a:solidFill>
              </a:rPr>
              <a:t>tình</a:t>
            </a:r>
            <a:r>
              <a:rPr lang="en-US" sz="2800" dirty="0">
                <a:solidFill>
                  <a:srgbClr val="7030A0"/>
                </a:solidFill>
              </a:rPr>
              <a:t> </a:t>
            </a:r>
            <a:r>
              <a:rPr lang="en-US" sz="2800" dirty="0" err="1">
                <a:solidFill>
                  <a:srgbClr val="7030A0"/>
                </a:solidFill>
              </a:rPr>
              <a:t>thương</a:t>
            </a:r>
            <a:r>
              <a:rPr lang="en-US" sz="2800" dirty="0">
                <a:solidFill>
                  <a:srgbClr val="7030A0"/>
                </a:solidFill>
              </a:rPr>
              <a:t> </a:t>
            </a:r>
            <a:r>
              <a:rPr lang="en-US" sz="2800" dirty="0" err="1">
                <a:solidFill>
                  <a:srgbClr val="7030A0"/>
                </a:solidFill>
              </a:rPr>
              <a:t>yêu</a:t>
            </a:r>
            <a:r>
              <a:rPr lang="en-US" sz="2800" dirty="0">
                <a:solidFill>
                  <a:srgbClr val="7030A0"/>
                </a:solidFill>
              </a:rPr>
              <a:t> </a:t>
            </a:r>
            <a:r>
              <a:rPr lang="en-US" sz="2800" dirty="0" err="1">
                <a:solidFill>
                  <a:srgbClr val="7030A0"/>
                </a:solidFill>
              </a:rPr>
              <a:t>chứ</a:t>
            </a:r>
            <a:r>
              <a:rPr lang="en-US" sz="2800" dirty="0">
                <a:solidFill>
                  <a:srgbClr val="7030A0"/>
                </a:solidFill>
              </a:rPr>
              <a:t>  </a:t>
            </a:r>
            <a:r>
              <a:rPr lang="en-US" sz="2800" dirty="0" err="1">
                <a:solidFill>
                  <a:srgbClr val="7030A0"/>
                </a:solidFill>
              </a:rPr>
              <a:t>không</a:t>
            </a:r>
            <a:r>
              <a:rPr lang="en-US" sz="2800" dirty="0">
                <a:solidFill>
                  <a:srgbClr val="7030A0"/>
                </a:solidFill>
              </a:rPr>
              <a:t> </a:t>
            </a:r>
            <a:r>
              <a:rPr lang="en-US" sz="2800" dirty="0" err="1">
                <a:solidFill>
                  <a:srgbClr val="7030A0"/>
                </a:solidFill>
              </a:rPr>
              <a:t>phải</a:t>
            </a:r>
            <a:r>
              <a:rPr lang="en-US" sz="2800" dirty="0">
                <a:solidFill>
                  <a:srgbClr val="7030A0"/>
                </a:solidFill>
              </a:rPr>
              <a:t> </a:t>
            </a:r>
            <a:r>
              <a:rPr lang="en-US" sz="2800" dirty="0" err="1">
                <a:solidFill>
                  <a:srgbClr val="7030A0"/>
                </a:solidFill>
              </a:rPr>
              <a:t>thù</a:t>
            </a:r>
            <a:r>
              <a:rPr lang="en-US" sz="2800" dirty="0">
                <a:solidFill>
                  <a:srgbClr val="7030A0"/>
                </a:solidFill>
              </a:rPr>
              <a:t> </a:t>
            </a:r>
            <a:r>
              <a:rPr lang="en-US" sz="2800" dirty="0" err="1">
                <a:solidFill>
                  <a:srgbClr val="7030A0"/>
                </a:solidFill>
              </a:rPr>
              <a:t>hằn</a:t>
            </a:r>
            <a:r>
              <a:rPr lang="en-US" sz="2800" dirty="0">
                <a:solidFill>
                  <a:srgbClr val="7030A0"/>
                </a:solidFill>
              </a:rPr>
              <a:t> </a:t>
            </a:r>
            <a:r>
              <a:rPr lang="en-US" sz="2800" dirty="0" err="1">
                <a:solidFill>
                  <a:srgbClr val="7030A0"/>
                </a:solidFill>
              </a:rPr>
              <a:t>khinh</a:t>
            </a:r>
            <a:r>
              <a:rPr lang="en-US" sz="2800" dirty="0">
                <a:solidFill>
                  <a:srgbClr val="7030A0"/>
                </a:solidFill>
              </a:rPr>
              <a:t> </a:t>
            </a:r>
            <a:r>
              <a:rPr lang="en-US" sz="2800" dirty="0" err="1">
                <a:solidFill>
                  <a:srgbClr val="7030A0"/>
                </a:solidFill>
              </a:rPr>
              <a:t>miệt</a:t>
            </a:r>
            <a:r>
              <a:rPr lang="en-US" sz="2800" dirty="0">
                <a:solidFill>
                  <a:srgbClr val="7030A0"/>
                </a:solidFill>
              </a:rPr>
              <a:t>, </a:t>
            </a:r>
            <a:r>
              <a:rPr lang="en-US" sz="2800" dirty="0" err="1">
                <a:solidFill>
                  <a:srgbClr val="7030A0"/>
                </a:solidFill>
              </a:rPr>
              <a:t>và</a:t>
            </a:r>
            <a:r>
              <a:rPr lang="en-US" sz="2800" dirty="0">
                <a:solidFill>
                  <a:srgbClr val="7030A0"/>
                </a:solidFill>
              </a:rPr>
              <a:t>  </a:t>
            </a:r>
            <a:r>
              <a:rPr lang="en-US" sz="2800" dirty="0" err="1">
                <a:solidFill>
                  <a:srgbClr val="7030A0"/>
                </a:solidFill>
              </a:rPr>
              <a:t>hãy</a:t>
            </a:r>
            <a:r>
              <a:rPr lang="en-US" sz="2800" dirty="0">
                <a:solidFill>
                  <a:srgbClr val="7030A0"/>
                </a:solidFill>
              </a:rPr>
              <a:t> </a:t>
            </a:r>
            <a:r>
              <a:rPr lang="en-US" sz="2800" dirty="0" err="1">
                <a:solidFill>
                  <a:srgbClr val="7030A0"/>
                </a:solidFill>
              </a:rPr>
              <a:t>vì</a:t>
            </a:r>
            <a:r>
              <a:rPr lang="en-US" sz="2800" dirty="0">
                <a:solidFill>
                  <a:srgbClr val="7030A0"/>
                </a:solidFill>
              </a:rPr>
              <a:t> </a:t>
            </a:r>
            <a:r>
              <a:rPr lang="en-US" sz="2800" dirty="0" err="1">
                <a:solidFill>
                  <a:srgbClr val="7030A0"/>
                </a:solidFill>
              </a:rPr>
              <a:t>một</a:t>
            </a:r>
            <a:r>
              <a:rPr lang="en-US" sz="2800" dirty="0">
                <a:solidFill>
                  <a:srgbClr val="7030A0"/>
                </a:solidFill>
              </a:rPr>
              <a:t> </a:t>
            </a:r>
            <a:r>
              <a:rPr lang="en-US" sz="2800" dirty="0" err="1">
                <a:solidFill>
                  <a:srgbClr val="7030A0"/>
                </a:solidFill>
              </a:rPr>
              <a:t>ngôi</a:t>
            </a:r>
            <a:r>
              <a:rPr lang="en-US" sz="2800" dirty="0">
                <a:solidFill>
                  <a:srgbClr val="7030A0"/>
                </a:solidFill>
              </a:rPr>
              <a:t> </a:t>
            </a:r>
            <a:r>
              <a:rPr lang="en-US" sz="2800" dirty="0" err="1">
                <a:solidFill>
                  <a:srgbClr val="7030A0"/>
                </a:solidFill>
              </a:rPr>
              <a:t>trường</a:t>
            </a:r>
            <a:r>
              <a:rPr lang="en-US" sz="2800" dirty="0">
                <a:solidFill>
                  <a:srgbClr val="7030A0"/>
                </a:solidFill>
              </a:rPr>
              <a:t> </a:t>
            </a:r>
            <a:r>
              <a:rPr lang="en-US" sz="2800" dirty="0" err="1">
                <a:solidFill>
                  <a:srgbClr val="7030A0"/>
                </a:solidFill>
              </a:rPr>
              <a:t>không</a:t>
            </a:r>
            <a:r>
              <a:rPr lang="en-US" sz="2800" dirty="0">
                <a:solidFill>
                  <a:srgbClr val="7030A0"/>
                </a:solidFill>
              </a:rPr>
              <a:t> </a:t>
            </a:r>
            <a:r>
              <a:rPr lang="en-US" sz="2800" dirty="0" err="1">
                <a:solidFill>
                  <a:srgbClr val="7030A0"/>
                </a:solidFill>
              </a:rPr>
              <a:t>có</a:t>
            </a:r>
            <a:r>
              <a:rPr lang="en-US" sz="2800" dirty="0">
                <a:solidFill>
                  <a:srgbClr val="7030A0"/>
                </a:solidFill>
              </a:rPr>
              <a:t> </a:t>
            </a:r>
            <a:r>
              <a:rPr lang="en-US" sz="2800" dirty="0" err="1">
                <a:solidFill>
                  <a:srgbClr val="7030A0"/>
                </a:solidFill>
              </a:rPr>
              <a:t>bạo</a:t>
            </a:r>
            <a:r>
              <a:rPr lang="en-US" sz="2800" dirty="0">
                <a:solidFill>
                  <a:srgbClr val="7030A0"/>
                </a:solidFill>
              </a:rPr>
              <a:t> </a:t>
            </a:r>
            <a:r>
              <a:rPr lang="en-US" sz="2800" dirty="0" err="1">
                <a:solidFill>
                  <a:srgbClr val="7030A0"/>
                </a:solidFill>
              </a:rPr>
              <a:t>lực</a:t>
            </a:r>
            <a:r>
              <a:rPr lang="en-US" sz="2800" dirty="0">
                <a:solidFill>
                  <a:srgbClr val="7030A0"/>
                </a:solidFill>
              </a:rPr>
              <a:t> </a:t>
            </a:r>
            <a:r>
              <a:rPr lang="en-US" sz="2800" dirty="0" err="1">
                <a:solidFill>
                  <a:srgbClr val="7030A0"/>
                </a:solidFill>
              </a:rPr>
              <a:t>học</a:t>
            </a:r>
            <a:r>
              <a:rPr lang="en-US" sz="2800" dirty="0">
                <a:solidFill>
                  <a:srgbClr val="7030A0"/>
                </a:solidFill>
              </a:rPr>
              <a:t> </a:t>
            </a:r>
            <a:r>
              <a:rPr lang="en-US" sz="2800" dirty="0" err="1">
                <a:solidFill>
                  <a:srgbClr val="7030A0"/>
                </a:solidFill>
              </a:rPr>
              <a:t>đường</a:t>
            </a:r>
            <a:r>
              <a:rPr lang="en-US" sz="2800" dirty="0">
                <a:solidFill>
                  <a:srgbClr val="7030A0"/>
                </a:solidFill>
              </a:rPr>
              <a:t>. </a:t>
            </a:r>
          </a:p>
          <a:p>
            <a:pPr algn="ctr"/>
            <a:r>
              <a:rPr lang="en-US" sz="2800" dirty="0" err="1">
                <a:solidFill>
                  <a:srgbClr val="7030A0"/>
                </a:solidFill>
              </a:rPr>
              <a:t>Đó</a:t>
            </a:r>
            <a:r>
              <a:rPr lang="en-US" sz="2800" dirty="0">
                <a:solidFill>
                  <a:srgbClr val="7030A0"/>
                </a:solidFill>
              </a:rPr>
              <a:t> </a:t>
            </a:r>
            <a:r>
              <a:rPr lang="en-US" sz="2800" dirty="0" err="1">
                <a:solidFill>
                  <a:srgbClr val="7030A0"/>
                </a:solidFill>
              </a:rPr>
              <a:t>cũng</a:t>
            </a:r>
            <a:r>
              <a:rPr lang="en-US" sz="2800" dirty="0">
                <a:solidFill>
                  <a:srgbClr val="7030A0"/>
                </a:solidFill>
              </a:rPr>
              <a:t> </a:t>
            </a:r>
            <a:r>
              <a:rPr lang="en-US" sz="2800" dirty="0" err="1">
                <a:solidFill>
                  <a:srgbClr val="7030A0"/>
                </a:solidFill>
              </a:rPr>
              <a:t>chính</a:t>
            </a:r>
            <a:r>
              <a:rPr lang="en-US" sz="2800" dirty="0">
                <a:solidFill>
                  <a:srgbClr val="7030A0"/>
                </a:solidFill>
              </a:rPr>
              <a:t> </a:t>
            </a:r>
            <a:r>
              <a:rPr lang="en-US" sz="2800" dirty="0" err="1">
                <a:solidFill>
                  <a:srgbClr val="7030A0"/>
                </a:solidFill>
              </a:rPr>
              <a:t>là</a:t>
            </a:r>
            <a:r>
              <a:rPr lang="en-US" sz="2800" dirty="0">
                <a:solidFill>
                  <a:srgbClr val="7030A0"/>
                </a:solidFill>
              </a:rPr>
              <a:t> </a:t>
            </a:r>
            <a:r>
              <a:rPr lang="en-US" sz="2800" dirty="0" err="1">
                <a:solidFill>
                  <a:srgbClr val="7030A0"/>
                </a:solidFill>
              </a:rPr>
              <a:t>thông</a:t>
            </a:r>
            <a:r>
              <a:rPr lang="en-US" sz="2800" dirty="0">
                <a:solidFill>
                  <a:srgbClr val="7030A0"/>
                </a:solidFill>
              </a:rPr>
              <a:t> </a:t>
            </a:r>
            <a:r>
              <a:rPr lang="en-US" sz="2800" dirty="0" err="1">
                <a:solidFill>
                  <a:srgbClr val="7030A0"/>
                </a:solidFill>
              </a:rPr>
              <a:t>điệp</a:t>
            </a:r>
            <a:r>
              <a:rPr lang="en-US" sz="2800" dirty="0">
                <a:solidFill>
                  <a:srgbClr val="7030A0"/>
                </a:solidFill>
              </a:rPr>
              <a:t> </a:t>
            </a:r>
            <a:r>
              <a:rPr lang="en-US" sz="2800" dirty="0" err="1">
                <a:solidFill>
                  <a:srgbClr val="7030A0"/>
                </a:solidFill>
              </a:rPr>
              <a:t>mà</a:t>
            </a:r>
            <a:r>
              <a:rPr lang="en-US" sz="2800" dirty="0">
                <a:solidFill>
                  <a:srgbClr val="7030A0"/>
                </a:solidFill>
              </a:rPr>
              <a:t> </a:t>
            </a:r>
            <a:r>
              <a:rPr lang="en-US" sz="2800" dirty="0" err="1">
                <a:solidFill>
                  <a:srgbClr val="7030A0"/>
                </a:solidFill>
              </a:rPr>
              <a:t>chúng</a:t>
            </a:r>
            <a:r>
              <a:rPr lang="en-US" sz="2800" dirty="0">
                <a:solidFill>
                  <a:srgbClr val="7030A0"/>
                </a:solidFill>
              </a:rPr>
              <a:t> </a:t>
            </a:r>
            <a:r>
              <a:rPr lang="en-US" sz="2800" dirty="0" err="1">
                <a:solidFill>
                  <a:srgbClr val="7030A0"/>
                </a:solidFill>
              </a:rPr>
              <a:t>tớ</a:t>
            </a:r>
            <a:r>
              <a:rPr lang="en-US" sz="2800" dirty="0">
                <a:solidFill>
                  <a:srgbClr val="7030A0"/>
                </a:solidFill>
              </a:rPr>
              <a:t> </a:t>
            </a:r>
            <a:r>
              <a:rPr lang="en-US" sz="2800" dirty="0" err="1">
                <a:solidFill>
                  <a:srgbClr val="7030A0"/>
                </a:solidFill>
              </a:rPr>
              <a:t>muốn</a:t>
            </a:r>
            <a:r>
              <a:rPr lang="en-US" sz="2800" dirty="0">
                <a:solidFill>
                  <a:srgbClr val="7030A0"/>
                </a:solidFill>
              </a:rPr>
              <a:t> </a:t>
            </a:r>
            <a:r>
              <a:rPr lang="en-US" sz="2800" dirty="0" err="1">
                <a:solidFill>
                  <a:srgbClr val="7030A0"/>
                </a:solidFill>
              </a:rPr>
              <a:t>gửi</a:t>
            </a:r>
            <a:r>
              <a:rPr lang="en-US" sz="2800" dirty="0">
                <a:solidFill>
                  <a:srgbClr val="7030A0"/>
                </a:solidFill>
              </a:rPr>
              <a:t> </a:t>
            </a:r>
            <a:r>
              <a:rPr lang="en-US" sz="2800" dirty="0" err="1">
                <a:solidFill>
                  <a:srgbClr val="7030A0"/>
                </a:solidFill>
              </a:rPr>
              <a:t>gắm</a:t>
            </a:r>
            <a:r>
              <a:rPr lang="en-US" sz="2800" dirty="0">
                <a:solidFill>
                  <a:srgbClr val="7030A0"/>
                </a:solidFill>
              </a:rPr>
              <a:t> </a:t>
            </a:r>
            <a:r>
              <a:rPr lang="en-US" sz="2800" dirty="0" err="1">
                <a:solidFill>
                  <a:srgbClr val="7030A0"/>
                </a:solidFill>
              </a:rPr>
              <a:t>tới</a:t>
            </a:r>
            <a:r>
              <a:rPr lang="en-US" sz="2800" dirty="0">
                <a:solidFill>
                  <a:srgbClr val="7030A0"/>
                </a:solidFill>
              </a:rPr>
              <a:t> </a:t>
            </a:r>
            <a:r>
              <a:rPr lang="en-US" sz="2800" dirty="0" err="1">
                <a:solidFill>
                  <a:srgbClr val="7030A0"/>
                </a:solidFill>
              </a:rPr>
              <a:t>tất</a:t>
            </a:r>
            <a:r>
              <a:rPr lang="en-US" sz="2800" dirty="0">
                <a:solidFill>
                  <a:srgbClr val="7030A0"/>
                </a:solidFill>
              </a:rPr>
              <a:t> </a:t>
            </a:r>
            <a:r>
              <a:rPr lang="en-US" sz="2800" dirty="0" err="1">
                <a:solidFill>
                  <a:srgbClr val="7030A0"/>
                </a:solidFill>
              </a:rPr>
              <a:t>các</a:t>
            </a:r>
            <a:r>
              <a:rPr lang="en-US" sz="2800" dirty="0">
                <a:solidFill>
                  <a:srgbClr val="7030A0"/>
                </a:solidFill>
              </a:rPr>
              <a:t> </a:t>
            </a:r>
            <a:r>
              <a:rPr lang="en-US" sz="2800" dirty="0" err="1">
                <a:solidFill>
                  <a:srgbClr val="7030A0"/>
                </a:solidFill>
              </a:rPr>
              <a:t>các</a:t>
            </a:r>
            <a:r>
              <a:rPr lang="en-US" sz="2800" dirty="0">
                <a:solidFill>
                  <a:srgbClr val="7030A0"/>
                </a:solidFill>
              </a:rPr>
              <a:t> </a:t>
            </a:r>
            <a:r>
              <a:rPr lang="en-US" sz="2800" dirty="0" err="1">
                <a:solidFill>
                  <a:srgbClr val="7030A0"/>
                </a:solidFill>
              </a:rPr>
              <a:t>bạn</a:t>
            </a:r>
            <a:r>
              <a:rPr lang="en-US" sz="2800" dirty="0">
                <a:solidFill>
                  <a:srgbClr val="7030A0"/>
                </a:solidFill>
              </a:rPr>
              <a:t>, </a:t>
            </a:r>
            <a:r>
              <a:rPr lang="en-US" sz="2800" dirty="0" err="1">
                <a:solidFill>
                  <a:srgbClr val="7030A0"/>
                </a:solidFill>
              </a:rPr>
              <a:t>như</a:t>
            </a:r>
            <a:r>
              <a:rPr lang="en-US" sz="2800" dirty="0">
                <a:solidFill>
                  <a:srgbClr val="7030A0"/>
                </a:solidFill>
              </a:rPr>
              <a:t> </a:t>
            </a:r>
            <a:r>
              <a:rPr lang="en-US" sz="2800" dirty="0" err="1">
                <a:solidFill>
                  <a:srgbClr val="7030A0"/>
                </a:solidFill>
              </a:rPr>
              <a:t>nhà</a:t>
            </a:r>
            <a:r>
              <a:rPr lang="en-US" sz="2800" dirty="0">
                <a:solidFill>
                  <a:srgbClr val="7030A0"/>
                </a:solidFill>
              </a:rPr>
              <a:t> </a:t>
            </a:r>
            <a:r>
              <a:rPr lang="en-US" sz="2800" dirty="0" err="1">
                <a:solidFill>
                  <a:srgbClr val="7030A0"/>
                </a:solidFill>
              </a:rPr>
              <a:t>thơ</a:t>
            </a:r>
            <a:r>
              <a:rPr lang="en-US" sz="2800" dirty="0">
                <a:solidFill>
                  <a:srgbClr val="7030A0"/>
                </a:solidFill>
              </a:rPr>
              <a:t> </a:t>
            </a:r>
            <a:r>
              <a:rPr lang="en-US" sz="2800" dirty="0" err="1">
                <a:solidFill>
                  <a:srgbClr val="7030A0"/>
                </a:solidFill>
              </a:rPr>
              <a:t>Tố</a:t>
            </a:r>
            <a:r>
              <a:rPr lang="en-US" sz="2800" dirty="0">
                <a:solidFill>
                  <a:srgbClr val="7030A0"/>
                </a:solidFill>
              </a:rPr>
              <a:t> </a:t>
            </a:r>
            <a:r>
              <a:rPr lang="en-US" sz="2800" dirty="0" err="1">
                <a:solidFill>
                  <a:srgbClr val="7030A0"/>
                </a:solidFill>
              </a:rPr>
              <a:t>Hữu</a:t>
            </a:r>
            <a:r>
              <a:rPr lang="en-US" sz="2800" dirty="0">
                <a:solidFill>
                  <a:srgbClr val="7030A0"/>
                </a:solidFill>
              </a:rPr>
              <a:t> </a:t>
            </a:r>
            <a:r>
              <a:rPr lang="en-US" sz="2800" dirty="0" err="1">
                <a:solidFill>
                  <a:srgbClr val="7030A0"/>
                </a:solidFill>
              </a:rPr>
              <a:t>từng</a:t>
            </a:r>
            <a:r>
              <a:rPr lang="en-US" sz="2800" dirty="0">
                <a:solidFill>
                  <a:srgbClr val="7030A0"/>
                </a:solidFill>
              </a:rPr>
              <a:t> </a:t>
            </a:r>
            <a:r>
              <a:rPr lang="en-US" sz="2800" dirty="0" err="1">
                <a:solidFill>
                  <a:srgbClr val="7030A0"/>
                </a:solidFill>
              </a:rPr>
              <a:t>viết</a:t>
            </a:r>
            <a:r>
              <a:rPr lang="en-US" sz="2800" dirty="0">
                <a:solidFill>
                  <a:srgbClr val="7030A0"/>
                </a:solidFill>
              </a:rPr>
              <a:t>:</a:t>
            </a:r>
          </a:p>
          <a:p>
            <a:pPr algn="ctr"/>
            <a:r>
              <a:rPr lang="en-US" sz="2800" dirty="0">
                <a:solidFill>
                  <a:srgbClr val="7030A0"/>
                </a:solidFill>
              </a:rPr>
              <a:t>“ </a:t>
            </a:r>
            <a:r>
              <a:rPr lang="en-US" sz="2800" dirty="0" err="1">
                <a:solidFill>
                  <a:srgbClr val="7030A0"/>
                </a:solidFill>
              </a:rPr>
              <a:t>Có</a:t>
            </a:r>
            <a:r>
              <a:rPr lang="en-US" sz="2800" dirty="0">
                <a:solidFill>
                  <a:srgbClr val="7030A0"/>
                </a:solidFill>
              </a:rPr>
              <a:t> </a:t>
            </a:r>
            <a:r>
              <a:rPr lang="en-US" sz="2800" dirty="0" err="1">
                <a:solidFill>
                  <a:srgbClr val="7030A0"/>
                </a:solidFill>
              </a:rPr>
              <a:t>gì</a:t>
            </a:r>
            <a:r>
              <a:rPr lang="en-US" sz="2800" dirty="0">
                <a:solidFill>
                  <a:srgbClr val="7030A0"/>
                </a:solidFill>
              </a:rPr>
              <a:t> </a:t>
            </a:r>
            <a:r>
              <a:rPr lang="en-US" sz="2800" dirty="0" err="1">
                <a:solidFill>
                  <a:srgbClr val="7030A0"/>
                </a:solidFill>
              </a:rPr>
              <a:t>đẹp</a:t>
            </a:r>
            <a:r>
              <a:rPr lang="en-US" sz="2800" dirty="0">
                <a:solidFill>
                  <a:srgbClr val="7030A0"/>
                </a:solidFill>
              </a:rPr>
              <a:t> </a:t>
            </a:r>
            <a:r>
              <a:rPr lang="en-US" sz="2800" dirty="0" err="1">
                <a:solidFill>
                  <a:srgbClr val="7030A0"/>
                </a:solidFill>
              </a:rPr>
              <a:t>trên</a:t>
            </a:r>
            <a:r>
              <a:rPr lang="en-US" sz="2800" dirty="0">
                <a:solidFill>
                  <a:srgbClr val="7030A0"/>
                </a:solidFill>
              </a:rPr>
              <a:t> </a:t>
            </a:r>
            <a:r>
              <a:rPr lang="en-US" sz="2800" dirty="0" err="1">
                <a:solidFill>
                  <a:srgbClr val="7030A0"/>
                </a:solidFill>
              </a:rPr>
              <a:t>đời</a:t>
            </a:r>
            <a:r>
              <a:rPr lang="en-US" sz="2800" dirty="0">
                <a:solidFill>
                  <a:srgbClr val="7030A0"/>
                </a:solidFill>
              </a:rPr>
              <a:t> </a:t>
            </a:r>
            <a:r>
              <a:rPr lang="en-US" sz="2800" dirty="0" err="1">
                <a:solidFill>
                  <a:srgbClr val="7030A0"/>
                </a:solidFill>
              </a:rPr>
              <a:t>hơn</a:t>
            </a:r>
            <a:r>
              <a:rPr lang="en-US" sz="2800" dirty="0">
                <a:solidFill>
                  <a:srgbClr val="7030A0"/>
                </a:solidFill>
              </a:rPr>
              <a:t> </a:t>
            </a:r>
            <a:r>
              <a:rPr lang="en-US" sz="2800" dirty="0" err="1">
                <a:solidFill>
                  <a:srgbClr val="7030A0"/>
                </a:solidFill>
              </a:rPr>
              <a:t>thế</a:t>
            </a:r>
            <a:endParaRPr lang="en-US" sz="2800" dirty="0">
              <a:solidFill>
                <a:srgbClr val="7030A0"/>
              </a:solidFill>
            </a:endParaRPr>
          </a:p>
          <a:p>
            <a:pPr algn="ctr"/>
            <a:r>
              <a:rPr lang="en-US" sz="2800" dirty="0" err="1">
                <a:solidFill>
                  <a:srgbClr val="7030A0"/>
                </a:solidFill>
              </a:rPr>
              <a:t>Người</a:t>
            </a:r>
            <a:r>
              <a:rPr lang="en-US" sz="2800" dirty="0">
                <a:solidFill>
                  <a:srgbClr val="7030A0"/>
                </a:solidFill>
              </a:rPr>
              <a:t> </a:t>
            </a:r>
            <a:r>
              <a:rPr lang="en-US" sz="2800" dirty="0" err="1">
                <a:solidFill>
                  <a:srgbClr val="7030A0"/>
                </a:solidFill>
              </a:rPr>
              <a:t>với</a:t>
            </a:r>
            <a:r>
              <a:rPr lang="en-US" sz="2800" dirty="0">
                <a:solidFill>
                  <a:srgbClr val="7030A0"/>
                </a:solidFill>
              </a:rPr>
              <a:t> </a:t>
            </a:r>
            <a:r>
              <a:rPr lang="en-US" sz="2800" dirty="0" err="1">
                <a:solidFill>
                  <a:srgbClr val="7030A0"/>
                </a:solidFill>
              </a:rPr>
              <a:t>người</a:t>
            </a:r>
            <a:r>
              <a:rPr lang="en-US" sz="2800" dirty="0">
                <a:solidFill>
                  <a:srgbClr val="7030A0"/>
                </a:solidFill>
              </a:rPr>
              <a:t> </a:t>
            </a:r>
            <a:r>
              <a:rPr lang="en-US" sz="2800" dirty="0" err="1">
                <a:solidFill>
                  <a:srgbClr val="7030A0"/>
                </a:solidFill>
              </a:rPr>
              <a:t>sống</a:t>
            </a:r>
            <a:r>
              <a:rPr lang="en-US" sz="2800" dirty="0">
                <a:solidFill>
                  <a:srgbClr val="7030A0"/>
                </a:solidFill>
              </a:rPr>
              <a:t> </a:t>
            </a:r>
            <a:r>
              <a:rPr lang="en-US" sz="2800" dirty="0" err="1">
                <a:solidFill>
                  <a:srgbClr val="7030A0"/>
                </a:solidFill>
              </a:rPr>
              <a:t>để</a:t>
            </a:r>
            <a:r>
              <a:rPr lang="en-US" sz="2800" dirty="0">
                <a:solidFill>
                  <a:srgbClr val="7030A0"/>
                </a:solidFill>
              </a:rPr>
              <a:t> </a:t>
            </a:r>
            <a:r>
              <a:rPr lang="en-US" sz="2800" dirty="0" err="1">
                <a:solidFill>
                  <a:srgbClr val="7030A0"/>
                </a:solidFill>
              </a:rPr>
              <a:t>yêu</a:t>
            </a:r>
            <a:r>
              <a:rPr lang="en-US" sz="2800" dirty="0">
                <a:solidFill>
                  <a:srgbClr val="7030A0"/>
                </a:solidFill>
              </a:rPr>
              <a:t> </a:t>
            </a:r>
            <a:r>
              <a:rPr lang="en-US" sz="2800" dirty="0" err="1">
                <a:solidFill>
                  <a:srgbClr val="7030A0"/>
                </a:solidFill>
              </a:rPr>
              <a:t>nhau</a:t>
            </a:r>
            <a:r>
              <a:rPr lang="en-US" sz="2800" dirty="0">
                <a:solidFill>
                  <a:srgbClr val="7030A0"/>
                </a:solidFill>
              </a:rPr>
              <a:t>”</a:t>
            </a:r>
          </a:p>
          <a:p>
            <a:pPr algn="ctr"/>
            <a:endParaRPr lang="en-US" dirty="0"/>
          </a:p>
        </p:txBody>
      </p:sp>
      <p:pic>
        <p:nvPicPr>
          <p:cNvPr id="3" name="Picture 2" title="Leaves. Bottom Image."/>
          <p:cNvPicPr/>
          <p:nvPr/>
        </p:nvPicPr>
        <p:blipFill>
          <a:blip r:embed="rId3" cstate="print">
            <a:extLst>
              <a:ext uri="{28A0092B-C50C-407E-A947-70E740481C1C}">
                <a14:useLocalDpi xmlns:a14="http://schemas.microsoft.com/office/drawing/2010/main" val="0"/>
              </a:ext>
            </a:extLst>
          </a:blip>
          <a:stretch>
            <a:fillRect/>
          </a:stretch>
        </p:blipFill>
        <p:spPr>
          <a:xfrm>
            <a:off x="3438585" y="5219114"/>
            <a:ext cx="5249179" cy="661182"/>
          </a:xfrm>
          <a:prstGeom prst="rect">
            <a:avLst/>
          </a:prstGeom>
        </p:spPr>
      </p:pic>
      <p:pic>
        <p:nvPicPr>
          <p:cNvPr id="4" name="Picture 3" title="Leaves. Bottom Image."/>
          <p:cNvPicPr/>
          <p:nvPr/>
        </p:nvPicPr>
        <p:blipFill>
          <a:blip r:embed="rId4" cstate="print">
            <a:extLst>
              <a:ext uri="{28A0092B-C50C-407E-A947-70E740481C1C}">
                <a14:useLocalDpi xmlns:a14="http://schemas.microsoft.com/office/drawing/2010/main" val="0"/>
              </a:ext>
            </a:extLst>
          </a:blip>
          <a:stretch>
            <a:fillRect/>
          </a:stretch>
        </p:blipFill>
        <p:spPr>
          <a:xfrm rot="10800000">
            <a:off x="3438584" y="1026942"/>
            <a:ext cx="5494400" cy="745588"/>
          </a:xfrm>
          <a:prstGeom prst="rect">
            <a:avLst/>
          </a:prstGeom>
        </p:spPr>
      </p:pic>
    </p:spTree>
    <p:extLst>
      <p:ext uri="{BB962C8B-B14F-4D97-AF65-F5344CB8AC3E}">
        <p14:creationId xmlns:p14="http://schemas.microsoft.com/office/powerpoint/2010/main" val="4094575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title="Leaves. Bottom Image."/>
          <p:cNvPicPr/>
          <p:nvPr/>
        </p:nvPicPr>
        <p:blipFill>
          <a:blip r:embed="rId3" cstate="print">
            <a:extLst>
              <a:ext uri="{28A0092B-C50C-407E-A947-70E740481C1C}">
                <a14:useLocalDpi xmlns:a14="http://schemas.microsoft.com/office/drawing/2010/main" val="0"/>
              </a:ext>
            </a:extLst>
          </a:blip>
          <a:stretch>
            <a:fillRect/>
          </a:stretch>
        </p:blipFill>
        <p:spPr>
          <a:xfrm>
            <a:off x="4598206" y="5430128"/>
            <a:ext cx="5249179" cy="942047"/>
          </a:xfrm>
          <a:prstGeom prst="rect">
            <a:avLst/>
          </a:prstGeom>
        </p:spPr>
      </p:pic>
      <p:pic>
        <p:nvPicPr>
          <p:cNvPr id="11" name="Picture 10" descr="Flower image. Side Image."/>
          <p:cNvPicPr/>
          <p:nvPr/>
        </p:nvPicPr>
        <p:blipFill>
          <a:blip r:embed="rId4" cstate="print">
            <a:extLst>
              <a:ext uri="{28A0092B-C50C-407E-A947-70E740481C1C}">
                <a14:useLocalDpi xmlns:a14="http://schemas.microsoft.com/office/drawing/2010/main" val="0"/>
              </a:ext>
            </a:extLst>
          </a:blip>
          <a:stretch>
            <a:fillRect/>
          </a:stretch>
        </p:blipFill>
        <p:spPr bwMode="auto">
          <a:xfrm>
            <a:off x="632509" y="341313"/>
            <a:ext cx="1614170" cy="2152015"/>
          </a:xfrm>
          <a:prstGeom prst="rect">
            <a:avLst/>
          </a:prstGeom>
          <a:noFill/>
          <a:ln>
            <a:noFill/>
          </a:ln>
        </p:spPr>
      </p:pic>
      <p:sp>
        <p:nvSpPr>
          <p:cNvPr id="9" name="Rectangle 8"/>
          <p:cNvSpPr/>
          <p:nvPr/>
        </p:nvSpPr>
        <p:spPr>
          <a:xfrm>
            <a:off x="2658792" y="2493328"/>
            <a:ext cx="8778239" cy="293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700" dirty="0">
                <a:solidFill>
                  <a:srgbClr val="7030A0"/>
                </a:solidFill>
              </a:rPr>
              <a:t>	</a:t>
            </a:r>
            <a:r>
              <a:rPr lang="vi-VN" dirty="0">
                <a:solidFill>
                  <a:srgbClr val="7030A0"/>
                </a:solidFill>
              </a:rPr>
              <a:t>“Nhất quỷ</a:t>
            </a:r>
            <a:r>
              <a:rPr lang="en-US" dirty="0">
                <a:solidFill>
                  <a:srgbClr val="7030A0"/>
                </a:solidFill>
              </a:rPr>
              <a:t>,</a:t>
            </a:r>
            <a:r>
              <a:rPr lang="vi-VN" dirty="0">
                <a:solidFill>
                  <a:srgbClr val="7030A0"/>
                </a:solidFill>
              </a:rPr>
              <a:t> nhì ma, thứ ba học trò”, học trò thời nào cũng hiếu động, nghịch ngợm và đánh nhau nhưng bạo lực học đường đã và đang ở mức độ nguy hiểm, thậm chí tàn bạo hơn trước đây rất nhiều.  Những vụ đánh nhau ngoài nỗi đau thân xác còn là nỗi đau tinh thần khó chữa lành. Chính vì vậy, cuốn cẩm nang này hi vọng sẽ cung cấp những kiến thức cơ bản cần thiết để các bạn học sinh có thể giải quyết được những mâu thuẫn, xung đột giữa các bạn với nhau trong giao tiếp hàng ngày, giúp chúng ta giữ được những tình cảm tốt đẹp trong thời áo trắng tinh khôi này.</a:t>
            </a:r>
          </a:p>
          <a:p>
            <a:pPr algn="just"/>
            <a:r>
              <a:rPr lang="vi-VN" dirty="0">
                <a:solidFill>
                  <a:srgbClr val="7030A0"/>
                </a:solidFill>
              </a:rPr>
              <a:t>                 Chúng em cũng xin chân thành cám ơn quý Thầy, Cô giáo, các bạn học sinh trường THCS Võ Văn Kiệt đã tạo điều kiện giúp đỡ chúng em hoàn thành cuốn cẩm nang này. </a:t>
            </a:r>
          </a:p>
          <a:p>
            <a:pPr algn="just"/>
            <a:r>
              <a:rPr lang="en-US" dirty="0">
                <a:solidFill>
                  <a:srgbClr val="7030A0"/>
                </a:solidFill>
              </a:rPr>
              <a:t>	</a:t>
            </a:r>
            <a:r>
              <a:rPr lang="vi-VN" dirty="0">
                <a:solidFill>
                  <a:srgbClr val="7030A0"/>
                </a:solidFill>
              </a:rPr>
              <a:t>Chúng em cũng rất mong nhận được sự góp ý từ phía Thầy, Cô và các bạn.</a:t>
            </a:r>
          </a:p>
          <a:p>
            <a:pPr algn="just"/>
            <a:endParaRPr lang="en-US" sz="1700" dirty="0">
              <a:solidFill>
                <a:srgbClr val="7030A0"/>
              </a:solidFill>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09554" y="566131"/>
            <a:ext cx="8876713" cy="1629002"/>
          </a:xfrm>
          <a:prstGeom prst="rect">
            <a:avLst/>
          </a:prstGeom>
          <a:ln>
            <a:noFill/>
          </a:ln>
          <a:effectLst>
            <a:softEdge rad="112500"/>
          </a:effectLst>
        </p:spPr>
      </p:pic>
      <p:sp>
        <p:nvSpPr>
          <p:cNvPr id="14" name="Shape" descr="GPS icon"/>
          <p:cNvSpPr/>
          <p:nvPr/>
        </p:nvSpPr>
        <p:spPr>
          <a:xfrm>
            <a:off x="722251" y="5715511"/>
            <a:ext cx="225083" cy="37128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780" y="0"/>
                  <a:pt x="0" y="3668"/>
                  <a:pt x="0" y="8287"/>
                </a:cubicBezTo>
                <a:cubicBezTo>
                  <a:pt x="0" y="12906"/>
                  <a:pt x="10800" y="21600"/>
                  <a:pt x="10800" y="21600"/>
                </a:cubicBezTo>
                <a:cubicBezTo>
                  <a:pt x="10800" y="21600"/>
                  <a:pt x="21600" y="12906"/>
                  <a:pt x="21600" y="8287"/>
                </a:cubicBezTo>
                <a:cubicBezTo>
                  <a:pt x="21600" y="3668"/>
                  <a:pt x="16820" y="0"/>
                  <a:pt x="10800" y="0"/>
                </a:cubicBezTo>
                <a:close/>
                <a:moveTo>
                  <a:pt x="10800" y="11819"/>
                </a:moveTo>
                <a:cubicBezTo>
                  <a:pt x="8144" y="11819"/>
                  <a:pt x="5843" y="10189"/>
                  <a:pt x="5843" y="8015"/>
                </a:cubicBezTo>
                <a:cubicBezTo>
                  <a:pt x="5843" y="5977"/>
                  <a:pt x="7967" y="4211"/>
                  <a:pt x="10800" y="4211"/>
                </a:cubicBezTo>
                <a:cubicBezTo>
                  <a:pt x="13456" y="4211"/>
                  <a:pt x="15757" y="5841"/>
                  <a:pt x="15757" y="8015"/>
                </a:cubicBezTo>
                <a:cubicBezTo>
                  <a:pt x="15757" y="10053"/>
                  <a:pt x="13456" y="11819"/>
                  <a:pt x="10800" y="11819"/>
                </a:cubicBezTo>
                <a:close/>
              </a:path>
            </a:pathLst>
          </a:custGeom>
          <a:solidFill>
            <a:schemeClr val="accent2"/>
          </a:solidFill>
          <a:ln w="12700">
            <a:miter lim="400000"/>
          </a:ln>
        </p:spPr>
        <p:txBody>
          <a:bodyPr lIns="38100" tIns="38100" rIns="38100" bIns="38100" anchor="ctr"/>
          <a:lstStyle/>
          <a:p>
            <a:endParaRPr lang="en-US"/>
          </a:p>
        </p:txBody>
      </p:sp>
      <p:sp>
        <p:nvSpPr>
          <p:cNvPr id="15" name="Shape" descr="Phone icon"/>
          <p:cNvSpPr/>
          <p:nvPr/>
        </p:nvSpPr>
        <p:spPr>
          <a:xfrm>
            <a:off x="709664" y="4794115"/>
            <a:ext cx="313251" cy="28135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18" y="0"/>
                  <a:pt x="0" y="4818"/>
                  <a:pt x="0" y="10800"/>
                </a:cubicBezTo>
                <a:cubicBezTo>
                  <a:pt x="0" y="16782"/>
                  <a:pt x="4818" y="21600"/>
                  <a:pt x="10800" y="21600"/>
                </a:cubicBezTo>
                <a:cubicBezTo>
                  <a:pt x="16782" y="21600"/>
                  <a:pt x="21600" y="16782"/>
                  <a:pt x="21600" y="10800"/>
                </a:cubicBezTo>
                <a:cubicBezTo>
                  <a:pt x="21600" y="4818"/>
                  <a:pt x="16781" y="0"/>
                  <a:pt x="10800" y="0"/>
                </a:cubicBezTo>
                <a:close/>
                <a:moveTo>
                  <a:pt x="9637" y="18942"/>
                </a:moveTo>
                <a:cubicBezTo>
                  <a:pt x="8640" y="18942"/>
                  <a:pt x="7809" y="18111"/>
                  <a:pt x="7809" y="17114"/>
                </a:cubicBezTo>
                <a:lnTo>
                  <a:pt x="7809" y="4486"/>
                </a:lnTo>
                <a:cubicBezTo>
                  <a:pt x="7809" y="3489"/>
                  <a:pt x="8640" y="2658"/>
                  <a:pt x="9637" y="2658"/>
                </a:cubicBezTo>
                <a:lnTo>
                  <a:pt x="9637" y="18942"/>
                </a:lnTo>
                <a:close/>
                <a:moveTo>
                  <a:pt x="13791" y="17778"/>
                </a:moveTo>
                <a:cubicBezTo>
                  <a:pt x="13791" y="18443"/>
                  <a:pt x="13292" y="18942"/>
                  <a:pt x="12628" y="18942"/>
                </a:cubicBezTo>
                <a:lnTo>
                  <a:pt x="10800" y="18942"/>
                </a:lnTo>
                <a:lnTo>
                  <a:pt x="10800" y="13625"/>
                </a:lnTo>
                <a:lnTo>
                  <a:pt x="12628" y="13625"/>
                </a:lnTo>
                <a:cubicBezTo>
                  <a:pt x="13292" y="13625"/>
                  <a:pt x="13791" y="14123"/>
                  <a:pt x="13791" y="14788"/>
                </a:cubicBezTo>
                <a:lnTo>
                  <a:pt x="13791" y="17778"/>
                </a:lnTo>
                <a:close/>
                <a:moveTo>
                  <a:pt x="13791" y="6812"/>
                </a:moveTo>
                <a:cubicBezTo>
                  <a:pt x="13791" y="7477"/>
                  <a:pt x="13292" y="7975"/>
                  <a:pt x="12628" y="7975"/>
                </a:cubicBezTo>
                <a:lnTo>
                  <a:pt x="10800" y="7975"/>
                </a:lnTo>
                <a:lnTo>
                  <a:pt x="10800" y="2658"/>
                </a:lnTo>
                <a:lnTo>
                  <a:pt x="12628" y="2658"/>
                </a:lnTo>
                <a:cubicBezTo>
                  <a:pt x="13292" y="2658"/>
                  <a:pt x="13791" y="3157"/>
                  <a:pt x="13791" y="3822"/>
                </a:cubicBezTo>
                <a:lnTo>
                  <a:pt x="13791" y="6812"/>
                </a:lnTo>
                <a:close/>
              </a:path>
            </a:pathLst>
          </a:custGeom>
          <a:solidFill>
            <a:schemeClr val="accent2"/>
          </a:solidFill>
          <a:ln w="12700">
            <a:miter lim="400000"/>
          </a:ln>
        </p:spPr>
        <p:txBody>
          <a:bodyPr lIns="38100" tIns="38100" rIns="38100" bIns="38100" anchor="ctr"/>
          <a:lstStyle/>
          <a:p>
            <a:endParaRPr lang="en-US"/>
          </a:p>
        </p:txBody>
      </p:sp>
      <p:sp>
        <p:nvSpPr>
          <p:cNvPr id="16" name="Shape" descr="mail icon"/>
          <p:cNvSpPr/>
          <p:nvPr/>
        </p:nvSpPr>
        <p:spPr>
          <a:xfrm>
            <a:off x="721852" y="5233529"/>
            <a:ext cx="288877" cy="290048"/>
          </a:xfrm>
          <a:custGeom>
            <a:avLst/>
            <a:gdLst/>
            <a:ahLst/>
            <a:cxnLst>
              <a:cxn ang="0">
                <a:pos x="wd2" y="hd2"/>
              </a:cxn>
              <a:cxn ang="5400000">
                <a:pos x="wd2" y="hd2"/>
              </a:cxn>
              <a:cxn ang="10800000">
                <a:pos x="wd2" y="hd2"/>
              </a:cxn>
              <a:cxn ang="16200000">
                <a:pos x="wd2" y="hd2"/>
              </a:cxn>
            </a:cxnLst>
            <a:rect l="0" t="0" r="r" b="b"/>
            <a:pathLst>
              <a:path w="21600" h="21600" extrusionOk="0">
                <a:moveTo>
                  <a:pt x="14123" y="7145"/>
                </a:moveTo>
                <a:lnTo>
                  <a:pt x="7311" y="7145"/>
                </a:lnTo>
                <a:lnTo>
                  <a:pt x="10634" y="9803"/>
                </a:lnTo>
                <a:lnTo>
                  <a:pt x="14123" y="7145"/>
                </a:lnTo>
                <a:close/>
                <a:moveTo>
                  <a:pt x="10800" y="0"/>
                </a:moveTo>
                <a:cubicBezTo>
                  <a:pt x="4818" y="0"/>
                  <a:pt x="0" y="4818"/>
                  <a:pt x="0" y="10800"/>
                </a:cubicBezTo>
                <a:cubicBezTo>
                  <a:pt x="0" y="16782"/>
                  <a:pt x="4818" y="21600"/>
                  <a:pt x="10800" y="21600"/>
                </a:cubicBezTo>
                <a:cubicBezTo>
                  <a:pt x="16782" y="21600"/>
                  <a:pt x="21600" y="16782"/>
                  <a:pt x="21600" y="10800"/>
                </a:cubicBezTo>
                <a:cubicBezTo>
                  <a:pt x="21600" y="4818"/>
                  <a:pt x="16781" y="0"/>
                  <a:pt x="10800" y="0"/>
                </a:cubicBezTo>
                <a:close/>
                <a:moveTo>
                  <a:pt x="17446" y="14123"/>
                </a:moveTo>
                <a:cubicBezTo>
                  <a:pt x="17446" y="15286"/>
                  <a:pt x="16449" y="16283"/>
                  <a:pt x="15286" y="16283"/>
                </a:cubicBezTo>
                <a:lnTo>
                  <a:pt x="6480" y="16283"/>
                </a:lnTo>
                <a:cubicBezTo>
                  <a:pt x="5317" y="16283"/>
                  <a:pt x="4320" y="15286"/>
                  <a:pt x="4320" y="14123"/>
                </a:cubicBezTo>
                <a:lnTo>
                  <a:pt x="4320" y="7643"/>
                </a:lnTo>
                <a:cubicBezTo>
                  <a:pt x="4320" y="6480"/>
                  <a:pt x="5317" y="5483"/>
                  <a:pt x="6480" y="5483"/>
                </a:cubicBezTo>
                <a:lnTo>
                  <a:pt x="15286" y="5483"/>
                </a:lnTo>
                <a:cubicBezTo>
                  <a:pt x="16449" y="5483"/>
                  <a:pt x="17446" y="6480"/>
                  <a:pt x="17446" y="7643"/>
                </a:cubicBezTo>
                <a:lnTo>
                  <a:pt x="17446" y="14123"/>
                </a:lnTo>
                <a:close/>
                <a:moveTo>
                  <a:pt x="5815" y="7975"/>
                </a:moveTo>
                <a:lnTo>
                  <a:pt x="5815" y="14123"/>
                </a:lnTo>
                <a:cubicBezTo>
                  <a:pt x="5815" y="14455"/>
                  <a:pt x="5982" y="14622"/>
                  <a:pt x="6314" y="14622"/>
                </a:cubicBezTo>
                <a:lnTo>
                  <a:pt x="15120" y="14622"/>
                </a:lnTo>
                <a:cubicBezTo>
                  <a:pt x="15452" y="14622"/>
                  <a:pt x="15618" y="14455"/>
                  <a:pt x="15618" y="14123"/>
                </a:cubicBezTo>
                <a:lnTo>
                  <a:pt x="15618" y="7975"/>
                </a:lnTo>
                <a:lnTo>
                  <a:pt x="10634" y="11963"/>
                </a:lnTo>
                <a:lnTo>
                  <a:pt x="5815" y="7975"/>
                </a:lnTo>
                <a:close/>
              </a:path>
            </a:pathLst>
          </a:custGeom>
          <a:solidFill>
            <a:schemeClr val="accent2"/>
          </a:solidFill>
          <a:ln w="12700">
            <a:miter lim="400000"/>
          </a:ln>
        </p:spPr>
        <p:txBody>
          <a:bodyPr lIns="38100" tIns="38100" rIns="38100" bIns="38100" anchor="ctr"/>
          <a:lstStyle/>
          <a:p>
            <a:endParaRPr lang="en-US"/>
          </a:p>
        </p:txBody>
      </p:sp>
      <p:sp>
        <p:nvSpPr>
          <p:cNvPr id="13" name="Rectangle 12"/>
          <p:cNvSpPr/>
          <p:nvPr/>
        </p:nvSpPr>
        <p:spPr>
          <a:xfrm>
            <a:off x="810419" y="5813997"/>
            <a:ext cx="3562705" cy="371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lumMod val="75000"/>
                  </a:schemeClr>
                </a:solidFill>
              </a:rPr>
              <a:t>184, </a:t>
            </a:r>
            <a:r>
              <a:rPr lang="en-US" b="1" dirty="0" err="1">
                <a:solidFill>
                  <a:schemeClr val="accent2">
                    <a:lumMod val="75000"/>
                  </a:schemeClr>
                </a:solidFill>
              </a:rPr>
              <a:t>Trần</a:t>
            </a:r>
            <a:r>
              <a:rPr lang="en-US" b="1" dirty="0">
                <a:solidFill>
                  <a:schemeClr val="accent2">
                    <a:lumMod val="75000"/>
                  </a:schemeClr>
                </a:solidFill>
              </a:rPr>
              <a:t> </a:t>
            </a:r>
            <a:r>
              <a:rPr lang="en-US" b="1" dirty="0" err="1">
                <a:solidFill>
                  <a:schemeClr val="accent2">
                    <a:lumMod val="75000"/>
                  </a:schemeClr>
                </a:solidFill>
              </a:rPr>
              <a:t>Phú</a:t>
            </a:r>
            <a:r>
              <a:rPr lang="en-US" b="1" dirty="0">
                <a:solidFill>
                  <a:schemeClr val="accent2">
                    <a:lumMod val="75000"/>
                  </a:schemeClr>
                </a:solidFill>
              </a:rPr>
              <a:t>, P.5, TP. </a:t>
            </a:r>
            <a:r>
              <a:rPr lang="en-US" b="1" dirty="0" err="1">
                <a:solidFill>
                  <a:schemeClr val="accent2">
                    <a:lumMod val="75000"/>
                  </a:schemeClr>
                </a:solidFill>
              </a:rPr>
              <a:t>Vũng</a:t>
            </a:r>
            <a:r>
              <a:rPr lang="en-US" b="1" dirty="0">
                <a:solidFill>
                  <a:schemeClr val="accent2">
                    <a:lumMod val="75000"/>
                  </a:schemeClr>
                </a:solidFill>
              </a:rPr>
              <a:t> </a:t>
            </a:r>
            <a:r>
              <a:rPr lang="en-US" b="1" dirty="0" err="1">
                <a:solidFill>
                  <a:schemeClr val="accent2">
                    <a:lumMod val="75000"/>
                  </a:schemeClr>
                </a:solidFill>
              </a:rPr>
              <a:t>Tàu</a:t>
            </a:r>
            <a:endParaRPr lang="en-US" b="1" dirty="0">
              <a:solidFill>
                <a:schemeClr val="accent2">
                  <a:lumMod val="75000"/>
                </a:schemeClr>
              </a:solidFill>
            </a:endParaRPr>
          </a:p>
        </p:txBody>
      </p:sp>
      <p:sp>
        <p:nvSpPr>
          <p:cNvPr id="18" name="Shape" descr="website icon"/>
          <p:cNvSpPr/>
          <p:nvPr/>
        </p:nvSpPr>
        <p:spPr>
          <a:xfrm>
            <a:off x="672614" y="4307962"/>
            <a:ext cx="387350" cy="294219"/>
          </a:xfrm>
          <a:custGeom>
            <a:avLst/>
            <a:gdLst/>
            <a:ahLst/>
            <a:cxnLst>
              <a:cxn ang="0">
                <a:pos x="wd2" y="hd2"/>
              </a:cxn>
              <a:cxn ang="5400000">
                <a:pos x="wd2" y="hd2"/>
              </a:cxn>
              <a:cxn ang="10800000">
                <a:pos x="wd2" y="hd2"/>
              </a:cxn>
              <a:cxn ang="16200000">
                <a:pos x="wd2" y="hd2"/>
              </a:cxn>
            </a:cxnLst>
            <a:rect l="0" t="0" r="r" b="b"/>
            <a:pathLst>
              <a:path w="21600" h="21600" extrusionOk="0">
                <a:moveTo>
                  <a:pt x="7311" y="15286"/>
                </a:moveTo>
                <a:cubicBezTo>
                  <a:pt x="7975" y="14123"/>
                  <a:pt x="8308" y="12960"/>
                  <a:pt x="8474" y="11631"/>
                </a:cubicBezTo>
                <a:lnTo>
                  <a:pt x="5317" y="11631"/>
                </a:lnTo>
                <a:cubicBezTo>
                  <a:pt x="5483" y="13126"/>
                  <a:pt x="6148" y="14455"/>
                  <a:pt x="7311" y="15286"/>
                </a:cubicBezTo>
                <a:close/>
                <a:moveTo>
                  <a:pt x="7311" y="6480"/>
                </a:moveTo>
                <a:cubicBezTo>
                  <a:pt x="6148" y="7311"/>
                  <a:pt x="5483" y="8640"/>
                  <a:pt x="5317" y="10135"/>
                </a:cubicBezTo>
                <a:lnTo>
                  <a:pt x="8474" y="10135"/>
                </a:lnTo>
                <a:cubicBezTo>
                  <a:pt x="8308" y="8806"/>
                  <a:pt x="7809" y="7477"/>
                  <a:pt x="7311" y="6480"/>
                </a:cubicBezTo>
                <a:close/>
                <a:moveTo>
                  <a:pt x="10800" y="0"/>
                </a:moveTo>
                <a:cubicBezTo>
                  <a:pt x="4818" y="0"/>
                  <a:pt x="0" y="4818"/>
                  <a:pt x="0" y="10800"/>
                </a:cubicBezTo>
                <a:cubicBezTo>
                  <a:pt x="0" y="16782"/>
                  <a:pt x="4818" y="21600"/>
                  <a:pt x="10800" y="21600"/>
                </a:cubicBezTo>
                <a:cubicBezTo>
                  <a:pt x="16782" y="21600"/>
                  <a:pt x="21600" y="16782"/>
                  <a:pt x="21600" y="10800"/>
                </a:cubicBezTo>
                <a:cubicBezTo>
                  <a:pt x="21600" y="4818"/>
                  <a:pt x="16782" y="0"/>
                  <a:pt x="10800" y="0"/>
                </a:cubicBezTo>
                <a:close/>
                <a:moveTo>
                  <a:pt x="10800" y="18277"/>
                </a:moveTo>
                <a:cubicBezTo>
                  <a:pt x="6646" y="18277"/>
                  <a:pt x="3489" y="14954"/>
                  <a:pt x="3489" y="10966"/>
                </a:cubicBezTo>
                <a:cubicBezTo>
                  <a:pt x="3489" y="6812"/>
                  <a:pt x="6812" y="3655"/>
                  <a:pt x="10800" y="3655"/>
                </a:cubicBezTo>
                <a:cubicBezTo>
                  <a:pt x="14954" y="3655"/>
                  <a:pt x="18111" y="6978"/>
                  <a:pt x="18111" y="10966"/>
                </a:cubicBezTo>
                <a:cubicBezTo>
                  <a:pt x="18277" y="14954"/>
                  <a:pt x="14954" y="18277"/>
                  <a:pt x="10800" y="18277"/>
                </a:cubicBezTo>
                <a:close/>
                <a:moveTo>
                  <a:pt x="10135" y="11797"/>
                </a:moveTo>
                <a:cubicBezTo>
                  <a:pt x="9969" y="13292"/>
                  <a:pt x="9637" y="14954"/>
                  <a:pt x="8640" y="16283"/>
                </a:cubicBezTo>
                <a:cubicBezTo>
                  <a:pt x="9305" y="16615"/>
                  <a:pt x="9969" y="16782"/>
                  <a:pt x="10800" y="16782"/>
                </a:cubicBezTo>
                <a:cubicBezTo>
                  <a:pt x="11631" y="16782"/>
                  <a:pt x="12295" y="16615"/>
                  <a:pt x="12960" y="16283"/>
                </a:cubicBezTo>
                <a:cubicBezTo>
                  <a:pt x="12129" y="14954"/>
                  <a:pt x="11631" y="13292"/>
                  <a:pt x="11465" y="11797"/>
                </a:cubicBezTo>
                <a:lnTo>
                  <a:pt x="10135" y="11797"/>
                </a:lnTo>
                <a:close/>
                <a:moveTo>
                  <a:pt x="14455" y="6480"/>
                </a:moveTo>
                <a:cubicBezTo>
                  <a:pt x="13791" y="7477"/>
                  <a:pt x="13458" y="8806"/>
                  <a:pt x="13292" y="10135"/>
                </a:cubicBezTo>
                <a:lnTo>
                  <a:pt x="16449" y="10135"/>
                </a:lnTo>
                <a:cubicBezTo>
                  <a:pt x="16283" y="8640"/>
                  <a:pt x="15452" y="7311"/>
                  <a:pt x="14455" y="6480"/>
                </a:cubicBezTo>
                <a:close/>
                <a:moveTo>
                  <a:pt x="14455" y="15286"/>
                </a:moveTo>
                <a:cubicBezTo>
                  <a:pt x="15619" y="14455"/>
                  <a:pt x="16283" y="13126"/>
                  <a:pt x="16449" y="11631"/>
                </a:cubicBezTo>
                <a:lnTo>
                  <a:pt x="13292" y="11631"/>
                </a:lnTo>
                <a:cubicBezTo>
                  <a:pt x="13292" y="12960"/>
                  <a:pt x="13791" y="14289"/>
                  <a:pt x="14455" y="15286"/>
                </a:cubicBezTo>
                <a:close/>
                <a:moveTo>
                  <a:pt x="8640" y="5649"/>
                </a:moveTo>
                <a:cubicBezTo>
                  <a:pt x="9471" y="6978"/>
                  <a:pt x="9969" y="8474"/>
                  <a:pt x="9969" y="10135"/>
                </a:cubicBezTo>
                <a:lnTo>
                  <a:pt x="11465" y="10135"/>
                </a:lnTo>
                <a:cubicBezTo>
                  <a:pt x="11631" y="8474"/>
                  <a:pt x="12129" y="6978"/>
                  <a:pt x="12794" y="5649"/>
                </a:cubicBezTo>
                <a:cubicBezTo>
                  <a:pt x="12129" y="5317"/>
                  <a:pt x="11465" y="5151"/>
                  <a:pt x="10634" y="5151"/>
                </a:cubicBezTo>
                <a:cubicBezTo>
                  <a:pt x="10135" y="5151"/>
                  <a:pt x="9305" y="5317"/>
                  <a:pt x="8640" y="5649"/>
                </a:cubicBezTo>
                <a:close/>
              </a:path>
            </a:pathLst>
          </a:custGeom>
          <a:solidFill>
            <a:schemeClr val="accent2"/>
          </a:solidFill>
          <a:ln w="12700">
            <a:miter lim="400000"/>
          </a:ln>
        </p:spPr>
        <p:txBody>
          <a:bodyPr lIns="38100" tIns="38100" rIns="38100" bIns="38100" anchor="ctr"/>
          <a:lstStyle/>
          <a:p>
            <a:endParaRPr lang="en-US"/>
          </a:p>
        </p:txBody>
      </p:sp>
      <p:pic>
        <p:nvPicPr>
          <p:cNvPr id="2053" name="Picture 28" descr="Flower image. Sid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5" y="487363"/>
            <a:ext cx="1614488"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75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28309" y="784470"/>
            <a:ext cx="2854035" cy="554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FF0000"/>
                </a:solidFill>
              </a:rPr>
              <a:t>Mục</a:t>
            </a:r>
            <a:r>
              <a:rPr lang="en-US" sz="4000" b="1" dirty="0">
                <a:solidFill>
                  <a:srgbClr val="FF0000"/>
                </a:solidFill>
              </a:rPr>
              <a:t> </a:t>
            </a:r>
            <a:r>
              <a:rPr lang="en-US" sz="4000" b="1" dirty="0" err="1">
                <a:solidFill>
                  <a:srgbClr val="FF0000"/>
                </a:solidFill>
              </a:rPr>
              <a:t>lục</a:t>
            </a:r>
            <a:endParaRPr lang="en-US" sz="4000" b="1" dirty="0">
              <a:solidFill>
                <a:srgbClr val="FF0000"/>
              </a:solidFill>
            </a:endParaRPr>
          </a:p>
        </p:txBody>
      </p:sp>
      <p:sp>
        <p:nvSpPr>
          <p:cNvPr id="4" name="Rectangle 3"/>
          <p:cNvSpPr/>
          <p:nvPr/>
        </p:nvSpPr>
        <p:spPr>
          <a:xfrm>
            <a:off x="1266092" y="1463040"/>
            <a:ext cx="10297551" cy="4783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70C0"/>
                </a:solidFill>
              </a:rPr>
              <a:t>	</a:t>
            </a:r>
            <a:r>
              <a:rPr lang="en-US" sz="2800" b="1" dirty="0" err="1">
                <a:solidFill>
                  <a:srgbClr val="0070C0"/>
                </a:solidFill>
              </a:rPr>
              <a:t>Chương</a:t>
            </a:r>
            <a:r>
              <a:rPr lang="en-US" sz="2800" b="1" dirty="0">
                <a:solidFill>
                  <a:srgbClr val="0070C0"/>
                </a:solidFill>
              </a:rPr>
              <a:t> I: 	</a:t>
            </a:r>
            <a:r>
              <a:rPr lang="en-US" sz="2800" b="1" dirty="0" err="1">
                <a:solidFill>
                  <a:srgbClr val="0070C0"/>
                </a:solidFill>
              </a:rPr>
              <a:t>Bạo</a:t>
            </a:r>
            <a:r>
              <a:rPr lang="en-US" sz="2800" b="1" dirty="0">
                <a:solidFill>
                  <a:srgbClr val="0070C0"/>
                </a:solidFill>
              </a:rPr>
              <a:t> </a:t>
            </a:r>
            <a:r>
              <a:rPr lang="en-US" sz="2800" b="1" dirty="0" err="1">
                <a:solidFill>
                  <a:srgbClr val="0070C0"/>
                </a:solidFill>
              </a:rPr>
              <a:t>lực</a:t>
            </a:r>
            <a:r>
              <a:rPr lang="en-US" sz="2800" b="1" dirty="0">
                <a:solidFill>
                  <a:srgbClr val="0070C0"/>
                </a:solidFill>
              </a:rPr>
              <a:t> </a:t>
            </a:r>
            <a:r>
              <a:rPr lang="en-US" sz="2800" b="1" dirty="0" err="1">
                <a:solidFill>
                  <a:srgbClr val="0070C0"/>
                </a:solidFill>
              </a:rPr>
              <a:t>học</a:t>
            </a:r>
            <a:r>
              <a:rPr lang="en-US" sz="2800" b="1" dirty="0">
                <a:solidFill>
                  <a:srgbClr val="0070C0"/>
                </a:solidFill>
              </a:rPr>
              <a:t> </a:t>
            </a:r>
            <a:r>
              <a:rPr lang="en-US" sz="2800" b="1" dirty="0" err="1">
                <a:solidFill>
                  <a:srgbClr val="0070C0"/>
                </a:solidFill>
              </a:rPr>
              <a:t>đường</a:t>
            </a:r>
            <a:r>
              <a:rPr lang="en-US" sz="2800" b="1" dirty="0">
                <a:solidFill>
                  <a:srgbClr val="0070C0"/>
                </a:solidFill>
              </a:rPr>
              <a:t> </a:t>
            </a:r>
            <a:r>
              <a:rPr lang="en-US" sz="2800" b="1" dirty="0" err="1">
                <a:solidFill>
                  <a:srgbClr val="0070C0"/>
                </a:solidFill>
              </a:rPr>
              <a:t>là</a:t>
            </a:r>
            <a:r>
              <a:rPr lang="en-US" sz="2800" b="1" dirty="0">
                <a:solidFill>
                  <a:srgbClr val="0070C0"/>
                </a:solidFill>
              </a:rPr>
              <a:t> </a:t>
            </a:r>
            <a:r>
              <a:rPr lang="en-US" sz="2800" b="1" dirty="0" err="1">
                <a:solidFill>
                  <a:srgbClr val="0070C0"/>
                </a:solidFill>
              </a:rPr>
              <a:t>gì</a:t>
            </a:r>
            <a:r>
              <a:rPr lang="en-US" sz="2800" b="1" dirty="0">
                <a:solidFill>
                  <a:srgbClr val="0070C0"/>
                </a:solidFill>
              </a:rPr>
              <a:t>?</a:t>
            </a:r>
          </a:p>
          <a:p>
            <a:r>
              <a:rPr lang="en-US" sz="2800" b="1" dirty="0">
                <a:solidFill>
                  <a:srgbClr val="0070C0"/>
                </a:solidFill>
              </a:rPr>
              <a:t>	</a:t>
            </a:r>
            <a:r>
              <a:rPr lang="en-US" sz="2800" b="1" dirty="0" err="1">
                <a:solidFill>
                  <a:srgbClr val="0070C0"/>
                </a:solidFill>
              </a:rPr>
              <a:t>Chương</a:t>
            </a:r>
            <a:r>
              <a:rPr lang="en-US" sz="2800" b="1" dirty="0">
                <a:solidFill>
                  <a:srgbClr val="0070C0"/>
                </a:solidFill>
              </a:rPr>
              <a:t> II:	 </a:t>
            </a:r>
            <a:r>
              <a:rPr lang="en-US" sz="2800" b="1" dirty="0" err="1">
                <a:solidFill>
                  <a:srgbClr val="0070C0"/>
                </a:solidFill>
              </a:rPr>
              <a:t>Làm</a:t>
            </a:r>
            <a:r>
              <a:rPr lang="en-US" sz="2800" b="1" dirty="0">
                <a:solidFill>
                  <a:srgbClr val="0070C0"/>
                </a:solidFill>
              </a:rPr>
              <a:t> </a:t>
            </a:r>
            <a:r>
              <a:rPr lang="en-US" sz="2800" b="1" dirty="0" err="1">
                <a:solidFill>
                  <a:srgbClr val="0070C0"/>
                </a:solidFill>
              </a:rPr>
              <a:t>sao</a:t>
            </a:r>
            <a:r>
              <a:rPr lang="en-US" sz="2800" b="1" dirty="0">
                <a:solidFill>
                  <a:srgbClr val="0070C0"/>
                </a:solidFill>
              </a:rPr>
              <a:t> </a:t>
            </a:r>
            <a:r>
              <a:rPr lang="en-US" sz="2800" b="1" dirty="0" err="1">
                <a:solidFill>
                  <a:srgbClr val="0070C0"/>
                </a:solidFill>
              </a:rPr>
              <a:t>để</a:t>
            </a:r>
            <a:r>
              <a:rPr lang="en-US" sz="2800" b="1" dirty="0">
                <a:solidFill>
                  <a:srgbClr val="0070C0"/>
                </a:solidFill>
              </a:rPr>
              <a:t> </a:t>
            </a:r>
            <a:r>
              <a:rPr lang="en-US" sz="2800" b="1" dirty="0" err="1">
                <a:solidFill>
                  <a:srgbClr val="0070C0"/>
                </a:solidFill>
              </a:rPr>
              <a:t>ứng</a:t>
            </a:r>
            <a:r>
              <a:rPr lang="en-US" sz="2800" b="1" dirty="0">
                <a:solidFill>
                  <a:srgbClr val="0070C0"/>
                </a:solidFill>
              </a:rPr>
              <a:t> </a:t>
            </a:r>
            <a:r>
              <a:rPr lang="en-US" sz="2800" b="1" dirty="0" err="1">
                <a:solidFill>
                  <a:srgbClr val="0070C0"/>
                </a:solidFill>
              </a:rPr>
              <a:t>phó</a:t>
            </a:r>
            <a:r>
              <a:rPr lang="en-US" sz="2800" b="1" dirty="0">
                <a:solidFill>
                  <a:srgbClr val="0070C0"/>
                </a:solidFill>
              </a:rPr>
              <a:t> </a:t>
            </a:r>
            <a:r>
              <a:rPr lang="en-US" sz="2800" b="1" dirty="0" err="1">
                <a:solidFill>
                  <a:srgbClr val="0070C0"/>
                </a:solidFill>
              </a:rPr>
              <a:t>với</a:t>
            </a:r>
            <a:r>
              <a:rPr lang="en-US" sz="2800" b="1" dirty="0">
                <a:solidFill>
                  <a:srgbClr val="0070C0"/>
                </a:solidFill>
              </a:rPr>
              <a:t> </a:t>
            </a:r>
            <a:r>
              <a:rPr lang="en-US" sz="2800" b="1" dirty="0" err="1">
                <a:solidFill>
                  <a:srgbClr val="0070C0"/>
                </a:solidFill>
              </a:rPr>
              <a:t>bạo</a:t>
            </a:r>
            <a:r>
              <a:rPr lang="en-US" sz="2800" b="1" dirty="0">
                <a:solidFill>
                  <a:srgbClr val="0070C0"/>
                </a:solidFill>
              </a:rPr>
              <a:t> </a:t>
            </a:r>
            <a:r>
              <a:rPr lang="en-US" sz="2800" b="1" dirty="0" err="1">
                <a:solidFill>
                  <a:srgbClr val="0070C0"/>
                </a:solidFill>
              </a:rPr>
              <a:t>lực</a:t>
            </a:r>
            <a:r>
              <a:rPr lang="en-US" sz="2800" b="1" dirty="0">
                <a:solidFill>
                  <a:srgbClr val="0070C0"/>
                </a:solidFill>
              </a:rPr>
              <a:t> </a:t>
            </a:r>
            <a:r>
              <a:rPr lang="en-US" sz="2800" b="1" dirty="0" err="1">
                <a:solidFill>
                  <a:srgbClr val="0070C0"/>
                </a:solidFill>
              </a:rPr>
              <a:t>học</a:t>
            </a:r>
            <a:r>
              <a:rPr lang="en-US" sz="2800" b="1" dirty="0">
                <a:solidFill>
                  <a:srgbClr val="0070C0"/>
                </a:solidFill>
              </a:rPr>
              <a:t> </a:t>
            </a:r>
            <a:r>
              <a:rPr lang="en-US" sz="2800" b="1" dirty="0" err="1">
                <a:solidFill>
                  <a:srgbClr val="0070C0"/>
                </a:solidFill>
              </a:rPr>
              <a:t>đường</a:t>
            </a:r>
            <a:endParaRPr lang="en-US" sz="2800" b="1" dirty="0">
              <a:solidFill>
                <a:srgbClr val="0070C0"/>
              </a:solidFill>
            </a:endParaRPr>
          </a:p>
          <a:p>
            <a:pPr marL="3086100" lvl="6" indent="-342900">
              <a:buAutoNum type="arabicPeriod"/>
            </a:pPr>
            <a:r>
              <a:rPr lang="en-US" sz="2800" b="1" dirty="0" err="1">
                <a:solidFill>
                  <a:srgbClr val="0070C0"/>
                </a:solidFill>
              </a:rPr>
              <a:t>Trước</a:t>
            </a:r>
            <a:r>
              <a:rPr lang="en-US" sz="2800" b="1" dirty="0">
                <a:solidFill>
                  <a:srgbClr val="0070C0"/>
                </a:solidFill>
              </a:rPr>
              <a:t> </a:t>
            </a:r>
            <a:r>
              <a:rPr lang="en-US" sz="2800" b="1" dirty="0" err="1">
                <a:solidFill>
                  <a:srgbClr val="0070C0"/>
                </a:solidFill>
              </a:rPr>
              <a:t>khi</a:t>
            </a:r>
            <a:r>
              <a:rPr lang="en-US" sz="2800" b="1" dirty="0">
                <a:solidFill>
                  <a:srgbClr val="0070C0"/>
                </a:solidFill>
              </a:rPr>
              <a:t> </a:t>
            </a:r>
            <a:r>
              <a:rPr lang="en-US" sz="2800" b="1" dirty="0" err="1">
                <a:solidFill>
                  <a:srgbClr val="0070C0"/>
                </a:solidFill>
              </a:rPr>
              <a:t>xảy</a:t>
            </a:r>
            <a:r>
              <a:rPr lang="en-US" sz="2800" b="1" dirty="0">
                <a:solidFill>
                  <a:srgbClr val="0070C0"/>
                </a:solidFill>
              </a:rPr>
              <a:t> </a:t>
            </a:r>
            <a:r>
              <a:rPr lang="en-US" sz="2800" b="1" dirty="0" err="1">
                <a:solidFill>
                  <a:srgbClr val="0070C0"/>
                </a:solidFill>
              </a:rPr>
              <a:t>ra</a:t>
            </a:r>
            <a:r>
              <a:rPr lang="en-US" sz="2800" b="1" dirty="0">
                <a:solidFill>
                  <a:srgbClr val="0070C0"/>
                </a:solidFill>
              </a:rPr>
              <a:t> </a:t>
            </a:r>
            <a:r>
              <a:rPr lang="en-US" sz="2800" b="1" dirty="0" err="1">
                <a:solidFill>
                  <a:srgbClr val="0070C0"/>
                </a:solidFill>
              </a:rPr>
              <a:t>bạo</a:t>
            </a:r>
            <a:r>
              <a:rPr lang="en-US" sz="2800" b="1" dirty="0">
                <a:solidFill>
                  <a:srgbClr val="0070C0"/>
                </a:solidFill>
              </a:rPr>
              <a:t> </a:t>
            </a:r>
            <a:r>
              <a:rPr lang="en-US" sz="2800" b="1" dirty="0" err="1">
                <a:solidFill>
                  <a:srgbClr val="0070C0"/>
                </a:solidFill>
              </a:rPr>
              <a:t>lực</a:t>
            </a:r>
            <a:endParaRPr lang="en-US" sz="2800" b="1" dirty="0">
              <a:solidFill>
                <a:srgbClr val="0070C0"/>
              </a:solidFill>
            </a:endParaRPr>
          </a:p>
          <a:p>
            <a:pPr marL="3086100" lvl="6" indent="-342900">
              <a:buAutoNum type="arabicPeriod"/>
            </a:pPr>
            <a:r>
              <a:rPr lang="en-US" sz="2800" b="1" dirty="0" err="1">
                <a:solidFill>
                  <a:srgbClr val="0070C0"/>
                </a:solidFill>
              </a:rPr>
              <a:t>Khi</a:t>
            </a:r>
            <a:r>
              <a:rPr lang="en-US" sz="2800" b="1" dirty="0">
                <a:solidFill>
                  <a:srgbClr val="0070C0"/>
                </a:solidFill>
              </a:rPr>
              <a:t> </a:t>
            </a:r>
            <a:r>
              <a:rPr lang="en-US" sz="2800" b="1" dirty="0" err="1">
                <a:solidFill>
                  <a:srgbClr val="0070C0"/>
                </a:solidFill>
              </a:rPr>
              <a:t>xảy</a:t>
            </a:r>
            <a:r>
              <a:rPr lang="en-US" sz="2800" b="1" dirty="0">
                <a:solidFill>
                  <a:srgbClr val="0070C0"/>
                </a:solidFill>
              </a:rPr>
              <a:t> </a:t>
            </a:r>
            <a:r>
              <a:rPr lang="en-US" sz="2800" b="1" dirty="0" err="1">
                <a:solidFill>
                  <a:srgbClr val="0070C0"/>
                </a:solidFill>
              </a:rPr>
              <a:t>ra</a:t>
            </a:r>
            <a:r>
              <a:rPr lang="en-US" sz="2800" b="1" dirty="0">
                <a:solidFill>
                  <a:srgbClr val="0070C0"/>
                </a:solidFill>
              </a:rPr>
              <a:t> </a:t>
            </a:r>
            <a:r>
              <a:rPr lang="en-US" sz="2800" b="1" dirty="0" err="1">
                <a:solidFill>
                  <a:srgbClr val="0070C0"/>
                </a:solidFill>
              </a:rPr>
              <a:t>bạo</a:t>
            </a:r>
            <a:r>
              <a:rPr lang="en-US" sz="2800" b="1" dirty="0">
                <a:solidFill>
                  <a:srgbClr val="0070C0"/>
                </a:solidFill>
              </a:rPr>
              <a:t> </a:t>
            </a:r>
            <a:r>
              <a:rPr lang="en-US" sz="2800" b="1" dirty="0" err="1">
                <a:solidFill>
                  <a:srgbClr val="0070C0"/>
                </a:solidFill>
              </a:rPr>
              <a:t>lực</a:t>
            </a:r>
            <a:endParaRPr lang="en-US" sz="2800" b="1" dirty="0">
              <a:solidFill>
                <a:srgbClr val="0070C0"/>
              </a:solidFill>
            </a:endParaRPr>
          </a:p>
          <a:p>
            <a:pPr marL="3086100" lvl="6" indent="-342900">
              <a:buAutoNum type="arabicPeriod"/>
            </a:pPr>
            <a:r>
              <a:rPr lang="en-US" sz="2800" b="1" dirty="0" err="1">
                <a:solidFill>
                  <a:srgbClr val="0070C0"/>
                </a:solidFill>
              </a:rPr>
              <a:t>Sau</a:t>
            </a:r>
            <a:r>
              <a:rPr lang="en-US" sz="2800" b="1" dirty="0">
                <a:solidFill>
                  <a:srgbClr val="0070C0"/>
                </a:solidFill>
              </a:rPr>
              <a:t> </a:t>
            </a:r>
            <a:r>
              <a:rPr lang="en-US" sz="2800" b="1" dirty="0" err="1">
                <a:solidFill>
                  <a:srgbClr val="0070C0"/>
                </a:solidFill>
              </a:rPr>
              <a:t>khi</a:t>
            </a:r>
            <a:r>
              <a:rPr lang="en-US" sz="2800" b="1" dirty="0">
                <a:solidFill>
                  <a:srgbClr val="0070C0"/>
                </a:solidFill>
              </a:rPr>
              <a:t> </a:t>
            </a:r>
            <a:r>
              <a:rPr lang="en-US" sz="2800" b="1" dirty="0" err="1">
                <a:solidFill>
                  <a:srgbClr val="0070C0"/>
                </a:solidFill>
              </a:rPr>
              <a:t>xảy</a:t>
            </a:r>
            <a:r>
              <a:rPr lang="en-US" sz="2800" b="1" dirty="0">
                <a:solidFill>
                  <a:srgbClr val="0070C0"/>
                </a:solidFill>
              </a:rPr>
              <a:t> </a:t>
            </a:r>
            <a:r>
              <a:rPr lang="en-US" sz="2800" b="1" dirty="0" err="1">
                <a:solidFill>
                  <a:srgbClr val="0070C0"/>
                </a:solidFill>
              </a:rPr>
              <a:t>ra</a:t>
            </a:r>
            <a:r>
              <a:rPr lang="en-US" sz="2800" b="1" dirty="0">
                <a:solidFill>
                  <a:srgbClr val="0070C0"/>
                </a:solidFill>
              </a:rPr>
              <a:t> </a:t>
            </a:r>
            <a:r>
              <a:rPr lang="en-US" sz="2800" b="1" dirty="0" err="1">
                <a:solidFill>
                  <a:srgbClr val="0070C0"/>
                </a:solidFill>
              </a:rPr>
              <a:t>bạo</a:t>
            </a:r>
            <a:r>
              <a:rPr lang="en-US" sz="2800" b="1" dirty="0">
                <a:solidFill>
                  <a:srgbClr val="0070C0"/>
                </a:solidFill>
              </a:rPr>
              <a:t> </a:t>
            </a:r>
            <a:r>
              <a:rPr lang="en-US" sz="2800" b="1" dirty="0" err="1">
                <a:solidFill>
                  <a:srgbClr val="0070C0"/>
                </a:solidFill>
              </a:rPr>
              <a:t>lực</a:t>
            </a:r>
            <a:endParaRPr lang="en-US" sz="2800" b="1" dirty="0">
              <a:solidFill>
                <a:srgbClr val="0070C0"/>
              </a:solidFill>
            </a:endParaRPr>
          </a:p>
          <a:p>
            <a:r>
              <a:rPr lang="en-US" sz="2800" b="1" dirty="0">
                <a:solidFill>
                  <a:srgbClr val="0070C0"/>
                </a:solidFill>
              </a:rPr>
              <a:t>	</a:t>
            </a:r>
            <a:r>
              <a:rPr lang="en-US" sz="2800" b="1" dirty="0" err="1">
                <a:solidFill>
                  <a:srgbClr val="0070C0"/>
                </a:solidFill>
              </a:rPr>
              <a:t>Chương</a:t>
            </a:r>
            <a:r>
              <a:rPr lang="en-US" sz="2800" b="1" dirty="0">
                <a:solidFill>
                  <a:srgbClr val="0070C0"/>
                </a:solidFill>
              </a:rPr>
              <a:t> III: 	</a:t>
            </a:r>
            <a:r>
              <a:rPr lang="en-US" sz="2800" b="1" dirty="0" err="1">
                <a:solidFill>
                  <a:srgbClr val="0070C0"/>
                </a:solidFill>
              </a:rPr>
              <a:t>Một</a:t>
            </a:r>
            <a:r>
              <a:rPr lang="en-US" sz="2800" b="1" dirty="0">
                <a:solidFill>
                  <a:srgbClr val="0070C0"/>
                </a:solidFill>
              </a:rPr>
              <a:t> </a:t>
            </a:r>
            <a:r>
              <a:rPr lang="en-US" sz="2800" b="1" dirty="0" err="1">
                <a:solidFill>
                  <a:srgbClr val="0070C0"/>
                </a:solidFill>
              </a:rPr>
              <a:t>số</a:t>
            </a:r>
            <a:r>
              <a:rPr lang="en-US" sz="2800" b="1" dirty="0">
                <a:solidFill>
                  <a:srgbClr val="0070C0"/>
                </a:solidFill>
              </a:rPr>
              <a:t> </a:t>
            </a:r>
            <a:r>
              <a:rPr lang="en-US" sz="2800" b="1" dirty="0" err="1">
                <a:solidFill>
                  <a:srgbClr val="0070C0"/>
                </a:solidFill>
              </a:rPr>
              <a:t>kĩ</a:t>
            </a:r>
            <a:r>
              <a:rPr lang="en-US" sz="2800" b="1" dirty="0">
                <a:solidFill>
                  <a:srgbClr val="0070C0"/>
                </a:solidFill>
              </a:rPr>
              <a:t> </a:t>
            </a:r>
            <a:r>
              <a:rPr lang="en-US" sz="2800" b="1" dirty="0" err="1">
                <a:solidFill>
                  <a:srgbClr val="0070C0"/>
                </a:solidFill>
              </a:rPr>
              <a:t>năng</a:t>
            </a:r>
            <a:r>
              <a:rPr lang="en-US" sz="2800" b="1" dirty="0">
                <a:solidFill>
                  <a:srgbClr val="0070C0"/>
                </a:solidFill>
              </a:rPr>
              <a:t> </a:t>
            </a:r>
            <a:r>
              <a:rPr lang="en-US" sz="2800" b="1" dirty="0" err="1">
                <a:solidFill>
                  <a:srgbClr val="0070C0"/>
                </a:solidFill>
              </a:rPr>
              <a:t>khác</a:t>
            </a:r>
            <a:endParaRPr lang="en-US" sz="2800" b="1" dirty="0">
              <a:solidFill>
                <a:srgbClr val="0070C0"/>
              </a:solidFill>
            </a:endParaRPr>
          </a:p>
          <a:p>
            <a:pPr marL="3086100" lvl="6" indent="-342900">
              <a:buAutoNum type="arabicPeriod"/>
            </a:pPr>
            <a:r>
              <a:rPr lang="en-US" sz="2800" b="1" dirty="0" err="1">
                <a:solidFill>
                  <a:srgbClr val="0070C0"/>
                </a:solidFill>
              </a:rPr>
              <a:t>Kĩ</a:t>
            </a:r>
            <a:r>
              <a:rPr lang="en-US" sz="2800" b="1" dirty="0">
                <a:solidFill>
                  <a:srgbClr val="0070C0"/>
                </a:solidFill>
              </a:rPr>
              <a:t> </a:t>
            </a:r>
            <a:r>
              <a:rPr lang="en-US" sz="2800" b="1" dirty="0" err="1">
                <a:solidFill>
                  <a:srgbClr val="0070C0"/>
                </a:solidFill>
              </a:rPr>
              <a:t>năng</a:t>
            </a:r>
            <a:r>
              <a:rPr lang="en-US" sz="2800" b="1" dirty="0">
                <a:solidFill>
                  <a:srgbClr val="0070C0"/>
                </a:solidFill>
              </a:rPr>
              <a:t> </a:t>
            </a:r>
            <a:r>
              <a:rPr lang="en-US" sz="2800" b="1" dirty="0" err="1">
                <a:solidFill>
                  <a:srgbClr val="0070C0"/>
                </a:solidFill>
              </a:rPr>
              <a:t>chống</a:t>
            </a:r>
            <a:r>
              <a:rPr lang="en-US" sz="2800" b="1" dirty="0">
                <a:solidFill>
                  <a:srgbClr val="0070C0"/>
                </a:solidFill>
              </a:rPr>
              <a:t> </a:t>
            </a:r>
            <a:r>
              <a:rPr lang="en-US" sz="2800" b="1" dirty="0" err="1">
                <a:solidFill>
                  <a:srgbClr val="0070C0"/>
                </a:solidFill>
              </a:rPr>
              <a:t>bắt</a:t>
            </a:r>
            <a:r>
              <a:rPr lang="en-US" sz="2800" b="1" dirty="0">
                <a:solidFill>
                  <a:srgbClr val="0070C0"/>
                </a:solidFill>
              </a:rPr>
              <a:t> </a:t>
            </a:r>
            <a:r>
              <a:rPr lang="en-US" sz="2800" b="1" dirty="0" err="1">
                <a:solidFill>
                  <a:srgbClr val="0070C0"/>
                </a:solidFill>
              </a:rPr>
              <a:t>nạt</a:t>
            </a:r>
            <a:r>
              <a:rPr lang="en-US" sz="2800" b="1" dirty="0">
                <a:solidFill>
                  <a:srgbClr val="0070C0"/>
                </a:solidFill>
              </a:rPr>
              <a:t> </a:t>
            </a:r>
            <a:r>
              <a:rPr lang="en-US" sz="2800" b="1" dirty="0" err="1">
                <a:solidFill>
                  <a:srgbClr val="0070C0"/>
                </a:solidFill>
              </a:rPr>
              <a:t>trên</a:t>
            </a:r>
            <a:r>
              <a:rPr lang="en-US" sz="2800" b="1" dirty="0">
                <a:solidFill>
                  <a:srgbClr val="0070C0"/>
                </a:solidFill>
              </a:rPr>
              <a:t> </a:t>
            </a:r>
            <a:r>
              <a:rPr lang="en-US" sz="2800" b="1" dirty="0" err="1">
                <a:solidFill>
                  <a:srgbClr val="0070C0"/>
                </a:solidFill>
              </a:rPr>
              <a:t>mạng</a:t>
            </a:r>
            <a:endParaRPr lang="en-US" sz="2800" b="1" dirty="0">
              <a:solidFill>
                <a:srgbClr val="0070C0"/>
              </a:solidFill>
            </a:endParaRPr>
          </a:p>
          <a:p>
            <a:pPr marL="3086100" lvl="6" indent="-342900">
              <a:buAutoNum type="arabicPeriod"/>
            </a:pPr>
            <a:r>
              <a:rPr lang="en-US" sz="2800" b="1" dirty="0" err="1">
                <a:solidFill>
                  <a:srgbClr val="0070C0"/>
                </a:solidFill>
              </a:rPr>
              <a:t>Một</a:t>
            </a:r>
            <a:r>
              <a:rPr lang="en-US" sz="2800" b="1" dirty="0">
                <a:solidFill>
                  <a:srgbClr val="0070C0"/>
                </a:solidFill>
              </a:rPr>
              <a:t> </a:t>
            </a:r>
            <a:r>
              <a:rPr lang="en-US" sz="2800" b="1" dirty="0" err="1">
                <a:solidFill>
                  <a:srgbClr val="0070C0"/>
                </a:solidFill>
              </a:rPr>
              <a:t>số</a:t>
            </a:r>
            <a:r>
              <a:rPr lang="en-US" sz="2800" b="1" dirty="0">
                <a:solidFill>
                  <a:srgbClr val="0070C0"/>
                </a:solidFill>
              </a:rPr>
              <a:t> </a:t>
            </a:r>
            <a:r>
              <a:rPr lang="en-US" sz="2800" b="1" dirty="0" err="1">
                <a:solidFill>
                  <a:srgbClr val="0070C0"/>
                </a:solidFill>
              </a:rPr>
              <a:t>kĩ</a:t>
            </a:r>
            <a:r>
              <a:rPr lang="en-US" sz="2800" b="1" dirty="0">
                <a:solidFill>
                  <a:srgbClr val="0070C0"/>
                </a:solidFill>
              </a:rPr>
              <a:t> </a:t>
            </a:r>
            <a:r>
              <a:rPr lang="en-US" sz="2800" b="1" dirty="0" err="1">
                <a:solidFill>
                  <a:srgbClr val="0070C0"/>
                </a:solidFill>
              </a:rPr>
              <a:t>năng</a:t>
            </a:r>
            <a:r>
              <a:rPr lang="en-US" sz="2800" b="1" dirty="0">
                <a:solidFill>
                  <a:srgbClr val="0070C0"/>
                </a:solidFill>
              </a:rPr>
              <a:t> </a:t>
            </a:r>
            <a:r>
              <a:rPr lang="en-US" sz="2800" b="1" dirty="0" err="1">
                <a:solidFill>
                  <a:srgbClr val="0070C0"/>
                </a:solidFill>
              </a:rPr>
              <a:t>khác</a:t>
            </a:r>
            <a:endParaRPr lang="en-US" sz="2800" b="1" dirty="0">
              <a:solidFill>
                <a:srgbClr val="0070C0"/>
              </a:solidFill>
            </a:endParaRPr>
          </a:p>
          <a:p>
            <a:r>
              <a:rPr lang="en-US" sz="2800" b="1" dirty="0">
                <a:solidFill>
                  <a:srgbClr val="0070C0"/>
                </a:solidFill>
              </a:rPr>
              <a:t>	</a:t>
            </a:r>
            <a:r>
              <a:rPr lang="en-US" sz="2800" b="1" dirty="0" err="1">
                <a:solidFill>
                  <a:srgbClr val="0070C0"/>
                </a:solidFill>
              </a:rPr>
              <a:t>Lời</a:t>
            </a:r>
            <a:r>
              <a:rPr lang="en-US" sz="2800" b="1" dirty="0">
                <a:solidFill>
                  <a:srgbClr val="0070C0"/>
                </a:solidFill>
              </a:rPr>
              <a:t> </a:t>
            </a:r>
            <a:r>
              <a:rPr lang="en-US" sz="2800" b="1" dirty="0" err="1">
                <a:solidFill>
                  <a:srgbClr val="0070C0"/>
                </a:solidFill>
              </a:rPr>
              <a:t>kết</a:t>
            </a:r>
            <a:endParaRPr lang="en-US" sz="2800" b="1" dirty="0">
              <a:solidFill>
                <a:srgbClr val="0070C0"/>
              </a:solidFill>
            </a:endParaRPr>
          </a:p>
          <a:p>
            <a:pPr algn="ctr"/>
            <a:endParaRPr lang="en-US" dirty="0"/>
          </a:p>
          <a:p>
            <a:pPr marL="342900" indent="-342900" algn="ctr">
              <a:buAutoNum type="arabicPeriod"/>
            </a:pPr>
            <a:endParaRPr lang="en-US" dirty="0"/>
          </a:p>
        </p:txBody>
      </p:sp>
      <p:pic>
        <p:nvPicPr>
          <p:cNvPr id="5" name="Picture 4" title="Leaves. Bottom Image."/>
          <p:cNvPicPr/>
          <p:nvPr/>
        </p:nvPicPr>
        <p:blipFill>
          <a:blip r:embed="rId2" cstate="print">
            <a:extLst>
              <a:ext uri="{28A0092B-C50C-407E-A947-70E740481C1C}">
                <a14:useLocalDpi xmlns:a14="http://schemas.microsoft.com/office/drawing/2010/main" val="0"/>
              </a:ext>
            </a:extLst>
          </a:blip>
          <a:stretch>
            <a:fillRect/>
          </a:stretch>
        </p:blipFill>
        <p:spPr>
          <a:xfrm rot="10800000">
            <a:off x="2945020" y="572354"/>
            <a:ext cx="6620612" cy="745588"/>
          </a:xfrm>
          <a:prstGeom prst="rect">
            <a:avLst/>
          </a:prstGeom>
        </p:spPr>
      </p:pic>
      <p:pic>
        <p:nvPicPr>
          <p:cNvPr id="6" name="Picture 5" title="Leaves. Bottom Image."/>
          <p:cNvPicPr/>
          <p:nvPr/>
        </p:nvPicPr>
        <p:blipFill>
          <a:blip r:embed="rId2" cstate="print">
            <a:extLst>
              <a:ext uri="{28A0092B-C50C-407E-A947-70E740481C1C}">
                <a14:useLocalDpi xmlns:a14="http://schemas.microsoft.com/office/drawing/2010/main" val="0"/>
              </a:ext>
            </a:extLst>
          </a:blip>
          <a:stretch>
            <a:fillRect/>
          </a:stretch>
        </p:blipFill>
        <p:spPr>
          <a:xfrm>
            <a:off x="3326043" y="5500467"/>
            <a:ext cx="5494400" cy="745588"/>
          </a:xfrm>
          <a:prstGeom prst="rect">
            <a:avLst/>
          </a:prstGeom>
        </p:spPr>
      </p:pic>
      <p:pic>
        <p:nvPicPr>
          <p:cNvPr id="7" name="Picture 6" title="Leaves. Bottom Image."/>
          <p:cNvPicPr/>
          <p:nvPr/>
        </p:nvPicPr>
        <p:blipFill>
          <a:blip r:embed="rId2" cstate="print">
            <a:extLst>
              <a:ext uri="{28A0092B-C50C-407E-A947-70E740481C1C}">
                <a14:useLocalDpi xmlns:a14="http://schemas.microsoft.com/office/drawing/2010/main" val="0"/>
              </a:ext>
            </a:extLst>
          </a:blip>
          <a:stretch>
            <a:fillRect/>
          </a:stretch>
        </p:blipFill>
        <p:spPr>
          <a:xfrm rot="16200000">
            <a:off x="8197920" y="3126061"/>
            <a:ext cx="5494400" cy="745588"/>
          </a:xfrm>
          <a:prstGeom prst="rect">
            <a:avLst/>
          </a:prstGeom>
        </p:spPr>
      </p:pic>
      <p:pic>
        <p:nvPicPr>
          <p:cNvPr id="8" name="Picture 7" title="Leaves. Bottom Image."/>
          <p:cNvPicPr/>
          <p:nvPr/>
        </p:nvPicPr>
        <p:blipFill>
          <a:blip r:embed="rId2" cstate="print">
            <a:extLst>
              <a:ext uri="{28A0092B-C50C-407E-A947-70E740481C1C}">
                <a14:useLocalDpi xmlns:a14="http://schemas.microsoft.com/office/drawing/2010/main" val="0"/>
              </a:ext>
            </a:extLst>
          </a:blip>
          <a:stretch>
            <a:fillRect/>
          </a:stretch>
        </p:blipFill>
        <p:spPr>
          <a:xfrm rot="5400000">
            <a:off x="-1611736" y="2964148"/>
            <a:ext cx="5494400" cy="745588"/>
          </a:xfrm>
          <a:prstGeom prst="rect">
            <a:avLst/>
          </a:prstGeom>
        </p:spPr>
      </p:pic>
    </p:spTree>
    <p:extLst>
      <p:ext uri="{BB962C8B-B14F-4D97-AF65-F5344CB8AC3E}">
        <p14:creationId xmlns:p14="http://schemas.microsoft.com/office/powerpoint/2010/main" val="1894167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80654" y="2434583"/>
            <a:ext cx="10196946" cy="3363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err="1">
                <a:solidFill>
                  <a:srgbClr val="7030A0"/>
                </a:solidFill>
              </a:rPr>
              <a:t>T</a:t>
            </a:r>
            <a:r>
              <a:rPr lang="en-US" b="1" dirty="0" err="1">
                <a:solidFill>
                  <a:srgbClr val="7030A0"/>
                </a:solidFill>
              </a:rPr>
              <a:t>rước</a:t>
            </a:r>
            <a:r>
              <a:rPr lang="en-US" b="1" dirty="0">
                <a:solidFill>
                  <a:srgbClr val="7030A0"/>
                </a:solidFill>
              </a:rPr>
              <a:t> </a:t>
            </a:r>
            <a:r>
              <a:rPr lang="en-US" b="1" dirty="0" err="1">
                <a:solidFill>
                  <a:srgbClr val="7030A0"/>
                </a:solidFill>
              </a:rPr>
              <a:t>tiên</a:t>
            </a:r>
            <a:r>
              <a:rPr lang="en-US" b="1" dirty="0">
                <a:solidFill>
                  <a:srgbClr val="7030A0"/>
                </a:solidFill>
              </a:rPr>
              <a:t> </a:t>
            </a:r>
            <a:r>
              <a:rPr lang="en-US" b="1" dirty="0" err="1">
                <a:solidFill>
                  <a:srgbClr val="7030A0"/>
                </a:solidFill>
              </a:rPr>
              <a:t>hãy</a:t>
            </a:r>
            <a:r>
              <a:rPr lang="en-US" b="1" dirty="0">
                <a:solidFill>
                  <a:srgbClr val="7030A0"/>
                </a:solidFill>
              </a:rPr>
              <a:t> </a:t>
            </a:r>
            <a:r>
              <a:rPr lang="en-US" b="1" dirty="0" err="1">
                <a:solidFill>
                  <a:srgbClr val="7030A0"/>
                </a:solidFill>
              </a:rPr>
              <a:t>cùng</a:t>
            </a:r>
            <a:r>
              <a:rPr lang="en-US" b="1" dirty="0">
                <a:solidFill>
                  <a:srgbClr val="7030A0"/>
                </a:solidFill>
              </a:rPr>
              <a:t> </a:t>
            </a:r>
            <a:r>
              <a:rPr lang="en-US" b="1" dirty="0" err="1">
                <a:solidFill>
                  <a:srgbClr val="7030A0"/>
                </a:solidFill>
              </a:rPr>
              <a:t>tìm</a:t>
            </a:r>
            <a:r>
              <a:rPr lang="en-US" b="1" dirty="0">
                <a:solidFill>
                  <a:srgbClr val="7030A0"/>
                </a:solidFill>
              </a:rPr>
              <a:t> </a:t>
            </a:r>
            <a:r>
              <a:rPr lang="en-US" b="1" dirty="0" err="1">
                <a:solidFill>
                  <a:srgbClr val="7030A0"/>
                </a:solidFill>
              </a:rPr>
              <a:t>hiểu</a:t>
            </a:r>
            <a:r>
              <a:rPr lang="en-US" b="1" dirty="0">
                <a:solidFill>
                  <a:srgbClr val="7030A0"/>
                </a:solidFill>
              </a:rPr>
              <a:t> </a:t>
            </a:r>
            <a:r>
              <a:rPr lang="en-US" b="1" dirty="0" err="1">
                <a:solidFill>
                  <a:srgbClr val="7030A0"/>
                </a:solidFill>
              </a:rPr>
              <a:t>thế</a:t>
            </a:r>
            <a:r>
              <a:rPr lang="en-US" b="1" dirty="0">
                <a:solidFill>
                  <a:srgbClr val="7030A0"/>
                </a:solidFill>
              </a:rPr>
              <a:t> </a:t>
            </a:r>
            <a:r>
              <a:rPr lang="en-US" b="1" dirty="0" err="1">
                <a:solidFill>
                  <a:srgbClr val="7030A0"/>
                </a:solidFill>
              </a:rPr>
              <a:t>nào</a:t>
            </a:r>
            <a:r>
              <a:rPr lang="en-US" b="1" dirty="0">
                <a:solidFill>
                  <a:srgbClr val="7030A0"/>
                </a:solidFill>
              </a:rPr>
              <a:t> </a:t>
            </a:r>
            <a:r>
              <a:rPr lang="en-US" b="1" dirty="0" err="1">
                <a:solidFill>
                  <a:srgbClr val="7030A0"/>
                </a:solidFill>
              </a:rPr>
              <a:t>là</a:t>
            </a:r>
            <a:r>
              <a:rPr lang="en-US" b="1" dirty="0">
                <a:solidFill>
                  <a:srgbClr val="7030A0"/>
                </a:solidFill>
              </a:rPr>
              <a:t> </a:t>
            </a:r>
            <a:r>
              <a:rPr lang="en-US" sz="2800" b="1" dirty="0" err="1">
                <a:solidFill>
                  <a:srgbClr val="7030A0"/>
                </a:solidFill>
              </a:rPr>
              <a:t>Bạo</a:t>
            </a:r>
            <a:r>
              <a:rPr lang="en-US" sz="2800" b="1" dirty="0">
                <a:solidFill>
                  <a:srgbClr val="7030A0"/>
                </a:solidFill>
              </a:rPr>
              <a:t> </a:t>
            </a:r>
            <a:r>
              <a:rPr lang="en-US" sz="2800" b="1" dirty="0" err="1">
                <a:solidFill>
                  <a:srgbClr val="7030A0"/>
                </a:solidFill>
              </a:rPr>
              <a:t>lực</a:t>
            </a:r>
            <a:r>
              <a:rPr lang="en-US" sz="2800" b="1" dirty="0">
                <a:solidFill>
                  <a:srgbClr val="7030A0"/>
                </a:solidFill>
              </a:rPr>
              <a:t> </a:t>
            </a:r>
            <a:r>
              <a:rPr lang="en-US" sz="2800" b="1" dirty="0" err="1">
                <a:solidFill>
                  <a:srgbClr val="7030A0"/>
                </a:solidFill>
              </a:rPr>
              <a:t>học</a:t>
            </a:r>
            <a:r>
              <a:rPr lang="en-US" sz="2800" b="1" dirty="0">
                <a:solidFill>
                  <a:srgbClr val="7030A0"/>
                </a:solidFill>
              </a:rPr>
              <a:t> </a:t>
            </a:r>
            <a:r>
              <a:rPr lang="en-US" sz="2800" b="1" dirty="0" err="1">
                <a:solidFill>
                  <a:srgbClr val="7030A0"/>
                </a:solidFill>
              </a:rPr>
              <a:t>đường</a:t>
            </a:r>
            <a:r>
              <a:rPr lang="en-US" sz="2800" b="1" dirty="0">
                <a:solidFill>
                  <a:srgbClr val="7030A0"/>
                </a:solidFill>
              </a:rPr>
              <a:t>…</a:t>
            </a:r>
          </a:p>
        </p:txBody>
      </p:sp>
      <p:grpSp>
        <p:nvGrpSpPr>
          <p:cNvPr id="3" name="Group 2" descr="decorative element"/>
          <p:cNvGrpSpPr>
            <a:grpSpLocks/>
          </p:cNvGrpSpPr>
          <p:nvPr/>
        </p:nvGrpSpPr>
        <p:grpSpPr bwMode="auto">
          <a:xfrm>
            <a:off x="2400328" y="693518"/>
            <a:ext cx="7418921" cy="1741065"/>
            <a:chOff x="1685" y="-88"/>
            <a:chExt cx="10679" cy="2582"/>
          </a:xfrm>
          <a:solidFill>
            <a:schemeClr val="accent3">
              <a:lumMod val="75000"/>
            </a:schemeClr>
          </a:solidFill>
        </p:grpSpPr>
        <p:sp>
          <p:nvSpPr>
            <p:cNvPr id="4" name="Freeform 3"/>
            <p:cNvSpPr>
              <a:spLocks/>
            </p:cNvSpPr>
            <p:nvPr/>
          </p:nvSpPr>
          <p:spPr bwMode="auto">
            <a:xfrm>
              <a:off x="1685" y="-88"/>
              <a:ext cx="10679" cy="1598"/>
            </a:xfrm>
            <a:custGeom>
              <a:avLst/>
              <a:gdLst>
                <a:gd name="T0" fmla="*/ 10678 w 10679"/>
                <a:gd name="T1" fmla="*/ 0 h 1880"/>
                <a:gd name="T2" fmla="*/ 0 w 10679"/>
                <a:gd name="T3" fmla="*/ 377 h 1880"/>
                <a:gd name="T4" fmla="*/ 335 w 10679"/>
                <a:gd name="T5" fmla="*/ 1880 h 1880"/>
                <a:gd name="T6" fmla="*/ 10375 w 10679"/>
                <a:gd name="T7" fmla="*/ 1880 h 1880"/>
                <a:gd name="T8" fmla="*/ 10678 w 10679"/>
                <a:gd name="T9" fmla="*/ 0 h 1880"/>
              </a:gdLst>
              <a:ahLst/>
              <a:cxnLst>
                <a:cxn ang="0">
                  <a:pos x="T0" y="T1"/>
                </a:cxn>
                <a:cxn ang="0">
                  <a:pos x="T2" y="T3"/>
                </a:cxn>
                <a:cxn ang="0">
                  <a:pos x="T4" y="T5"/>
                </a:cxn>
                <a:cxn ang="0">
                  <a:pos x="T6" y="T7"/>
                </a:cxn>
                <a:cxn ang="0">
                  <a:pos x="T8" y="T9"/>
                </a:cxn>
              </a:cxnLst>
              <a:rect l="0" t="0" r="r" b="b"/>
              <a:pathLst>
                <a:path w="10679" h="1880">
                  <a:moveTo>
                    <a:pt x="10678" y="0"/>
                  </a:moveTo>
                  <a:lnTo>
                    <a:pt x="0" y="377"/>
                  </a:lnTo>
                  <a:lnTo>
                    <a:pt x="335" y="1880"/>
                  </a:lnTo>
                  <a:lnTo>
                    <a:pt x="10375" y="1880"/>
                  </a:lnTo>
                  <a:lnTo>
                    <a:pt x="10678" y="0"/>
                  </a:lnTo>
                  <a:close/>
                </a:path>
              </a:pathLst>
            </a:custGeom>
            <a:solidFill>
              <a:schemeClr val="bg1"/>
            </a:solidFill>
            <a:ln w="9525">
              <a:solidFill>
                <a:srgbClr val="000000"/>
              </a:solidFill>
              <a:round/>
              <a:headEnd/>
              <a:tailEnd/>
            </a:ln>
          </p:spPr>
          <p:txBody>
            <a:bodyPr rot="0" vert="horz" wrap="square" lIns="91440" tIns="45720" rIns="91440" bIns="45720" anchor="b" anchorCtr="0" upright="1">
              <a:noAutofit/>
            </a:bodyPr>
            <a:lstStyle/>
            <a:p>
              <a:pPr marL="1162050" marR="0" algn="ctr">
                <a:spcBef>
                  <a:spcPts val="0"/>
                </a:spcBef>
                <a:spcAft>
                  <a:spcPts val="0"/>
                </a:spcAft>
              </a:pPr>
              <a:r>
                <a:rPr lang="en-US" sz="3200" b="1" dirty="0" err="1">
                  <a:solidFill>
                    <a:srgbClr val="FFC000"/>
                  </a:solidFill>
                  <a:effectLst/>
                  <a:latin typeface="Bahnschrift SemiBold SemiConden" panose="020B0502040204020203" pitchFamily="34" charset="0"/>
                  <a:ea typeface="Arial Black" panose="020B0A04020102020204" pitchFamily="34" charset="0"/>
                  <a:cs typeface="Times New Roman" panose="02020603050405020304" pitchFamily="18" charset="0"/>
                </a:rPr>
                <a:t>Chương</a:t>
              </a:r>
              <a:r>
                <a:rPr lang="en-US" sz="3200" b="1" dirty="0">
                  <a:solidFill>
                    <a:srgbClr val="FFC000"/>
                  </a:solidFill>
                  <a:effectLst/>
                  <a:latin typeface="Bahnschrift SemiBold SemiConden" panose="020B0502040204020203" pitchFamily="34" charset="0"/>
                  <a:ea typeface="Arial Black" panose="020B0A04020102020204" pitchFamily="34" charset="0"/>
                  <a:cs typeface="Times New Roman" panose="02020603050405020304" pitchFamily="18" charset="0"/>
                </a:rPr>
                <a:t> 1: </a:t>
              </a:r>
              <a:r>
                <a:rPr lang="en-US" sz="3200" b="1" dirty="0" err="1">
                  <a:solidFill>
                    <a:srgbClr val="FFC000"/>
                  </a:solidFill>
                  <a:effectLst/>
                  <a:latin typeface="Bahnschrift SemiBold SemiConden" panose="020B0502040204020203" pitchFamily="34" charset="0"/>
                  <a:ea typeface="Arial Black" panose="020B0A04020102020204" pitchFamily="34" charset="0"/>
                  <a:cs typeface="Times New Roman" panose="02020603050405020304" pitchFamily="18" charset="0"/>
                </a:rPr>
                <a:t>Bạo</a:t>
              </a:r>
              <a:r>
                <a:rPr lang="en-US" sz="3200" b="1" dirty="0">
                  <a:solidFill>
                    <a:srgbClr val="FFC000"/>
                  </a:solidFill>
                  <a:effectLst/>
                  <a:latin typeface="Bahnschrift SemiBold SemiConden" panose="020B0502040204020203" pitchFamily="34" charset="0"/>
                  <a:ea typeface="Arial Black" panose="020B0A04020102020204" pitchFamily="34" charset="0"/>
                  <a:cs typeface="Times New Roman" panose="02020603050405020304" pitchFamily="18" charset="0"/>
                </a:rPr>
                <a:t> </a:t>
              </a:r>
              <a:r>
                <a:rPr lang="en-US" sz="3200" b="1" dirty="0" err="1">
                  <a:solidFill>
                    <a:srgbClr val="FFC000"/>
                  </a:solidFill>
                  <a:effectLst/>
                  <a:latin typeface="Bahnschrift SemiBold SemiConden" panose="020B0502040204020203" pitchFamily="34" charset="0"/>
                  <a:ea typeface="Arial Black" panose="020B0A04020102020204" pitchFamily="34" charset="0"/>
                  <a:cs typeface="Times New Roman" panose="02020603050405020304" pitchFamily="18" charset="0"/>
                </a:rPr>
                <a:t>l</a:t>
              </a:r>
              <a:r>
                <a:rPr lang="en-US" sz="3200" b="1" dirty="0" err="1">
                  <a:solidFill>
                    <a:srgbClr val="FFC000"/>
                  </a:solidFill>
                  <a:effectLst/>
                  <a:latin typeface="Calibri" panose="020F0502020204030204" pitchFamily="34" charset="0"/>
                  <a:ea typeface="Arial Black" panose="020B0A04020102020204" pitchFamily="34" charset="0"/>
                  <a:cs typeface="Times New Roman" panose="02020603050405020304" pitchFamily="18" charset="0"/>
                </a:rPr>
                <a:t>ự</a:t>
              </a:r>
              <a:r>
                <a:rPr lang="en-US" sz="3200" b="1" dirty="0" err="1">
                  <a:solidFill>
                    <a:srgbClr val="FFC000"/>
                  </a:solidFill>
                  <a:effectLst/>
                  <a:latin typeface="Bahnschrift SemiBold SemiConden" panose="020B0502040204020203" pitchFamily="34" charset="0"/>
                  <a:ea typeface="Arial Black" panose="020B0A04020102020204" pitchFamily="34" charset="0"/>
                  <a:cs typeface="Times New Roman" panose="02020603050405020304" pitchFamily="18" charset="0"/>
                </a:rPr>
                <a:t>c</a:t>
              </a:r>
              <a:r>
                <a:rPr lang="en-US" sz="3200" b="1" dirty="0">
                  <a:solidFill>
                    <a:srgbClr val="FFC000"/>
                  </a:solidFill>
                  <a:effectLst/>
                  <a:latin typeface="Bahnschrift SemiBold SemiConden" panose="020B0502040204020203" pitchFamily="34" charset="0"/>
                  <a:ea typeface="Arial Black" panose="020B0A04020102020204" pitchFamily="34" charset="0"/>
                  <a:cs typeface="Times New Roman" panose="02020603050405020304" pitchFamily="18" charset="0"/>
                </a:rPr>
                <a:t> </a:t>
              </a:r>
              <a:r>
                <a:rPr lang="en-US" sz="3200" b="1" dirty="0" err="1">
                  <a:solidFill>
                    <a:srgbClr val="FFC000"/>
                  </a:solidFill>
                  <a:effectLst/>
                  <a:latin typeface="Bahnschrift SemiBold SemiConden" panose="020B0502040204020203" pitchFamily="34" charset="0"/>
                  <a:ea typeface="Arial Black" panose="020B0A04020102020204" pitchFamily="34" charset="0"/>
                  <a:cs typeface="Times New Roman" panose="02020603050405020304" pitchFamily="18" charset="0"/>
                </a:rPr>
                <a:t>học</a:t>
              </a:r>
              <a:r>
                <a:rPr lang="en-US" sz="3200" b="1" dirty="0">
                  <a:solidFill>
                    <a:srgbClr val="FFC000"/>
                  </a:solidFill>
                  <a:effectLst/>
                  <a:latin typeface="Bahnschrift SemiBold SemiConden" panose="020B0502040204020203" pitchFamily="34" charset="0"/>
                  <a:ea typeface="Arial Black" panose="020B0A04020102020204" pitchFamily="34" charset="0"/>
                  <a:cs typeface="Times New Roman" panose="02020603050405020304" pitchFamily="18" charset="0"/>
                </a:rPr>
                <a:t> </a:t>
              </a:r>
              <a:r>
                <a:rPr lang="en-US" sz="3200" b="1" dirty="0" err="1">
                  <a:solidFill>
                    <a:srgbClr val="FFC000"/>
                  </a:solidFill>
                  <a:effectLst/>
                  <a:latin typeface="Bahnschrift SemiBold SemiConden" panose="020B0502040204020203" pitchFamily="34" charset="0"/>
                  <a:ea typeface="Arial Black" panose="020B0A04020102020204" pitchFamily="34" charset="0"/>
                  <a:cs typeface="Times New Roman" panose="02020603050405020304" pitchFamily="18" charset="0"/>
                </a:rPr>
                <a:t>đư</a:t>
              </a:r>
              <a:r>
                <a:rPr lang="en-US" sz="3200" b="1" dirty="0" err="1">
                  <a:solidFill>
                    <a:srgbClr val="FFC000"/>
                  </a:solidFill>
                  <a:effectLst/>
                  <a:latin typeface="Calibri" panose="020F0502020204030204" pitchFamily="34" charset="0"/>
                  <a:ea typeface="Arial Black" panose="020B0A04020102020204" pitchFamily="34" charset="0"/>
                  <a:cs typeface="Times New Roman" panose="02020603050405020304" pitchFamily="18" charset="0"/>
                </a:rPr>
                <a:t>ờ</a:t>
              </a:r>
              <a:r>
                <a:rPr lang="en-US" sz="3200" b="1" dirty="0" err="1">
                  <a:solidFill>
                    <a:srgbClr val="FFC000"/>
                  </a:solidFill>
                  <a:effectLst/>
                  <a:latin typeface="Bahnschrift SemiBold SemiConden" panose="020B0502040204020203" pitchFamily="34" charset="0"/>
                  <a:ea typeface="Arial Black" panose="020B0A04020102020204" pitchFamily="34" charset="0"/>
                  <a:cs typeface="Times New Roman" panose="02020603050405020304" pitchFamily="18" charset="0"/>
                </a:rPr>
                <a:t>ng</a:t>
              </a:r>
              <a:r>
                <a:rPr lang="en-US" sz="3200" b="1" dirty="0">
                  <a:solidFill>
                    <a:srgbClr val="FFC000"/>
                  </a:solidFill>
                  <a:effectLst/>
                  <a:latin typeface="Bahnschrift SemiBold SemiConden" panose="020B0502040204020203" pitchFamily="34" charset="0"/>
                  <a:ea typeface="Arial Black" panose="020B0A04020102020204" pitchFamily="34" charset="0"/>
                  <a:cs typeface="Times New Roman" panose="02020603050405020304" pitchFamily="18" charset="0"/>
                </a:rPr>
                <a:t> </a:t>
              </a:r>
              <a:r>
                <a:rPr lang="en-US" sz="3200" b="1" dirty="0" err="1">
                  <a:solidFill>
                    <a:srgbClr val="FFC000"/>
                  </a:solidFill>
                  <a:effectLst/>
                  <a:latin typeface="Bahnschrift SemiBold SemiConden" panose="020B0502040204020203" pitchFamily="34" charset="0"/>
                  <a:ea typeface="Arial Black" panose="020B0A04020102020204" pitchFamily="34" charset="0"/>
                  <a:cs typeface="Times New Roman" panose="02020603050405020304" pitchFamily="18" charset="0"/>
                </a:rPr>
                <a:t>là</a:t>
              </a:r>
              <a:r>
                <a:rPr lang="en-US" sz="3200" b="1" dirty="0">
                  <a:solidFill>
                    <a:srgbClr val="FFC000"/>
                  </a:solidFill>
                  <a:effectLst/>
                  <a:latin typeface="Bahnschrift SemiBold SemiConden" panose="020B0502040204020203" pitchFamily="34" charset="0"/>
                  <a:ea typeface="Arial Black" panose="020B0A04020102020204" pitchFamily="34" charset="0"/>
                  <a:cs typeface="Times New Roman" panose="02020603050405020304" pitchFamily="18" charset="0"/>
                </a:rPr>
                <a:t> </a:t>
              </a:r>
              <a:r>
                <a:rPr lang="en-US" sz="3200" b="1" dirty="0" err="1">
                  <a:solidFill>
                    <a:srgbClr val="FFC000"/>
                  </a:solidFill>
                  <a:effectLst/>
                  <a:latin typeface="Bahnschrift SemiBold SemiConden" panose="020B0502040204020203" pitchFamily="34" charset="0"/>
                  <a:ea typeface="Arial Black" panose="020B0A04020102020204" pitchFamily="34" charset="0"/>
                  <a:cs typeface="Times New Roman" panose="02020603050405020304" pitchFamily="18" charset="0"/>
                </a:rPr>
                <a:t>gì</a:t>
              </a:r>
              <a:r>
                <a:rPr lang="en-US" sz="3200" b="1" dirty="0">
                  <a:solidFill>
                    <a:srgbClr val="FFC000"/>
                  </a:solidFill>
                  <a:effectLst/>
                  <a:latin typeface="Bahnschrift SemiBold SemiConden" panose="020B0502040204020203" pitchFamily="34" charset="0"/>
                  <a:ea typeface="Arial Black" panose="020B0A04020102020204" pitchFamily="34" charset="0"/>
                  <a:cs typeface="Times New Roman" panose="02020603050405020304" pitchFamily="18" charset="0"/>
                </a:rPr>
                <a:t>?</a:t>
              </a:r>
              <a:endParaRPr lang="en-US" sz="3200" b="1" dirty="0">
                <a:solidFill>
                  <a:srgbClr val="FFC000"/>
                </a:solidFill>
                <a:effectLst/>
                <a:latin typeface="Arial Black" panose="020B0A04020102020204" pitchFamily="34" charset="0"/>
                <a:ea typeface="Arial Black" panose="020B0A04020102020204" pitchFamily="34" charset="0"/>
                <a:cs typeface="Times New Roman" panose="02020603050405020304" pitchFamily="18" charset="0"/>
              </a:endParaRPr>
            </a:p>
          </p:txBody>
        </p:sp>
        <p:sp>
          <p:nvSpPr>
            <p:cNvPr id="5" name="Freeform 4"/>
            <p:cNvSpPr>
              <a:spLocks/>
            </p:cNvSpPr>
            <p:nvPr/>
          </p:nvSpPr>
          <p:spPr bwMode="auto">
            <a:xfrm>
              <a:off x="2519" y="711"/>
              <a:ext cx="617" cy="317"/>
            </a:xfrm>
            <a:custGeom>
              <a:avLst/>
              <a:gdLst>
                <a:gd name="T0" fmla="+- 0 2519 2519"/>
                <a:gd name="T1" fmla="*/ T0 w 617"/>
                <a:gd name="T2" fmla="+- 0 712 712"/>
                <a:gd name="T3" fmla="*/ 712 h 317"/>
                <a:gd name="T4" fmla="+- 0 2519 2519"/>
                <a:gd name="T5" fmla="*/ T4 w 617"/>
                <a:gd name="T6" fmla="+- 0 936 712"/>
                <a:gd name="T7" fmla="*/ 936 h 317"/>
                <a:gd name="T8" fmla="+- 0 2521 2519"/>
                <a:gd name="T9" fmla="*/ T8 w 617"/>
                <a:gd name="T10" fmla="+- 0 941 712"/>
                <a:gd name="T11" fmla="*/ 941 h 317"/>
                <a:gd name="T12" fmla="+- 0 2525 2519"/>
                <a:gd name="T13" fmla="*/ T12 w 617"/>
                <a:gd name="T14" fmla="+- 0 945 712"/>
                <a:gd name="T15" fmla="*/ 945 h 317"/>
                <a:gd name="T16" fmla="+- 0 2583 2519"/>
                <a:gd name="T17" fmla="*/ T16 w 617"/>
                <a:gd name="T18" fmla="+- 0 984 712"/>
                <a:gd name="T19" fmla="*/ 984 h 317"/>
                <a:gd name="T20" fmla="+- 0 2660 2519"/>
                <a:gd name="T21" fmla="*/ T20 w 617"/>
                <a:gd name="T22" fmla="+- 0 1009 712"/>
                <a:gd name="T23" fmla="*/ 1009 h 317"/>
                <a:gd name="T24" fmla="+- 0 2744 2519"/>
                <a:gd name="T25" fmla="*/ T24 w 617"/>
                <a:gd name="T26" fmla="+- 0 1024 712"/>
                <a:gd name="T27" fmla="*/ 1024 h 317"/>
                <a:gd name="T28" fmla="+- 0 2828 2519"/>
                <a:gd name="T29" fmla="*/ T28 w 617"/>
                <a:gd name="T30" fmla="+- 0 1028 712"/>
                <a:gd name="T31" fmla="*/ 1028 h 317"/>
                <a:gd name="T32" fmla="+- 0 2911 2519"/>
                <a:gd name="T33" fmla="*/ T32 w 617"/>
                <a:gd name="T34" fmla="+- 0 1024 712"/>
                <a:gd name="T35" fmla="*/ 1024 h 317"/>
                <a:gd name="T36" fmla="+- 0 2996 2519"/>
                <a:gd name="T37" fmla="*/ T36 w 617"/>
                <a:gd name="T38" fmla="+- 0 1009 712"/>
                <a:gd name="T39" fmla="*/ 1009 h 317"/>
                <a:gd name="T40" fmla="+- 0 3072 2519"/>
                <a:gd name="T41" fmla="*/ T40 w 617"/>
                <a:gd name="T42" fmla="+- 0 984 712"/>
                <a:gd name="T43" fmla="*/ 984 h 317"/>
                <a:gd name="T44" fmla="+- 0 3130 2519"/>
                <a:gd name="T45" fmla="*/ T44 w 617"/>
                <a:gd name="T46" fmla="+- 0 945 712"/>
                <a:gd name="T47" fmla="*/ 945 h 317"/>
                <a:gd name="T48" fmla="+- 0 3134 2519"/>
                <a:gd name="T49" fmla="*/ T48 w 617"/>
                <a:gd name="T50" fmla="+- 0 941 712"/>
                <a:gd name="T51" fmla="*/ 941 h 317"/>
                <a:gd name="T52" fmla="+- 0 3136 2519"/>
                <a:gd name="T53" fmla="*/ T52 w 617"/>
                <a:gd name="T54" fmla="+- 0 936 712"/>
                <a:gd name="T55" fmla="*/ 936 h 317"/>
                <a:gd name="T56" fmla="+- 0 3136 2519"/>
                <a:gd name="T57" fmla="*/ T56 w 617"/>
                <a:gd name="T58" fmla="+- 0 786 712"/>
                <a:gd name="T59" fmla="*/ 786 h 317"/>
                <a:gd name="T60" fmla="+- 0 2821 2519"/>
                <a:gd name="T61" fmla="*/ T60 w 617"/>
                <a:gd name="T62" fmla="+- 0 786 712"/>
                <a:gd name="T63" fmla="*/ 786 h 317"/>
                <a:gd name="T64" fmla="+- 0 2814 2519"/>
                <a:gd name="T65" fmla="*/ T64 w 617"/>
                <a:gd name="T66" fmla="+- 0 786 712"/>
                <a:gd name="T67" fmla="*/ 786 h 317"/>
                <a:gd name="T68" fmla="+- 0 2519 2519"/>
                <a:gd name="T69" fmla="*/ T68 w 617"/>
                <a:gd name="T70" fmla="+- 0 712 712"/>
                <a:gd name="T71" fmla="*/ 712 h 317"/>
                <a:gd name="T72" fmla="+- 0 3136 2519"/>
                <a:gd name="T73" fmla="*/ T72 w 617"/>
                <a:gd name="T74" fmla="+- 0 718 712"/>
                <a:gd name="T75" fmla="*/ 718 h 317"/>
                <a:gd name="T76" fmla="+- 0 2840 2519"/>
                <a:gd name="T77" fmla="*/ T76 w 617"/>
                <a:gd name="T78" fmla="+- 0 786 712"/>
                <a:gd name="T79" fmla="*/ 786 h 317"/>
                <a:gd name="T80" fmla="+- 0 2834 2519"/>
                <a:gd name="T81" fmla="*/ T80 w 617"/>
                <a:gd name="T82" fmla="+- 0 786 712"/>
                <a:gd name="T83" fmla="*/ 786 h 317"/>
                <a:gd name="T84" fmla="+- 0 3136 2519"/>
                <a:gd name="T85" fmla="*/ T84 w 617"/>
                <a:gd name="T86" fmla="+- 0 786 712"/>
                <a:gd name="T87" fmla="*/ 786 h 317"/>
                <a:gd name="T88" fmla="+- 0 3136 2519"/>
                <a:gd name="T89" fmla="*/ T88 w 617"/>
                <a:gd name="T90" fmla="+- 0 718 712"/>
                <a:gd name="T91" fmla="*/ 718 h 3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17" h="317">
                  <a:moveTo>
                    <a:pt x="0" y="0"/>
                  </a:moveTo>
                  <a:lnTo>
                    <a:pt x="0" y="224"/>
                  </a:lnTo>
                  <a:lnTo>
                    <a:pt x="2" y="229"/>
                  </a:lnTo>
                  <a:lnTo>
                    <a:pt x="6" y="233"/>
                  </a:lnTo>
                  <a:lnTo>
                    <a:pt x="64" y="272"/>
                  </a:lnTo>
                  <a:lnTo>
                    <a:pt x="141" y="297"/>
                  </a:lnTo>
                  <a:lnTo>
                    <a:pt x="225" y="312"/>
                  </a:lnTo>
                  <a:lnTo>
                    <a:pt x="309" y="316"/>
                  </a:lnTo>
                  <a:lnTo>
                    <a:pt x="392" y="312"/>
                  </a:lnTo>
                  <a:lnTo>
                    <a:pt x="477" y="297"/>
                  </a:lnTo>
                  <a:lnTo>
                    <a:pt x="553" y="272"/>
                  </a:lnTo>
                  <a:lnTo>
                    <a:pt x="611" y="233"/>
                  </a:lnTo>
                  <a:lnTo>
                    <a:pt x="615" y="229"/>
                  </a:lnTo>
                  <a:lnTo>
                    <a:pt x="617" y="224"/>
                  </a:lnTo>
                  <a:lnTo>
                    <a:pt x="617" y="74"/>
                  </a:lnTo>
                  <a:lnTo>
                    <a:pt x="302" y="74"/>
                  </a:lnTo>
                  <a:lnTo>
                    <a:pt x="295" y="74"/>
                  </a:lnTo>
                  <a:lnTo>
                    <a:pt x="0" y="0"/>
                  </a:lnTo>
                  <a:close/>
                  <a:moveTo>
                    <a:pt x="617" y="6"/>
                  </a:moveTo>
                  <a:lnTo>
                    <a:pt x="321" y="74"/>
                  </a:lnTo>
                  <a:lnTo>
                    <a:pt x="315" y="74"/>
                  </a:lnTo>
                  <a:lnTo>
                    <a:pt x="617" y="74"/>
                  </a:lnTo>
                  <a:lnTo>
                    <a:pt x="617"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FFC000"/>
                </a:solidFill>
              </a:endParaRPr>
            </a:p>
          </p:txBody>
        </p:sp>
        <p:sp>
          <p:nvSpPr>
            <p:cNvPr id="6" name="Freeform 5"/>
            <p:cNvSpPr>
              <a:spLocks/>
            </p:cNvSpPr>
            <p:nvPr/>
          </p:nvSpPr>
          <p:spPr bwMode="auto">
            <a:xfrm>
              <a:off x="2354" y="495"/>
              <a:ext cx="946" cy="432"/>
            </a:xfrm>
            <a:custGeom>
              <a:avLst/>
              <a:gdLst>
                <a:gd name="T0" fmla="+- 0 3259 2375"/>
                <a:gd name="T1" fmla="*/ T0 w 946"/>
                <a:gd name="T2" fmla="+- 0 663 499"/>
                <a:gd name="T3" fmla="*/ 663 h 432"/>
                <a:gd name="T4" fmla="+- 0 3218 2375"/>
                <a:gd name="T5" fmla="*/ T4 w 946"/>
                <a:gd name="T6" fmla="+- 0 663 499"/>
                <a:gd name="T7" fmla="*/ 663 h 432"/>
                <a:gd name="T8" fmla="+- 0 3218 2375"/>
                <a:gd name="T9" fmla="*/ T8 w 946"/>
                <a:gd name="T10" fmla="+- 0 921 499"/>
                <a:gd name="T11" fmla="*/ 921 h 432"/>
                <a:gd name="T12" fmla="+- 0 3227 2375"/>
                <a:gd name="T13" fmla="*/ T12 w 946"/>
                <a:gd name="T14" fmla="+- 0 930 499"/>
                <a:gd name="T15" fmla="*/ 930 h 432"/>
                <a:gd name="T16" fmla="+- 0 3250 2375"/>
                <a:gd name="T17" fmla="*/ T16 w 946"/>
                <a:gd name="T18" fmla="+- 0 930 499"/>
                <a:gd name="T19" fmla="*/ 930 h 432"/>
                <a:gd name="T20" fmla="+- 0 3259 2375"/>
                <a:gd name="T21" fmla="*/ T20 w 946"/>
                <a:gd name="T22" fmla="+- 0 921 499"/>
                <a:gd name="T23" fmla="*/ 921 h 432"/>
                <a:gd name="T24" fmla="+- 0 3259 2375"/>
                <a:gd name="T25" fmla="*/ T24 w 946"/>
                <a:gd name="T26" fmla="+- 0 663 499"/>
                <a:gd name="T27" fmla="*/ 663 h 432"/>
                <a:gd name="T28" fmla="+- 0 2829 2375"/>
                <a:gd name="T29" fmla="*/ T28 w 946"/>
                <a:gd name="T30" fmla="+- 0 499 499"/>
                <a:gd name="T31" fmla="*/ 499 h 432"/>
                <a:gd name="T32" fmla="+- 0 2826 2375"/>
                <a:gd name="T33" fmla="*/ T32 w 946"/>
                <a:gd name="T34" fmla="+- 0 499 499"/>
                <a:gd name="T35" fmla="*/ 499 h 432"/>
                <a:gd name="T36" fmla="+- 0 2824 2375"/>
                <a:gd name="T37" fmla="*/ T36 w 946"/>
                <a:gd name="T38" fmla="+- 0 499 499"/>
                <a:gd name="T39" fmla="*/ 499 h 432"/>
                <a:gd name="T40" fmla="+- 0 2410 2375"/>
                <a:gd name="T41" fmla="*/ T40 w 946"/>
                <a:gd name="T42" fmla="+- 0 561 499"/>
                <a:gd name="T43" fmla="*/ 561 h 432"/>
                <a:gd name="T44" fmla="+- 0 2397 2375"/>
                <a:gd name="T45" fmla="*/ T44 w 946"/>
                <a:gd name="T46" fmla="+- 0 565 499"/>
                <a:gd name="T47" fmla="*/ 565 h 432"/>
                <a:gd name="T48" fmla="+- 0 2386 2375"/>
                <a:gd name="T49" fmla="*/ T48 w 946"/>
                <a:gd name="T50" fmla="+- 0 574 499"/>
                <a:gd name="T51" fmla="*/ 574 h 432"/>
                <a:gd name="T52" fmla="+- 0 2379 2375"/>
                <a:gd name="T53" fmla="*/ T52 w 946"/>
                <a:gd name="T54" fmla="+- 0 586 499"/>
                <a:gd name="T55" fmla="*/ 586 h 432"/>
                <a:gd name="T56" fmla="+- 0 2375 2375"/>
                <a:gd name="T57" fmla="*/ T56 w 946"/>
                <a:gd name="T58" fmla="+- 0 600 499"/>
                <a:gd name="T59" fmla="*/ 600 h 432"/>
                <a:gd name="T60" fmla="+- 0 2377 2375"/>
                <a:gd name="T61" fmla="*/ T60 w 946"/>
                <a:gd name="T62" fmla="+- 0 614 499"/>
                <a:gd name="T63" fmla="*/ 614 h 432"/>
                <a:gd name="T64" fmla="+- 0 2384 2375"/>
                <a:gd name="T65" fmla="*/ T64 w 946"/>
                <a:gd name="T66" fmla="+- 0 626 499"/>
                <a:gd name="T67" fmla="*/ 626 h 432"/>
                <a:gd name="T68" fmla="+- 0 2394 2375"/>
                <a:gd name="T69" fmla="*/ T68 w 946"/>
                <a:gd name="T70" fmla="+- 0 636 499"/>
                <a:gd name="T71" fmla="*/ 636 h 432"/>
                <a:gd name="T72" fmla="+- 0 2407 2375"/>
                <a:gd name="T73" fmla="*/ T72 w 946"/>
                <a:gd name="T74" fmla="+- 0 641 499"/>
                <a:gd name="T75" fmla="*/ 641 h 432"/>
                <a:gd name="T76" fmla="+- 0 2818 2375"/>
                <a:gd name="T77" fmla="*/ T76 w 946"/>
                <a:gd name="T78" fmla="+- 0 744 499"/>
                <a:gd name="T79" fmla="*/ 744 h 432"/>
                <a:gd name="T80" fmla="+- 0 2821 2375"/>
                <a:gd name="T81" fmla="*/ T80 w 946"/>
                <a:gd name="T82" fmla="+- 0 745 499"/>
                <a:gd name="T83" fmla="*/ 745 h 432"/>
                <a:gd name="T84" fmla="+- 0 2824 2375"/>
                <a:gd name="T85" fmla="*/ T84 w 946"/>
                <a:gd name="T86" fmla="+- 0 745 499"/>
                <a:gd name="T87" fmla="*/ 745 h 432"/>
                <a:gd name="T88" fmla="+- 0 2831 2375"/>
                <a:gd name="T89" fmla="*/ T88 w 946"/>
                <a:gd name="T90" fmla="+- 0 745 499"/>
                <a:gd name="T91" fmla="*/ 745 h 432"/>
                <a:gd name="T92" fmla="+- 0 2834 2375"/>
                <a:gd name="T93" fmla="*/ T92 w 946"/>
                <a:gd name="T94" fmla="+- 0 745 499"/>
                <a:gd name="T95" fmla="*/ 745 h 432"/>
                <a:gd name="T96" fmla="+- 0 2837 2375"/>
                <a:gd name="T97" fmla="*/ T96 w 946"/>
                <a:gd name="T98" fmla="+- 0 744 499"/>
                <a:gd name="T99" fmla="*/ 744 h 432"/>
                <a:gd name="T100" fmla="+- 0 3194 2375"/>
                <a:gd name="T101" fmla="*/ T100 w 946"/>
                <a:gd name="T102" fmla="+- 0 663 499"/>
                <a:gd name="T103" fmla="*/ 663 h 432"/>
                <a:gd name="T104" fmla="+- 0 3259 2375"/>
                <a:gd name="T105" fmla="*/ T104 w 946"/>
                <a:gd name="T106" fmla="+- 0 663 499"/>
                <a:gd name="T107" fmla="*/ 663 h 432"/>
                <a:gd name="T108" fmla="+- 0 3259 2375"/>
                <a:gd name="T109" fmla="*/ T108 w 946"/>
                <a:gd name="T110" fmla="+- 0 648 499"/>
                <a:gd name="T111" fmla="*/ 648 h 432"/>
                <a:gd name="T112" fmla="+- 0 3289 2375"/>
                <a:gd name="T113" fmla="*/ T112 w 946"/>
                <a:gd name="T114" fmla="+- 0 642 499"/>
                <a:gd name="T115" fmla="*/ 642 h 432"/>
                <a:gd name="T116" fmla="+- 0 3302 2375"/>
                <a:gd name="T117" fmla="*/ T116 w 946"/>
                <a:gd name="T118" fmla="+- 0 636 499"/>
                <a:gd name="T119" fmla="*/ 636 h 432"/>
                <a:gd name="T120" fmla="+- 0 3313 2375"/>
                <a:gd name="T121" fmla="*/ T120 w 946"/>
                <a:gd name="T122" fmla="+- 0 626 499"/>
                <a:gd name="T123" fmla="*/ 626 h 432"/>
                <a:gd name="T124" fmla="+- 0 3319 2375"/>
                <a:gd name="T125" fmla="*/ T124 w 946"/>
                <a:gd name="T126" fmla="+- 0 614 499"/>
                <a:gd name="T127" fmla="*/ 614 h 432"/>
                <a:gd name="T128" fmla="+- 0 3321 2375"/>
                <a:gd name="T129" fmla="*/ T128 w 946"/>
                <a:gd name="T130" fmla="+- 0 600 499"/>
                <a:gd name="T131" fmla="*/ 600 h 432"/>
                <a:gd name="T132" fmla="+- 0 3318 2375"/>
                <a:gd name="T133" fmla="*/ T132 w 946"/>
                <a:gd name="T134" fmla="+- 0 586 499"/>
                <a:gd name="T135" fmla="*/ 586 h 432"/>
                <a:gd name="T136" fmla="+- 0 3310 2375"/>
                <a:gd name="T137" fmla="*/ T136 w 946"/>
                <a:gd name="T138" fmla="+- 0 574 499"/>
                <a:gd name="T139" fmla="*/ 574 h 432"/>
                <a:gd name="T140" fmla="+- 0 3299 2375"/>
                <a:gd name="T141" fmla="*/ T140 w 946"/>
                <a:gd name="T142" fmla="+- 0 565 499"/>
                <a:gd name="T143" fmla="*/ 565 h 432"/>
                <a:gd name="T144" fmla="+- 0 3285 2375"/>
                <a:gd name="T145" fmla="*/ T144 w 946"/>
                <a:gd name="T146" fmla="+- 0 561 499"/>
                <a:gd name="T147" fmla="*/ 561 h 432"/>
                <a:gd name="T148" fmla="+- 0 2831 2375"/>
                <a:gd name="T149" fmla="*/ T148 w 946"/>
                <a:gd name="T150" fmla="+- 0 499 499"/>
                <a:gd name="T151" fmla="*/ 499 h 432"/>
                <a:gd name="T152" fmla="+- 0 2829 2375"/>
                <a:gd name="T153" fmla="*/ T152 w 946"/>
                <a:gd name="T154" fmla="+- 0 499 499"/>
                <a:gd name="T155" fmla="*/ 499 h 43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Lst>
              <a:rect l="0" t="0" r="r" b="b"/>
              <a:pathLst>
                <a:path w="946" h="432">
                  <a:moveTo>
                    <a:pt x="884" y="164"/>
                  </a:moveTo>
                  <a:lnTo>
                    <a:pt x="843" y="164"/>
                  </a:lnTo>
                  <a:lnTo>
                    <a:pt x="843" y="422"/>
                  </a:lnTo>
                  <a:lnTo>
                    <a:pt x="852" y="431"/>
                  </a:lnTo>
                  <a:lnTo>
                    <a:pt x="875" y="431"/>
                  </a:lnTo>
                  <a:lnTo>
                    <a:pt x="884" y="422"/>
                  </a:lnTo>
                  <a:lnTo>
                    <a:pt x="884" y="164"/>
                  </a:lnTo>
                  <a:close/>
                  <a:moveTo>
                    <a:pt x="454" y="0"/>
                  </a:moveTo>
                  <a:lnTo>
                    <a:pt x="451" y="0"/>
                  </a:lnTo>
                  <a:lnTo>
                    <a:pt x="449" y="0"/>
                  </a:lnTo>
                  <a:lnTo>
                    <a:pt x="35" y="62"/>
                  </a:lnTo>
                  <a:lnTo>
                    <a:pt x="22" y="66"/>
                  </a:lnTo>
                  <a:lnTo>
                    <a:pt x="11" y="75"/>
                  </a:lnTo>
                  <a:lnTo>
                    <a:pt x="4" y="87"/>
                  </a:lnTo>
                  <a:lnTo>
                    <a:pt x="0" y="101"/>
                  </a:lnTo>
                  <a:lnTo>
                    <a:pt x="2" y="115"/>
                  </a:lnTo>
                  <a:lnTo>
                    <a:pt x="9" y="127"/>
                  </a:lnTo>
                  <a:lnTo>
                    <a:pt x="19" y="137"/>
                  </a:lnTo>
                  <a:lnTo>
                    <a:pt x="32" y="142"/>
                  </a:lnTo>
                  <a:lnTo>
                    <a:pt x="443" y="245"/>
                  </a:lnTo>
                  <a:lnTo>
                    <a:pt x="446" y="246"/>
                  </a:lnTo>
                  <a:lnTo>
                    <a:pt x="449" y="246"/>
                  </a:lnTo>
                  <a:lnTo>
                    <a:pt x="456" y="246"/>
                  </a:lnTo>
                  <a:lnTo>
                    <a:pt x="459" y="246"/>
                  </a:lnTo>
                  <a:lnTo>
                    <a:pt x="462" y="245"/>
                  </a:lnTo>
                  <a:lnTo>
                    <a:pt x="819" y="164"/>
                  </a:lnTo>
                  <a:lnTo>
                    <a:pt x="884" y="164"/>
                  </a:lnTo>
                  <a:lnTo>
                    <a:pt x="884" y="149"/>
                  </a:lnTo>
                  <a:lnTo>
                    <a:pt x="914" y="143"/>
                  </a:lnTo>
                  <a:lnTo>
                    <a:pt x="927" y="137"/>
                  </a:lnTo>
                  <a:lnTo>
                    <a:pt x="938" y="127"/>
                  </a:lnTo>
                  <a:lnTo>
                    <a:pt x="944" y="115"/>
                  </a:lnTo>
                  <a:lnTo>
                    <a:pt x="946" y="101"/>
                  </a:lnTo>
                  <a:lnTo>
                    <a:pt x="943" y="87"/>
                  </a:lnTo>
                  <a:lnTo>
                    <a:pt x="935" y="75"/>
                  </a:lnTo>
                  <a:lnTo>
                    <a:pt x="924" y="66"/>
                  </a:lnTo>
                  <a:lnTo>
                    <a:pt x="910" y="62"/>
                  </a:lnTo>
                  <a:lnTo>
                    <a:pt x="456" y="0"/>
                  </a:lnTo>
                  <a:lnTo>
                    <a:pt x="45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FFC000"/>
                </a:solidFill>
              </a:endParaRPr>
            </a:p>
          </p:txBody>
        </p:sp>
        <p:sp>
          <p:nvSpPr>
            <p:cNvPr id="7" name="Freeform 6"/>
            <p:cNvSpPr>
              <a:spLocks/>
            </p:cNvSpPr>
            <p:nvPr/>
          </p:nvSpPr>
          <p:spPr bwMode="auto">
            <a:xfrm>
              <a:off x="3687" y="1597"/>
              <a:ext cx="6080" cy="420"/>
            </a:xfrm>
            <a:custGeom>
              <a:avLst/>
              <a:gdLst>
                <a:gd name="T0" fmla="+- 0 9625 3545"/>
                <a:gd name="T1" fmla="*/ T0 w 6080"/>
                <a:gd name="T2" fmla="+- 0 1880 1880"/>
                <a:gd name="T3" fmla="*/ 1880 h 420"/>
                <a:gd name="T4" fmla="+- 0 3614 3545"/>
                <a:gd name="T5" fmla="*/ T4 w 6080"/>
                <a:gd name="T6" fmla="+- 0 1880 1880"/>
                <a:gd name="T7" fmla="*/ 1880 h 420"/>
                <a:gd name="T8" fmla="+- 0 3545 3545"/>
                <a:gd name="T9" fmla="*/ T8 w 6080"/>
                <a:gd name="T10" fmla="+- 0 2300 1880"/>
                <a:gd name="T11" fmla="*/ 2300 h 420"/>
                <a:gd name="T12" fmla="+- 0 9625 3545"/>
                <a:gd name="T13" fmla="*/ T12 w 6080"/>
                <a:gd name="T14" fmla="+- 0 1880 1880"/>
                <a:gd name="T15" fmla="*/ 1880 h 420"/>
              </a:gdLst>
              <a:ahLst/>
              <a:cxnLst>
                <a:cxn ang="0">
                  <a:pos x="T1" y="T3"/>
                </a:cxn>
                <a:cxn ang="0">
                  <a:pos x="T5" y="T7"/>
                </a:cxn>
                <a:cxn ang="0">
                  <a:pos x="T9" y="T11"/>
                </a:cxn>
                <a:cxn ang="0">
                  <a:pos x="T13" y="T15"/>
                </a:cxn>
              </a:cxnLst>
              <a:rect l="0" t="0" r="r" b="b"/>
              <a:pathLst>
                <a:path w="6080" h="420">
                  <a:moveTo>
                    <a:pt x="6080" y="0"/>
                  </a:moveTo>
                  <a:lnTo>
                    <a:pt x="69" y="0"/>
                  </a:lnTo>
                  <a:lnTo>
                    <a:pt x="0" y="420"/>
                  </a:lnTo>
                  <a:lnTo>
                    <a:pt x="6080" y="0"/>
                  </a:lnTo>
                  <a:close/>
                </a:path>
              </a:pathLst>
            </a:custGeom>
            <a:solidFill>
              <a:schemeClr val="bg1"/>
            </a:solidFill>
            <a:ln w="9525">
              <a:solidFill>
                <a:srgbClr val="000000"/>
              </a:solidFill>
              <a:round/>
              <a:headEnd/>
              <a:tailEnd/>
            </a:ln>
          </p:spPr>
          <p:txBody>
            <a:bodyPr rot="0" vert="horz" wrap="square" lIns="91440" tIns="45720" rIns="91440" bIns="45720" anchor="t" anchorCtr="0" upright="1">
              <a:noAutofit/>
            </a:bodyPr>
            <a:lstStyle/>
            <a:p>
              <a:endParaRPr lang="en-US">
                <a:solidFill>
                  <a:srgbClr val="FFC000"/>
                </a:solidFill>
              </a:endParaRPr>
            </a:p>
          </p:txBody>
        </p:sp>
        <p:sp>
          <p:nvSpPr>
            <p:cNvPr id="8" name="Freeform 7"/>
            <p:cNvSpPr>
              <a:spLocks/>
            </p:cNvSpPr>
            <p:nvPr/>
          </p:nvSpPr>
          <p:spPr bwMode="auto">
            <a:xfrm>
              <a:off x="4637" y="1917"/>
              <a:ext cx="2090" cy="577"/>
            </a:xfrm>
            <a:custGeom>
              <a:avLst/>
              <a:gdLst>
                <a:gd name="T0" fmla="+- 0 5311 3545"/>
                <a:gd name="T1" fmla="*/ T0 w 2090"/>
                <a:gd name="T2" fmla="+- 0 2178 2178"/>
                <a:gd name="T3" fmla="*/ 2178 h 577"/>
                <a:gd name="T4" fmla="+- 0 3545 3545"/>
                <a:gd name="T5" fmla="*/ T4 w 2090"/>
                <a:gd name="T6" fmla="+- 0 2300 2178"/>
                <a:gd name="T7" fmla="*/ 2300 h 577"/>
                <a:gd name="T8" fmla="+- 0 5635 3545"/>
                <a:gd name="T9" fmla="*/ T8 w 2090"/>
                <a:gd name="T10" fmla="+- 0 2755 2178"/>
                <a:gd name="T11" fmla="*/ 2755 h 577"/>
                <a:gd name="T12" fmla="+- 0 5311 3545"/>
                <a:gd name="T13" fmla="*/ T12 w 2090"/>
                <a:gd name="T14" fmla="+- 0 2178 2178"/>
                <a:gd name="T15" fmla="*/ 2178 h 577"/>
              </a:gdLst>
              <a:ahLst/>
              <a:cxnLst>
                <a:cxn ang="0">
                  <a:pos x="T1" y="T3"/>
                </a:cxn>
                <a:cxn ang="0">
                  <a:pos x="T5" y="T7"/>
                </a:cxn>
                <a:cxn ang="0">
                  <a:pos x="T9" y="T11"/>
                </a:cxn>
                <a:cxn ang="0">
                  <a:pos x="T13" y="T15"/>
                </a:cxn>
              </a:cxnLst>
              <a:rect l="0" t="0" r="r" b="b"/>
              <a:pathLst>
                <a:path w="2090" h="577">
                  <a:moveTo>
                    <a:pt x="1766" y="0"/>
                  </a:moveTo>
                  <a:lnTo>
                    <a:pt x="0" y="122"/>
                  </a:lnTo>
                  <a:lnTo>
                    <a:pt x="2090" y="577"/>
                  </a:lnTo>
                  <a:lnTo>
                    <a:pt x="1766" y="0"/>
                  </a:lnTo>
                  <a:close/>
                </a:path>
              </a:pathLst>
            </a:custGeom>
            <a:solidFill>
              <a:schemeClr val="bg1"/>
            </a:solidFill>
            <a:ln w="9525">
              <a:solidFill>
                <a:srgbClr val="000000"/>
              </a:solidFill>
              <a:round/>
              <a:headEnd/>
              <a:tailEnd/>
            </a:ln>
          </p:spPr>
          <p:txBody>
            <a:bodyPr rot="0" vert="horz" wrap="square" lIns="91440" tIns="45720" rIns="91440" bIns="45720" anchor="t" anchorCtr="0" upright="1">
              <a:noAutofit/>
            </a:bodyPr>
            <a:lstStyle/>
            <a:p>
              <a:endParaRPr lang="en-US">
                <a:solidFill>
                  <a:srgbClr val="FFC000"/>
                </a:solidFill>
              </a:endParaRPr>
            </a:p>
          </p:txBody>
        </p:sp>
      </p:grpSp>
      <p:grpSp>
        <p:nvGrpSpPr>
          <p:cNvPr id="9" name="Group 8" descr="decorative element"/>
          <p:cNvGrpSpPr/>
          <p:nvPr/>
        </p:nvGrpSpPr>
        <p:grpSpPr>
          <a:xfrm rot="21389146">
            <a:off x="1170608" y="3066714"/>
            <a:ext cx="4087292" cy="3060449"/>
            <a:chOff x="24175" y="0"/>
            <a:chExt cx="3209836" cy="2666591"/>
          </a:xfrm>
        </p:grpSpPr>
        <p:grpSp>
          <p:nvGrpSpPr>
            <p:cNvPr id="10" name="Group 9"/>
            <p:cNvGrpSpPr>
              <a:grpSpLocks/>
            </p:cNvGrpSpPr>
            <p:nvPr/>
          </p:nvGrpSpPr>
          <p:grpSpPr bwMode="auto">
            <a:xfrm>
              <a:off x="24175" y="261257"/>
              <a:ext cx="3209836" cy="2405334"/>
              <a:chOff x="720" y="1413"/>
              <a:chExt cx="5311" cy="3980"/>
            </a:xfrm>
          </p:grpSpPr>
          <p:sp>
            <p:nvSpPr>
              <p:cNvPr id="12" name="Freeform 11"/>
              <p:cNvSpPr>
                <a:spLocks/>
              </p:cNvSpPr>
              <p:nvPr/>
            </p:nvSpPr>
            <p:spPr bwMode="auto">
              <a:xfrm>
                <a:off x="1900" y="1613"/>
                <a:ext cx="4131" cy="1120"/>
              </a:xfrm>
              <a:custGeom>
                <a:avLst/>
                <a:gdLst>
                  <a:gd name="T0" fmla="+- 0 1900 1900"/>
                  <a:gd name="T1" fmla="*/ T0 w 4131"/>
                  <a:gd name="T2" fmla="+- 0 1613 1613"/>
                  <a:gd name="T3" fmla="*/ 1613 h 1120"/>
                  <a:gd name="T4" fmla="+- 0 1931 1900"/>
                  <a:gd name="T5" fmla="*/ T4 w 4131"/>
                  <a:gd name="T6" fmla="+- 0 2144 1613"/>
                  <a:gd name="T7" fmla="*/ 2144 h 1120"/>
                  <a:gd name="T8" fmla="+- 0 6031 1900"/>
                  <a:gd name="T9" fmla="*/ T8 w 4131"/>
                  <a:gd name="T10" fmla="+- 0 2733 1613"/>
                  <a:gd name="T11" fmla="*/ 2733 h 1120"/>
                  <a:gd name="T12" fmla="+- 0 1900 1900"/>
                  <a:gd name="T13" fmla="*/ T12 w 4131"/>
                  <a:gd name="T14" fmla="+- 0 1613 1613"/>
                  <a:gd name="T15" fmla="*/ 1613 h 1120"/>
                </a:gdLst>
                <a:ahLst/>
                <a:cxnLst>
                  <a:cxn ang="0">
                    <a:pos x="T1" y="T3"/>
                  </a:cxn>
                  <a:cxn ang="0">
                    <a:pos x="T5" y="T7"/>
                  </a:cxn>
                  <a:cxn ang="0">
                    <a:pos x="T9" y="T11"/>
                  </a:cxn>
                  <a:cxn ang="0">
                    <a:pos x="T13" y="T15"/>
                  </a:cxn>
                </a:cxnLst>
                <a:rect l="0" t="0" r="r" b="b"/>
                <a:pathLst>
                  <a:path w="4131" h="1120">
                    <a:moveTo>
                      <a:pt x="0" y="0"/>
                    </a:moveTo>
                    <a:lnTo>
                      <a:pt x="31" y="531"/>
                    </a:lnTo>
                    <a:lnTo>
                      <a:pt x="4131" y="1120"/>
                    </a:lnTo>
                    <a:lnTo>
                      <a:pt x="0"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3" name="Freeform 12"/>
              <p:cNvSpPr>
                <a:spLocks/>
              </p:cNvSpPr>
              <p:nvPr/>
            </p:nvSpPr>
            <p:spPr bwMode="auto">
              <a:xfrm>
                <a:off x="1900" y="1413"/>
                <a:ext cx="1999" cy="705"/>
              </a:xfrm>
              <a:custGeom>
                <a:avLst/>
                <a:gdLst>
                  <a:gd name="T0" fmla="+- 0 3899 1900"/>
                  <a:gd name="T1" fmla="*/ T0 w 1999"/>
                  <a:gd name="T2" fmla="+- 0 1413 1413"/>
                  <a:gd name="T3" fmla="*/ 1413 h 705"/>
                  <a:gd name="T4" fmla="+- 0 1900 1900"/>
                  <a:gd name="T5" fmla="*/ T4 w 1999"/>
                  <a:gd name="T6" fmla="+- 0 1613 1413"/>
                  <a:gd name="T7" fmla="*/ 1613 h 705"/>
                  <a:gd name="T8" fmla="+- 0 3759 1900"/>
                  <a:gd name="T9" fmla="*/ T8 w 1999"/>
                  <a:gd name="T10" fmla="+- 0 2117 1413"/>
                  <a:gd name="T11" fmla="*/ 2117 h 705"/>
                  <a:gd name="T12" fmla="+- 0 3899 1900"/>
                  <a:gd name="T13" fmla="*/ T12 w 1999"/>
                  <a:gd name="T14" fmla="+- 0 1413 1413"/>
                  <a:gd name="T15" fmla="*/ 1413 h 705"/>
                </a:gdLst>
                <a:ahLst/>
                <a:cxnLst>
                  <a:cxn ang="0">
                    <a:pos x="T1" y="T3"/>
                  </a:cxn>
                  <a:cxn ang="0">
                    <a:pos x="T5" y="T7"/>
                  </a:cxn>
                  <a:cxn ang="0">
                    <a:pos x="T9" y="T11"/>
                  </a:cxn>
                  <a:cxn ang="0">
                    <a:pos x="T13" y="T15"/>
                  </a:cxn>
                </a:cxnLst>
                <a:rect l="0" t="0" r="r" b="b"/>
                <a:pathLst>
                  <a:path w="1999" h="705">
                    <a:moveTo>
                      <a:pt x="1999" y="0"/>
                    </a:moveTo>
                    <a:lnTo>
                      <a:pt x="0" y="200"/>
                    </a:lnTo>
                    <a:lnTo>
                      <a:pt x="1859" y="704"/>
                    </a:lnTo>
                    <a:lnTo>
                      <a:pt x="199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4" name="Freeform 13"/>
              <p:cNvSpPr>
                <a:spLocks/>
              </p:cNvSpPr>
              <p:nvPr/>
            </p:nvSpPr>
            <p:spPr bwMode="auto">
              <a:xfrm>
                <a:off x="1904" y="2515"/>
                <a:ext cx="4093" cy="2827"/>
              </a:xfrm>
              <a:custGeom>
                <a:avLst/>
                <a:gdLst>
                  <a:gd name="T0" fmla="+- 0 739 720"/>
                  <a:gd name="T1" fmla="*/ T0 w 5311"/>
                  <a:gd name="T2" fmla="+- 0 1973 1973"/>
                  <a:gd name="T3" fmla="*/ 1973 h 3420"/>
                  <a:gd name="T4" fmla="+- 0 720 720"/>
                  <a:gd name="T5" fmla="*/ T4 w 5311"/>
                  <a:gd name="T6" fmla="+- 0 4813 1973"/>
                  <a:gd name="T7" fmla="*/ 4813 h 3420"/>
                  <a:gd name="T8" fmla="+- 0 5955 720"/>
                  <a:gd name="T9" fmla="*/ T8 w 5311"/>
                  <a:gd name="T10" fmla="+- 0 5393 1973"/>
                  <a:gd name="T11" fmla="*/ 5393 h 3420"/>
                  <a:gd name="T12" fmla="+- 0 6031 720"/>
                  <a:gd name="T13" fmla="*/ T12 w 5311"/>
                  <a:gd name="T14" fmla="+- 0 2733 1973"/>
                  <a:gd name="T15" fmla="*/ 2733 h 3420"/>
                  <a:gd name="T16" fmla="+- 0 739 720"/>
                  <a:gd name="T17" fmla="*/ T16 w 5311"/>
                  <a:gd name="T18" fmla="+- 0 1973 1973"/>
                  <a:gd name="T19" fmla="*/ 1973 h 3420"/>
                </a:gdLst>
                <a:ahLst/>
                <a:cxnLst>
                  <a:cxn ang="0">
                    <a:pos x="T1" y="T3"/>
                  </a:cxn>
                  <a:cxn ang="0">
                    <a:pos x="T5" y="T7"/>
                  </a:cxn>
                  <a:cxn ang="0">
                    <a:pos x="T9" y="T11"/>
                  </a:cxn>
                  <a:cxn ang="0">
                    <a:pos x="T13" y="T15"/>
                  </a:cxn>
                  <a:cxn ang="0">
                    <a:pos x="T17" y="T19"/>
                  </a:cxn>
                </a:cxnLst>
                <a:rect l="0" t="0" r="r" b="b"/>
                <a:pathLst>
                  <a:path w="5311" h="3420">
                    <a:moveTo>
                      <a:pt x="19" y="0"/>
                    </a:moveTo>
                    <a:lnTo>
                      <a:pt x="0" y="2840"/>
                    </a:lnTo>
                    <a:lnTo>
                      <a:pt x="5235" y="3420"/>
                    </a:lnTo>
                    <a:lnTo>
                      <a:pt x="5311" y="760"/>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lgn="just">
                  <a:spcBef>
                    <a:spcPts val="0"/>
                  </a:spcBef>
                  <a:spcAft>
                    <a:spcPts val="0"/>
                  </a:spcAft>
                </a:pPr>
                <a:r>
                  <a:rPr lang="en-US" sz="1400" i="1" dirty="0" err="1">
                    <a:latin typeface="Times New Roman" panose="02020603050405020304" pitchFamily="18" charset="0"/>
                    <a:ea typeface="Arial Black" panose="020B0A04020102020204" pitchFamily="34" charset="0"/>
                    <a:cs typeface="Times New Roman" panose="02020603050405020304" pitchFamily="18" charset="0"/>
                  </a:rPr>
                  <a:t>B</a:t>
                </a:r>
                <a:r>
                  <a:rPr lang="en-US" sz="1400" i="1" dirty="0" err="1">
                    <a:effectLst/>
                    <a:latin typeface="Times New Roman" panose="02020603050405020304" pitchFamily="18" charset="0"/>
                    <a:ea typeface="Arial Black" panose="020B0A04020102020204" pitchFamily="34" charset="0"/>
                    <a:cs typeface="Times New Roman" panose="02020603050405020304" pitchFamily="18" charset="0"/>
                  </a:rPr>
                  <a:t>ạo</a:t>
                </a:r>
                <a:r>
                  <a:rPr lang="en-US" sz="1400" i="1"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i="1" dirty="0" err="1">
                    <a:effectLst/>
                    <a:latin typeface="Times New Roman" panose="02020603050405020304" pitchFamily="18" charset="0"/>
                    <a:ea typeface="Arial Black" panose="020B0A04020102020204" pitchFamily="34" charset="0"/>
                    <a:cs typeface="Times New Roman" panose="02020603050405020304" pitchFamily="18" charset="0"/>
                  </a:rPr>
                  <a:t>lực</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là</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dùng</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sức</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mạnh</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để</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cưỡng</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bức</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trấn</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áp</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Bất</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kề</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hành</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động</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nào</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dẫn</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đến</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hoặc</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có</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khả</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năng</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dẫn</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đến</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những</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tổn</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hại</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về</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thể</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xác</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tinh</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thần</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đối</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với</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người</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khác</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kể</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cả</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việc</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đe</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dọa</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thực</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hiện</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những</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hành</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động</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này</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cũng</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như</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việc</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cưỡng</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bức</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tước</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đoạt</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quyền</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tự</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do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chính</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đáng</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của</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người</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khác</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đều</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được</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xem</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là</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bạo</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lực</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a:t>
                </a:r>
                <a:endParaRPr lang="en-US" sz="1400" dirty="0">
                  <a:effectLst/>
                  <a:latin typeface="Arial Black" panose="020B0A04020102020204" pitchFamily="34" charset="0"/>
                  <a:ea typeface="Arial Black" panose="020B0A04020102020204" pitchFamily="34" charset="0"/>
                  <a:cs typeface="Times New Roman" panose="02020603050405020304" pitchFamily="18" charset="0"/>
                </a:endParaRPr>
              </a:p>
            </p:txBody>
          </p:sp>
          <p:sp>
            <p:nvSpPr>
              <p:cNvPr id="15" name="Freeform 14"/>
              <p:cNvSpPr>
                <a:spLocks/>
              </p:cNvSpPr>
              <p:nvPr/>
            </p:nvSpPr>
            <p:spPr bwMode="auto">
              <a:xfrm>
                <a:off x="720" y="1973"/>
                <a:ext cx="5311" cy="3420"/>
              </a:xfrm>
              <a:custGeom>
                <a:avLst/>
                <a:gdLst>
                  <a:gd name="T0" fmla="+- 0 720 720"/>
                  <a:gd name="T1" fmla="*/ T0 w 5311"/>
                  <a:gd name="T2" fmla="+- 0 4813 1973"/>
                  <a:gd name="T3" fmla="*/ 4813 h 3420"/>
                  <a:gd name="T4" fmla="+- 0 739 720"/>
                  <a:gd name="T5" fmla="*/ T4 w 5311"/>
                  <a:gd name="T6" fmla="+- 0 1973 1973"/>
                  <a:gd name="T7" fmla="*/ 1973 h 3420"/>
                  <a:gd name="T8" fmla="+- 0 6031 720"/>
                  <a:gd name="T9" fmla="*/ T8 w 5311"/>
                  <a:gd name="T10" fmla="+- 0 2733 1973"/>
                  <a:gd name="T11" fmla="*/ 2733 h 3420"/>
                  <a:gd name="T12" fmla="+- 0 5955 720"/>
                  <a:gd name="T13" fmla="*/ T12 w 5311"/>
                  <a:gd name="T14" fmla="+- 0 5393 1973"/>
                  <a:gd name="T15" fmla="*/ 5393 h 3420"/>
                  <a:gd name="T16" fmla="+- 0 720 720"/>
                  <a:gd name="T17" fmla="*/ T16 w 5311"/>
                  <a:gd name="T18" fmla="+- 0 4813 1973"/>
                  <a:gd name="T19" fmla="*/ 4813 h 3420"/>
                </a:gdLst>
                <a:ahLst/>
                <a:cxnLst>
                  <a:cxn ang="0">
                    <a:pos x="T1" y="T3"/>
                  </a:cxn>
                  <a:cxn ang="0">
                    <a:pos x="T5" y="T7"/>
                  </a:cxn>
                  <a:cxn ang="0">
                    <a:pos x="T9" y="T11"/>
                  </a:cxn>
                  <a:cxn ang="0">
                    <a:pos x="T13" y="T15"/>
                  </a:cxn>
                  <a:cxn ang="0">
                    <a:pos x="T17" y="T19"/>
                  </a:cxn>
                </a:cxnLst>
                <a:rect l="0" t="0" r="r" b="b"/>
                <a:pathLst>
                  <a:path w="5311" h="3420">
                    <a:moveTo>
                      <a:pt x="0" y="2840"/>
                    </a:moveTo>
                    <a:lnTo>
                      <a:pt x="19" y="0"/>
                    </a:lnTo>
                    <a:lnTo>
                      <a:pt x="5311" y="760"/>
                    </a:lnTo>
                    <a:lnTo>
                      <a:pt x="5235" y="3420"/>
                    </a:lnTo>
                    <a:lnTo>
                      <a:pt x="0" y="2840"/>
                    </a:lnTo>
                    <a:close/>
                  </a:path>
                </a:pathLst>
              </a:custGeom>
              <a:noFill/>
              <a:ln w="508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16" name="Picture 15" descr="decorative el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5" y="4134"/>
                <a:ext cx="398" cy="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descr="camera icon"/>
              <p:cNvSpPr>
                <a:spLocks/>
              </p:cNvSpPr>
              <p:nvPr/>
            </p:nvSpPr>
            <p:spPr bwMode="auto">
              <a:xfrm>
                <a:off x="1030" y="3970"/>
                <a:ext cx="748" cy="624"/>
              </a:xfrm>
              <a:custGeom>
                <a:avLst/>
                <a:gdLst>
                  <a:gd name="T0" fmla="+- 0 1684 1030"/>
                  <a:gd name="T1" fmla="*/ T0 w 748"/>
                  <a:gd name="T2" fmla="+- 0 4074 3970"/>
                  <a:gd name="T3" fmla="*/ 4074 h 624"/>
                  <a:gd name="T4" fmla="+- 0 1124 1030"/>
                  <a:gd name="T5" fmla="*/ T4 w 748"/>
                  <a:gd name="T6" fmla="+- 0 4074 3970"/>
                  <a:gd name="T7" fmla="*/ 4074 h 624"/>
                  <a:gd name="T8" fmla="+- 0 1087 1030"/>
                  <a:gd name="T9" fmla="*/ T8 w 748"/>
                  <a:gd name="T10" fmla="+- 0 4081 3970"/>
                  <a:gd name="T11" fmla="*/ 4081 h 624"/>
                  <a:gd name="T12" fmla="+- 0 1057 1030"/>
                  <a:gd name="T13" fmla="*/ T12 w 748"/>
                  <a:gd name="T14" fmla="+- 0 4101 3970"/>
                  <a:gd name="T15" fmla="*/ 4101 h 624"/>
                  <a:gd name="T16" fmla="+- 0 1037 1030"/>
                  <a:gd name="T17" fmla="*/ T16 w 748"/>
                  <a:gd name="T18" fmla="+- 0 4131 3970"/>
                  <a:gd name="T19" fmla="*/ 4131 h 624"/>
                  <a:gd name="T20" fmla="+- 0 1030 1030"/>
                  <a:gd name="T21" fmla="*/ T20 w 748"/>
                  <a:gd name="T22" fmla="+- 0 4167 3970"/>
                  <a:gd name="T23" fmla="*/ 4167 h 624"/>
                  <a:gd name="T24" fmla="+- 0 1030 1030"/>
                  <a:gd name="T25" fmla="*/ T24 w 748"/>
                  <a:gd name="T26" fmla="+- 0 4500 3970"/>
                  <a:gd name="T27" fmla="*/ 4500 h 624"/>
                  <a:gd name="T28" fmla="+- 0 1037 1030"/>
                  <a:gd name="T29" fmla="*/ T28 w 748"/>
                  <a:gd name="T30" fmla="+- 0 4536 3970"/>
                  <a:gd name="T31" fmla="*/ 4536 h 624"/>
                  <a:gd name="T32" fmla="+- 0 1057 1030"/>
                  <a:gd name="T33" fmla="*/ T32 w 748"/>
                  <a:gd name="T34" fmla="+- 0 4566 3970"/>
                  <a:gd name="T35" fmla="*/ 4566 h 624"/>
                  <a:gd name="T36" fmla="+- 0 1087 1030"/>
                  <a:gd name="T37" fmla="*/ T36 w 748"/>
                  <a:gd name="T38" fmla="+- 0 4586 3970"/>
                  <a:gd name="T39" fmla="*/ 4586 h 624"/>
                  <a:gd name="T40" fmla="+- 0 1124 1030"/>
                  <a:gd name="T41" fmla="*/ T40 w 748"/>
                  <a:gd name="T42" fmla="+- 0 4593 3970"/>
                  <a:gd name="T43" fmla="*/ 4593 h 624"/>
                  <a:gd name="T44" fmla="+- 0 1684 1030"/>
                  <a:gd name="T45" fmla="*/ T44 w 748"/>
                  <a:gd name="T46" fmla="+- 0 4593 3970"/>
                  <a:gd name="T47" fmla="*/ 4593 h 624"/>
                  <a:gd name="T48" fmla="+- 0 1721 1030"/>
                  <a:gd name="T49" fmla="*/ T48 w 748"/>
                  <a:gd name="T50" fmla="+- 0 4586 3970"/>
                  <a:gd name="T51" fmla="*/ 4586 h 624"/>
                  <a:gd name="T52" fmla="+- 0 1750 1030"/>
                  <a:gd name="T53" fmla="*/ T52 w 748"/>
                  <a:gd name="T54" fmla="+- 0 4566 3970"/>
                  <a:gd name="T55" fmla="*/ 4566 h 624"/>
                  <a:gd name="T56" fmla="+- 0 1770 1030"/>
                  <a:gd name="T57" fmla="*/ T56 w 748"/>
                  <a:gd name="T58" fmla="+- 0 4536 3970"/>
                  <a:gd name="T59" fmla="*/ 4536 h 624"/>
                  <a:gd name="T60" fmla="+- 0 1778 1030"/>
                  <a:gd name="T61" fmla="*/ T60 w 748"/>
                  <a:gd name="T62" fmla="+- 0 4500 3970"/>
                  <a:gd name="T63" fmla="*/ 4500 h 624"/>
                  <a:gd name="T64" fmla="+- 0 1404 1030"/>
                  <a:gd name="T65" fmla="*/ T64 w 748"/>
                  <a:gd name="T66" fmla="+- 0 4500 3970"/>
                  <a:gd name="T67" fmla="*/ 4500 h 624"/>
                  <a:gd name="T68" fmla="+- 0 1339 1030"/>
                  <a:gd name="T69" fmla="*/ T68 w 748"/>
                  <a:gd name="T70" fmla="+- 0 4487 3970"/>
                  <a:gd name="T71" fmla="*/ 4487 h 624"/>
                  <a:gd name="T72" fmla="+- 0 1287 1030"/>
                  <a:gd name="T73" fmla="*/ T72 w 748"/>
                  <a:gd name="T74" fmla="+- 0 4451 3970"/>
                  <a:gd name="T75" fmla="*/ 4451 h 624"/>
                  <a:gd name="T76" fmla="+- 0 1251 1030"/>
                  <a:gd name="T77" fmla="*/ T76 w 748"/>
                  <a:gd name="T78" fmla="+- 0 4398 3970"/>
                  <a:gd name="T79" fmla="*/ 4398 h 624"/>
                  <a:gd name="T80" fmla="+- 0 1238 1030"/>
                  <a:gd name="T81" fmla="*/ T80 w 748"/>
                  <a:gd name="T82" fmla="+- 0 4334 3970"/>
                  <a:gd name="T83" fmla="*/ 4334 h 624"/>
                  <a:gd name="T84" fmla="+- 0 1251 1030"/>
                  <a:gd name="T85" fmla="*/ T84 w 748"/>
                  <a:gd name="T86" fmla="+- 0 4269 3970"/>
                  <a:gd name="T87" fmla="*/ 4269 h 624"/>
                  <a:gd name="T88" fmla="+- 0 1287 1030"/>
                  <a:gd name="T89" fmla="*/ T88 w 748"/>
                  <a:gd name="T90" fmla="+- 0 4216 3970"/>
                  <a:gd name="T91" fmla="*/ 4216 h 624"/>
                  <a:gd name="T92" fmla="+- 0 1339 1030"/>
                  <a:gd name="T93" fmla="*/ T92 w 748"/>
                  <a:gd name="T94" fmla="+- 0 4181 3970"/>
                  <a:gd name="T95" fmla="*/ 4181 h 624"/>
                  <a:gd name="T96" fmla="+- 0 1404 1030"/>
                  <a:gd name="T97" fmla="*/ T96 w 748"/>
                  <a:gd name="T98" fmla="+- 0 4167 3970"/>
                  <a:gd name="T99" fmla="*/ 4167 h 624"/>
                  <a:gd name="T100" fmla="+- 0 1778 1030"/>
                  <a:gd name="T101" fmla="*/ T100 w 748"/>
                  <a:gd name="T102" fmla="+- 0 4167 3970"/>
                  <a:gd name="T103" fmla="*/ 4167 h 624"/>
                  <a:gd name="T104" fmla="+- 0 1770 1030"/>
                  <a:gd name="T105" fmla="*/ T104 w 748"/>
                  <a:gd name="T106" fmla="+- 0 4131 3970"/>
                  <a:gd name="T107" fmla="*/ 4131 h 624"/>
                  <a:gd name="T108" fmla="+- 0 1750 1030"/>
                  <a:gd name="T109" fmla="*/ T108 w 748"/>
                  <a:gd name="T110" fmla="+- 0 4101 3970"/>
                  <a:gd name="T111" fmla="*/ 4101 h 624"/>
                  <a:gd name="T112" fmla="+- 0 1721 1030"/>
                  <a:gd name="T113" fmla="*/ T112 w 748"/>
                  <a:gd name="T114" fmla="+- 0 4081 3970"/>
                  <a:gd name="T115" fmla="*/ 4081 h 624"/>
                  <a:gd name="T116" fmla="+- 0 1684 1030"/>
                  <a:gd name="T117" fmla="*/ T116 w 748"/>
                  <a:gd name="T118" fmla="+- 0 4074 3970"/>
                  <a:gd name="T119" fmla="*/ 4074 h 624"/>
                  <a:gd name="T120" fmla="+- 0 1778 1030"/>
                  <a:gd name="T121" fmla="*/ T120 w 748"/>
                  <a:gd name="T122" fmla="+- 0 4167 3970"/>
                  <a:gd name="T123" fmla="*/ 4167 h 624"/>
                  <a:gd name="T124" fmla="+- 0 1404 1030"/>
                  <a:gd name="T125" fmla="*/ T124 w 748"/>
                  <a:gd name="T126" fmla="+- 0 4167 3970"/>
                  <a:gd name="T127" fmla="*/ 4167 h 624"/>
                  <a:gd name="T128" fmla="+- 0 1469 1030"/>
                  <a:gd name="T129" fmla="*/ T128 w 748"/>
                  <a:gd name="T130" fmla="+- 0 4181 3970"/>
                  <a:gd name="T131" fmla="*/ 4181 h 624"/>
                  <a:gd name="T132" fmla="+- 0 1521 1030"/>
                  <a:gd name="T133" fmla="*/ T132 w 748"/>
                  <a:gd name="T134" fmla="+- 0 4216 3970"/>
                  <a:gd name="T135" fmla="*/ 4216 h 624"/>
                  <a:gd name="T136" fmla="+- 0 1557 1030"/>
                  <a:gd name="T137" fmla="*/ T136 w 748"/>
                  <a:gd name="T138" fmla="+- 0 4269 3970"/>
                  <a:gd name="T139" fmla="*/ 4269 h 624"/>
                  <a:gd name="T140" fmla="+- 0 1570 1030"/>
                  <a:gd name="T141" fmla="*/ T140 w 748"/>
                  <a:gd name="T142" fmla="+- 0 4334 3970"/>
                  <a:gd name="T143" fmla="*/ 4334 h 624"/>
                  <a:gd name="T144" fmla="+- 0 1557 1030"/>
                  <a:gd name="T145" fmla="*/ T144 w 748"/>
                  <a:gd name="T146" fmla="+- 0 4398 3970"/>
                  <a:gd name="T147" fmla="*/ 4398 h 624"/>
                  <a:gd name="T148" fmla="+- 0 1521 1030"/>
                  <a:gd name="T149" fmla="*/ T148 w 748"/>
                  <a:gd name="T150" fmla="+- 0 4451 3970"/>
                  <a:gd name="T151" fmla="*/ 4451 h 624"/>
                  <a:gd name="T152" fmla="+- 0 1469 1030"/>
                  <a:gd name="T153" fmla="*/ T152 w 748"/>
                  <a:gd name="T154" fmla="+- 0 4487 3970"/>
                  <a:gd name="T155" fmla="*/ 4487 h 624"/>
                  <a:gd name="T156" fmla="+- 0 1404 1030"/>
                  <a:gd name="T157" fmla="*/ T156 w 748"/>
                  <a:gd name="T158" fmla="+- 0 4500 3970"/>
                  <a:gd name="T159" fmla="*/ 4500 h 624"/>
                  <a:gd name="T160" fmla="+- 0 1778 1030"/>
                  <a:gd name="T161" fmla="*/ T160 w 748"/>
                  <a:gd name="T162" fmla="+- 0 4500 3970"/>
                  <a:gd name="T163" fmla="*/ 4500 h 624"/>
                  <a:gd name="T164" fmla="+- 0 1778 1030"/>
                  <a:gd name="T165" fmla="*/ T164 w 748"/>
                  <a:gd name="T166" fmla="+- 0 4167 3970"/>
                  <a:gd name="T167" fmla="*/ 4167 h 624"/>
                  <a:gd name="T168" fmla="+- 0 1508 1030"/>
                  <a:gd name="T169" fmla="*/ T168 w 748"/>
                  <a:gd name="T170" fmla="+- 0 3970 3970"/>
                  <a:gd name="T171" fmla="*/ 3970 h 624"/>
                  <a:gd name="T172" fmla="+- 0 1300 1030"/>
                  <a:gd name="T173" fmla="*/ T172 w 748"/>
                  <a:gd name="T174" fmla="+- 0 3970 3970"/>
                  <a:gd name="T175" fmla="*/ 3970 h 624"/>
                  <a:gd name="T176" fmla="+- 0 1248 1030"/>
                  <a:gd name="T177" fmla="*/ T176 w 748"/>
                  <a:gd name="T178" fmla="+- 0 4074 3970"/>
                  <a:gd name="T179" fmla="*/ 4074 h 624"/>
                  <a:gd name="T180" fmla="+- 0 1560 1030"/>
                  <a:gd name="T181" fmla="*/ T180 w 748"/>
                  <a:gd name="T182" fmla="+- 0 4074 3970"/>
                  <a:gd name="T183" fmla="*/ 4074 h 624"/>
                  <a:gd name="T184" fmla="+- 0 1508 1030"/>
                  <a:gd name="T185" fmla="*/ T184 w 748"/>
                  <a:gd name="T186" fmla="+- 0 3970 3970"/>
                  <a:gd name="T187" fmla="*/ 3970 h 6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Lst>
                <a:rect l="0" t="0" r="r" b="b"/>
                <a:pathLst>
                  <a:path w="748" h="624">
                    <a:moveTo>
                      <a:pt x="654" y="104"/>
                    </a:moveTo>
                    <a:lnTo>
                      <a:pt x="94" y="104"/>
                    </a:lnTo>
                    <a:lnTo>
                      <a:pt x="57" y="111"/>
                    </a:lnTo>
                    <a:lnTo>
                      <a:pt x="27" y="131"/>
                    </a:lnTo>
                    <a:lnTo>
                      <a:pt x="7" y="161"/>
                    </a:lnTo>
                    <a:lnTo>
                      <a:pt x="0" y="197"/>
                    </a:lnTo>
                    <a:lnTo>
                      <a:pt x="0" y="530"/>
                    </a:lnTo>
                    <a:lnTo>
                      <a:pt x="7" y="566"/>
                    </a:lnTo>
                    <a:lnTo>
                      <a:pt x="27" y="596"/>
                    </a:lnTo>
                    <a:lnTo>
                      <a:pt x="57" y="616"/>
                    </a:lnTo>
                    <a:lnTo>
                      <a:pt x="94" y="623"/>
                    </a:lnTo>
                    <a:lnTo>
                      <a:pt x="654" y="623"/>
                    </a:lnTo>
                    <a:lnTo>
                      <a:pt x="691" y="616"/>
                    </a:lnTo>
                    <a:lnTo>
                      <a:pt x="720" y="596"/>
                    </a:lnTo>
                    <a:lnTo>
                      <a:pt x="740" y="566"/>
                    </a:lnTo>
                    <a:lnTo>
                      <a:pt x="748" y="530"/>
                    </a:lnTo>
                    <a:lnTo>
                      <a:pt x="374" y="530"/>
                    </a:lnTo>
                    <a:lnTo>
                      <a:pt x="309" y="517"/>
                    </a:lnTo>
                    <a:lnTo>
                      <a:pt x="257" y="481"/>
                    </a:lnTo>
                    <a:lnTo>
                      <a:pt x="221" y="428"/>
                    </a:lnTo>
                    <a:lnTo>
                      <a:pt x="208" y="364"/>
                    </a:lnTo>
                    <a:lnTo>
                      <a:pt x="221" y="299"/>
                    </a:lnTo>
                    <a:lnTo>
                      <a:pt x="257" y="246"/>
                    </a:lnTo>
                    <a:lnTo>
                      <a:pt x="309" y="211"/>
                    </a:lnTo>
                    <a:lnTo>
                      <a:pt x="374" y="197"/>
                    </a:lnTo>
                    <a:lnTo>
                      <a:pt x="748" y="197"/>
                    </a:lnTo>
                    <a:lnTo>
                      <a:pt x="740" y="161"/>
                    </a:lnTo>
                    <a:lnTo>
                      <a:pt x="720" y="131"/>
                    </a:lnTo>
                    <a:lnTo>
                      <a:pt x="691" y="111"/>
                    </a:lnTo>
                    <a:lnTo>
                      <a:pt x="654" y="104"/>
                    </a:lnTo>
                    <a:close/>
                    <a:moveTo>
                      <a:pt x="748" y="197"/>
                    </a:moveTo>
                    <a:lnTo>
                      <a:pt x="374" y="197"/>
                    </a:lnTo>
                    <a:lnTo>
                      <a:pt x="439" y="211"/>
                    </a:lnTo>
                    <a:lnTo>
                      <a:pt x="491" y="246"/>
                    </a:lnTo>
                    <a:lnTo>
                      <a:pt x="527" y="299"/>
                    </a:lnTo>
                    <a:lnTo>
                      <a:pt x="540" y="364"/>
                    </a:lnTo>
                    <a:lnTo>
                      <a:pt x="527" y="428"/>
                    </a:lnTo>
                    <a:lnTo>
                      <a:pt x="491" y="481"/>
                    </a:lnTo>
                    <a:lnTo>
                      <a:pt x="439" y="517"/>
                    </a:lnTo>
                    <a:lnTo>
                      <a:pt x="374" y="530"/>
                    </a:lnTo>
                    <a:lnTo>
                      <a:pt x="748" y="530"/>
                    </a:lnTo>
                    <a:lnTo>
                      <a:pt x="748" y="197"/>
                    </a:lnTo>
                    <a:close/>
                    <a:moveTo>
                      <a:pt x="478" y="0"/>
                    </a:moveTo>
                    <a:lnTo>
                      <a:pt x="270" y="0"/>
                    </a:lnTo>
                    <a:lnTo>
                      <a:pt x="218" y="104"/>
                    </a:lnTo>
                    <a:lnTo>
                      <a:pt x="530" y="104"/>
                    </a:lnTo>
                    <a:lnTo>
                      <a:pt x="478"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11" name="Text Box 56"/>
            <p:cNvSpPr txBox="1"/>
            <p:nvPr/>
          </p:nvSpPr>
          <p:spPr>
            <a:xfrm rot="21214575">
              <a:off x="627017" y="0"/>
              <a:ext cx="2350770" cy="50927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l">
                <a:spcBef>
                  <a:spcPts val="0"/>
                </a:spcBef>
                <a:spcAft>
                  <a:spcPts val="0"/>
                </a:spcAft>
              </a:pPr>
              <a:r>
                <a:rPr lang="en-US" sz="1400" b="1" kern="0" dirty="0" err="1">
                  <a:solidFill>
                    <a:srgbClr val="22B573"/>
                  </a:solidFill>
                  <a:effectLst/>
                  <a:latin typeface="Times New Roman" panose="02020603050405020304" pitchFamily="18" charset="0"/>
                  <a:ea typeface="Times New Roman" panose="02020603050405020304" pitchFamily="18" charset="0"/>
                  <a:cs typeface="Times New Roman" panose="02020603050405020304" pitchFamily="18" charset="0"/>
                </a:rPr>
                <a:t>Bạo</a:t>
              </a:r>
              <a:r>
                <a:rPr lang="en-US" sz="1400" b="1" kern="0" dirty="0">
                  <a:solidFill>
                    <a:srgbClr val="22B57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kern="0" dirty="0" err="1">
                  <a:solidFill>
                    <a:srgbClr val="22B573"/>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1400" b="1" kern="0" dirty="0">
                  <a:solidFill>
                    <a:srgbClr val="22B57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kern="0" dirty="0" err="1">
                  <a:solidFill>
                    <a:srgbClr val="22B573"/>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400" b="1" kern="0" dirty="0">
                  <a:solidFill>
                    <a:srgbClr val="22B57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kern="0" dirty="0" err="1">
                  <a:solidFill>
                    <a:srgbClr val="22B573"/>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1400" b="1" kern="0" dirty="0">
                  <a:solidFill>
                    <a:srgbClr val="22B57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b="1" kern="0" dirty="0">
                <a:solidFill>
                  <a:srgbClr val="22B573"/>
                </a:solidFill>
                <a:effectLst/>
                <a:ea typeface="Times New Roman" panose="02020603050405020304" pitchFamily="18" charset="0"/>
                <a:cs typeface="Times New Roman" panose="02020603050405020304" pitchFamily="18" charset="0"/>
              </a:endParaRPr>
            </a:p>
          </p:txBody>
        </p:sp>
      </p:grpSp>
      <p:grpSp>
        <p:nvGrpSpPr>
          <p:cNvPr id="18" name="Group 17" descr="decorative element"/>
          <p:cNvGrpSpPr/>
          <p:nvPr/>
        </p:nvGrpSpPr>
        <p:grpSpPr>
          <a:xfrm>
            <a:off x="5327964" y="2938900"/>
            <a:ext cx="3906982" cy="2032462"/>
            <a:chOff x="24377" y="-44569"/>
            <a:chExt cx="3165006" cy="2421525"/>
          </a:xfrm>
        </p:grpSpPr>
        <p:grpSp>
          <p:nvGrpSpPr>
            <p:cNvPr id="19" name="Group 18"/>
            <p:cNvGrpSpPr>
              <a:grpSpLocks/>
            </p:cNvGrpSpPr>
            <p:nvPr/>
          </p:nvGrpSpPr>
          <p:grpSpPr bwMode="auto">
            <a:xfrm>
              <a:off x="24377" y="195318"/>
              <a:ext cx="3165006" cy="2181638"/>
              <a:chOff x="6359" y="1466"/>
              <a:chExt cx="5064" cy="3491"/>
            </a:xfrm>
          </p:grpSpPr>
          <p:sp>
            <p:nvSpPr>
              <p:cNvPr id="21" name="Freeform 20"/>
              <p:cNvSpPr>
                <a:spLocks/>
              </p:cNvSpPr>
              <p:nvPr/>
            </p:nvSpPr>
            <p:spPr bwMode="auto">
              <a:xfrm>
                <a:off x="6359" y="1750"/>
                <a:ext cx="4012" cy="629"/>
              </a:xfrm>
              <a:custGeom>
                <a:avLst/>
                <a:gdLst>
                  <a:gd name="T0" fmla="+- 0 10237 6360"/>
                  <a:gd name="T1" fmla="*/ T0 w 4012"/>
                  <a:gd name="T2" fmla="+- 0 1751 1751"/>
                  <a:gd name="T3" fmla="*/ 1751 h 629"/>
                  <a:gd name="T4" fmla="+- 0 6360 6360"/>
                  <a:gd name="T5" fmla="*/ T4 w 4012"/>
                  <a:gd name="T6" fmla="+- 0 2380 1751"/>
                  <a:gd name="T7" fmla="*/ 2380 h 629"/>
                  <a:gd name="T8" fmla="+- 0 10371 6360"/>
                  <a:gd name="T9" fmla="*/ T8 w 4012"/>
                  <a:gd name="T10" fmla="+- 0 2165 1751"/>
                  <a:gd name="T11" fmla="*/ 2165 h 629"/>
                  <a:gd name="T12" fmla="+- 0 10237 6360"/>
                  <a:gd name="T13" fmla="*/ T12 w 4012"/>
                  <a:gd name="T14" fmla="+- 0 1751 1751"/>
                  <a:gd name="T15" fmla="*/ 1751 h 629"/>
                </a:gdLst>
                <a:ahLst/>
                <a:cxnLst>
                  <a:cxn ang="0">
                    <a:pos x="T1" y="T3"/>
                  </a:cxn>
                  <a:cxn ang="0">
                    <a:pos x="T5" y="T7"/>
                  </a:cxn>
                  <a:cxn ang="0">
                    <a:pos x="T9" y="T11"/>
                  </a:cxn>
                  <a:cxn ang="0">
                    <a:pos x="T13" y="T15"/>
                  </a:cxn>
                </a:cxnLst>
                <a:rect l="0" t="0" r="r" b="b"/>
                <a:pathLst>
                  <a:path w="4012" h="629">
                    <a:moveTo>
                      <a:pt x="3877" y="0"/>
                    </a:moveTo>
                    <a:lnTo>
                      <a:pt x="0" y="629"/>
                    </a:lnTo>
                    <a:lnTo>
                      <a:pt x="4011" y="414"/>
                    </a:lnTo>
                    <a:lnTo>
                      <a:pt x="3877" y="0"/>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 name="Freeform 21"/>
              <p:cNvSpPr>
                <a:spLocks/>
              </p:cNvSpPr>
              <p:nvPr/>
            </p:nvSpPr>
            <p:spPr bwMode="auto">
              <a:xfrm>
                <a:off x="8713" y="1466"/>
                <a:ext cx="1524" cy="481"/>
              </a:xfrm>
              <a:custGeom>
                <a:avLst/>
                <a:gdLst>
                  <a:gd name="T0" fmla="+- 0 8713 8713"/>
                  <a:gd name="T1" fmla="*/ T0 w 1524"/>
                  <a:gd name="T2" fmla="+- 0 1467 1467"/>
                  <a:gd name="T3" fmla="*/ 1467 h 481"/>
                  <a:gd name="T4" fmla="+- 0 9026 8713"/>
                  <a:gd name="T5" fmla="*/ T4 w 1524"/>
                  <a:gd name="T6" fmla="+- 0 1947 1467"/>
                  <a:gd name="T7" fmla="*/ 1947 h 481"/>
                  <a:gd name="T8" fmla="+- 0 10237 8713"/>
                  <a:gd name="T9" fmla="*/ T8 w 1524"/>
                  <a:gd name="T10" fmla="+- 0 1751 1467"/>
                  <a:gd name="T11" fmla="*/ 1751 h 481"/>
                  <a:gd name="T12" fmla="+- 0 8713 8713"/>
                  <a:gd name="T13" fmla="*/ T12 w 1524"/>
                  <a:gd name="T14" fmla="+- 0 1467 1467"/>
                  <a:gd name="T15" fmla="*/ 1467 h 481"/>
                </a:gdLst>
                <a:ahLst/>
                <a:cxnLst>
                  <a:cxn ang="0">
                    <a:pos x="T1" y="T3"/>
                  </a:cxn>
                  <a:cxn ang="0">
                    <a:pos x="T5" y="T7"/>
                  </a:cxn>
                  <a:cxn ang="0">
                    <a:pos x="T9" y="T11"/>
                  </a:cxn>
                  <a:cxn ang="0">
                    <a:pos x="T13" y="T15"/>
                  </a:cxn>
                </a:cxnLst>
                <a:rect l="0" t="0" r="r" b="b"/>
                <a:pathLst>
                  <a:path w="1524" h="481">
                    <a:moveTo>
                      <a:pt x="0" y="0"/>
                    </a:moveTo>
                    <a:lnTo>
                      <a:pt x="313" y="480"/>
                    </a:lnTo>
                    <a:lnTo>
                      <a:pt x="1524" y="284"/>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3" name="Freeform 22"/>
              <p:cNvSpPr>
                <a:spLocks/>
              </p:cNvSpPr>
              <p:nvPr/>
            </p:nvSpPr>
            <p:spPr bwMode="auto">
              <a:xfrm>
                <a:off x="7407" y="2129"/>
                <a:ext cx="3514" cy="2432"/>
              </a:xfrm>
              <a:custGeom>
                <a:avLst/>
                <a:gdLst>
                  <a:gd name="T0" fmla="+- 0 11032 6360"/>
                  <a:gd name="T1" fmla="*/ T0 w 5064"/>
                  <a:gd name="T2" fmla="+- 0 2130 2130"/>
                  <a:gd name="T3" fmla="*/ 2130 h 2828"/>
                  <a:gd name="T4" fmla="+- 0 6360 6360"/>
                  <a:gd name="T5" fmla="*/ T4 w 5064"/>
                  <a:gd name="T6" fmla="+- 0 2380 2130"/>
                  <a:gd name="T7" fmla="*/ 2380 h 2828"/>
                  <a:gd name="T8" fmla="+- 0 6535 6360"/>
                  <a:gd name="T9" fmla="*/ T8 w 5064"/>
                  <a:gd name="T10" fmla="+- 0 4958 2130"/>
                  <a:gd name="T11" fmla="*/ 4958 h 2828"/>
                  <a:gd name="T12" fmla="+- 0 11424 6360"/>
                  <a:gd name="T13" fmla="*/ T12 w 5064"/>
                  <a:gd name="T14" fmla="+- 0 4449 2130"/>
                  <a:gd name="T15" fmla="*/ 4449 h 2828"/>
                  <a:gd name="T16" fmla="+- 0 11032 6360"/>
                  <a:gd name="T17" fmla="*/ T16 w 5064"/>
                  <a:gd name="T18" fmla="+- 0 2130 2130"/>
                  <a:gd name="T19" fmla="*/ 2130 h 2828"/>
                </a:gdLst>
                <a:ahLst/>
                <a:cxnLst>
                  <a:cxn ang="0">
                    <a:pos x="T1" y="T3"/>
                  </a:cxn>
                  <a:cxn ang="0">
                    <a:pos x="T5" y="T7"/>
                  </a:cxn>
                  <a:cxn ang="0">
                    <a:pos x="T9" y="T11"/>
                  </a:cxn>
                  <a:cxn ang="0">
                    <a:pos x="T13" y="T15"/>
                  </a:cxn>
                  <a:cxn ang="0">
                    <a:pos x="T17" y="T19"/>
                  </a:cxn>
                </a:cxnLst>
                <a:rect l="0" t="0" r="r" b="b"/>
                <a:pathLst>
                  <a:path w="5064" h="2828">
                    <a:moveTo>
                      <a:pt x="4672" y="0"/>
                    </a:moveTo>
                    <a:lnTo>
                      <a:pt x="0" y="250"/>
                    </a:lnTo>
                    <a:lnTo>
                      <a:pt x="175" y="2828"/>
                    </a:lnTo>
                    <a:lnTo>
                      <a:pt x="5064" y="2319"/>
                    </a:lnTo>
                    <a:lnTo>
                      <a:pt x="46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200" b="1" i="1" dirty="0">
                    <a:effectLst/>
                    <a:latin typeface="Times New Roman" panose="02020603050405020304" pitchFamily="18" charset="0"/>
                    <a:ea typeface="Arial Black" panose="020B0A04020102020204" pitchFamily="34" charset="0"/>
                    <a:cs typeface="Times New Roman" panose="02020603050405020304" pitchFamily="18" charset="0"/>
                  </a:rPr>
                  <a:t> </a:t>
                </a:r>
                <a:endParaRPr lang="en-US" sz="1000" dirty="0">
                  <a:effectLst/>
                  <a:latin typeface="Arial Black" panose="020B0A04020102020204" pitchFamily="34" charset="0"/>
                  <a:ea typeface="Arial Black" panose="020B0A04020102020204" pitchFamily="34" charset="0"/>
                  <a:cs typeface="Times New Roman" panose="02020603050405020304" pitchFamily="18" charset="0"/>
                </a:endParaRPr>
              </a:p>
              <a:p>
                <a:pPr marL="0" marR="0" algn="just">
                  <a:spcBef>
                    <a:spcPts val="0"/>
                  </a:spcBef>
                  <a:spcAft>
                    <a:spcPts val="0"/>
                  </a:spcAft>
                </a:pPr>
                <a:r>
                  <a:rPr lang="en-US" sz="1400" b="1" i="1" dirty="0" err="1">
                    <a:latin typeface="Times New Roman" panose="02020603050405020304" pitchFamily="18" charset="0"/>
                    <a:ea typeface="Arial Black" panose="020B0A04020102020204" pitchFamily="34" charset="0"/>
                    <a:cs typeface="Times New Roman" panose="02020603050405020304" pitchFamily="18" charset="0"/>
                  </a:rPr>
                  <a:t>B</a:t>
                </a:r>
                <a:r>
                  <a:rPr lang="en-US" sz="1400" b="1" i="1" dirty="0" err="1">
                    <a:effectLst/>
                    <a:latin typeface="Times New Roman" panose="02020603050405020304" pitchFamily="18" charset="0"/>
                    <a:ea typeface="Arial Black" panose="020B0A04020102020204" pitchFamily="34" charset="0"/>
                    <a:cs typeface="Times New Roman" panose="02020603050405020304" pitchFamily="18" charset="0"/>
                  </a:rPr>
                  <a:t>ạo</a:t>
                </a:r>
                <a:r>
                  <a:rPr lang="en-US" sz="1400" b="1" i="1"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b="1" i="1" dirty="0" err="1">
                    <a:effectLst/>
                    <a:latin typeface="Times New Roman" panose="02020603050405020304" pitchFamily="18" charset="0"/>
                    <a:ea typeface="Arial Black" panose="020B0A04020102020204" pitchFamily="34" charset="0"/>
                    <a:cs typeface="Times New Roman" panose="02020603050405020304" pitchFamily="18" charset="0"/>
                  </a:rPr>
                  <a:t>lực</a:t>
                </a:r>
                <a:r>
                  <a:rPr lang="en-US" sz="1400" b="1" i="1"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b="1" i="1" dirty="0" err="1">
                    <a:effectLst/>
                    <a:latin typeface="Times New Roman" panose="02020603050405020304" pitchFamily="18" charset="0"/>
                    <a:ea typeface="Arial Black" panose="020B0A04020102020204" pitchFamily="34" charset="0"/>
                    <a:cs typeface="Times New Roman" panose="02020603050405020304" pitchFamily="18" charset="0"/>
                  </a:rPr>
                  <a:t>học</a:t>
                </a:r>
                <a:r>
                  <a:rPr lang="en-US" sz="1400" b="1" i="1"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b="1" i="1" dirty="0" err="1">
                    <a:effectLst/>
                    <a:latin typeface="Times New Roman" panose="02020603050405020304" pitchFamily="18" charset="0"/>
                    <a:ea typeface="Arial Black" panose="020B0A04020102020204" pitchFamily="34" charset="0"/>
                    <a:cs typeface="Times New Roman" panose="02020603050405020304" pitchFamily="18" charset="0"/>
                  </a:rPr>
                  <a:t>đường</a:t>
                </a:r>
                <a:r>
                  <a:rPr lang="en-US" sz="1400" b="1" i="1"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là</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những</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hành</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vi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xâm</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hại</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đến</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tính</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mạng</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tài</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sản</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sức</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khoẻ</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tinh</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thần</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uy</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tín</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danh</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dự</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của</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người</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bị</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hại</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trong</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môi</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trường</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học</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400" dirty="0" err="1">
                    <a:effectLst/>
                    <a:latin typeface="Times New Roman" panose="02020603050405020304" pitchFamily="18" charset="0"/>
                    <a:ea typeface="Arial Black" panose="020B0A04020102020204" pitchFamily="34" charset="0"/>
                    <a:cs typeface="Times New Roman" panose="02020603050405020304" pitchFamily="18" charset="0"/>
                  </a:rPr>
                  <a:t>đường</a:t>
                </a:r>
                <a:r>
                  <a:rPr lang="en-US" sz="1400" dirty="0">
                    <a:effectLst/>
                    <a:latin typeface="Times New Roman" panose="02020603050405020304" pitchFamily="18" charset="0"/>
                    <a:ea typeface="Arial Black" panose="020B0A04020102020204" pitchFamily="34" charset="0"/>
                    <a:cs typeface="Times New Roman" panose="02020603050405020304" pitchFamily="18" charset="0"/>
                  </a:rPr>
                  <a:t>.</a:t>
                </a:r>
                <a:endParaRPr lang="en-US" sz="1400" dirty="0">
                  <a:effectLst/>
                  <a:latin typeface="Arial Black" panose="020B0A04020102020204" pitchFamily="34" charset="0"/>
                  <a:ea typeface="Arial Black" panose="020B0A04020102020204" pitchFamily="34" charset="0"/>
                  <a:cs typeface="Times New Roman" panose="02020603050405020304" pitchFamily="18" charset="0"/>
                </a:endParaRPr>
              </a:p>
            </p:txBody>
          </p:sp>
          <p:sp>
            <p:nvSpPr>
              <p:cNvPr id="24" name="Freeform 23"/>
              <p:cNvSpPr>
                <a:spLocks/>
              </p:cNvSpPr>
              <p:nvPr/>
            </p:nvSpPr>
            <p:spPr bwMode="auto">
              <a:xfrm>
                <a:off x="6359" y="2129"/>
                <a:ext cx="5064" cy="2828"/>
              </a:xfrm>
              <a:custGeom>
                <a:avLst/>
                <a:gdLst>
                  <a:gd name="T0" fmla="+- 0 6535 6360"/>
                  <a:gd name="T1" fmla="*/ T0 w 5064"/>
                  <a:gd name="T2" fmla="+- 0 4958 2130"/>
                  <a:gd name="T3" fmla="*/ 4958 h 2828"/>
                  <a:gd name="T4" fmla="+- 0 6360 6360"/>
                  <a:gd name="T5" fmla="*/ T4 w 5064"/>
                  <a:gd name="T6" fmla="+- 0 2380 2130"/>
                  <a:gd name="T7" fmla="*/ 2380 h 2828"/>
                  <a:gd name="T8" fmla="+- 0 11032 6360"/>
                  <a:gd name="T9" fmla="*/ T8 w 5064"/>
                  <a:gd name="T10" fmla="+- 0 2130 2130"/>
                  <a:gd name="T11" fmla="*/ 2130 h 2828"/>
                  <a:gd name="T12" fmla="+- 0 11424 6360"/>
                  <a:gd name="T13" fmla="*/ T12 w 5064"/>
                  <a:gd name="T14" fmla="+- 0 4449 2130"/>
                  <a:gd name="T15" fmla="*/ 4449 h 2828"/>
                  <a:gd name="T16" fmla="+- 0 6535 6360"/>
                  <a:gd name="T17" fmla="*/ T16 w 5064"/>
                  <a:gd name="T18" fmla="+- 0 4958 2130"/>
                  <a:gd name="T19" fmla="*/ 4958 h 2828"/>
                </a:gdLst>
                <a:ahLst/>
                <a:cxnLst>
                  <a:cxn ang="0">
                    <a:pos x="T1" y="T3"/>
                  </a:cxn>
                  <a:cxn ang="0">
                    <a:pos x="T5" y="T7"/>
                  </a:cxn>
                  <a:cxn ang="0">
                    <a:pos x="T9" y="T11"/>
                  </a:cxn>
                  <a:cxn ang="0">
                    <a:pos x="T13" y="T15"/>
                  </a:cxn>
                  <a:cxn ang="0">
                    <a:pos x="T17" y="T19"/>
                  </a:cxn>
                </a:cxnLst>
                <a:rect l="0" t="0" r="r" b="b"/>
                <a:pathLst>
                  <a:path w="5064" h="2828">
                    <a:moveTo>
                      <a:pt x="175" y="2828"/>
                    </a:moveTo>
                    <a:lnTo>
                      <a:pt x="0" y="250"/>
                    </a:lnTo>
                    <a:lnTo>
                      <a:pt x="4672" y="0"/>
                    </a:lnTo>
                    <a:lnTo>
                      <a:pt x="5064" y="2319"/>
                    </a:lnTo>
                    <a:lnTo>
                      <a:pt x="175" y="2828"/>
                    </a:lnTo>
                    <a:close/>
                  </a:path>
                </a:pathLst>
              </a:custGeom>
              <a:noFill/>
              <a:ln w="508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5" name="Freeform 24"/>
              <p:cNvSpPr>
                <a:spLocks/>
              </p:cNvSpPr>
              <p:nvPr/>
            </p:nvSpPr>
            <p:spPr bwMode="auto">
              <a:xfrm>
                <a:off x="6596" y="2543"/>
                <a:ext cx="753" cy="752"/>
              </a:xfrm>
              <a:custGeom>
                <a:avLst/>
                <a:gdLst>
                  <a:gd name="T0" fmla="+- 0 6932 6596"/>
                  <a:gd name="T1" fmla="*/ T0 w 753"/>
                  <a:gd name="T2" fmla="+- 0 3293 2543"/>
                  <a:gd name="T3" fmla="*/ 3293 h 752"/>
                  <a:gd name="T4" fmla="+- 0 7098 6596"/>
                  <a:gd name="T5" fmla="*/ T4 w 753"/>
                  <a:gd name="T6" fmla="+- 0 3273 2543"/>
                  <a:gd name="T7" fmla="*/ 3273 h 752"/>
                  <a:gd name="T8" fmla="+- 0 6874 6596"/>
                  <a:gd name="T9" fmla="*/ T8 w 753"/>
                  <a:gd name="T10" fmla="+- 0 3259 2543"/>
                  <a:gd name="T11" fmla="*/ 3259 h 752"/>
                  <a:gd name="T12" fmla="+- 0 7032 6596"/>
                  <a:gd name="T13" fmla="*/ T12 w 753"/>
                  <a:gd name="T14" fmla="+- 0 3027 2543"/>
                  <a:gd name="T15" fmla="*/ 3027 h 752"/>
                  <a:gd name="T16" fmla="+- 0 7013 6596"/>
                  <a:gd name="T17" fmla="*/ T16 w 753"/>
                  <a:gd name="T18" fmla="+- 0 3143 2543"/>
                  <a:gd name="T19" fmla="*/ 3143 h 752"/>
                  <a:gd name="T20" fmla="+- 0 7041 6596"/>
                  <a:gd name="T21" fmla="*/ T20 w 753"/>
                  <a:gd name="T22" fmla="+- 0 3161 2543"/>
                  <a:gd name="T23" fmla="*/ 3161 h 752"/>
                  <a:gd name="T24" fmla="+- 0 7062 6596"/>
                  <a:gd name="T25" fmla="*/ T24 w 753"/>
                  <a:gd name="T26" fmla="+- 0 3027 2543"/>
                  <a:gd name="T27" fmla="*/ 3027 h 752"/>
                  <a:gd name="T28" fmla="+- 0 6914 6596"/>
                  <a:gd name="T29" fmla="*/ T28 w 753"/>
                  <a:gd name="T30" fmla="+- 0 2847 2543"/>
                  <a:gd name="T31" fmla="*/ 2847 h 752"/>
                  <a:gd name="T32" fmla="+- 0 6914 6596"/>
                  <a:gd name="T33" fmla="*/ T32 w 753"/>
                  <a:gd name="T34" fmla="+- 0 2919 2543"/>
                  <a:gd name="T35" fmla="*/ 2919 h 752"/>
                  <a:gd name="T36" fmla="+- 0 6875 6596"/>
                  <a:gd name="T37" fmla="*/ T36 w 753"/>
                  <a:gd name="T38" fmla="+- 0 3055 2543"/>
                  <a:gd name="T39" fmla="*/ 3055 h 752"/>
                  <a:gd name="T40" fmla="+- 0 6921 6596"/>
                  <a:gd name="T41" fmla="*/ T40 w 753"/>
                  <a:gd name="T42" fmla="+- 0 3269 2543"/>
                  <a:gd name="T43" fmla="*/ 3269 h 752"/>
                  <a:gd name="T44" fmla="+- 0 6918 6596"/>
                  <a:gd name="T45" fmla="*/ T44 w 753"/>
                  <a:gd name="T46" fmla="+- 0 3027 2543"/>
                  <a:gd name="T47" fmla="*/ 3027 h 752"/>
                  <a:gd name="T48" fmla="+- 0 6975 6596"/>
                  <a:gd name="T49" fmla="*/ T48 w 753"/>
                  <a:gd name="T50" fmla="+- 0 2979 2543"/>
                  <a:gd name="T51" fmla="*/ 2979 h 752"/>
                  <a:gd name="T52" fmla="+- 0 6965 6596"/>
                  <a:gd name="T53" fmla="*/ T52 w 753"/>
                  <a:gd name="T54" fmla="+- 0 2895 2543"/>
                  <a:gd name="T55" fmla="*/ 2895 h 752"/>
                  <a:gd name="T56" fmla="+- 0 7010 6596"/>
                  <a:gd name="T57" fmla="*/ T56 w 753"/>
                  <a:gd name="T58" fmla="+- 0 2855 2543"/>
                  <a:gd name="T59" fmla="*/ 2855 h 752"/>
                  <a:gd name="T60" fmla="+- 0 7090 6596"/>
                  <a:gd name="T61" fmla="*/ T60 w 753"/>
                  <a:gd name="T62" fmla="+- 0 3253 2543"/>
                  <a:gd name="T63" fmla="*/ 3253 h 752"/>
                  <a:gd name="T64" fmla="+- 0 6973 6596"/>
                  <a:gd name="T65" fmla="*/ T64 w 753"/>
                  <a:gd name="T66" fmla="+- 0 2543 2543"/>
                  <a:gd name="T67" fmla="*/ 2543 h 752"/>
                  <a:gd name="T68" fmla="+- 0 6707 6596"/>
                  <a:gd name="T69" fmla="*/ T68 w 753"/>
                  <a:gd name="T70" fmla="+- 0 2653 2543"/>
                  <a:gd name="T71" fmla="*/ 2653 h 752"/>
                  <a:gd name="T72" fmla="+- 0 6596 6596"/>
                  <a:gd name="T73" fmla="*/ T72 w 753"/>
                  <a:gd name="T74" fmla="+- 0 2919 2543"/>
                  <a:gd name="T75" fmla="*/ 2919 h 752"/>
                  <a:gd name="T76" fmla="+- 0 6809 6596"/>
                  <a:gd name="T77" fmla="*/ T76 w 753"/>
                  <a:gd name="T78" fmla="+- 0 3247 2543"/>
                  <a:gd name="T79" fmla="*/ 3247 h 752"/>
                  <a:gd name="T80" fmla="+- 0 6620 6596"/>
                  <a:gd name="T81" fmla="*/ T80 w 753"/>
                  <a:gd name="T82" fmla="+- 0 2919 2543"/>
                  <a:gd name="T83" fmla="*/ 2919 h 752"/>
                  <a:gd name="T84" fmla="+- 0 6723 6596"/>
                  <a:gd name="T85" fmla="*/ T84 w 753"/>
                  <a:gd name="T86" fmla="+- 0 2669 2543"/>
                  <a:gd name="T87" fmla="*/ 2669 h 752"/>
                  <a:gd name="T88" fmla="+- 0 6973 6596"/>
                  <a:gd name="T89" fmla="*/ T88 w 753"/>
                  <a:gd name="T90" fmla="+- 0 2567 2543"/>
                  <a:gd name="T91" fmla="*/ 2567 h 752"/>
                  <a:gd name="T92" fmla="+- 0 7154 6596"/>
                  <a:gd name="T93" fmla="*/ T92 w 753"/>
                  <a:gd name="T94" fmla="+- 0 2887 2543"/>
                  <a:gd name="T95" fmla="*/ 2887 h 752"/>
                  <a:gd name="T96" fmla="+- 0 7151 6596"/>
                  <a:gd name="T97" fmla="*/ T96 w 753"/>
                  <a:gd name="T98" fmla="+- 0 3075 2543"/>
                  <a:gd name="T99" fmla="*/ 3075 h 752"/>
                  <a:gd name="T100" fmla="+- 0 7157 6596"/>
                  <a:gd name="T101" fmla="*/ T100 w 753"/>
                  <a:gd name="T102" fmla="+- 0 3221 2543"/>
                  <a:gd name="T103" fmla="*/ 3221 h 752"/>
                  <a:gd name="T104" fmla="+- 0 7240 6596"/>
                  <a:gd name="T105" fmla="*/ T104 w 753"/>
                  <a:gd name="T106" fmla="+- 0 3013 2543"/>
                  <a:gd name="T107" fmla="*/ 3013 h 752"/>
                  <a:gd name="T108" fmla="+- 0 7176 6596"/>
                  <a:gd name="T109" fmla="*/ T108 w 753"/>
                  <a:gd name="T110" fmla="+- 0 2879 2543"/>
                  <a:gd name="T111" fmla="*/ 2879 h 752"/>
                  <a:gd name="T112" fmla="+- 0 7141 6596"/>
                  <a:gd name="T113" fmla="*/ T112 w 753"/>
                  <a:gd name="T114" fmla="+- 0 2609 2543"/>
                  <a:gd name="T115" fmla="*/ 2609 h 752"/>
                  <a:gd name="T116" fmla="+- 0 7310 6596"/>
                  <a:gd name="T117" fmla="*/ T116 w 753"/>
                  <a:gd name="T118" fmla="+- 0 2815 2543"/>
                  <a:gd name="T119" fmla="*/ 2815 h 752"/>
                  <a:gd name="T120" fmla="+- 0 7250 6596"/>
                  <a:gd name="T121" fmla="*/ T120 w 753"/>
                  <a:gd name="T122" fmla="+- 0 3139 2543"/>
                  <a:gd name="T123" fmla="*/ 3139 h 752"/>
                  <a:gd name="T124" fmla="+- 0 7318 6596"/>
                  <a:gd name="T125" fmla="*/ T124 w 753"/>
                  <a:gd name="T126" fmla="+- 0 3071 2543"/>
                  <a:gd name="T127" fmla="*/ 3071 h 752"/>
                  <a:gd name="T128" fmla="+- 0 7320 6596"/>
                  <a:gd name="T129" fmla="*/ T128 w 753"/>
                  <a:gd name="T130" fmla="+- 0 2773 2543"/>
                  <a:gd name="T131" fmla="*/ 2773 h 752"/>
                  <a:gd name="T132" fmla="+- 0 7120 6596"/>
                  <a:gd name="T133" fmla="*/ T132 w 753"/>
                  <a:gd name="T134" fmla="+- 0 2573 2543"/>
                  <a:gd name="T135" fmla="*/ 2573 h 752"/>
                  <a:gd name="T136" fmla="+- 0 6815 6596"/>
                  <a:gd name="T137" fmla="*/ T136 w 753"/>
                  <a:gd name="T138" fmla="+- 0 2663 2543"/>
                  <a:gd name="T139" fmla="*/ 2663 h 752"/>
                  <a:gd name="T140" fmla="+- 0 6803 6596"/>
                  <a:gd name="T141" fmla="*/ T140 w 753"/>
                  <a:gd name="T142" fmla="+- 0 2815 2543"/>
                  <a:gd name="T143" fmla="*/ 2815 h 752"/>
                  <a:gd name="T144" fmla="+- 0 6674 6596"/>
                  <a:gd name="T145" fmla="*/ T144 w 753"/>
                  <a:gd name="T146" fmla="+- 0 2997 2543"/>
                  <a:gd name="T147" fmla="*/ 2997 h 752"/>
                  <a:gd name="T148" fmla="+- 0 6749 6596"/>
                  <a:gd name="T149" fmla="*/ T148 w 753"/>
                  <a:gd name="T150" fmla="+- 0 3015 2543"/>
                  <a:gd name="T151" fmla="*/ 3015 h 752"/>
                  <a:gd name="T152" fmla="+- 0 6770 6596"/>
                  <a:gd name="T153" fmla="*/ T152 w 753"/>
                  <a:gd name="T154" fmla="+- 0 2855 2543"/>
                  <a:gd name="T155" fmla="*/ 2855 h 752"/>
                  <a:gd name="T156" fmla="+- 0 6873 6596"/>
                  <a:gd name="T157" fmla="*/ T156 w 753"/>
                  <a:gd name="T158" fmla="+- 0 2807 2543"/>
                  <a:gd name="T159" fmla="*/ 2807 h 752"/>
                  <a:gd name="T160" fmla="+- 0 6797 6596"/>
                  <a:gd name="T161" fmla="*/ T160 w 753"/>
                  <a:gd name="T162" fmla="+- 0 2711 2543"/>
                  <a:gd name="T163" fmla="*/ 2711 h 752"/>
                  <a:gd name="T164" fmla="+- 0 6764 6596"/>
                  <a:gd name="T165" fmla="*/ T164 w 753"/>
                  <a:gd name="T166" fmla="+- 0 2895 2543"/>
                  <a:gd name="T167" fmla="*/ 2895 h 752"/>
                  <a:gd name="T168" fmla="+- 0 6780 6596"/>
                  <a:gd name="T169" fmla="*/ T168 w 753"/>
                  <a:gd name="T170" fmla="+- 0 2893 2543"/>
                  <a:gd name="T171" fmla="*/ 2893 h 752"/>
                  <a:gd name="T172" fmla="+- 0 7182 6596"/>
                  <a:gd name="T173" fmla="*/ T172 w 753"/>
                  <a:gd name="T174" fmla="+- 0 2843 2543"/>
                  <a:gd name="T175" fmla="*/ 2843 h 752"/>
                  <a:gd name="T176" fmla="+- 0 7266 6596"/>
                  <a:gd name="T177" fmla="*/ T176 w 753"/>
                  <a:gd name="T178" fmla="+- 0 2991 2543"/>
                  <a:gd name="T179" fmla="*/ 2991 h 752"/>
                  <a:gd name="T180" fmla="+- 0 7010 6596"/>
                  <a:gd name="T181" fmla="*/ T180 w 753"/>
                  <a:gd name="T182" fmla="+- 0 2885 2543"/>
                  <a:gd name="T183" fmla="*/ 2885 h 752"/>
                  <a:gd name="T184" fmla="+- 0 6990 6596"/>
                  <a:gd name="T185" fmla="*/ T184 w 753"/>
                  <a:gd name="T186" fmla="+- 0 2977 2543"/>
                  <a:gd name="T187" fmla="*/ 2977 h 752"/>
                  <a:gd name="T188" fmla="+- 0 7018 6596"/>
                  <a:gd name="T189" fmla="*/ T188 w 753"/>
                  <a:gd name="T190" fmla="+- 0 2893 2543"/>
                  <a:gd name="T191" fmla="*/ 2893 h 752"/>
                  <a:gd name="T192" fmla="+- 0 7034 6596"/>
                  <a:gd name="T193" fmla="*/ T192 w 753"/>
                  <a:gd name="T194" fmla="+- 0 2759 2543"/>
                  <a:gd name="T195" fmla="*/ 2759 h 752"/>
                  <a:gd name="T196" fmla="+- 0 6995 6596"/>
                  <a:gd name="T197" fmla="*/ T196 w 753"/>
                  <a:gd name="T198" fmla="+- 0 2837 2543"/>
                  <a:gd name="T199" fmla="*/ 2837 h 752"/>
                  <a:gd name="T200" fmla="+- 0 7174 6596"/>
                  <a:gd name="T201" fmla="*/ T200 w 753"/>
                  <a:gd name="T202" fmla="+- 0 2809 2543"/>
                  <a:gd name="T203" fmla="*/ 2809 h 752"/>
                  <a:gd name="T204" fmla="+- 0 7056 6596"/>
                  <a:gd name="T205" fmla="*/ T204 w 753"/>
                  <a:gd name="T206" fmla="+- 0 2751 2543"/>
                  <a:gd name="T207" fmla="*/ 2751 h 752"/>
                  <a:gd name="T208" fmla="+- 0 7104 6596"/>
                  <a:gd name="T209" fmla="*/ T208 w 753"/>
                  <a:gd name="T210" fmla="+- 0 2657 2543"/>
                  <a:gd name="T211" fmla="*/ 2657 h 752"/>
                  <a:gd name="T212" fmla="+- 0 6887 6596"/>
                  <a:gd name="T213" fmla="*/ T212 w 753"/>
                  <a:gd name="T214" fmla="+- 0 2761 2543"/>
                  <a:gd name="T215" fmla="*/ 2761 h 752"/>
                  <a:gd name="T216" fmla="+- 0 6918 6596"/>
                  <a:gd name="T217" fmla="*/ T216 w 753"/>
                  <a:gd name="T218" fmla="+- 0 2745 2543"/>
                  <a:gd name="T219" fmla="*/ 2745 h 752"/>
                  <a:gd name="T220" fmla="+- 0 7152 6596"/>
                  <a:gd name="T221" fmla="*/ T220 w 753"/>
                  <a:gd name="T222" fmla="+- 0 2711 2543"/>
                  <a:gd name="T223" fmla="*/ 2711 h 752"/>
                  <a:gd name="T224" fmla="+- 0 7168 6596"/>
                  <a:gd name="T225" fmla="*/ T224 w 753"/>
                  <a:gd name="T226" fmla="+- 0 2773 2543"/>
                  <a:gd name="T227" fmla="*/ 2773 h 7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753" h="752">
                    <a:moveTo>
                      <a:pt x="256" y="708"/>
                    </a:moveTo>
                    <a:lnTo>
                      <a:pt x="249" y="712"/>
                    </a:lnTo>
                    <a:lnTo>
                      <a:pt x="245" y="724"/>
                    </a:lnTo>
                    <a:lnTo>
                      <a:pt x="248" y="730"/>
                    </a:lnTo>
                    <a:lnTo>
                      <a:pt x="255" y="732"/>
                    </a:lnTo>
                    <a:lnTo>
                      <a:pt x="295" y="744"/>
                    </a:lnTo>
                    <a:lnTo>
                      <a:pt x="315" y="748"/>
                    </a:lnTo>
                    <a:lnTo>
                      <a:pt x="336" y="750"/>
                    </a:lnTo>
                    <a:lnTo>
                      <a:pt x="348" y="752"/>
                    </a:lnTo>
                    <a:lnTo>
                      <a:pt x="408" y="752"/>
                    </a:lnTo>
                    <a:lnTo>
                      <a:pt x="417" y="750"/>
                    </a:lnTo>
                    <a:lnTo>
                      <a:pt x="421" y="750"/>
                    </a:lnTo>
                    <a:lnTo>
                      <a:pt x="440" y="748"/>
                    </a:lnTo>
                    <a:lnTo>
                      <a:pt x="477" y="740"/>
                    </a:lnTo>
                    <a:lnTo>
                      <a:pt x="501" y="732"/>
                    </a:lnTo>
                    <a:lnTo>
                      <a:pt x="502" y="730"/>
                    </a:lnTo>
                    <a:lnTo>
                      <a:pt x="362" y="730"/>
                    </a:lnTo>
                    <a:lnTo>
                      <a:pt x="357" y="728"/>
                    </a:lnTo>
                    <a:lnTo>
                      <a:pt x="349" y="728"/>
                    </a:lnTo>
                    <a:lnTo>
                      <a:pt x="349" y="726"/>
                    </a:lnTo>
                    <a:lnTo>
                      <a:pt x="325" y="726"/>
                    </a:lnTo>
                    <a:lnTo>
                      <a:pt x="309" y="722"/>
                    </a:lnTo>
                    <a:lnTo>
                      <a:pt x="293" y="720"/>
                    </a:lnTo>
                    <a:lnTo>
                      <a:pt x="278" y="716"/>
                    </a:lnTo>
                    <a:lnTo>
                      <a:pt x="262" y="710"/>
                    </a:lnTo>
                    <a:lnTo>
                      <a:pt x="256" y="708"/>
                    </a:lnTo>
                    <a:close/>
                    <a:moveTo>
                      <a:pt x="445" y="460"/>
                    </a:moveTo>
                    <a:lnTo>
                      <a:pt x="379" y="460"/>
                    </a:lnTo>
                    <a:lnTo>
                      <a:pt x="395" y="462"/>
                    </a:lnTo>
                    <a:lnTo>
                      <a:pt x="410" y="466"/>
                    </a:lnTo>
                    <a:lnTo>
                      <a:pt x="424" y="474"/>
                    </a:lnTo>
                    <a:lnTo>
                      <a:pt x="436" y="484"/>
                    </a:lnTo>
                    <a:lnTo>
                      <a:pt x="446" y="496"/>
                    </a:lnTo>
                    <a:lnTo>
                      <a:pt x="454" y="510"/>
                    </a:lnTo>
                    <a:lnTo>
                      <a:pt x="458" y="526"/>
                    </a:lnTo>
                    <a:lnTo>
                      <a:pt x="460" y="542"/>
                    </a:lnTo>
                    <a:lnTo>
                      <a:pt x="460" y="588"/>
                    </a:lnTo>
                    <a:lnTo>
                      <a:pt x="453" y="594"/>
                    </a:lnTo>
                    <a:lnTo>
                      <a:pt x="422" y="594"/>
                    </a:lnTo>
                    <a:lnTo>
                      <a:pt x="417" y="600"/>
                    </a:lnTo>
                    <a:lnTo>
                      <a:pt x="408" y="728"/>
                    </a:lnTo>
                    <a:lnTo>
                      <a:pt x="397" y="728"/>
                    </a:lnTo>
                    <a:lnTo>
                      <a:pt x="385" y="730"/>
                    </a:lnTo>
                    <a:lnTo>
                      <a:pt x="502" y="730"/>
                    </a:lnTo>
                    <a:lnTo>
                      <a:pt x="505" y="726"/>
                    </a:lnTo>
                    <a:lnTo>
                      <a:pt x="432" y="726"/>
                    </a:lnTo>
                    <a:lnTo>
                      <a:pt x="439" y="618"/>
                    </a:lnTo>
                    <a:lnTo>
                      <a:pt x="445" y="618"/>
                    </a:lnTo>
                    <a:lnTo>
                      <a:pt x="460" y="616"/>
                    </a:lnTo>
                    <a:lnTo>
                      <a:pt x="472" y="608"/>
                    </a:lnTo>
                    <a:lnTo>
                      <a:pt x="480" y="596"/>
                    </a:lnTo>
                    <a:lnTo>
                      <a:pt x="483" y="580"/>
                    </a:lnTo>
                    <a:lnTo>
                      <a:pt x="483" y="542"/>
                    </a:lnTo>
                    <a:lnTo>
                      <a:pt x="481" y="522"/>
                    </a:lnTo>
                    <a:lnTo>
                      <a:pt x="476" y="502"/>
                    </a:lnTo>
                    <a:lnTo>
                      <a:pt x="466" y="484"/>
                    </a:lnTo>
                    <a:lnTo>
                      <a:pt x="453" y="468"/>
                    </a:lnTo>
                    <a:lnTo>
                      <a:pt x="445" y="460"/>
                    </a:lnTo>
                    <a:close/>
                    <a:moveTo>
                      <a:pt x="315" y="278"/>
                    </a:moveTo>
                    <a:lnTo>
                      <a:pt x="251" y="278"/>
                    </a:lnTo>
                    <a:lnTo>
                      <a:pt x="265" y="284"/>
                    </a:lnTo>
                    <a:lnTo>
                      <a:pt x="279" y="290"/>
                    </a:lnTo>
                    <a:lnTo>
                      <a:pt x="291" y="294"/>
                    </a:lnTo>
                    <a:lnTo>
                      <a:pt x="318" y="304"/>
                    </a:lnTo>
                    <a:lnTo>
                      <a:pt x="331" y="310"/>
                    </a:lnTo>
                    <a:lnTo>
                      <a:pt x="344" y="318"/>
                    </a:lnTo>
                    <a:lnTo>
                      <a:pt x="357" y="328"/>
                    </a:lnTo>
                    <a:lnTo>
                      <a:pt x="359" y="328"/>
                    </a:lnTo>
                    <a:lnTo>
                      <a:pt x="353" y="334"/>
                    </a:lnTo>
                    <a:lnTo>
                      <a:pt x="339" y="346"/>
                    </a:lnTo>
                    <a:lnTo>
                      <a:pt x="327" y="360"/>
                    </a:lnTo>
                    <a:lnTo>
                      <a:pt x="318" y="376"/>
                    </a:lnTo>
                    <a:lnTo>
                      <a:pt x="314" y="396"/>
                    </a:lnTo>
                    <a:lnTo>
                      <a:pt x="316" y="410"/>
                    </a:lnTo>
                    <a:lnTo>
                      <a:pt x="321" y="424"/>
                    </a:lnTo>
                    <a:lnTo>
                      <a:pt x="328" y="436"/>
                    </a:lnTo>
                    <a:lnTo>
                      <a:pt x="338" y="446"/>
                    </a:lnTo>
                    <a:lnTo>
                      <a:pt x="312" y="462"/>
                    </a:lnTo>
                    <a:lnTo>
                      <a:pt x="292" y="484"/>
                    </a:lnTo>
                    <a:lnTo>
                      <a:pt x="279" y="512"/>
                    </a:lnTo>
                    <a:lnTo>
                      <a:pt x="274" y="542"/>
                    </a:lnTo>
                    <a:lnTo>
                      <a:pt x="274" y="588"/>
                    </a:lnTo>
                    <a:lnTo>
                      <a:pt x="277" y="600"/>
                    </a:lnTo>
                    <a:lnTo>
                      <a:pt x="283" y="610"/>
                    </a:lnTo>
                    <a:lnTo>
                      <a:pt x="293" y="616"/>
                    </a:lnTo>
                    <a:lnTo>
                      <a:pt x="306" y="618"/>
                    </a:lnTo>
                    <a:lnTo>
                      <a:pt x="319" y="618"/>
                    </a:lnTo>
                    <a:lnTo>
                      <a:pt x="325" y="726"/>
                    </a:lnTo>
                    <a:lnTo>
                      <a:pt x="349" y="726"/>
                    </a:lnTo>
                    <a:lnTo>
                      <a:pt x="342" y="600"/>
                    </a:lnTo>
                    <a:lnTo>
                      <a:pt x="337" y="594"/>
                    </a:lnTo>
                    <a:lnTo>
                      <a:pt x="301" y="594"/>
                    </a:lnTo>
                    <a:lnTo>
                      <a:pt x="298" y="592"/>
                    </a:lnTo>
                    <a:lnTo>
                      <a:pt x="298" y="542"/>
                    </a:lnTo>
                    <a:lnTo>
                      <a:pt x="304" y="510"/>
                    </a:lnTo>
                    <a:lnTo>
                      <a:pt x="322" y="484"/>
                    </a:lnTo>
                    <a:lnTo>
                      <a:pt x="347" y="468"/>
                    </a:lnTo>
                    <a:lnTo>
                      <a:pt x="379" y="460"/>
                    </a:lnTo>
                    <a:lnTo>
                      <a:pt x="445" y="460"/>
                    </a:lnTo>
                    <a:lnTo>
                      <a:pt x="437" y="454"/>
                    </a:lnTo>
                    <a:lnTo>
                      <a:pt x="428" y="450"/>
                    </a:lnTo>
                    <a:lnTo>
                      <a:pt x="419" y="446"/>
                    </a:lnTo>
                    <a:lnTo>
                      <a:pt x="429" y="436"/>
                    </a:lnTo>
                    <a:lnTo>
                      <a:pt x="379" y="436"/>
                    </a:lnTo>
                    <a:lnTo>
                      <a:pt x="363" y="434"/>
                    </a:lnTo>
                    <a:lnTo>
                      <a:pt x="350" y="424"/>
                    </a:lnTo>
                    <a:lnTo>
                      <a:pt x="341" y="412"/>
                    </a:lnTo>
                    <a:lnTo>
                      <a:pt x="338" y="396"/>
                    </a:lnTo>
                    <a:lnTo>
                      <a:pt x="340" y="384"/>
                    </a:lnTo>
                    <a:lnTo>
                      <a:pt x="346" y="374"/>
                    </a:lnTo>
                    <a:lnTo>
                      <a:pt x="356" y="362"/>
                    </a:lnTo>
                    <a:lnTo>
                      <a:pt x="369" y="352"/>
                    </a:lnTo>
                    <a:lnTo>
                      <a:pt x="376" y="346"/>
                    </a:lnTo>
                    <a:lnTo>
                      <a:pt x="379" y="342"/>
                    </a:lnTo>
                    <a:lnTo>
                      <a:pt x="414" y="342"/>
                    </a:lnTo>
                    <a:lnTo>
                      <a:pt x="406" y="334"/>
                    </a:lnTo>
                    <a:lnTo>
                      <a:pt x="403" y="332"/>
                    </a:lnTo>
                    <a:lnTo>
                      <a:pt x="400" y="328"/>
                    </a:lnTo>
                    <a:lnTo>
                      <a:pt x="397" y="326"/>
                    </a:lnTo>
                    <a:lnTo>
                      <a:pt x="414" y="312"/>
                    </a:lnTo>
                    <a:lnTo>
                      <a:pt x="377" y="312"/>
                    </a:lnTo>
                    <a:lnTo>
                      <a:pt x="375" y="310"/>
                    </a:lnTo>
                    <a:lnTo>
                      <a:pt x="372" y="308"/>
                    </a:lnTo>
                    <a:lnTo>
                      <a:pt x="357" y="298"/>
                    </a:lnTo>
                    <a:lnTo>
                      <a:pt x="342" y="290"/>
                    </a:lnTo>
                    <a:lnTo>
                      <a:pt x="326" y="282"/>
                    </a:lnTo>
                    <a:lnTo>
                      <a:pt x="315" y="278"/>
                    </a:lnTo>
                    <a:close/>
                    <a:moveTo>
                      <a:pt x="494" y="710"/>
                    </a:moveTo>
                    <a:lnTo>
                      <a:pt x="488" y="712"/>
                    </a:lnTo>
                    <a:lnTo>
                      <a:pt x="460" y="720"/>
                    </a:lnTo>
                    <a:lnTo>
                      <a:pt x="446" y="722"/>
                    </a:lnTo>
                    <a:lnTo>
                      <a:pt x="432" y="726"/>
                    </a:lnTo>
                    <a:lnTo>
                      <a:pt x="505" y="726"/>
                    </a:lnTo>
                    <a:lnTo>
                      <a:pt x="501" y="714"/>
                    </a:lnTo>
                    <a:lnTo>
                      <a:pt x="494" y="710"/>
                    </a:lnTo>
                    <a:close/>
                    <a:moveTo>
                      <a:pt x="377" y="0"/>
                    </a:moveTo>
                    <a:lnTo>
                      <a:pt x="339" y="2"/>
                    </a:lnTo>
                    <a:lnTo>
                      <a:pt x="302" y="8"/>
                    </a:lnTo>
                    <a:lnTo>
                      <a:pt x="266" y="16"/>
                    </a:lnTo>
                    <a:lnTo>
                      <a:pt x="230" y="30"/>
                    </a:lnTo>
                    <a:lnTo>
                      <a:pt x="198" y="46"/>
                    </a:lnTo>
                    <a:lnTo>
                      <a:pt x="167" y="64"/>
                    </a:lnTo>
                    <a:lnTo>
                      <a:pt x="138" y="86"/>
                    </a:lnTo>
                    <a:lnTo>
                      <a:pt x="111" y="110"/>
                    </a:lnTo>
                    <a:lnTo>
                      <a:pt x="86" y="138"/>
                    </a:lnTo>
                    <a:lnTo>
                      <a:pt x="65" y="166"/>
                    </a:lnTo>
                    <a:lnTo>
                      <a:pt x="46" y="198"/>
                    </a:lnTo>
                    <a:lnTo>
                      <a:pt x="30" y="230"/>
                    </a:lnTo>
                    <a:lnTo>
                      <a:pt x="17" y="266"/>
                    </a:lnTo>
                    <a:lnTo>
                      <a:pt x="8" y="302"/>
                    </a:lnTo>
                    <a:lnTo>
                      <a:pt x="2" y="338"/>
                    </a:lnTo>
                    <a:lnTo>
                      <a:pt x="0" y="376"/>
                    </a:lnTo>
                    <a:lnTo>
                      <a:pt x="9" y="458"/>
                    </a:lnTo>
                    <a:lnTo>
                      <a:pt x="35" y="534"/>
                    </a:lnTo>
                    <a:lnTo>
                      <a:pt x="76" y="602"/>
                    </a:lnTo>
                    <a:lnTo>
                      <a:pt x="130" y="662"/>
                    </a:lnTo>
                    <a:lnTo>
                      <a:pt x="198" y="708"/>
                    </a:lnTo>
                    <a:lnTo>
                      <a:pt x="201" y="710"/>
                    </a:lnTo>
                    <a:lnTo>
                      <a:pt x="206" y="710"/>
                    </a:lnTo>
                    <a:lnTo>
                      <a:pt x="213" y="704"/>
                    </a:lnTo>
                    <a:lnTo>
                      <a:pt x="215" y="700"/>
                    </a:lnTo>
                    <a:lnTo>
                      <a:pt x="213" y="676"/>
                    </a:lnTo>
                    <a:lnTo>
                      <a:pt x="190" y="676"/>
                    </a:lnTo>
                    <a:lnTo>
                      <a:pt x="133" y="632"/>
                    </a:lnTo>
                    <a:lnTo>
                      <a:pt x="87" y="578"/>
                    </a:lnTo>
                    <a:lnTo>
                      <a:pt x="53" y="516"/>
                    </a:lnTo>
                    <a:lnTo>
                      <a:pt x="31" y="448"/>
                    </a:lnTo>
                    <a:lnTo>
                      <a:pt x="24" y="376"/>
                    </a:lnTo>
                    <a:lnTo>
                      <a:pt x="26" y="342"/>
                    </a:lnTo>
                    <a:lnTo>
                      <a:pt x="31" y="306"/>
                    </a:lnTo>
                    <a:lnTo>
                      <a:pt x="40" y="272"/>
                    </a:lnTo>
                    <a:lnTo>
                      <a:pt x="52" y="240"/>
                    </a:lnTo>
                    <a:lnTo>
                      <a:pt x="67" y="208"/>
                    </a:lnTo>
                    <a:lnTo>
                      <a:pt x="84" y="180"/>
                    </a:lnTo>
                    <a:lnTo>
                      <a:pt x="104" y="152"/>
                    </a:lnTo>
                    <a:lnTo>
                      <a:pt x="127" y="126"/>
                    </a:lnTo>
                    <a:lnTo>
                      <a:pt x="153" y="104"/>
                    </a:lnTo>
                    <a:lnTo>
                      <a:pt x="180" y="84"/>
                    </a:lnTo>
                    <a:lnTo>
                      <a:pt x="209" y="66"/>
                    </a:lnTo>
                    <a:lnTo>
                      <a:pt x="240" y="52"/>
                    </a:lnTo>
                    <a:lnTo>
                      <a:pt x="273" y="40"/>
                    </a:lnTo>
                    <a:lnTo>
                      <a:pt x="307" y="30"/>
                    </a:lnTo>
                    <a:lnTo>
                      <a:pt x="342" y="26"/>
                    </a:lnTo>
                    <a:lnTo>
                      <a:pt x="377" y="24"/>
                    </a:lnTo>
                    <a:lnTo>
                      <a:pt x="508" y="24"/>
                    </a:lnTo>
                    <a:lnTo>
                      <a:pt x="488" y="16"/>
                    </a:lnTo>
                    <a:lnTo>
                      <a:pt x="452" y="8"/>
                    </a:lnTo>
                    <a:lnTo>
                      <a:pt x="415" y="2"/>
                    </a:lnTo>
                    <a:lnTo>
                      <a:pt x="377" y="0"/>
                    </a:lnTo>
                    <a:close/>
                    <a:moveTo>
                      <a:pt x="573" y="332"/>
                    </a:moveTo>
                    <a:lnTo>
                      <a:pt x="561" y="336"/>
                    </a:lnTo>
                    <a:lnTo>
                      <a:pt x="558" y="344"/>
                    </a:lnTo>
                    <a:lnTo>
                      <a:pt x="588" y="424"/>
                    </a:lnTo>
                    <a:lnTo>
                      <a:pt x="588" y="426"/>
                    </a:lnTo>
                    <a:lnTo>
                      <a:pt x="589" y="428"/>
                    </a:lnTo>
                    <a:lnTo>
                      <a:pt x="596" y="448"/>
                    </a:lnTo>
                    <a:lnTo>
                      <a:pt x="597" y="450"/>
                    </a:lnTo>
                    <a:lnTo>
                      <a:pt x="599" y="452"/>
                    </a:lnTo>
                    <a:lnTo>
                      <a:pt x="629" y="532"/>
                    </a:lnTo>
                    <a:lnTo>
                      <a:pt x="555" y="532"/>
                    </a:lnTo>
                    <a:lnTo>
                      <a:pt x="550" y="538"/>
                    </a:lnTo>
                    <a:lnTo>
                      <a:pt x="535" y="702"/>
                    </a:lnTo>
                    <a:lnTo>
                      <a:pt x="537" y="706"/>
                    </a:lnTo>
                    <a:lnTo>
                      <a:pt x="543" y="710"/>
                    </a:lnTo>
                    <a:lnTo>
                      <a:pt x="553" y="710"/>
                    </a:lnTo>
                    <a:lnTo>
                      <a:pt x="596" y="684"/>
                    </a:lnTo>
                    <a:lnTo>
                      <a:pt x="603" y="678"/>
                    </a:lnTo>
                    <a:lnTo>
                      <a:pt x="561" y="678"/>
                    </a:lnTo>
                    <a:lnTo>
                      <a:pt x="572" y="556"/>
                    </a:lnTo>
                    <a:lnTo>
                      <a:pt x="650" y="556"/>
                    </a:lnTo>
                    <a:lnTo>
                      <a:pt x="653" y="554"/>
                    </a:lnTo>
                    <a:lnTo>
                      <a:pt x="658" y="548"/>
                    </a:lnTo>
                    <a:lnTo>
                      <a:pt x="658" y="544"/>
                    </a:lnTo>
                    <a:lnTo>
                      <a:pt x="631" y="472"/>
                    </a:lnTo>
                    <a:lnTo>
                      <a:pt x="638" y="472"/>
                    </a:lnTo>
                    <a:lnTo>
                      <a:pt x="644" y="470"/>
                    </a:lnTo>
                    <a:lnTo>
                      <a:pt x="649" y="468"/>
                    </a:lnTo>
                    <a:lnTo>
                      <a:pt x="661" y="460"/>
                    </a:lnTo>
                    <a:lnTo>
                      <a:pt x="670" y="448"/>
                    </a:lnTo>
                    <a:lnTo>
                      <a:pt x="631" y="448"/>
                    </a:lnTo>
                    <a:lnTo>
                      <a:pt x="624" y="446"/>
                    </a:lnTo>
                    <a:lnTo>
                      <a:pt x="621" y="444"/>
                    </a:lnTo>
                    <a:lnTo>
                      <a:pt x="620" y="442"/>
                    </a:lnTo>
                    <a:lnTo>
                      <a:pt x="580" y="336"/>
                    </a:lnTo>
                    <a:lnTo>
                      <a:pt x="573" y="332"/>
                    </a:lnTo>
                    <a:close/>
                    <a:moveTo>
                      <a:pt x="508" y="24"/>
                    </a:moveTo>
                    <a:lnTo>
                      <a:pt x="377" y="24"/>
                    </a:lnTo>
                    <a:lnTo>
                      <a:pt x="412" y="26"/>
                    </a:lnTo>
                    <a:lnTo>
                      <a:pt x="447" y="30"/>
                    </a:lnTo>
                    <a:lnTo>
                      <a:pt x="481" y="40"/>
                    </a:lnTo>
                    <a:lnTo>
                      <a:pt x="514" y="52"/>
                    </a:lnTo>
                    <a:lnTo>
                      <a:pt x="545" y="66"/>
                    </a:lnTo>
                    <a:lnTo>
                      <a:pt x="574" y="84"/>
                    </a:lnTo>
                    <a:lnTo>
                      <a:pt x="601" y="104"/>
                    </a:lnTo>
                    <a:lnTo>
                      <a:pt x="627" y="126"/>
                    </a:lnTo>
                    <a:lnTo>
                      <a:pt x="650" y="152"/>
                    </a:lnTo>
                    <a:lnTo>
                      <a:pt x="670" y="180"/>
                    </a:lnTo>
                    <a:lnTo>
                      <a:pt x="688" y="208"/>
                    </a:lnTo>
                    <a:lnTo>
                      <a:pt x="702" y="240"/>
                    </a:lnTo>
                    <a:lnTo>
                      <a:pt x="714" y="272"/>
                    </a:lnTo>
                    <a:lnTo>
                      <a:pt x="723" y="306"/>
                    </a:lnTo>
                    <a:lnTo>
                      <a:pt x="728" y="342"/>
                    </a:lnTo>
                    <a:lnTo>
                      <a:pt x="730" y="376"/>
                    </a:lnTo>
                    <a:lnTo>
                      <a:pt x="727" y="426"/>
                    </a:lnTo>
                    <a:lnTo>
                      <a:pt x="717" y="472"/>
                    </a:lnTo>
                    <a:lnTo>
                      <a:pt x="700" y="518"/>
                    </a:lnTo>
                    <a:lnTo>
                      <a:pt x="678" y="562"/>
                    </a:lnTo>
                    <a:lnTo>
                      <a:pt x="654" y="596"/>
                    </a:lnTo>
                    <a:lnTo>
                      <a:pt x="626" y="626"/>
                    </a:lnTo>
                    <a:lnTo>
                      <a:pt x="595" y="654"/>
                    </a:lnTo>
                    <a:lnTo>
                      <a:pt x="561" y="678"/>
                    </a:lnTo>
                    <a:lnTo>
                      <a:pt x="603" y="678"/>
                    </a:lnTo>
                    <a:lnTo>
                      <a:pt x="634" y="652"/>
                    </a:lnTo>
                    <a:lnTo>
                      <a:pt x="669" y="614"/>
                    </a:lnTo>
                    <a:lnTo>
                      <a:pt x="698" y="574"/>
                    </a:lnTo>
                    <a:lnTo>
                      <a:pt x="722" y="528"/>
                    </a:lnTo>
                    <a:lnTo>
                      <a:pt x="739" y="478"/>
                    </a:lnTo>
                    <a:lnTo>
                      <a:pt x="750" y="428"/>
                    </a:lnTo>
                    <a:lnTo>
                      <a:pt x="753" y="380"/>
                    </a:lnTo>
                    <a:lnTo>
                      <a:pt x="753" y="374"/>
                    </a:lnTo>
                    <a:lnTo>
                      <a:pt x="752" y="338"/>
                    </a:lnTo>
                    <a:lnTo>
                      <a:pt x="746" y="302"/>
                    </a:lnTo>
                    <a:lnTo>
                      <a:pt x="737" y="266"/>
                    </a:lnTo>
                    <a:lnTo>
                      <a:pt x="724" y="230"/>
                    </a:lnTo>
                    <a:lnTo>
                      <a:pt x="708" y="198"/>
                    </a:lnTo>
                    <a:lnTo>
                      <a:pt x="689" y="166"/>
                    </a:lnTo>
                    <a:lnTo>
                      <a:pt x="668" y="138"/>
                    </a:lnTo>
                    <a:lnTo>
                      <a:pt x="643" y="110"/>
                    </a:lnTo>
                    <a:lnTo>
                      <a:pt x="616" y="86"/>
                    </a:lnTo>
                    <a:lnTo>
                      <a:pt x="587" y="64"/>
                    </a:lnTo>
                    <a:lnTo>
                      <a:pt x="556" y="46"/>
                    </a:lnTo>
                    <a:lnTo>
                      <a:pt x="524" y="30"/>
                    </a:lnTo>
                    <a:lnTo>
                      <a:pt x="508" y="24"/>
                    </a:lnTo>
                    <a:close/>
                    <a:moveTo>
                      <a:pt x="194" y="420"/>
                    </a:moveTo>
                    <a:lnTo>
                      <a:pt x="170" y="420"/>
                    </a:lnTo>
                    <a:lnTo>
                      <a:pt x="190" y="676"/>
                    </a:lnTo>
                    <a:lnTo>
                      <a:pt x="213" y="676"/>
                    </a:lnTo>
                    <a:lnTo>
                      <a:pt x="194" y="420"/>
                    </a:lnTo>
                    <a:close/>
                    <a:moveTo>
                      <a:pt x="248" y="114"/>
                    </a:moveTo>
                    <a:lnTo>
                      <a:pt x="219" y="120"/>
                    </a:lnTo>
                    <a:lnTo>
                      <a:pt x="195" y="136"/>
                    </a:lnTo>
                    <a:lnTo>
                      <a:pt x="179" y="160"/>
                    </a:lnTo>
                    <a:lnTo>
                      <a:pt x="173" y="188"/>
                    </a:lnTo>
                    <a:lnTo>
                      <a:pt x="176" y="210"/>
                    </a:lnTo>
                    <a:lnTo>
                      <a:pt x="186" y="228"/>
                    </a:lnTo>
                    <a:lnTo>
                      <a:pt x="202" y="248"/>
                    </a:lnTo>
                    <a:lnTo>
                      <a:pt x="225" y="264"/>
                    </a:lnTo>
                    <a:lnTo>
                      <a:pt x="207" y="272"/>
                    </a:lnTo>
                    <a:lnTo>
                      <a:pt x="191" y="278"/>
                    </a:lnTo>
                    <a:lnTo>
                      <a:pt x="177" y="284"/>
                    </a:lnTo>
                    <a:lnTo>
                      <a:pt x="165" y="290"/>
                    </a:lnTo>
                    <a:lnTo>
                      <a:pt x="148" y="298"/>
                    </a:lnTo>
                    <a:lnTo>
                      <a:pt x="134" y="310"/>
                    </a:lnTo>
                    <a:lnTo>
                      <a:pt x="123" y="326"/>
                    </a:lnTo>
                    <a:lnTo>
                      <a:pt x="115" y="342"/>
                    </a:lnTo>
                    <a:lnTo>
                      <a:pt x="78" y="454"/>
                    </a:lnTo>
                    <a:lnTo>
                      <a:pt x="79" y="464"/>
                    </a:lnTo>
                    <a:lnTo>
                      <a:pt x="87" y="482"/>
                    </a:lnTo>
                    <a:lnTo>
                      <a:pt x="95" y="490"/>
                    </a:lnTo>
                    <a:lnTo>
                      <a:pt x="114" y="496"/>
                    </a:lnTo>
                    <a:lnTo>
                      <a:pt x="125" y="496"/>
                    </a:lnTo>
                    <a:lnTo>
                      <a:pt x="144" y="486"/>
                    </a:lnTo>
                    <a:lnTo>
                      <a:pt x="151" y="478"/>
                    </a:lnTo>
                    <a:lnTo>
                      <a:pt x="153" y="472"/>
                    </a:lnTo>
                    <a:lnTo>
                      <a:pt x="116" y="472"/>
                    </a:lnTo>
                    <a:lnTo>
                      <a:pt x="105" y="468"/>
                    </a:lnTo>
                    <a:lnTo>
                      <a:pt x="101" y="460"/>
                    </a:lnTo>
                    <a:lnTo>
                      <a:pt x="138" y="350"/>
                    </a:lnTo>
                    <a:lnTo>
                      <a:pt x="143" y="338"/>
                    </a:lnTo>
                    <a:lnTo>
                      <a:pt x="151" y="326"/>
                    </a:lnTo>
                    <a:lnTo>
                      <a:pt x="162" y="318"/>
                    </a:lnTo>
                    <a:lnTo>
                      <a:pt x="174" y="312"/>
                    </a:lnTo>
                    <a:lnTo>
                      <a:pt x="189" y="304"/>
                    </a:lnTo>
                    <a:lnTo>
                      <a:pt x="207" y="298"/>
                    </a:lnTo>
                    <a:lnTo>
                      <a:pt x="228" y="288"/>
                    </a:lnTo>
                    <a:lnTo>
                      <a:pt x="251" y="278"/>
                    </a:lnTo>
                    <a:lnTo>
                      <a:pt x="315" y="278"/>
                    </a:lnTo>
                    <a:lnTo>
                      <a:pt x="310" y="276"/>
                    </a:lnTo>
                    <a:lnTo>
                      <a:pt x="289" y="268"/>
                    </a:lnTo>
                    <a:lnTo>
                      <a:pt x="277" y="264"/>
                    </a:lnTo>
                    <a:lnTo>
                      <a:pt x="287" y="256"/>
                    </a:lnTo>
                    <a:lnTo>
                      <a:pt x="293" y="252"/>
                    </a:lnTo>
                    <a:lnTo>
                      <a:pt x="251" y="252"/>
                    </a:lnTo>
                    <a:lnTo>
                      <a:pt x="233" y="242"/>
                    </a:lnTo>
                    <a:lnTo>
                      <a:pt x="216" y="228"/>
                    </a:lnTo>
                    <a:lnTo>
                      <a:pt x="202" y="210"/>
                    </a:lnTo>
                    <a:lnTo>
                      <a:pt x="197" y="188"/>
                    </a:lnTo>
                    <a:lnTo>
                      <a:pt x="201" y="168"/>
                    </a:lnTo>
                    <a:lnTo>
                      <a:pt x="212" y="152"/>
                    </a:lnTo>
                    <a:lnTo>
                      <a:pt x="228" y="140"/>
                    </a:lnTo>
                    <a:lnTo>
                      <a:pt x="248" y="136"/>
                    </a:lnTo>
                    <a:lnTo>
                      <a:pt x="301" y="136"/>
                    </a:lnTo>
                    <a:lnTo>
                      <a:pt x="277" y="120"/>
                    </a:lnTo>
                    <a:lnTo>
                      <a:pt x="248" y="114"/>
                    </a:lnTo>
                    <a:close/>
                    <a:moveTo>
                      <a:pt x="173" y="348"/>
                    </a:moveTo>
                    <a:lnTo>
                      <a:pt x="168" y="352"/>
                    </a:lnTo>
                    <a:lnTo>
                      <a:pt x="130" y="464"/>
                    </a:lnTo>
                    <a:lnTo>
                      <a:pt x="128" y="468"/>
                    </a:lnTo>
                    <a:lnTo>
                      <a:pt x="120" y="472"/>
                    </a:lnTo>
                    <a:lnTo>
                      <a:pt x="153" y="472"/>
                    </a:lnTo>
                    <a:lnTo>
                      <a:pt x="170" y="420"/>
                    </a:lnTo>
                    <a:lnTo>
                      <a:pt x="194" y="420"/>
                    </a:lnTo>
                    <a:lnTo>
                      <a:pt x="189" y="354"/>
                    </a:lnTo>
                    <a:lnTo>
                      <a:pt x="184" y="350"/>
                    </a:lnTo>
                    <a:lnTo>
                      <a:pt x="173" y="348"/>
                    </a:lnTo>
                    <a:close/>
                    <a:moveTo>
                      <a:pt x="581" y="268"/>
                    </a:moveTo>
                    <a:lnTo>
                      <a:pt x="508" y="268"/>
                    </a:lnTo>
                    <a:lnTo>
                      <a:pt x="529" y="272"/>
                    </a:lnTo>
                    <a:lnTo>
                      <a:pt x="546" y="276"/>
                    </a:lnTo>
                    <a:lnTo>
                      <a:pt x="562" y="284"/>
                    </a:lnTo>
                    <a:lnTo>
                      <a:pt x="575" y="290"/>
                    </a:lnTo>
                    <a:lnTo>
                      <a:pt x="586" y="300"/>
                    </a:lnTo>
                    <a:lnTo>
                      <a:pt x="597" y="312"/>
                    </a:lnTo>
                    <a:lnTo>
                      <a:pt x="608" y="326"/>
                    </a:lnTo>
                    <a:lnTo>
                      <a:pt x="618" y="342"/>
                    </a:lnTo>
                    <a:lnTo>
                      <a:pt x="648" y="426"/>
                    </a:lnTo>
                    <a:lnTo>
                      <a:pt x="652" y="434"/>
                    </a:lnTo>
                    <a:lnTo>
                      <a:pt x="648" y="444"/>
                    </a:lnTo>
                    <a:lnTo>
                      <a:pt x="635" y="448"/>
                    </a:lnTo>
                    <a:lnTo>
                      <a:pt x="670" y="448"/>
                    </a:lnTo>
                    <a:lnTo>
                      <a:pt x="673" y="432"/>
                    </a:lnTo>
                    <a:lnTo>
                      <a:pt x="670" y="418"/>
                    </a:lnTo>
                    <a:lnTo>
                      <a:pt x="639" y="332"/>
                    </a:lnTo>
                    <a:lnTo>
                      <a:pt x="621" y="304"/>
                    </a:lnTo>
                    <a:lnTo>
                      <a:pt x="601" y="282"/>
                    </a:lnTo>
                    <a:lnTo>
                      <a:pt x="581" y="268"/>
                    </a:lnTo>
                    <a:close/>
                    <a:moveTo>
                      <a:pt x="414" y="342"/>
                    </a:moveTo>
                    <a:lnTo>
                      <a:pt x="379" y="342"/>
                    </a:lnTo>
                    <a:lnTo>
                      <a:pt x="393" y="354"/>
                    </a:lnTo>
                    <a:lnTo>
                      <a:pt x="406" y="368"/>
                    </a:lnTo>
                    <a:lnTo>
                      <a:pt x="415" y="382"/>
                    </a:lnTo>
                    <a:lnTo>
                      <a:pt x="419" y="396"/>
                    </a:lnTo>
                    <a:lnTo>
                      <a:pt x="416" y="412"/>
                    </a:lnTo>
                    <a:lnTo>
                      <a:pt x="407" y="424"/>
                    </a:lnTo>
                    <a:lnTo>
                      <a:pt x="394" y="434"/>
                    </a:lnTo>
                    <a:lnTo>
                      <a:pt x="379" y="436"/>
                    </a:lnTo>
                    <a:lnTo>
                      <a:pt x="429" y="436"/>
                    </a:lnTo>
                    <a:lnTo>
                      <a:pt x="436" y="424"/>
                    </a:lnTo>
                    <a:lnTo>
                      <a:pt x="441" y="410"/>
                    </a:lnTo>
                    <a:lnTo>
                      <a:pt x="443" y="396"/>
                    </a:lnTo>
                    <a:lnTo>
                      <a:pt x="440" y="380"/>
                    </a:lnTo>
                    <a:lnTo>
                      <a:pt x="433" y="366"/>
                    </a:lnTo>
                    <a:lnTo>
                      <a:pt x="422" y="350"/>
                    </a:lnTo>
                    <a:lnTo>
                      <a:pt x="414" y="342"/>
                    </a:lnTo>
                    <a:close/>
                    <a:moveTo>
                      <a:pt x="508" y="114"/>
                    </a:moveTo>
                    <a:lnTo>
                      <a:pt x="479" y="120"/>
                    </a:lnTo>
                    <a:lnTo>
                      <a:pt x="455" y="136"/>
                    </a:lnTo>
                    <a:lnTo>
                      <a:pt x="439" y="160"/>
                    </a:lnTo>
                    <a:lnTo>
                      <a:pt x="433" y="188"/>
                    </a:lnTo>
                    <a:lnTo>
                      <a:pt x="434" y="202"/>
                    </a:lnTo>
                    <a:lnTo>
                      <a:pt x="438" y="216"/>
                    </a:lnTo>
                    <a:lnTo>
                      <a:pt x="444" y="230"/>
                    </a:lnTo>
                    <a:lnTo>
                      <a:pt x="453" y="240"/>
                    </a:lnTo>
                    <a:lnTo>
                      <a:pt x="457" y="246"/>
                    </a:lnTo>
                    <a:lnTo>
                      <a:pt x="462" y="250"/>
                    </a:lnTo>
                    <a:lnTo>
                      <a:pt x="468" y="254"/>
                    </a:lnTo>
                    <a:lnTo>
                      <a:pt x="442" y="264"/>
                    </a:lnTo>
                    <a:lnTo>
                      <a:pt x="420" y="278"/>
                    </a:lnTo>
                    <a:lnTo>
                      <a:pt x="399" y="294"/>
                    </a:lnTo>
                    <a:lnTo>
                      <a:pt x="377" y="312"/>
                    </a:lnTo>
                    <a:lnTo>
                      <a:pt x="414" y="312"/>
                    </a:lnTo>
                    <a:lnTo>
                      <a:pt x="422" y="306"/>
                    </a:lnTo>
                    <a:lnTo>
                      <a:pt x="447" y="288"/>
                    </a:lnTo>
                    <a:lnTo>
                      <a:pt x="474" y="276"/>
                    </a:lnTo>
                    <a:lnTo>
                      <a:pt x="508" y="268"/>
                    </a:lnTo>
                    <a:lnTo>
                      <a:pt x="581" y="268"/>
                    </a:lnTo>
                    <a:lnTo>
                      <a:pt x="578" y="266"/>
                    </a:lnTo>
                    <a:lnTo>
                      <a:pt x="549" y="254"/>
                    </a:lnTo>
                    <a:lnTo>
                      <a:pt x="555" y="250"/>
                    </a:lnTo>
                    <a:lnTo>
                      <a:pt x="559" y="246"/>
                    </a:lnTo>
                    <a:lnTo>
                      <a:pt x="561" y="244"/>
                    </a:lnTo>
                    <a:lnTo>
                      <a:pt x="506" y="244"/>
                    </a:lnTo>
                    <a:lnTo>
                      <a:pt x="486" y="236"/>
                    </a:lnTo>
                    <a:lnTo>
                      <a:pt x="470" y="224"/>
                    </a:lnTo>
                    <a:lnTo>
                      <a:pt x="460" y="208"/>
                    </a:lnTo>
                    <a:lnTo>
                      <a:pt x="457" y="188"/>
                    </a:lnTo>
                    <a:lnTo>
                      <a:pt x="461" y="168"/>
                    </a:lnTo>
                    <a:lnTo>
                      <a:pt x="472" y="152"/>
                    </a:lnTo>
                    <a:lnTo>
                      <a:pt x="488" y="140"/>
                    </a:lnTo>
                    <a:lnTo>
                      <a:pt x="508" y="136"/>
                    </a:lnTo>
                    <a:lnTo>
                      <a:pt x="561" y="136"/>
                    </a:lnTo>
                    <a:lnTo>
                      <a:pt x="537" y="120"/>
                    </a:lnTo>
                    <a:lnTo>
                      <a:pt x="508" y="114"/>
                    </a:lnTo>
                    <a:close/>
                    <a:moveTo>
                      <a:pt x="301" y="136"/>
                    </a:moveTo>
                    <a:lnTo>
                      <a:pt x="248" y="136"/>
                    </a:lnTo>
                    <a:lnTo>
                      <a:pt x="268" y="140"/>
                    </a:lnTo>
                    <a:lnTo>
                      <a:pt x="284" y="152"/>
                    </a:lnTo>
                    <a:lnTo>
                      <a:pt x="296" y="168"/>
                    </a:lnTo>
                    <a:lnTo>
                      <a:pt x="300" y="188"/>
                    </a:lnTo>
                    <a:lnTo>
                      <a:pt x="298" y="202"/>
                    </a:lnTo>
                    <a:lnTo>
                      <a:pt x="291" y="218"/>
                    </a:lnTo>
                    <a:lnTo>
                      <a:pt x="276" y="234"/>
                    </a:lnTo>
                    <a:lnTo>
                      <a:pt x="251" y="252"/>
                    </a:lnTo>
                    <a:lnTo>
                      <a:pt x="293" y="252"/>
                    </a:lnTo>
                    <a:lnTo>
                      <a:pt x="296" y="250"/>
                    </a:lnTo>
                    <a:lnTo>
                      <a:pt x="303" y="242"/>
                    </a:lnTo>
                    <a:lnTo>
                      <a:pt x="312" y="228"/>
                    </a:lnTo>
                    <a:lnTo>
                      <a:pt x="318" y="216"/>
                    </a:lnTo>
                    <a:lnTo>
                      <a:pt x="322" y="202"/>
                    </a:lnTo>
                    <a:lnTo>
                      <a:pt x="323" y="188"/>
                    </a:lnTo>
                    <a:lnTo>
                      <a:pt x="317" y="160"/>
                    </a:lnTo>
                    <a:lnTo>
                      <a:pt x="301" y="136"/>
                    </a:lnTo>
                    <a:close/>
                    <a:moveTo>
                      <a:pt x="561" y="136"/>
                    </a:moveTo>
                    <a:lnTo>
                      <a:pt x="508" y="136"/>
                    </a:lnTo>
                    <a:lnTo>
                      <a:pt x="528" y="140"/>
                    </a:lnTo>
                    <a:lnTo>
                      <a:pt x="545" y="152"/>
                    </a:lnTo>
                    <a:lnTo>
                      <a:pt x="556" y="168"/>
                    </a:lnTo>
                    <a:lnTo>
                      <a:pt x="560" y="188"/>
                    </a:lnTo>
                    <a:lnTo>
                      <a:pt x="556" y="208"/>
                    </a:lnTo>
                    <a:lnTo>
                      <a:pt x="546" y="224"/>
                    </a:lnTo>
                    <a:lnTo>
                      <a:pt x="531" y="236"/>
                    </a:lnTo>
                    <a:lnTo>
                      <a:pt x="511" y="244"/>
                    </a:lnTo>
                    <a:lnTo>
                      <a:pt x="561" y="244"/>
                    </a:lnTo>
                    <a:lnTo>
                      <a:pt x="564" y="240"/>
                    </a:lnTo>
                    <a:lnTo>
                      <a:pt x="572" y="230"/>
                    </a:lnTo>
                    <a:lnTo>
                      <a:pt x="578" y="216"/>
                    </a:lnTo>
                    <a:lnTo>
                      <a:pt x="582" y="202"/>
                    </a:lnTo>
                    <a:lnTo>
                      <a:pt x="583" y="188"/>
                    </a:lnTo>
                    <a:lnTo>
                      <a:pt x="577" y="160"/>
                    </a:lnTo>
                    <a:lnTo>
                      <a:pt x="561" y="13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20" name="Text Box 57"/>
            <p:cNvSpPr txBox="1"/>
            <p:nvPr/>
          </p:nvSpPr>
          <p:spPr>
            <a:xfrm rot="546576">
              <a:off x="599322" y="-44569"/>
              <a:ext cx="2061746" cy="50927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l">
                <a:spcBef>
                  <a:spcPts val="0"/>
                </a:spcBef>
                <a:spcAft>
                  <a:spcPts val="0"/>
                </a:spcAft>
              </a:pPr>
              <a:r>
                <a:rPr lang="en-US" sz="1400" b="1" dirty="0" err="1">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Bạo</a:t>
              </a:r>
              <a:r>
                <a:rPr lang="en-US" sz="1400" b="1"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1400" b="1"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1400" b="1"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endParaRPr lang="en-US" sz="1100" b="1" dirty="0">
                <a:solidFill>
                  <a:schemeClr val="accent3">
                    <a:lumMod val="50000"/>
                  </a:schemeClr>
                </a:solidFill>
                <a:effectLst/>
                <a:ea typeface="Times New Roman" panose="02020603050405020304" pitchFamily="18" charset="0"/>
                <a:cs typeface="Times New Roman" panose="02020603050405020304" pitchFamily="18" charset="0"/>
              </a:endParaRPr>
            </a:p>
          </p:txBody>
        </p:sp>
      </p:grpSp>
      <p:grpSp>
        <p:nvGrpSpPr>
          <p:cNvPr id="26" name="Group 25" descr="decorative element"/>
          <p:cNvGrpSpPr/>
          <p:nvPr/>
        </p:nvGrpSpPr>
        <p:grpSpPr>
          <a:xfrm>
            <a:off x="8716701" y="4859113"/>
            <a:ext cx="2875667" cy="1390440"/>
            <a:chOff x="22531" y="161426"/>
            <a:chExt cx="2996067" cy="1146765"/>
          </a:xfrm>
        </p:grpSpPr>
        <p:grpSp>
          <p:nvGrpSpPr>
            <p:cNvPr id="27" name="Group 26"/>
            <p:cNvGrpSpPr>
              <a:grpSpLocks/>
            </p:cNvGrpSpPr>
            <p:nvPr/>
          </p:nvGrpSpPr>
          <p:grpSpPr bwMode="auto">
            <a:xfrm>
              <a:off x="22531" y="261257"/>
              <a:ext cx="2996067" cy="1046934"/>
              <a:chOff x="724" y="9264"/>
              <a:chExt cx="5186" cy="1813"/>
            </a:xfrm>
          </p:grpSpPr>
          <p:sp>
            <p:nvSpPr>
              <p:cNvPr id="29" name="Freeform 28"/>
              <p:cNvSpPr>
                <a:spLocks/>
              </p:cNvSpPr>
              <p:nvPr/>
            </p:nvSpPr>
            <p:spPr bwMode="auto">
              <a:xfrm>
                <a:off x="724" y="9451"/>
                <a:ext cx="4022" cy="414"/>
              </a:xfrm>
              <a:custGeom>
                <a:avLst/>
                <a:gdLst>
                  <a:gd name="T0" fmla="+- 0 4747 725"/>
                  <a:gd name="T1" fmla="*/ T0 w 4022"/>
                  <a:gd name="T2" fmla="+- 0 9451 9451"/>
                  <a:gd name="T3" fmla="*/ 9451 h 414"/>
                  <a:gd name="T4" fmla="+- 0 725 725"/>
                  <a:gd name="T5" fmla="*/ T4 w 4022"/>
                  <a:gd name="T6" fmla="+- 0 9840 9451"/>
                  <a:gd name="T7" fmla="*/ 9840 h 414"/>
                  <a:gd name="T8" fmla="+- 0 4408 725"/>
                  <a:gd name="T9" fmla="*/ T8 w 4022"/>
                  <a:gd name="T10" fmla="+- 0 9865 9451"/>
                  <a:gd name="T11" fmla="*/ 9865 h 414"/>
                  <a:gd name="T12" fmla="+- 0 4747 725"/>
                  <a:gd name="T13" fmla="*/ T12 w 4022"/>
                  <a:gd name="T14" fmla="+- 0 9451 9451"/>
                  <a:gd name="T15" fmla="*/ 9451 h 414"/>
                </a:gdLst>
                <a:ahLst/>
                <a:cxnLst>
                  <a:cxn ang="0">
                    <a:pos x="T1" y="T3"/>
                  </a:cxn>
                  <a:cxn ang="0">
                    <a:pos x="T5" y="T7"/>
                  </a:cxn>
                  <a:cxn ang="0">
                    <a:pos x="T9" y="T11"/>
                  </a:cxn>
                  <a:cxn ang="0">
                    <a:pos x="T13" y="T15"/>
                  </a:cxn>
                </a:cxnLst>
                <a:rect l="0" t="0" r="r" b="b"/>
                <a:pathLst>
                  <a:path w="4022" h="414">
                    <a:moveTo>
                      <a:pt x="4022" y="0"/>
                    </a:moveTo>
                    <a:lnTo>
                      <a:pt x="0" y="389"/>
                    </a:lnTo>
                    <a:lnTo>
                      <a:pt x="3683" y="414"/>
                    </a:lnTo>
                    <a:lnTo>
                      <a:pt x="4022" y="0"/>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0" name="Freeform 29"/>
              <p:cNvSpPr>
                <a:spLocks/>
              </p:cNvSpPr>
              <p:nvPr/>
            </p:nvSpPr>
            <p:spPr bwMode="auto">
              <a:xfrm>
                <a:off x="3343" y="9264"/>
                <a:ext cx="1404" cy="311"/>
              </a:xfrm>
              <a:custGeom>
                <a:avLst/>
                <a:gdLst>
                  <a:gd name="T0" fmla="+- 0 3343 3343"/>
                  <a:gd name="T1" fmla="*/ T0 w 1404"/>
                  <a:gd name="T2" fmla="+- 0 9264 9264"/>
                  <a:gd name="T3" fmla="*/ 9264 h 311"/>
                  <a:gd name="T4" fmla="+- 0 3465 3343"/>
                  <a:gd name="T5" fmla="*/ T4 w 1404"/>
                  <a:gd name="T6" fmla="+- 0 9575 9264"/>
                  <a:gd name="T7" fmla="*/ 9575 h 311"/>
                  <a:gd name="T8" fmla="+- 0 4747 3343"/>
                  <a:gd name="T9" fmla="*/ T8 w 1404"/>
                  <a:gd name="T10" fmla="+- 0 9451 9264"/>
                  <a:gd name="T11" fmla="*/ 9451 h 311"/>
                  <a:gd name="T12" fmla="+- 0 3343 3343"/>
                  <a:gd name="T13" fmla="*/ T12 w 1404"/>
                  <a:gd name="T14" fmla="+- 0 9264 9264"/>
                  <a:gd name="T15" fmla="*/ 9264 h 311"/>
                </a:gdLst>
                <a:ahLst/>
                <a:cxnLst>
                  <a:cxn ang="0">
                    <a:pos x="T1" y="T3"/>
                  </a:cxn>
                  <a:cxn ang="0">
                    <a:pos x="T5" y="T7"/>
                  </a:cxn>
                  <a:cxn ang="0">
                    <a:pos x="T9" y="T11"/>
                  </a:cxn>
                  <a:cxn ang="0">
                    <a:pos x="T13" y="T15"/>
                  </a:cxn>
                </a:cxnLst>
                <a:rect l="0" t="0" r="r" b="b"/>
                <a:pathLst>
                  <a:path w="1404" h="311">
                    <a:moveTo>
                      <a:pt x="0" y="0"/>
                    </a:moveTo>
                    <a:lnTo>
                      <a:pt x="122" y="311"/>
                    </a:lnTo>
                    <a:lnTo>
                      <a:pt x="1404" y="187"/>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1" name="Freeform 30"/>
              <p:cNvSpPr>
                <a:spLocks/>
              </p:cNvSpPr>
              <p:nvPr/>
            </p:nvSpPr>
            <p:spPr bwMode="auto">
              <a:xfrm>
                <a:off x="724" y="9839"/>
                <a:ext cx="5186" cy="1238"/>
              </a:xfrm>
              <a:custGeom>
                <a:avLst/>
                <a:gdLst>
                  <a:gd name="T0" fmla="+- 0 725 725"/>
                  <a:gd name="T1" fmla="*/ T0 w 5186"/>
                  <a:gd name="T2" fmla="+- 0 9840 9840"/>
                  <a:gd name="T3" fmla="*/ 9840 h 1238"/>
                  <a:gd name="T4" fmla="+- 0 1001 725"/>
                  <a:gd name="T5" fmla="*/ T4 w 5186"/>
                  <a:gd name="T6" fmla="+- 0 10676 9840"/>
                  <a:gd name="T7" fmla="*/ 10676 h 1238"/>
                  <a:gd name="T8" fmla="+- 0 5577 725"/>
                  <a:gd name="T9" fmla="*/ T8 w 5186"/>
                  <a:gd name="T10" fmla="+- 0 11078 9840"/>
                  <a:gd name="T11" fmla="*/ 11078 h 1238"/>
                  <a:gd name="T12" fmla="+- 0 5910 725"/>
                  <a:gd name="T13" fmla="*/ T12 w 5186"/>
                  <a:gd name="T14" fmla="+- 0 9876 9840"/>
                  <a:gd name="T15" fmla="*/ 9876 h 1238"/>
                  <a:gd name="T16" fmla="+- 0 725 725"/>
                  <a:gd name="T17" fmla="*/ T16 w 5186"/>
                  <a:gd name="T18" fmla="+- 0 9840 9840"/>
                  <a:gd name="T19" fmla="*/ 9840 h 1238"/>
                </a:gdLst>
                <a:ahLst/>
                <a:cxnLst>
                  <a:cxn ang="0">
                    <a:pos x="T1" y="T3"/>
                  </a:cxn>
                  <a:cxn ang="0">
                    <a:pos x="T5" y="T7"/>
                  </a:cxn>
                  <a:cxn ang="0">
                    <a:pos x="T9" y="T11"/>
                  </a:cxn>
                  <a:cxn ang="0">
                    <a:pos x="T13" y="T15"/>
                  </a:cxn>
                  <a:cxn ang="0">
                    <a:pos x="T17" y="T19"/>
                  </a:cxn>
                </a:cxnLst>
                <a:rect l="0" t="0" r="r" b="b"/>
                <a:pathLst>
                  <a:path w="5186" h="1238">
                    <a:moveTo>
                      <a:pt x="0" y="0"/>
                    </a:moveTo>
                    <a:lnTo>
                      <a:pt x="276" y="836"/>
                    </a:lnTo>
                    <a:lnTo>
                      <a:pt x="4852" y="1238"/>
                    </a:lnTo>
                    <a:lnTo>
                      <a:pt x="5185" y="3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228600" marR="0" algn="just">
                  <a:spcBef>
                    <a:spcPts val="0"/>
                  </a:spcBef>
                  <a:spcAft>
                    <a:spcPts val="0"/>
                  </a:spcAft>
                </a:pPr>
                <a:r>
                  <a:rPr lang="en-US" sz="1100" dirty="0" err="1">
                    <a:latin typeface="Times New Roman" panose="02020603050405020304" pitchFamily="18" charset="0"/>
                    <a:ea typeface="Arial Black" panose="020B0A04020102020204" pitchFamily="34" charset="0"/>
                    <a:cs typeface="Times New Roman" panose="02020603050405020304" pitchFamily="18" charset="0"/>
                  </a:rPr>
                  <a:t>C</a:t>
                </a:r>
                <a:r>
                  <a:rPr lang="en-US" sz="1100" dirty="0" err="1">
                    <a:effectLst/>
                    <a:latin typeface="Times New Roman" panose="02020603050405020304" pitchFamily="18" charset="0"/>
                    <a:ea typeface="Arial Black" panose="020B0A04020102020204" pitchFamily="34" charset="0"/>
                    <a:cs typeface="Times New Roman" panose="02020603050405020304" pitchFamily="18" charset="0"/>
                  </a:rPr>
                  <a:t>húng</a:t>
                </a:r>
                <a:r>
                  <a:rPr lang="en-US" sz="11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100" dirty="0" err="1">
                    <a:effectLst/>
                    <a:latin typeface="Times New Roman" panose="02020603050405020304" pitchFamily="18" charset="0"/>
                    <a:ea typeface="Arial Black" panose="020B0A04020102020204" pitchFamily="34" charset="0"/>
                    <a:cs typeface="Times New Roman" panose="02020603050405020304" pitchFamily="18" charset="0"/>
                  </a:rPr>
                  <a:t>mình</a:t>
                </a:r>
                <a:r>
                  <a:rPr lang="en-US" sz="11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100" dirty="0" err="1">
                    <a:effectLst/>
                    <a:latin typeface="Times New Roman" panose="02020603050405020304" pitchFamily="18" charset="0"/>
                    <a:ea typeface="Arial Black" panose="020B0A04020102020204" pitchFamily="34" charset="0"/>
                    <a:cs typeface="Times New Roman" panose="02020603050405020304" pitchFamily="18" charset="0"/>
                  </a:rPr>
                  <a:t>chỉ</a:t>
                </a:r>
                <a:r>
                  <a:rPr lang="en-US" sz="11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100" dirty="0" err="1">
                    <a:effectLst/>
                    <a:latin typeface="Times New Roman" panose="02020603050405020304" pitchFamily="18" charset="0"/>
                    <a:ea typeface="Arial Black" panose="020B0A04020102020204" pitchFamily="34" charset="0"/>
                    <a:cs typeface="Times New Roman" panose="02020603050405020304" pitchFamily="18" charset="0"/>
                  </a:rPr>
                  <a:t>tập</a:t>
                </a:r>
                <a:r>
                  <a:rPr lang="en-US" sz="11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100" dirty="0" err="1">
                    <a:effectLst/>
                    <a:latin typeface="Times New Roman" panose="02020603050405020304" pitchFamily="18" charset="0"/>
                    <a:ea typeface="Arial Black" panose="020B0A04020102020204" pitchFamily="34" charset="0"/>
                    <a:cs typeface="Times New Roman" panose="02020603050405020304" pitchFamily="18" charset="0"/>
                  </a:rPr>
                  <a:t>trung</a:t>
                </a:r>
                <a:r>
                  <a:rPr lang="en-US" sz="11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100" dirty="0" err="1">
                    <a:effectLst/>
                    <a:latin typeface="Times New Roman" panose="02020603050405020304" pitchFamily="18" charset="0"/>
                    <a:ea typeface="Arial Black" panose="020B0A04020102020204" pitchFamily="34" charset="0"/>
                    <a:cs typeface="Times New Roman" panose="02020603050405020304" pitchFamily="18" charset="0"/>
                  </a:rPr>
                  <a:t>đề</a:t>
                </a:r>
                <a:r>
                  <a:rPr lang="en-US" sz="11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100" dirty="0" err="1">
                    <a:effectLst/>
                    <a:latin typeface="Times New Roman" panose="02020603050405020304" pitchFamily="18" charset="0"/>
                    <a:ea typeface="Arial Black" panose="020B0A04020102020204" pitchFamily="34" charset="0"/>
                    <a:cs typeface="Times New Roman" panose="02020603050405020304" pitchFamily="18" charset="0"/>
                  </a:rPr>
                  <a:t>cập</a:t>
                </a:r>
                <a:r>
                  <a:rPr lang="en-US" sz="11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100" dirty="0" err="1">
                    <a:effectLst/>
                    <a:latin typeface="Times New Roman" panose="02020603050405020304" pitchFamily="18" charset="0"/>
                    <a:ea typeface="Arial Black" panose="020B0A04020102020204" pitchFamily="34" charset="0"/>
                    <a:cs typeface="Times New Roman" panose="02020603050405020304" pitchFamily="18" charset="0"/>
                  </a:rPr>
                  <a:t>tới</a:t>
                </a:r>
                <a:r>
                  <a:rPr lang="en-US" sz="11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100" dirty="0" err="1">
                    <a:effectLst/>
                    <a:latin typeface="Times New Roman" panose="02020603050405020304" pitchFamily="18" charset="0"/>
                    <a:ea typeface="Arial Black" panose="020B0A04020102020204" pitchFamily="34" charset="0"/>
                    <a:cs typeface="Times New Roman" panose="02020603050405020304" pitchFamily="18" charset="0"/>
                  </a:rPr>
                  <a:t>chủ</a:t>
                </a:r>
                <a:r>
                  <a:rPr lang="en-US" sz="11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100" dirty="0" err="1">
                    <a:effectLst/>
                    <a:latin typeface="Times New Roman" panose="02020603050405020304" pitchFamily="18" charset="0"/>
                    <a:ea typeface="Arial Black" panose="020B0A04020102020204" pitchFamily="34" charset="0"/>
                    <a:cs typeface="Times New Roman" panose="02020603050405020304" pitchFamily="18" charset="0"/>
                  </a:rPr>
                  <a:t>thể</a:t>
                </a:r>
                <a:r>
                  <a:rPr lang="en-US" sz="11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100" dirty="0" err="1">
                    <a:effectLst/>
                    <a:latin typeface="Times New Roman" panose="02020603050405020304" pitchFamily="18" charset="0"/>
                    <a:ea typeface="Arial Black" panose="020B0A04020102020204" pitchFamily="34" charset="0"/>
                    <a:cs typeface="Times New Roman" panose="02020603050405020304" pitchFamily="18" charset="0"/>
                  </a:rPr>
                  <a:t>và</a:t>
                </a:r>
                <a:r>
                  <a:rPr lang="en-US" sz="11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100" dirty="0" err="1">
                    <a:effectLst/>
                    <a:latin typeface="Times New Roman" panose="02020603050405020304" pitchFamily="18" charset="0"/>
                    <a:ea typeface="Arial Black" panose="020B0A04020102020204" pitchFamily="34" charset="0"/>
                    <a:cs typeface="Times New Roman" panose="02020603050405020304" pitchFamily="18" charset="0"/>
                  </a:rPr>
                  <a:t>đối</a:t>
                </a:r>
                <a:r>
                  <a:rPr lang="en-US" sz="11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100" dirty="0" err="1">
                    <a:effectLst/>
                    <a:latin typeface="Times New Roman" panose="02020603050405020304" pitchFamily="18" charset="0"/>
                    <a:ea typeface="Arial Black" panose="020B0A04020102020204" pitchFamily="34" charset="0"/>
                    <a:cs typeface="Times New Roman" panose="02020603050405020304" pitchFamily="18" charset="0"/>
                  </a:rPr>
                  <a:t>tượng</a:t>
                </a:r>
                <a:r>
                  <a:rPr lang="en-US" sz="11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100" dirty="0" err="1">
                    <a:effectLst/>
                    <a:latin typeface="Times New Roman" panose="02020603050405020304" pitchFamily="18" charset="0"/>
                    <a:ea typeface="Arial Black" panose="020B0A04020102020204" pitchFamily="34" charset="0"/>
                    <a:cs typeface="Times New Roman" panose="02020603050405020304" pitchFamily="18" charset="0"/>
                  </a:rPr>
                  <a:t>là</a:t>
                </a:r>
                <a:r>
                  <a:rPr lang="en-US" sz="11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100" dirty="0" err="1">
                    <a:effectLst/>
                    <a:latin typeface="Times New Roman" panose="02020603050405020304" pitchFamily="18" charset="0"/>
                    <a:ea typeface="Arial Black" panose="020B0A04020102020204" pitchFamily="34" charset="0"/>
                    <a:cs typeface="Times New Roman" panose="02020603050405020304" pitchFamily="18" charset="0"/>
                  </a:rPr>
                  <a:t>học</a:t>
                </a:r>
                <a:r>
                  <a:rPr lang="en-US" sz="11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100" dirty="0" err="1">
                    <a:effectLst/>
                    <a:latin typeface="Times New Roman" panose="02020603050405020304" pitchFamily="18" charset="0"/>
                    <a:ea typeface="Arial Black" panose="020B0A04020102020204" pitchFamily="34" charset="0"/>
                    <a:cs typeface="Times New Roman" panose="02020603050405020304" pitchFamily="18" charset="0"/>
                  </a:rPr>
                  <a:t>sinh</a:t>
                </a:r>
                <a:r>
                  <a:rPr lang="en-US" sz="11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100" dirty="0" err="1">
                    <a:effectLst/>
                    <a:latin typeface="Times New Roman" panose="02020603050405020304" pitchFamily="18" charset="0"/>
                    <a:ea typeface="Arial Black" panose="020B0A04020102020204" pitchFamily="34" charset="0"/>
                    <a:cs typeface="Times New Roman" panose="02020603050405020304" pitchFamily="18" charset="0"/>
                  </a:rPr>
                  <a:t>những</a:t>
                </a:r>
                <a:r>
                  <a:rPr lang="en-US" sz="11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100" dirty="0" err="1">
                    <a:effectLst/>
                    <a:latin typeface="Times New Roman" panose="02020603050405020304" pitchFamily="18" charset="0"/>
                    <a:ea typeface="Arial Black" panose="020B0A04020102020204" pitchFamily="34" charset="0"/>
                    <a:cs typeface="Times New Roman" panose="02020603050405020304" pitchFamily="18" charset="0"/>
                  </a:rPr>
                  <a:t>hành</a:t>
                </a:r>
                <a:r>
                  <a:rPr lang="en-US" sz="1100" dirty="0">
                    <a:effectLst/>
                    <a:latin typeface="Times New Roman" panose="02020603050405020304" pitchFamily="18" charset="0"/>
                    <a:ea typeface="Arial Black" panose="020B0A04020102020204" pitchFamily="34" charset="0"/>
                    <a:cs typeface="Times New Roman" panose="02020603050405020304" pitchFamily="18" charset="0"/>
                  </a:rPr>
                  <a:t> vi </a:t>
                </a:r>
                <a:r>
                  <a:rPr lang="en-US" sz="1100" dirty="0" err="1">
                    <a:effectLst/>
                    <a:latin typeface="Times New Roman" panose="02020603050405020304" pitchFamily="18" charset="0"/>
                    <a:ea typeface="Arial Black" panose="020B0A04020102020204" pitchFamily="34" charset="0"/>
                    <a:cs typeface="Times New Roman" panose="02020603050405020304" pitchFamily="18" charset="0"/>
                  </a:rPr>
                  <a:t>bạo</a:t>
                </a:r>
                <a:r>
                  <a:rPr lang="en-US" sz="11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100" dirty="0" err="1">
                    <a:effectLst/>
                    <a:latin typeface="Times New Roman" panose="02020603050405020304" pitchFamily="18" charset="0"/>
                    <a:ea typeface="Arial Black" panose="020B0A04020102020204" pitchFamily="34" charset="0"/>
                    <a:cs typeface="Times New Roman" panose="02020603050405020304" pitchFamily="18" charset="0"/>
                  </a:rPr>
                  <a:t>lực</a:t>
                </a:r>
                <a:r>
                  <a:rPr lang="en-US" sz="11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100" dirty="0" err="1">
                    <a:effectLst/>
                    <a:latin typeface="Times New Roman" panose="02020603050405020304" pitchFamily="18" charset="0"/>
                    <a:ea typeface="Arial Black" panose="020B0A04020102020204" pitchFamily="34" charset="0"/>
                    <a:cs typeface="Times New Roman" panose="02020603050405020304" pitchFamily="18" charset="0"/>
                  </a:rPr>
                  <a:t>xảy</a:t>
                </a:r>
                <a:r>
                  <a:rPr lang="en-US" sz="11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100" dirty="0" err="1">
                    <a:effectLst/>
                    <a:latin typeface="Times New Roman" panose="02020603050405020304" pitchFamily="18" charset="0"/>
                    <a:ea typeface="Arial Black" panose="020B0A04020102020204" pitchFamily="34" charset="0"/>
                    <a:cs typeface="Times New Roman" panose="02020603050405020304" pitchFamily="18" charset="0"/>
                  </a:rPr>
                  <a:t>ra</a:t>
                </a:r>
                <a:r>
                  <a:rPr lang="en-US" sz="11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100" dirty="0" err="1">
                    <a:effectLst/>
                    <a:latin typeface="Times New Roman" panose="02020603050405020304" pitchFamily="18" charset="0"/>
                    <a:ea typeface="Arial Black" panose="020B0A04020102020204" pitchFamily="34" charset="0"/>
                    <a:cs typeface="Times New Roman" panose="02020603050405020304" pitchFamily="18" charset="0"/>
                  </a:rPr>
                  <a:t>giữa</a:t>
                </a:r>
                <a:r>
                  <a:rPr lang="en-US" sz="11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100" dirty="0" err="1">
                    <a:effectLst/>
                    <a:latin typeface="Times New Roman" panose="02020603050405020304" pitchFamily="18" charset="0"/>
                    <a:ea typeface="Arial Black" panose="020B0A04020102020204" pitchFamily="34" charset="0"/>
                    <a:cs typeface="Times New Roman" panose="02020603050405020304" pitchFamily="18" charset="0"/>
                  </a:rPr>
                  <a:t>các</a:t>
                </a:r>
                <a:r>
                  <a:rPr lang="en-US" sz="11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100" dirty="0" err="1">
                    <a:effectLst/>
                    <a:latin typeface="Times New Roman" panose="02020603050405020304" pitchFamily="18" charset="0"/>
                    <a:ea typeface="Arial Black" panose="020B0A04020102020204" pitchFamily="34" charset="0"/>
                    <a:cs typeface="Times New Roman" panose="02020603050405020304" pitchFamily="18" charset="0"/>
                  </a:rPr>
                  <a:t>học</a:t>
                </a:r>
                <a:r>
                  <a:rPr lang="en-US" sz="1100"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100" dirty="0" err="1">
                    <a:effectLst/>
                    <a:latin typeface="Times New Roman" panose="02020603050405020304" pitchFamily="18" charset="0"/>
                    <a:ea typeface="Arial Black" panose="020B0A04020102020204" pitchFamily="34" charset="0"/>
                    <a:cs typeface="Times New Roman" panose="02020603050405020304" pitchFamily="18" charset="0"/>
                  </a:rPr>
                  <a:t>sinh</a:t>
                </a:r>
                <a:r>
                  <a:rPr lang="en-US" sz="1100" dirty="0">
                    <a:effectLst/>
                    <a:latin typeface="Times New Roman" panose="02020603050405020304" pitchFamily="18" charset="0"/>
                    <a:ea typeface="Arial Black" panose="020B0A04020102020204" pitchFamily="34" charset="0"/>
                    <a:cs typeface="Times New Roman" panose="02020603050405020304" pitchFamily="18" charset="0"/>
                  </a:rPr>
                  <a:t>.</a:t>
                </a:r>
                <a:endParaRPr lang="en-US" sz="1100" dirty="0">
                  <a:effectLst/>
                  <a:latin typeface="Arial Black" panose="020B0A04020102020204" pitchFamily="34" charset="0"/>
                  <a:ea typeface="Arial Black" panose="020B0A04020102020204" pitchFamily="34" charset="0"/>
                  <a:cs typeface="Times New Roman" panose="02020603050405020304" pitchFamily="18" charset="0"/>
                </a:endParaRPr>
              </a:p>
            </p:txBody>
          </p:sp>
          <p:sp>
            <p:nvSpPr>
              <p:cNvPr id="32" name="Freeform 31"/>
              <p:cNvSpPr>
                <a:spLocks/>
              </p:cNvSpPr>
              <p:nvPr/>
            </p:nvSpPr>
            <p:spPr bwMode="auto">
              <a:xfrm>
                <a:off x="724" y="9839"/>
                <a:ext cx="5186" cy="1238"/>
              </a:xfrm>
              <a:custGeom>
                <a:avLst/>
                <a:gdLst>
                  <a:gd name="T0" fmla="+- 0 1001 725"/>
                  <a:gd name="T1" fmla="*/ T0 w 5186"/>
                  <a:gd name="T2" fmla="+- 0 10676 9840"/>
                  <a:gd name="T3" fmla="*/ 10676 h 1238"/>
                  <a:gd name="T4" fmla="+- 0 5577 725"/>
                  <a:gd name="T5" fmla="*/ T4 w 5186"/>
                  <a:gd name="T6" fmla="+- 0 11078 9840"/>
                  <a:gd name="T7" fmla="*/ 11078 h 1238"/>
                  <a:gd name="T8" fmla="+- 0 5910 725"/>
                  <a:gd name="T9" fmla="*/ T8 w 5186"/>
                  <a:gd name="T10" fmla="+- 0 9876 9840"/>
                  <a:gd name="T11" fmla="*/ 9876 h 1238"/>
                  <a:gd name="T12" fmla="+- 0 725 725"/>
                  <a:gd name="T13" fmla="*/ T12 w 5186"/>
                  <a:gd name="T14" fmla="+- 0 9840 9840"/>
                  <a:gd name="T15" fmla="*/ 9840 h 1238"/>
                  <a:gd name="T16" fmla="+- 0 1001 725"/>
                  <a:gd name="T17" fmla="*/ T16 w 5186"/>
                  <a:gd name="T18" fmla="+- 0 10676 9840"/>
                  <a:gd name="T19" fmla="*/ 10676 h 1238"/>
                </a:gdLst>
                <a:ahLst/>
                <a:cxnLst>
                  <a:cxn ang="0">
                    <a:pos x="T1" y="T3"/>
                  </a:cxn>
                  <a:cxn ang="0">
                    <a:pos x="T5" y="T7"/>
                  </a:cxn>
                  <a:cxn ang="0">
                    <a:pos x="T9" y="T11"/>
                  </a:cxn>
                  <a:cxn ang="0">
                    <a:pos x="T13" y="T15"/>
                  </a:cxn>
                  <a:cxn ang="0">
                    <a:pos x="T17" y="T19"/>
                  </a:cxn>
                </a:cxnLst>
                <a:rect l="0" t="0" r="r" b="b"/>
                <a:pathLst>
                  <a:path w="5186" h="1238">
                    <a:moveTo>
                      <a:pt x="276" y="836"/>
                    </a:moveTo>
                    <a:lnTo>
                      <a:pt x="4852" y="1238"/>
                    </a:lnTo>
                    <a:lnTo>
                      <a:pt x="5185" y="36"/>
                    </a:lnTo>
                    <a:lnTo>
                      <a:pt x="0" y="0"/>
                    </a:lnTo>
                    <a:lnTo>
                      <a:pt x="276" y="836"/>
                    </a:lnTo>
                    <a:close/>
                  </a:path>
                </a:pathLst>
              </a:custGeom>
              <a:noFill/>
              <a:ln w="508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3" name="Freeform 32"/>
              <p:cNvSpPr>
                <a:spLocks/>
              </p:cNvSpPr>
              <p:nvPr/>
            </p:nvSpPr>
            <p:spPr bwMode="auto">
              <a:xfrm>
                <a:off x="5233" y="10326"/>
                <a:ext cx="69" cy="119"/>
              </a:xfrm>
              <a:custGeom>
                <a:avLst/>
                <a:gdLst>
                  <a:gd name="T0" fmla="+- 0 5270 5234"/>
                  <a:gd name="T1" fmla="*/ T0 w 69"/>
                  <a:gd name="T2" fmla="+- 0 10327 10327"/>
                  <a:gd name="T3" fmla="*/ 10327 h 119"/>
                  <a:gd name="T4" fmla="+- 0 5266 5234"/>
                  <a:gd name="T5" fmla="*/ T4 w 69"/>
                  <a:gd name="T6" fmla="+- 0 10327 10327"/>
                  <a:gd name="T7" fmla="*/ 10327 h 119"/>
                  <a:gd name="T8" fmla="+- 0 5262 5234"/>
                  <a:gd name="T9" fmla="*/ T8 w 69"/>
                  <a:gd name="T10" fmla="+- 0 10329 10327"/>
                  <a:gd name="T11" fmla="*/ 10329 h 119"/>
                  <a:gd name="T12" fmla="+- 0 5260 5234"/>
                  <a:gd name="T13" fmla="*/ T12 w 69"/>
                  <a:gd name="T14" fmla="+- 0 10333 10327"/>
                  <a:gd name="T15" fmla="*/ 10333 h 119"/>
                  <a:gd name="T16" fmla="+- 0 5245 5234"/>
                  <a:gd name="T17" fmla="*/ T16 w 69"/>
                  <a:gd name="T18" fmla="+- 0 10365 10327"/>
                  <a:gd name="T19" fmla="*/ 10365 h 119"/>
                  <a:gd name="T20" fmla="+- 0 5236 5234"/>
                  <a:gd name="T21" fmla="*/ T20 w 69"/>
                  <a:gd name="T22" fmla="+- 0 10393 10327"/>
                  <a:gd name="T23" fmla="*/ 10393 h 119"/>
                  <a:gd name="T24" fmla="+- 0 5234 5234"/>
                  <a:gd name="T25" fmla="*/ T24 w 69"/>
                  <a:gd name="T26" fmla="+- 0 10414 10327"/>
                  <a:gd name="T27" fmla="*/ 10414 h 119"/>
                  <a:gd name="T28" fmla="+- 0 5239 5234"/>
                  <a:gd name="T29" fmla="*/ T28 w 69"/>
                  <a:gd name="T30" fmla="+- 0 10431 10327"/>
                  <a:gd name="T31" fmla="*/ 10431 h 119"/>
                  <a:gd name="T32" fmla="+- 0 5244 5234"/>
                  <a:gd name="T33" fmla="*/ T32 w 69"/>
                  <a:gd name="T34" fmla="+- 0 10440 10327"/>
                  <a:gd name="T35" fmla="*/ 10440 h 119"/>
                  <a:gd name="T36" fmla="+- 0 5254 5234"/>
                  <a:gd name="T37" fmla="*/ T36 w 69"/>
                  <a:gd name="T38" fmla="+- 0 10445 10327"/>
                  <a:gd name="T39" fmla="*/ 10445 h 119"/>
                  <a:gd name="T40" fmla="+- 0 5268 5234"/>
                  <a:gd name="T41" fmla="*/ T40 w 69"/>
                  <a:gd name="T42" fmla="+- 0 10445 10327"/>
                  <a:gd name="T43" fmla="*/ 10445 h 119"/>
                  <a:gd name="T44" fmla="+- 0 5269 5234"/>
                  <a:gd name="T45" fmla="*/ T44 w 69"/>
                  <a:gd name="T46" fmla="+- 0 10445 10327"/>
                  <a:gd name="T47" fmla="*/ 10445 h 119"/>
                  <a:gd name="T48" fmla="+- 0 5270 5234"/>
                  <a:gd name="T49" fmla="*/ T48 w 69"/>
                  <a:gd name="T50" fmla="+- 0 10445 10327"/>
                  <a:gd name="T51" fmla="*/ 10445 h 119"/>
                  <a:gd name="T52" fmla="+- 0 5283 5234"/>
                  <a:gd name="T53" fmla="*/ T52 w 69"/>
                  <a:gd name="T54" fmla="+- 0 10445 10327"/>
                  <a:gd name="T55" fmla="*/ 10445 h 119"/>
                  <a:gd name="T56" fmla="+- 0 5292 5234"/>
                  <a:gd name="T57" fmla="*/ T56 w 69"/>
                  <a:gd name="T58" fmla="+- 0 10440 10327"/>
                  <a:gd name="T59" fmla="*/ 10440 h 119"/>
                  <a:gd name="T60" fmla="+- 0 5297 5234"/>
                  <a:gd name="T61" fmla="*/ T60 w 69"/>
                  <a:gd name="T62" fmla="+- 0 10432 10327"/>
                  <a:gd name="T63" fmla="*/ 10432 h 119"/>
                  <a:gd name="T64" fmla="+- 0 5302 5234"/>
                  <a:gd name="T65" fmla="*/ T64 w 69"/>
                  <a:gd name="T66" fmla="+- 0 10416 10327"/>
                  <a:gd name="T67" fmla="*/ 10416 h 119"/>
                  <a:gd name="T68" fmla="+- 0 5301 5234"/>
                  <a:gd name="T69" fmla="*/ T68 w 69"/>
                  <a:gd name="T70" fmla="+- 0 10394 10327"/>
                  <a:gd name="T71" fmla="*/ 10394 h 119"/>
                  <a:gd name="T72" fmla="+- 0 5294 5234"/>
                  <a:gd name="T73" fmla="*/ T72 w 69"/>
                  <a:gd name="T74" fmla="+- 0 10367 10327"/>
                  <a:gd name="T75" fmla="*/ 10367 h 119"/>
                  <a:gd name="T76" fmla="+- 0 5280 5234"/>
                  <a:gd name="T77" fmla="*/ T76 w 69"/>
                  <a:gd name="T78" fmla="+- 0 10333 10327"/>
                  <a:gd name="T79" fmla="*/ 10333 h 119"/>
                  <a:gd name="T80" fmla="+- 0 5278 5234"/>
                  <a:gd name="T81" fmla="*/ T80 w 69"/>
                  <a:gd name="T82" fmla="+- 0 10329 10327"/>
                  <a:gd name="T83" fmla="*/ 10329 h 119"/>
                  <a:gd name="T84" fmla="+- 0 5274 5234"/>
                  <a:gd name="T85" fmla="*/ T84 w 69"/>
                  <a:gd name="T86" fmla="+- 0 10327 10327"/>
                  <a:gd name="T87" fmla="*/ 10327 h 119"/>
                  <a:gd name="T88" fmla="+- 0 5270 5234"/>
                  <a:gd name="T89" fmla="*/ T88 w 69"/>
                  <a:gd name="T90" fmla="+- 0 10327 10327"/>
                  <a:gd name="T91" fmla="*/ 10327 h 119"/>
                  <a:gd name="T92" fmla="+- 0 5283 5234"/>
                  <a:gd name="T93" fmla="*/ T92 w 69"/>
                  <a:gd name="T94" fmla="+- 0 10445 10327"/>
                  <a:gd name="T95" fmla="*/ 10445 h 119"/>
                  <a:gd name="T96" fmla="+- 0 5270 5234"/>
                  <a:gd name="T97" fmla="*/ T96 w 69"/>
                  <a:gd name="T98" fmla="+- 0 10445 10327"/>
                  <a:gd name="T99" fmla="*/ 10445 h 119"/>
                  <a:gd name="T100" fmla="+- 0 5271 5234"/>
                  <a:gd name="T101" fmla="*/ T100 w 69"/>
                  <a:gd name="T102" fmla="+- 0 10445 10327"/>
                  <a:gd name="T103" fmla="*/ 10445 h 119"/>
                  <a:gd name="T104" fmla="+- 0 5283 5234"/>
                  <a:gd name="T105" fmla="*/ T104 w 69"/>
                  <a:gd name="T106" fmla="+- 0 10445 10327"/>
                  <a:gd name="T107" fmla="*/ 10445 h 119"/>
                  <a:gd name="T108" fmla="+- 0 5283 5234"/>
                  <a:gd name="T109" fmla="*/ T108 w 69"/>
                  <a:gd name="T110" fmla="+- 0 10445 10327"/>
                  <a:gd name="T111" fmla="*/ 10445 h 11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69" h="119">
                    <a:moveTo>
                      <a:pt x="36" y="0"/>
                    </a:moveTo>
                    <a:lnTo>
                      <a:pt x="32" y="0"/>
                    </a:lnTo>
                    <a:lnTo>
                      <a:pt x="28" y="2"/>
                    </a:lnTo>
                    <a:lnTo>
                      <a:pt x="26" y="6"/>
                    </a:lnTo>
                    <a:lnTo>
                      <a:pt x="11" y="38"/>
                    </a:lnTo>
                    <a:lnTo>
                      <a:pt x="2" y="66"/>
                    </a:lnTo>
                    <a:lnTo>
                      <a:pt x="0" y="87"/>
                    </a:lnTo>
                    <a:lnTo>
                      <a:pt x="5" y="104"/>
                    </a:lnTo>
                    <a:lnTo>
                      <a:pt x="10" y="113"/>
                    </a:lnTo>
                    <a:lnTo>
                      <a:pt x="20" y="118"/>
                    </a:lnTo>
                    <a:lnTo>
                      <a:pt x="34" y="118"/>
                    </a:lnTo>
                    <a:lnTo>
                      <a:pt x="35" y="118"/>
                    </a:lnTo>
                    <a:lnTo>
                      <a:pt x="36" y="118"/>
                    </a:lnTo>
                    <a:lnTo>
                      <a:pt x="49" y="118"/>
                    </a:lnTo>
                    <a:lnTo>
                      <a:pt x="58" y="113"/>
                    </a:lnTo>
                    <a:lnTo>
                      <a:pt x="63" y="105"/>
                    </a:lnTo>
                    <a:lnTo>
                      <a:pt x="68" y="89"/>
                    </a:lnTo>
                    <a:lnTo>
                      <a:pt x="67" y="67"/>
                    </a:lnTo>
                    <a:lnTo>
                      <a:pt x="60" y="40"/>
                    </a:lnTo>
                    <a:lnTo>
                      <a:pt x="46" y="6"/>
                    </a:lnTo>
                    <a:lnTo>
                      <a:pt x="44" y="2"/>
                    </a:lnTo>
                    <a:lnTo>
                      <a:pt x="40" y="0"/>
                    </a:lnTo>
                    <a:lnTo>
                      <a:pt x="36" y="0"/>
                    </a:lnTo>
                    <a:close/>
                    <a:moveTo>
                      <a:pt x="49" y="118"/>
                    </a:moveTo>
                    <a:lnTo>
                      <a:pt x="36" y="118"/>
                    </a:lnTo>
                    <a:lnTo>
                      <a:pt x="37" y="118"/>
                    </a:lnTo>
                    <a:lnTo>
                      <a:pt x="49" y="118"/>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28" name="Text Box 58"/>
            <p:cNvSpPr txBox="1"/>
            <p:nvPr/>
          </p:nvSpPr>
          <p:spPr>
            <a:xfrm rot="546576">
              <a:off x="191738" y="161426"/>
              <a:ext cx="1333402" cy="50927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l">
                <a:spcBef>
                  <a:spcPts val="0"/>
                </a:spcBef>
                <a:spcAft>
                  <a:spcPts val="0"/>
                </a:spcAft>
              </a:pPr>
              <a:r>
                <a:rPr lang="en-US" sz="1100" b="1" dirty="0" err="1">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1100" b="1"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b="1" dirty="0" err="1">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1100" b="1"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b="1" dirty="0" err="1">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100" b="1"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b="1" dirty="0" err="1">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cẩm</a:t>
              </a:r>
              <a:r>
                <a:rPr lang="en-US" sz="1100" b="1"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b="1" dirty="0" err="1">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nang</a:t>
              </a:r>
              <a:endParaRPr lang="en-US" sz="1100" b="1" dirty="0">
                <a:solidFill>
                  <a:schemeClr val="accent3">
                    <a:lumMod val="50000"/>
                  </a:schemeClr>
                </a:solidFill>
                <a:effectLst/>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511069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decorative element"/>
          <p:cNvGrpSpPr/>
          <p:nvPr/>
        </p:nvGrpSpPr>
        <p:grpSpPr>
          <a:xfrm>
            <a:off x="3719288" y="570048"/>
            <a:ext cx="6856961" cy="1350546"/>
            <a:chOff x="-248285" y="-51435"/>
            <a:chExt cx="3101340" cy="1026160"/>
          </a:xfrm>
        </p:grpSpPr>
        <p:grpSp>
          <p:nvGrpSpPr>
            <p:cNvPr id="3" name="Group 2"/>
            <p:cNvGrpSpPr>
              <a:grpSpLocks/>
            </p:cNvGrpSpPr>
            <p:nvPr/>
          </p:nvGrpSpPr>
          <p:grpSpPr bwMode="auto">
            <a:xfrm>
              <a:off x="-248285" y="-51435"/>
              <a:ext cx="3101340" cy="1026160"/>
              <a:chOff x="6078" y="8820"/>
              <a:chExt cx="4884" cy="1616"/>
            </a:xfrm>
          </p:grpSpPr>
          <p:sp>
            <p:nvSpPr>
              <p:cNvPr id="5" name="Freeform 4"/>
              <p:cNvSpPr>
                <a:spLocks/>
              </p:cNvSpPr>
              <p:nvPr/>
            </p:nvSpPr>
            <p:spPr bwMode="auto">
              <a:xfrm>
                <a:off x="6078" y="8820"/>
                <a:ext cx="4884" cy="1171"/>
              </a:xfrm>
              <a:custGeom>
                <a:avLst/>
                <a:gdLst>
                  <a:gd name="T0" fmla="+- 0 6604 6470"/>
                  <a:gd name="T1" fmla="*/ T0 w 4884"/>
                  <a:gd name="T2" fmla="+- 0 8902 8902"/>
                  <a:gd name="T3" fmla="*/ 8902 h 1171"/>
                  <a:gd name="T4" fmla="+- 0 6470 6470"/>
                  <a:gd name="T5" fmla="*/ T4 w 4884"/>
                  <a:gd name="T6" fmla="+- 0 9663 8902"/>
                  <a:gd name="T7" fmla="*/ 9663 h 1171"/>
                  <a:gd name="T8" fmla="+- 0 11353 6470"/>
                  <a:gd name="T9" fmla="*/ T8 w 4884"/>
                  <a:gd name="T10" fmla="+- 0 10072 8902"/>
                  <a:gd name="T11" fmla="*/ 10072 h 1171"/>
                  <a:gd name="T12" fmla="+- 0 11135 6470"/>
                  <a:gd name="T13" fmla="*/ T12 w 4884"/>
                  <a:gd name="T14" fmla="+- 0 8927 8902"/>
                  <a:gd name="T15" fmla="*/ 8927 h 1171"/>
                  <a:gd name="T16" fmla="+- 0 6604 6470"/>
                  <a:gd name="T17" fmla="*/ T16 w 4884"/>
                  <a:gd name="T18" fmla="+- 0 8902 8902"/>
                  <a:gd name="T19" fmla="*/ 8902 h 1171"/>
                </a:gdLst>
                <a:ahLst/>
                <a:cxnLst>
                  <a:cxn ang="0">
                    <a:pos x="T1" y="T3"/>
                  </a:cxn>
                  <a:cxn ang="0">
                    <a:pos x="T5" y="T7"/>
                  </a:cxn>
                  <a:cxn ang="0">
                    <a:pos x="T9" y="T11"/>
                  </a:cxn>
                  <a:cxn ang="0">
                    <a:pos x="T13" y="T15"/>
                  </a:cxn>
                  <a:cxn ang="0">
                    <a:pos x="T17" y="T19"/>
                  </a:cxn>
                </a:cxnLst>
                <a:rect l="0" t="0" r="r" b="b"/>
                <a:pathLst>
                  <a:path w="4884" h="1171">
                    <a:moveTo>
                      <a:pt x="134" y="0"/>
                    </a:moveTo>
                    <a:lnTo>
                      <a:pt x="0" y="761"/>
                    </a:lnTo>
                    <a:lnTo>
                      <a:pt x="4883" y="1170"/>
                    </a:lnTo>
                    <a:lnTo>
                      <a:pt x="4665" y="25"/>
                    </a:lnTo>
                    <a:lnTo>
                      <a:pt x="134" y="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 name="Freeform 5"/>
              <p:cNvSpPr>
                <a:spLocks/>
              </p:cNvSpPr>
              <p:nvPr/>
            </p:nvSpPr>
            <p:spPr bwMode="auto">
              <a:xfrm>
                <a:off x="6479" y="9663"/>
                <a:ext cx="3339" cy="673"/>
              </a:xfrm>
              <a:custGeom>
                <a:avLst/>
                <a:gdLst>
                  <a:gd name="T0" fmla="+- 0 6481 6480"/>
                  <a:gd name="T1" fmla="*/ T0 w 3339"/>
                  <a:gd name="T2" fmla="+- 0 9664 9664"/>
                  <a:gd name="T3" fmla="*/ 9664 h 673"/>
                  <a:gd name="T4" fmla="+- 0 6480 6480"/>
                  <a:gd name="T5" fmla="*/ T4 w 3339"/>
                  <a:gd name="T6" fmla="+- 0 9665 9664"/>
                  <a:gd name="T7" fmla="*/ 9665 h 673"/>
                  <a:gd name="T8" fmla="+- 0 9554 6480"/>
                  <a:gd name="T9" fmla="*/ T8 w 3339"/>
                  <a:gd name="T10" fmla="+- 0 10336 9664"/>
                  <a:gd name="T11" fmla="*/ 10336 h 673"/>
                  <a:gd name="T12" fmla="+- 0 9819 6480"/>
                  <a:gd name="T13" fmla="*/ T12 w 3339"/>
                  <a:gd name="T14" fmla="+- 0 9943 9664"/>
                  <a:gd name="T15" fmla="*/ 9943 h 673"/>
                  <a:gd name="T16" fmla="+- 0 6481 6480"/>
                  <a:gd name="T17" fmla="*/ T16 w 3339"/>
                  <a:gd name="T18" fmla="+- 0 9664 9664"/>
                  <a:gd name="T19" fmla="*/ 9664 h 673"/>
                </a:gdLst>
                <a:ahLst/>
                <a:cxnLst>
                  <a:cxn ang="0">
                    <a:pos x="T1" y="T3"/>
                  </a:cxn>
                  <a:cxn ang="0">
                    <a:pos x="T5" y="T7"/>
                  </a:cxn>
                  <a:cxn ang="0">
                    <a:pos x="T9" y="T11"/>
                  </a:cxn>
                  <a:cxn ang="0">
                    <a:pos x="T13" y="T15"/>
                  </a:cxn>
                  <a:cxn ang="0">
                    <a:pos x="T17" y="T19"/>
                  </a:cxn>
                </a:cxnLst>
                <a:rect l="0" t="0" r="r" b="b"/>
                <a:pathLst>
                  <a:path w="3339" h="673">
                    <a:moveTo>
                      <a:pt x="1" y="0"/>
                    </a:moveTo>
                    <a:lnTo>
                      <a:pt x="0" y="1"/>
                    </a:lnTo>
                    <a:lnTo>
                      <a:pt x="3074" y="672"/>
                    </a:lnTo>
                    <a:lnTo>
                      <a:pt x="3339" y="279"/>
                    </a:lnTo>
                    <a:lnTo>
                      <a:pt x="1" y="0"/>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Freeform 6"/>
              <p:cNvSpPr>
                <a:spLocks/>
              </p:cNvSpPr>
              <p:nvPr/>
            </p:nvSpPr>
            <p:spPr bwMode="auto">
              <a:xfrm>
                <a:off x="7604" y="10184"/>
                <a:ext cx="1763" cy="252"/>
              </a:xfrm>
              <a:custGeom>
                <a:avLst/>
                <a:gdLst>
                  <a:gd name="T0" fmla="+- 0 8726 8254"/>
                  <a:gd name="T1" fmla="*/ T0 w 1290"/>
                  <a:gd name="T2" fmla="+- 0 10156 10156"/>
                  <a:gd name="T3" fmla="*/ 10156 h 353"/>
                  <a:gd name="T4" fmla="+- 0 8254 8254"/>
                  <a:gd name="T5" fmla="*/ T4 w 1290"/>
                  <a:gd name="T6" fmla="+- 0 10508 10156"/>
                  <a:gd name="T7" fmla="*/ 10508 h 353"/>
                  <a:gd name="T8" fmla="+- 0 9539 8254"/>
                  <a:gd name="T9" fmla="*/ T8 w 1290"/>
                  <a:gd name="T10" fmla="+- 0 10340 10156"/>
                  <a:gd name="T11" fmla="*/ 10340 h 353"/>
                  <a:gd name="T12" fmla="+- 0 9543 8254"/>
                  <a:gd name="T13" fmla="*/ T12 w 1290"/>
                  <a:gd name="T14" fmla="+- 0 10334 10156"/>
                  <a:gd name="T15" fmla="*/ 10334 h 353"/>
                  <a:gd name="T16" fmla="+- 0 8726 8254"/>
                  <a:gd name="T17" fmla="*/ T16 w 1290"/>
                  <a:gd name="T18" fmla="+- 0 10156 10156"/>
                  <a:gd name="T19" fmla="*/ 10156 h 353"/>
                </a:gdLst>
                <a:ahLst/>
                <a:cxnLst>
                  <a:cxn ang="0">
                    <a:pos x="T1" y="T3"/>
                  </a:cxn>
                  <a:cxn ang="0">
                    <a:pos x="T5" y="T7"/>
                  </a:cxn>
                  <a:cxn ang="0">
                    <a:pos x="T9" y="T11"/>
                  </a:cxn>
                  <a:cxn ang="0">
                    <a:pos x="T13" y="T15"/>
                  </a:cxn>
                  <a:cxn ang="0">
                    <a:pos x="T17" y="T19"/>
                  </a:cxn>
                </a:cxnLst>
                <a:rect l="0" t="0" r="r" b="b"/>
                <a:pathLst>
                  <a:path w="1290" h="353">
                    <a:moveTo>
                      <a:pt x="472" y="0"/>
                    </a:moveTo>
                    <a:lnTo>
                      <a:pt x="0" y="352"/>
                    </a:lnTo>
                    <a:lnTo>
                      <a:pt x="1285" y="184"/>
                    </a:lnTo>
                    <a:lnTo>
                      <a:pt x="1289" y="178"/>
                    </a:lnTo>
                    <a:lnTo>
                      <a:pt x="472" y="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4" name="Text Box 61"/>
            <p:cNvSpPr txBox="1"/>
            <p:nvPr/>
          </p:nvSpPr>
          <p:spPr>
            <a:xfrm rot="262310">
              <a:off x="229119" y="65084"/>
              <a:ext cx="2611755" cy="70261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l">
                <a:spcBef>
                  <a:spcPts val="0"/>
                </a:spcBef>
                <a:spcAft>
                  <a:spcPts val="0"/>
                </a:spcAft>
              </a:pPr>
              <a:r>
                <a:rPr lang="en-US" sz="2800" b="1"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Bạo</a:t>
              </a:r>
              <a:r>
                <a:rPr lang="en-US" sz="28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8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nay:</a:t>
              </a:r>
              <a:endParaRPr lang="en-US" sz="2800" b="1" dirty="0">
                <a:solidFill>
                  <a:srgbClr val="FFFFFF"/>
                </a:solidFill>
                <a:effectLst/>
                <a:ea typeface="Times New Roman" panose="02020603050405020304" pitchFamily="18" charset="0"/>
                <a:cs typeface="Times New Roman" panose="02020603050405020304" pitchFamily="18" charset="0"/>
              </a:endParaRPr>
            </a:p>
          </p:txBody>
        </p:sp>
      </p:grpSp>
      <p:grpSp>
        <p:nvGrpSpPr>
          <p:cNvPr id="8" name="Group 7" descr="decorative element"/>
          <p:cNvGrpSpPr/>
          <p:nvPr/>
        </p:nvGrpSpPr>
        <p:grpSpPr>
          <a:xfrm>
            <a:off x="914400" y="1274573"/>
            <a:ext cx="10460182" cy="5015391"/>
            <a:chOff x="692511" y="46132"/>
            <a:chExt cx="2395484" cy="2432450"/>
          </a:xfrm>
        </p:grpSpPr>
        <p:sp>
          <p:nvSpPr>
            <p:cNvPr id="9" name="Freeform 8"/>
            <p:cNvSpPr>
              <a:spLocks/>
            </p:cNvSpPr>
            <p:nvPr/>
          </p:nvSpPr>
          <p:spPr bwMode="auto">
            <a:xfrm>
              <a:off x="1882130" y="333395"/>
              <a:ext cx="1205865" cy="1236256"/>
            </a:xfrm>
            <a:custGeom>
              <a:avLst/>
              <a:gdLst>
                <a:gd name="T0" fmla="+- 0 11126 9227"/>
                <a:gd name="T1" fmla="*/ T0 w 1899"/>
                <a:gd name="T2" fmla="+- 0 1228 279"/>
                <a:gd name="T3" fmla="*/ 1228 h 1899"/>
                <a:gd name="T4" fmla="+- 0 11123 9227"/>
                <a:gd name="T5" fmla="*/ T4 w 1899"/>
                <a:gd name="T6" fmla="+- 0 1302 279"/>
                <a:gd name="T7" fmla="*/ 1302 h 1899"/>
                <a:gd name="T8" fmla="+- 0 11114 9227"/>
                <a:gd name="T9" fmla="*/ T8 w 1899"/>
                <a:gd name="T10" fmla="+- 0 1375 279"/>
                <a:gd name="T11" fmla="*/ 1375 h 1899"/>
                <a:gd name="T12" fmla="+- 0 11100 9227"/>
                <a:gd name="T13" fmla="*/ T12 w 1899"/>
                <a:gd name="T14" fmla="+- 0 1446 279"/>
                <a:gd name="T15" fmla="*/ 1446 h 1899"/>
                <a:gd name="T16" fmla="+- 0 11082 9227"/>
                <a:gd name="T17" fmla="*/ T16 w 1899"/>
                <a:gd name="T18" fmla="+- 0 1515 279"/>
                <a:gd name="T19" fmla="*/ 1515 h 1899"/>
                <a:gd name="T20" fmla="+- 0 11058 9227"/>
                <a:gd name="T21" fmla="*/ T20 w 1899"/>
                <a:gd name="T22" fmla="+- 0 1581 279"/>
                <a:gd name="T23" fmla="*/ 1581 h 1899"/>
                <a:gd name="T24" fmla="+- 0 11029 9227"/>
                <a:gd name="T25" fmla="*/ T24 w 1899"/>
                <a:gd name="T26" fmla="+- 0 1646 279"/>
                <a:gd name="T27" fmla="*/ 1646 h 1899"/>
                <a:gd name="T28" fmla="+- 0 10996 9227"/>
                <a:gd name="T29" fmla="*/ T28 w 1899"/>
                <a:gd name="T30" fmla="+- 0 1707 279"/>
                <a:gd name="T31" fmla="*/ 1707 h 1899"/>
                <a:gd name="T32" fmla="+- 0 10959 9227"/>
                <a:gd name="T33" fmla="*/ T32 w 1899"/>
                <a:gd name="T34" fmla="+- 0 1766 279"/>
                <a:gd name="T35" fmla="*/ 1766 h 1899"/>
                <a:gd name="T36" fmla="+- 0 10917 9227"/>
                <a:gd name="T37" fmla="*/ T36 w 1899"/>
                <a:gd name="T38" fmla="+- 0 1822 279"/>
                <a:gd name="T39" fmla="*/ 1822 h 1899"/>
                <a:gd name="T40" fmla="+- 0 10872 9227"/>
                <a:gd name="T41" fmla="*/ T40 w 1899"/>
                <a:gd name="T42" fmla="+- 0 1874 279"/>
                <a:gd name="T43" fmla="*/ 1874 h 1899"/>
                <a:gd name="T44" fmla="+- 0 10823 9227"/>
                <a:gd name="T45" fmla="*/ T44 w 1899"/>
                <a:gd name="T46" fmla="+- 0 1923 279"/>
                <a:gd name="T47" fmla="*/ 1923 h 1899"/>
                <a:gd name="T48" fmla="+- 0 10770 9227"/>
                <a:gd name="T49" fmla="*/ T48 w 1899"/>
                <a:gd name="T50" fmla="+- 0 1969 279"/>
                <a:gd name="T51" fmla="*/ 1969 h 1899"/>
                <a:gd name="T52" fmla="+- 0 10714 9227"/>
                <a:gd name="T53" fmla="*/ T52 w 1899"/>
                <a:gd name="T54" fmla="+- 0 2010 279"/>
                <a:gd name="T55" fmla="*/ 2010 h 1899"/>
                <a:gd name="T56" fmla="+- 0 10655 9227"/>
                <a:gd name="T57" fmla="*/ T56 w 1899"/>
                <a:gd name="T58" fmla="+- 0 2048 279"/>
                <a:gd name="T59" fmla="*/ 2048 h 1899"/>
                <a:gd name="T60" fmla="+- 0 10594 9227"/>
                <a:gd name="T61" fmla="*/ T60 w 1899"/>
                <a:gd name="T62" fmla="+- 0 2081 279"/>
                <a:gd name="T63" fmla="*/ 2081 h 1899"/>
                <a:gd name="T64" fmla="+- 0 10530 9227"/>
                <a:gd name="T65" fmla="*/ T64 w 1899"/>
                <a:gd name="T66" fmla="+- 0 2109 279"/>
                <a:gd name="T67" fmla="*/ 2109 h 1899"/>
                <a:gd name="T68" fmla="+- 0 10463 9227"/>
                <a:gd name="T69" fmla="*/ T68 w 1899"/>
                <a:gd name="T70" fmla="+- 0 2133 279"/>
                <a:gd name="T71" fmla="*/ 2133 h 1899"/>
                <a:gd name="T72" fmla="+- 0 10394 9227"/>
                <a:gd name="T73" fmla="*/ T72 w 1899"/>
                <a:gd name="T74" fmla="+- 0 2152 279"/>
                <a:gd name="T75" fmla="*/ 2152 h 1899"/>
                <a:gd name="T76" fmla="+- 0 10323 9227"/>
                <a:gd name="T77" fmla="*/ T76 w 1899"/>
                <a:gd name="T78" fmla="+- 0 2166 279"/>
                <a:gd name="T79" fmla="*/ 2166 h 1899"/>
                <a:gd name="T80" fmla="+- 0 10251 9227"/>
                <a:gd name="T81" fmla="*/ T80 w 1899"/>
                <a:gd name="T82" fmla="+- 0 2175 279"/>
                <a:gd name="T83" fmla="*/ 2175 h 1899"/>
                <a:gd name="T84" fmla="+- 0 10176 9227"/>
                <a:gd name="T85" fmla="*/ T84 w 1899"/>
                <a:gd name="T86" fmla="+- 0 2177 279"/>
                <a:gd name="T87" fmla="*/ 2177 h 1899"/>
                <a:gd name="T88" fmla="+- 0 10102 9227"/>
                <a:gd name="T89" fmla="*/ T88 w 1899"/>
                <a:gd name="T90" fmla="+- 0 2175 279"/>
                <a:gd name="T91" fmla="*/ 2175 h 1899"/>
                <a:gd name="T92" fmla="+- 0 10030 9227"/>
                <a:gd name="T93" fmla="*/ T92 w 1899"/>
                <a:gd name="T94" fmla="+- 0 2166 279"/>
                <a:gd name="T95" fmla="*/ 2166 h 1899"/>
                <a:gd name="T96" fmla="+- 0 9959 9227"/>
                <a:gd name="T97" fmla="*/ T96 w 1899"/>
                <a:gd name="T98" fmla="+- 0 2152 279"/>
                <a:gd name="T99" fmla="*/ 2152 h 1899"/>
                <a:gd name="T100" fmla="+- 0 9890 9227"/>
                <a:gd name="T101" fmla="*/ T100 w 1899"/>
                <a:gd name="T102" fmla="+- 0 2133 279"/>
                <a:gd name="T103" fmla="*/ 2133 h 1899"/>
                <a:gd name="T104" fmla="+- 0 9823 9227"/>
                <a:gd name="T105" fmla="*/ T104 w 1899"/>
                <a:gd name="T106" fmla="+- 0 2109 279"/>
                <a:gd name="T107" fmla="*/ 2109 h 1899"/>
                <a:gd name="T108" fmla="+- 0 9759 9227"/>
                <a:gd name="T109" fmla="*/ T108 w 1899"/>
                <a:gd name="T110" fmla="+- 0 2081 279"/>
                <a:gd name="T111" fmla="*/ 2081 h 1899"/>
                <a:gd name="T112" fmla="+- 0 9697 9227"/>
                <a:gd name="T113" fmla="*/ T112 w 1899"/>
                <a:gd name="T114" fmla="+- 0 2048 279"/>
                <a:gd name="T115" fmla="*/ 2048 h 1899"/>
                <a:gd name="T116" fmla="+- 0 9638 9227"/>
                <a:gd name="T117" fmla="*/ T116 w 1899"/>
                <a:gd name="T118" fmla="+- 0 2010 279"/>
                <a:gd name="T119" fmla="*/ 2010 h 1899"/>
                <a:gd name="T120" fmla="+- 0 9583 9227"/>
                <a:gd name="T121" fmla="*/ T120 w 1899"/>
                <a:gd name="T122" fmla="+- 0 1969 279"/>
                <a:gd name="T123" fmla="*/ 1969 h 1899"/>
                <a:gd name="T124" fmla="+- 0 9530 9227"/>
                <a:gd name="T125" fmla="*/ T124 w 1899"/>
                <a:gd name="T126" fmla="+- 0 1923 279"/>
                <a:gd name="T127" fmla="*/ 1923 h 1899"/>
                <a:gd name="T128" fmla="+- 0 9481 9227"/>
                <a:gd name="T129" fmla="*/ T128 w 1899"/>
                <a:gd name="T130" fmla="+- 0 1874 279"/>
                <a:gd name="T131" fmla="*/ 1874 h 1899"/>
                <a:gd name="T132" fmla="+- 0 9436 9227"/>
                <a:gd name="T133" fmla="*/ T132 w 1899"/>
                <a:gd name="T134" fmla="+- 0 1822 279"/>
                <a:gd name="T135" fmla="*/ 1822 h 1899"/>
                <a:gd name="T136" fmla="+- 0 9394 9227"/>
                <a:gd name="T137" fmla="*/ T136 w 1899"/>
                <a:gd name="T138" fmla="+- 0 1766 279"/>
                <a:gd name="T139" fmla="*/ 1766 h 1899"/>
                <a:gd name="T140" fmla="+- 0 9357 9227"/>
                <a:gd name="T141" fmla="*/ T140 w 1899"/>
                <a:gd name="T142" fmla="+- 0 1707 279"/>
                <a:gd name="T143" fmla="*/ 1707 h 1899"/>
                <a:gd name="T144" fmla="+- 0 9324 9227"/>
                <a:gd name="T145" fmla="*/ T144 w 1899"/>
                <a:gd name="T146" fmla="+- 0 1646 279"/>
                <a:gd name="T147" fmla="*/ 1646 h 1899"/>
                <a:gd name="T148" fmla="+- 0 9295 9227"/>
                <a:gd name="T149" fmla="*/ T148 w 1899"/>
                <a:gd name="T150" fmla="+- 0 1581 279"/>
                <a:gd name="T151" fmla="*/ 1581 h 1899"/>
                <a:gd name="T152" fmla="+- 0 9271 9227"/>
                <a:gd name="T153" fmla="*/ T152 w 1899"/>
                <a:gd name="T154" fmla="+- 0 1515 279"/>
                <a:gd name="T155" fmla="*/ 1515 h 1899"/>
                <a:gd name="T156" fmla="+- 0 9252 9227"/>
                <a:gd name="T157" fmla="*/ T156 w 1899"/>
                <a:gd name="T158" fmla="+- 0 1446 279"/>
                <a:gd name="T159" fmla="*/ 1446 h 1899"/>
                <a:gd name="T160" fmla="+- 0 9238 9227"/>
                <a:gd name="T161" fmla="*/ T160 w 1899"/>
                <a:gd name="T162" fmla="+- 0 1375 279"/>
                <a:gd name="T163" fmla="*/ 1375 h 1899"/>
                <a:gd name="T164" fmla="+- 0 9230 9227"/>
                <a:gd name="T165" fmla="*/ T164 w 1899"/>
                <a:gd name="T166" fmla="+- 0 1302 279"/>
                <a:gd name="T167" fmla="*/ 1302 h 1899"/>
                <a:gd name="T168" fmla="+- 0 9227 9227"/>
                <a:gd name="T169" fmla="*/ T168 w 1899"/>
                <a:gd name="T170" fmla="+- 0 1228 279"/>
                <a:gd name="T171" fmla="*/ 1228 h 1899"/>
                <a:gd name="T172" fmla="+- 0 9230 9227"/>
                <a:gd name="T173" fmla="*/ T172 w 1899"/>
                <a:gd name="T174" fmla="+- 0 1154 279"/>
                <a:gd name="T175" fmla="*/ 1154 h 1899"/>
                <a:gd name="T176" fmla="+- 0 9238 9227"/>
                <a:gd name="T177" fmla="*/ T176 w 1899"/>
                <a:gd name="T178" fmla="+- 0 1081 279"/>
                <a:gd name="T179" fmla="*/ 1081 h 1899"/>
                <a:gd name="T180" fmla="+- 0 9252 9227"/>
                <a:gd name="T181" fmla="*/ T180 w 1899"/>
                <a:gd name="T182" fmla="+- 0 1011 279"/>
                <a:gd name="T183" fmla="*/ 1011 h 1899"/>
                <a:gd name="T184" fmla="+- 0 9271 9227"/>
                <a:gd name="T185" fmla="*/ T184 w 1899"/>
                <a:gd name="T186" fmla="+- 0 942 279"/>
                <a:gd name="T187" fmla="*/ 942 h 1899"/>
                <a:gd name="T188" fmla="+- 0 9295 9227"/>
                <a:gd name="T189" fmla="*/ T188 w 1899"/>
                <a:gd name="T190" fmla="+- 0 875 279"/>
                <a:gd name="T191" fmla="*/ 875 h 1899"/>
                <a:gd name="T192" fmla="+- 0 9324 9227"/>
                <a:gd name="T193" fmla="*/ T192 w 1899"/>
                <a:gd name="T194" fmla="+- 0 811 279"/>
                <a:gd name="T195" fmla="*/ 811 h 1899"/>
                <a:gd name="T196" fmla="+- 0 9357 9227"/>
                <a:gd name="T197" fmla="*/ T196 w 1899"/>
                <a:gd name="T198" fmla="+- 0 749 279"/>
                <a:gd name="T199" fmla="*/ 749 h 1899"/>
                <a:gd name="T200" fmla="+- 0 9394 9227"/>
                <a:gd name="T201" fmla="*/ T200 w 1899"/>
                <a:gd name="T202" fmla="+- 0 690 279"/>
                <a:gd name="T203" fmla="*/ 690 h 1899"/>
                <a:gd name="T204" fmla="+- 0 9436 9227"/>
                <a:gd name="T205" fmla="*/ T204 w 1899"/>
                <a:gd name="T206" fmla="+- 0 635 279"/>
                <a:gd name="T207" fmla="*/ 635 h 1899"/>
                <a:gd name="T208" fmla="+- 0 9481 9227"/>
                <a:gd name="T209" fmla="*/ T208 w 1899"/>
                <a:gd name="T210" fmla="+- 0 582 279"/>
                <a:gd name="T211" fmla="*/ 582 h 1899"/>
                <a:gd name="T212" fmla="+- 0 9530 9227"/>
                <a:gd name="T213" fmla="*/ T212 w 1899"/>
                <a:gd name="T214" fmla="+- 0 533 279"/>
                <a:gd name="T215" fmla="*/ 533 h 1899"/>
                <a:gd name="T216" fmla="+- 0 9583 9227"/>
                <a:gd name="T217" fmla="*/ T216 w 1899"/>
                <a:gd name="T218" fmla="+- 0 488 279"/>
                <a:gd name="T219" fmla="*/ 488 h 1899"/>
                <a:gd name="T220" fmla="+- 0 9638 9227"/>
                <a:gd name="T221" fmla="*/ T220 w 1899"/>
                <a:gd name="T222" fmla="+- 0 446 279"/>
                <a:gd name="T223" fmla="*/ 446 h 1899"/>
                <a:gd name="T224" fmla="+- 0 9697 9227"/>
                <a:gd name="T225" fmla="*/ T224 w 1899"/>
                <a:gd name="T226" fmla="+- 0 409 279"/>
                <a:gd name="T227" fmla="*/ 409 h 1899"/>
                <a:gd name="T228" fmla="+- 0 9759 9227"/>
                <a:gd name="T229" fmla="*/ T228 w 1899"/>
                <a:gd name="T230" fmla="+- 0 375 279"/>
                <a:gd name="T231" fmla="*/ 375 h 1899"/>
                <a:gd name="T232" fmla="+- 0 9823 9227"/>
                <a:gd name="T233" fmla="*/ T232 w 1899"/>
                <a:gd name="T234" fmla="+- 0 347 279"/>
                <a:gd name="T235" fmla="*/ 347 h 1899"/>
                <a:gd name="T236" fmla="+- 0 9890 9227"/>
                <a:gd name="T237" fmla="*/ T236 w 1899"/>
                <a:gd name="T238" fmla="+- 0 323 279"/>
                <a:gd name="T239" fmla="*/ 323 h 1899"/>
                <a:gd name="T240" fmla="+- 0 9959 9227"/>
                <a:gd name="T241" fmla="*/ T240 w 1899"/>
                <a:gd name="T242" fmla="+- 0 304 279"/>
                <a:gd name="T243" fmla="*/ 304 h 1899"/>
                <a:gd name="T244" fmla="+- 0 10030 9227"/>
                <a:gd name="T245" fmla="*/ T244 w 1899"/>
                <a:gd name="T246" fmla="+- 0 290 279"/>
                <a:gd name="T247" fmla="*/ 290 h 1899"/>
                <a:gd name="T248" fmla="+- 0 10102 9227"/>
                <a:gd name="T249" fmla="*/ T248 w 1899"/>
                <a:gd name="T250" fmla="+- 0 282 279"/>
                <a:gd name="T251" fmla="*/ 282 h 1899"/>
                <a:gd name="T252" fmla="+- 0 10176 9227"/>
                <a:gd name="T253" fmla="*/ T252 w 1899"/>
                <a:gd name="T254" fmla="+- 0 279 279"/>
                <a:gd name="T255" fmla="*/ 279 h 18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 ang="0">
                  <a:pos x="T249" y="T251"/>
                </a:cxn>
                <a:cxn ang="0">
                  <a:pos x="T253" y="T255"/>
                </a:cxn>
              </a:cxnLst>
              <a:rect l="0" t="0" r="r" b="b"/>
              <a:pathLst>
                <a:path w="1899" h="1899">
                  <a:moveTo>
                    <a:pt x="1899" y="949"/>
                  </a:moveTo>
                  <a:lnTo>
                    <a:pt x="1896" y="1023"/>
                  </a:lnTo>
                  <a:lnTo>
                    <a:pt x="1887" y="1096"/>
                  </a:lnTo>
                  <a:lnTo>
                    <a:pt x="1873" y="1167"/>
                  </a:lnTo>
                  <a:lnTo>
                    <a:pt x="1855" y="1236"/>
                  </a:lnTo>
                  <a:lnTo>
                    <a:pt x="1831" y="1302"/>
                  </a:lnTo>
                  <a:lnTo>
                    <a:pt x="1802" y="1367"/>
                  </a:lnTo>
                  <a:lnTo>
                    <a:pt x="1769" y="1428"/>
                  </a:lnTo>
                  <a:lnTo>
                    <a:pt x="1732" y="1487"/>
                  </a:lnTo>
                  <a:lnTo>
                    <a:pt x="1690" y="1543"/>
                  </a:lnTo>
                  <a:lnTo>
                    <a:pt x="1645" y="1595"/>
                  </a:lnTo>
                  <a:lnTo>
                    <a:pt x="1596" y="1644"/>
                  </a:lnTo>
                  <a:lnTo>
                    <a:pt x="1543" y="1690"/>
                  </a:lnTo>
                  <a:lnTo>
                    <a:pt x="1487" y="1731"/>
                  </a:lnTo>
                  <a:lnTo>
                    <a:pt x="1428" y="1769"/>
                  </a:lnTo>
                  <a:lnTo>
                    <a:pt x="1367" y="1802"/>
                  </a:lnTo>
                  <a:lnTo>
                    <a:pt x="1303" y="1830"/>
                  </a:lnTo>
                  <a:lnTo>
                    <a:pt x="1236" y="1854"/>
                  </a:lnTo>
                  <a:lnTo>
                    <a:pt x="1167" y="1873"/>
                  </a:lnTo>
                  <a:lnTo>
                    <a:pt x="1096" y="1887"/>
                  </a:lnTo>
                  <a:lnTo>
                    <a:pt x="1024" y="1896"/>
                  </a:lnTo>
                  <a:lnTo>
                    <a:pt x="949" y="1898"/>
                  </a:lnTo>
                  <a:lnTo>
                    <a:pt x="875" y="1896"/>
                  </a:lnTo>
                  <a:lnTo>
                    <a:pt x="803" y="1887"/>
                  </a:lnTo>
                  <a:lnTo>
                    <a:pt x="732" y="1873"/>
                  </a:lnTo>
                  <a:lnTo>
                    <a:pt x="663" y="1854"/>
                  </a:lnTo>
                  <a:lnTo>
                    <a:pt x="596" y="1830"/>
                  </a:lnTo>
                  <a:lnTo>
                    <a:pt x="532" y="1802"/>
                  </a:lnTo>
                  <a:lnTo>
                    <a:pt x="470" y="1769"/>
                  </a:lnTo>
                  <a:lnTo>
                    <a:pt x="411" y="1731"/>
                  </a:lnTo>
                  <a:lnTo>
                    <a:pt x="356" y="1690"/>
                  </a:lnTo>
                  <a:lnTo>
                    <a:pt x="303" y="1644"/>
                  </a:lnTo>
                  <a:lnTo>
                    <a:pt x="254" y="1595"/>
                  </a:lnTo>
                  <a:lnTo>
                    <a:pt x="209" y="1543"/>
                  </a:lnTo>
                  <a:lnTo>
                    <a:pt x="167" y="1487"/>
                  </a:lnTo>
                  <a:lnTo>
                    <a:pt x="130" y="1428"/>
                  </a:lnTo>
                  <a:lnTo>
                    <a:pt x="97" y="1367"/>
                  </a:lnTo>
                  <a:lnTo>
                    <a:pt x="68" y="1302"/>
                  </a:lnTo>
                  <a:lnTo>
                    <a:pt x="44" y="1236"/>
                  </a:lnTo>
                  <a:lnTo>
                    <a:pt x="25" y="1167"/>
                  </a:lnTo>
                  <a:lnTo>
                    <a:pt x="11" y="1096"/>
                  </a:lnTo>
                  <a:lnTo>
                    <a:pt x="3" y="1023"/>
                  </a:lnTo>
                  <a:lnTo>
                    <a:pt x="0" y="949"/>
                  </a:lnTo>
                  <a:lnTo>
                    <a:pt x="3" y="875"/>
                  </a:lnTo>
                  <a:lnTo>
                    <a:pt x="11" y="802"/>
                  </a:lnTo>
                  <a:lnTo>
                    <a:pt x="25" y="732"/>
                  </a:lnTo>
                  <a:lnTo>
                    <a:pt x="44" y="663"/>
                  </a:lnTo>
                  <a:lnTo>
                    <a:pt x="68" y="596"/>
                  </a:lnTo>
                  <a:lnTo>
                    <a:pt x="97" y="532"/>
                  </a:lnTo>
                  <a:lnTo>
                    <a:pt x="130" y="470"/>
                  </a:lnTo>
                  <a:lnTo>
                    <a:pt x="167" y="411"/>
                  </a:lnTo>
                  <a:lnTo>
                    <a:pt x="209" y="356"/>
                  </a:lnTo>
                  <a:lnTo>
                    <a:pt x="254" y="303"/>
                  </a:lnTo>
                  <a:lnTo>
                    <a:pt x="303" y="254"/>
                  </a:lnTo>
                  <a:lnTo>
                    <a:pt x="356" y="209"/>
                  </a:lnTo>
                  <a:lnTo>
                    <a:pt x="411" y="167"/>
                  </a:lnTo>
                  <a:lnTo>
                    <a:pt x="470" y="130"/>
                  </a:lnTo>
                  <a:lnTo>
                    <a:pt x="532" y="96"/>
                  </a:lnTo>
                  <a:lnTo>
                    <a:pt x="596" y="68"/>
                  </a:lnTo>
                  <a:lnTo>
                    <a:pt x="663" y="44"/>
                  </a:lnTo>
                  <a:lnTo>
                    <a:pt x="732" y="25"/>
                  </a:lnTo>
                  <a:lnTo>
                    <a:pt x="803" y="11"/>
                  </a:lnTo>
                  <a:lnTo>
                    <a:pt x="875" y="3"/>
                  </a:lnTo>
                  <a:lnTo>
                    <a:pt x="949" y="0"/>
                  </a:lnTo>
                  <a:lnTo>
                    <a:pt x="1024" y="3"/>
                  </a:lnTo>
                  <a:lnTo>
                    <a:pt x="1096" y="11"/>
                  </a:lnTo>
                  <a:lnTo>
                    <a:pt x="1167" y="25"/>
                  </a:lnTo>
                  <a:lnTo>
                    <a:pt x="1236" y="44"/>
                  </a:lnTo>
                  <a:lnTo>
                    <a:pt x="1303" y="68"/>
                  </a:lnTo>
                  <a:lnTo>
                    <a:pt x="1367" y="96"/>
                  </a:lnTo>
                  <a:lnTo>
                    <a:pt x="1428" y="130"/>
                  </a:lnTo>
                  <a:lnTo>
                    <a:pt x="1487" y="167"/>
                  </a:lnTo>
                  <a:lnTo>
                    <a:pt x="1543" y="209"/>
                  </a:lnTo>
                  <a:lnTo>
                    <a:pt x="1596" y="254"/>
                  </a:lnTo>
                  <a:lnTo>
                    <a:pt x="1645" y="303"/>
                  </a:lnTo>
                  <a:lnTo>
                    <a:pt x="1690" y="356"/>
                  </a:lnTo>
                  <a:lnTo>
                    <a:pt x="1732" y="411"/>
                  </a:lnTo>
                  <a:lnTo>
                    <a:pt x="1769" y="470"/>
                  </a:lnTo>
                  <a:lnTo>
                    <a:pt x="1802" y="532"/>
                  </a:lnTo>
                  <a:lnTo>
                    <a:pt x="1831" y="596"/>
                  </a:lnTo>
                  <a:lnTo>
                    <a:pt x="1855" y="663"/>
                  </a:lnTo>
                  <a:lnTo>
                    <a:pt x="1873" y="732"/>
                  </a:lnTo>
                  <a:lnTo>
                    <a:pt x="1887" y="802"/>
                  </a:lnTo>
                  <a:lnTo>
                    <a:pt x="1896" y="875"/>
                  </a:lnTo>
                  <a:lnTo>
                    <a:pt x="1899" y="949"/>
                  </a:lnTo>
                  <a:close/>
                </a:path>
              </a:pathLst>
            </a:custGeom>
            <a:noFill/>
            <a:ln w="50800">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marL="0" marR="0" algn="ctr">
                <a:spcBef>
                  <a:spcPts val="0"/>
                </a:spcBef>
                <a:spcAft>
                  <a:spcPts val="0"/>
                </a:spcAft>
              </a:pPr>
              <a:r>
                <a:rPr lang="en-US" sz="1600" b="1" dirty="0" err="1">
                  <a:effectLst/>
                  <a:latin typeface="Times New Roman" panose="02020603050405020304" pitchFamily="18" charset="0"/>
                  <a:ea typeface="Arial Black" panose="020B0A04020102020204" pitchFamily="34" charset="0"/>
                  <a:cs typeface="Times New Roman" panose="02020603050405020304" pitchFamily="18" charset="0"/>
                </a:rPr>
                <a:t>Có</a:t>
              </a:r>
              <a:r>
                <a:rPr lang="en-US" sz="1600" b="1"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600" b="1" dirty="0" err="1">
                  <a:effectLst/>
                  <a:latin typeface="Times New Roman" panose="02020603050405020304" pitchFamily="18" charset="0"/>
                  <a:ea typeface="Arial Black" panose="020B0A04020102020204" pitchFamily="34" charset="0"/>
                  <a:cs typeface="Times New Roman" panose="02020603050405020304" pitchFamily="18" charset="0"/>
                </a:rPr>
                <a:t>tính</a:t>
              </a:r>
              <a:r>
                <a:rPr lang="en-US" sz="1600" b="1"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600" b="1" dirty="0" err="1">
                  <a:effectLst/>
                  <a:latin typeface="Times New Roman" panose="02020603050405020304" pitchFamily="18" charset="0"/>
                  <a:ea typeface="Arial Black" panose="020B0A04020102020204" pitchFamily="34" charset="0"/>
                  <a:cs typeface="Times New Roman" panose="02020603050405020304" pitchFamily="18" charset="0"/>
                </a:rPr>
                <a:t>chất</a:t>
              </a:r>
              <a:r>
                <a:rPr lang="en-US" sz="1600" b="1"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600" b="1" dirty="0" err="1">
                  <a:effectLst/>
                  <a:latin typeface="Times New Roman" panose="02020603050405020304" pitchFamily="18" charset="0"/>
                  <a:ea typeface="Arial Black" panose="020B0A04020102020204" pitchFamily="34" charset="0"/>
                  <a:cs typeface="Times New Roman" panose="02020603050405020304" pitchFamily="18" charset="0"/>
                </a:rPr>
                <a:t>xã</a:t>
              </a:r>
              <a:r>
                <a:rPr lang="en-US" sz="1600" b="1"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600" b="1" dirty="0" err="1">
                  <a:effectLst/>
                  <a:latin typeface="Times New Roman" panose="02020603050405020304" pitchFamily="18" charset="0"/>
                  <a:ea typeface="Arial Black" panose="020B0A04020102020204" pitchFamily="34" charset="0"/>
                  <a:cs typeface="Times New Roman" panose="02020603050405020304" pitchFamily="18" charset="0"/>
                </a:rPr>
                <a:t>hội</a:t>
              </a:r>
              <a:endParaRPr lang="en-US" sz="1600" b="1" dirty="0">
                <a:effectLst/>
                <a:latin typeface="Times New Roman" panose="02020603050405020304" pitchFamily="18" charset="0"/>
                <a:ea typeface="Arial Black" panose="020B0A04020102020204" pitchFamily="34" charset="0"/>
                <a:cs typeface="Times New Roman" panose="02020603050405020304" pitchFamily="18" charset="0"/>
              </a:endParaRPr>
            </a:p>
            <a:p>
              <a:pPr lvl="0" algn="ctr"/>
              <a:r>
                <a:rPr lang="en-US" dirty="0" err="1"/>
                <a:t>Cố</a:t>
              </a:r>
              <a:r>
                <a:rPr lang="en-US" dirty="0"/>
                <a:t> ý </a:t>
              </a:r>
              <a:r>
                <a:rPr lang="en-US" dirty="0" err="1"/>
                <a:t>tẩy</a:t>
              </a:r>
              <a:r>
                <a:rPr lang="en-US" dirty="0"/>
                <a:t> </a:t>
              </a:r>
              <a:r>
                <a:rPr lang="en-US" dirty="0" err="1"/>
                <a:t>chay</a:t>
              </a:r>
              <a:r>
                <a:rPr lang="en-US" dirty="0"/>
                <a:t>, </a:t>
              </a:r>
              <a:r>
                <a:rPr lang="en-US" dirty="0" err="1"/>
                <a:t>loại</a:t>
              </a:r>
              <a:r>
                <a:rPr lang="en-US" dirty="0"/>
                <a:t> </a:t>
              </a:r>
              <a:r>
                <a:rPr lang="en-US" dirty="0" err="1"/>
                <a:t>trừ</a:t>
              </a:r>
              <a:r>
                <a:rPr lang="en-US" dirty="0"/>
                <a:t> </a:t>
              </a:r>
              <a:r>
                <a:rPr lang="en-US" dirty="0" err="1"/>
                <a:t>một</a:t>
              </a:r>
              <a:r>
                <a:rPr lang="en-US" dirty="0"/>
                <a:t> </a:t>
              </a:r>
              <a:r>
                <a:rPr lang="en-US" dirty="0" err="1"/>
                <a:t>người</a:t>
              </a:r>
              <a:r>
                <a:rPr lang="en-US" dirty="0"/>
                <a:t> </a:t>
              </a:r>
              <a:r>
                <a:rPr lang="en-US" dirty="0" err="1"/>
                <a:t>nào</a:t>
              </a:r>
              <a:r>
                <a:rPr lang="en-US" dirty="0"/>
                <a:t> </a:t>
              </a:r>
              <a:r>
                <a:rPr lang="en-US" dirty="0" err="1"/>
                <a:t>đó</a:t>
              </a:r>
              <a:r>
                <a:rPr lang="en-US" dirty="0"/>
                <a:t>;</a:t>
              </a:r>
            </a:p>
            <a:p>
              <a:pPr lvl="0" algn="ctr"/>
              <a:r>
                <a:rPr lang="en-US" dirty="0" err="1"/>
                <a:t>Nói</a:t>
              </a:r>
              <a:r>
                <a:rPr lang="en-US" dirty="0"/>
                <a:t> </a:t>
              </a:r>
              <a:r>
                <a:rPr lang="en-US" dirty="0" err="1"/>
                <a:t>những</a:t>
              </a:r>
              <a:r>
                <a:rPr lang="en-US" dirty="0"/>
                <a:t> </a:t>
              </a:r>
              <a:r>
                <a:rPr lang="en-US" dirty="0" err="1"/>
                <a:t>người</a:t>
              </a:r>
              <a:r>
                <a:rPr lang="en-US" dirty="0"/>
                <a:t> </a:t>
              </a:r>
              <a:r>
                <a:rPr lang="en-US" dirty="0" err="1"/>
                <a:t>khác</a:t>
              </a:r>
              <a:r>
                <a:rPr lang="en-US" dirty="0"/>
                <a:t> </a:t>
              </a:r>
              <a:r>
                <a:rPr lang="en-US" dirty="0" err="1"/>
                <a:t>không</a:t>
              </a:r>
              <a:r>
                <a:rPr lang="en-US" dirty="0"/>
                <a:t> </a:t>
              </a:r>
              <a:r>
                <a:rPr lang="en-US" dirty="0" err="1"/>
                <a:t>kết</a:t>
              </a:r>
              <a:r>
                <a:rPr lang="en-US" dirty="0"/>
                <a:t> </a:t>
              </a:r>
              <a:r>
                <a:rPr lang="en-US" dirty="0" err="1"/>
                <a:t>thân</a:t>
              </a:r>
              <a:r>
                <a:rPr lang="en-US" dirty="0"/>
                <a:t> </a:t>
              </a:r>
            </a:p>
            <a:p>
              <a:pPr lvl="0" algn="ctr"/>
              <a:r>
                <a:rPr lang="en-US" dirty="0" err="1"/>
                <a:t>hoặc</a:t>
              </a:r>
              <a:r>
                <a:rPr lang="en-US" dirty="0"/>
                <a:t> </a:t>
              </a:r>
              <a:r>
                <a:rPr lang="en-US" dirty="0" err="1"/>
                <a:t>làm</a:t>
              </a:r>
              <a:r>
                <a:rPr lang="en-US" dirty="0"/>
                <a:t> </a:t>
              </a:r>
              <a:r>
                <a:rPr lang="en-US" dirty="0" err="1"/>
                <a:t>bạn</a:t>
              </a:r>
              <a:r>
                <a:rPr lang="en-US" dirty="0"/>
                <a:t> </a:t>
              </a:r>
              <a:r>
                <a:rPr lang="en-US" dirty="0" err="1"/>
                <a:t>với</a:t>
              </a:r>
              <a:r>
                <a:rPr lang="en-US" dirty="0"/>
                <a:t> </a:t>
              </a:r>
              <a:r>
                <a:rPr lang="en-US" dirty="0" err="1"/>
                <a:t>một</a:t>
              </a:r>
              <a:r>
                <a:rPr lang="en-US" dirty="0"/>
                <a:t> </a:t>
              </a:r>
              <a:r>
                <a:rPr lang="en-US" dirty="0" err="1"/>
                <a:t>người</a:t>
              </a:r>
              <a:r>
                <a:rPr lang="en-US" dirty="0"/>
                <a:t> </a:t>
              </a:r>
              <a:r>
                <a:rPr lang="en-US" dirty="0" err="1"/>
                <a:t>nào</a:t>
              </a:r>
              <a:r>
                <a:rPr lang="en-US" dirty="0"/>
                <a:t> </a:t>
              </a:r>
              <a:r>
                <a:rPr lang="en-US" dirty="0" err="1"/>
                <a:t>đó</a:t>
              </a:r>
              <a:r>
                <a:rPr lang="en-US" dirty="0"/>
                <a:t>.</a:t>
              </a:r>
            </a:p>
            <a:p>
              <a:pPr lvl="0" algn="ctr"/>
              <a:r>
                <a:rPr lang="en-US" dirty="0" err="1"/>
                <a:t>Phao</a:t>
              </a:r>
              <a:r>
                <a:rPr lang="en-US" dirty="0"/>
                <a:t> tin </a:t>
              </a:r>
              <a:r>
                <a:rPr lang="en-US" dirty="0" err="1"/>
                <a:t>đồn</a:t>
              </a:r>
              <a:endParaRPr lang="en-US" dirty="0"/>
            </a:p>
            <a:p>
              <a:pPr lvl="0" algn="ctr"/>
              <a:r>
                <a:rPr lang="en-US" dirty="0" err="1"/>
                <a:t>Làm</a:t>
              </a:r>
              <a:r>
                <a:rPr lang="en-US" dirty="0"/>
                <a:t> </a:t>
              </a:r>
              <a:r>
                <a:rPr lang="en-US" dirty="0" err="1"/>
                <a:t>cho</a:t>
              </a:r>
              <a:r>
                <a:rPr lang="en-US" dirty="0"/>
                <a:t> </a:t>
              </a:r>
              <a:r>
                <a:rPr lang="en-US" dirty="0" err="1"/>
                <a:t>ai</a:t>
              </a:r>
              <a:r>
                <a:rPr lang="en-US" dirty="0"/>
                <a:t> </a:t>
              </a:r>
              <a:r>
                <a:rPr lang="en-US" dirty="0" err="1"/>
                <a:t>đó</a:t>
              </a:r>
              <a:r>
                <a:rPr lang="en-US" dirty="0"/>
                <a:t> </a:t>
              </a:r>
              <a:r>
                <a:rPr lang="en-US" dirty="0" err="1"/>
                <a:t>cảm</a:t>
              </a:r>
              <a:r>
                <a:rPr lang="en-US" dirty="0"/>
                <a:t> </a:t>
              </a:r>
              <a:r>
                <a:rPr lang="en-US" dirty="0" err="1"/>
                <a:t>thấy</a:t>
              </a:r>
              <a:r>
                <a:rPr lang="en-US" dirty="0"/>
                <a:t> </a:t>
              </a:r>
              <a:r>
                <a:rPr lang="en-US" dirty="0" err="1"/>
                <a:t>nhục</a:t>
              </a:r>
              <a:r>
                <a:rPr lang="en-US" dirty="0"/>
                <a:t> </a:t>
              </a:r>
              <a:r>
                <a:rPr lang="en-US" dirty="0" err="1"/>
                <a:t>nhã</a:t>
              </a:r>
              <a:r>
                <a:rPr lang="en-US" dirty="0"/>
                <a:t>, </a:t>
              </a:r>
            </a:p>
            <a:p>
              <a:pPr lvl="0" algn="ctr"/>
              <a:r>
                <a:rPr lang="en-US" dirty="0" err="1"/>
                <a:t>xấu</a:t>
              </a:r>
              <a:r>
                <a:rPr lang="en-US" dirty="0"/>
                <a:t> </a:t>
              </a:r>
              <a:r>
                <a:rPr lang="en-US" dirty="0" err="1"/>
                <a:t>hổ</a:t>
              </a:r>
              <a:r>
                <a:rPr lang="en-US" dirty="0"/>
                <a:t> </a:t>
              </a:r>
              <a:r>
                <a:rPr lang="en-US" dirty="0" err="1"/>
                <a:t>nơi</a:t>
              </a:r>
              <a:r>
                <a:rPr lang="en-US" dirty="0"/>
                <a:t> </a:t>
              </a:r>
              <a:r>
                <a:rPr lang="en-US" dirty="0" err="1"/>
                <a:t>công</a:t>
              </a:r>
              <a:r>
                <a:rPr lang="en-US" dirty="0"/>
                <a:t> </a:t>
              </a:r>
              <a:r>
                <a:rPr lang="en-US" dirty="0" err="1"/>
                <a:t>cộng</a:t>
              </a:r>
              <a:endParaRPr lang="en-US" dirty="0"/>
            </a:p>
            <a:p>
              <a:pPr lvl="0" algn="ctr"/>
              <a:r>
                <a:rPr lang="en-US" dirty="0"/>
                <a:t> (</a:t>
              </a:r>
              <a:r>
                <a:rPr lang="en-US" dirty="0" err="1"/>
                <a:t>lớp</a:t>
              </a:r>
              <a:r>
                <a:rPr lang="en-US" dirty="0"/>
                <a:t> </a:t>
              </a:r>
              <a:r>
                <a:rPr lang="en-US" dirty="0" err="1"/>
                <a:t>học</a:t>
              </a:r>
              <a:r>
                <a:rPr lang="en-US" dirty="0"/>
                <a:t>, </a:t>
              </a:r>
              <a:r>
                <a:rPr lang="en-US" dirty="0" err="1"/>
                <a:t>trường</a:t>
              </a:r>
              <a:r>
                <a:rPr lang="en-US" dirty="0"/>
                <a:t> </a:t>
              </a:r>
              <a:r>
                <a:rPr lang="en-US" dirty="0" err="1"/>
                <a:t>học</a:t>
              </a:r>
              <a:r>
                <a:rPr lang="en-US" dirty="0"/>
                <a:t>,…)</a:t>
              </a:r>
            </a:p>
            <a:p>
              <a:pPr marL="0" marR="0" algn="ctr">
                <a:spcBef>
                  <a:spcPts val="0"/>
                </a:spcBef>
                <a:spcAft>
                  <a:spcPts val="0"/>
                </a:spcAft>
              </a:pPr>
              <a:endParaRPr lang="en-US" sz="1000" dirty="0">
                <a:effectLst/>
                <a:latin typeface="Arial Black" panose="020B0A04020102020204" pitchFamily="34" charset="0"/>
                <a:ea typeface="Arial Black" panose="020B0A04020102020204" pitchFamily="34" charset="0"/>
                <a:cs typeface="Times New Roman" panose="02020603050405020304" pitchFamily="18" charset="0"/>
              </a:endParaRPr>
            </a:p>
          </p:txBody>
        </p:sp>
        <p:sp>
          <p:nvSpPr>
            <p:cNvPr id="10" name="Freeform 9"/>
            <p:cNvSpPr>
              <a:spLocks/>
            </p:cNvSpPr>
            <p:nvPr/>
          </p:nvSpPr>
          <p:spPr bwMode="auto">
            <a:xfrm>
              <a:off x="692511" y="46132"/>
              <a:ext cx="1186829" cy="1241062"/>
            </a:xfrm>
            <a:custGeom>
              <a:avLst/>
              <a:gdLst>
                <a:gd name="T0" fmla="+- 0 11126 9227"/>
                <a:gd name="T1" fmla="*/ T0 w 1899"/>
                <a:gd name="T2" fmla="+- 0 1228 279"/>
                <a:gd name="T3" fmla="*/ 1228 h 1899"/>
                <a:gd name="T4" fmla="+- 0 11123 9227"/>
                <a:gd name="T5" fmla="*/ T4 w 1899"/>
                <a:gd name="T6" fmla="+- 0 1302 279"/>
                <a:gd name="T7" fmla="*/ 1302 h 1899"/>
                <a:gd name="T8" fmla="+- 0 11114 9227"/>
                <a:gd name="T9" fmla="*/ T8 w 1899"/>
                <a:gd name="T10" fmla="+- 0 1375 279"/>
                <a:gd name="T11" fmla="*/ 1375 h 1899"/>
                <a:gd name="T12" fmla="+- 0 11100 9227"/>
                <a:gd name="T13" fmla="*/ T12 w 1899"/>
                <a:gd name="T14" fmla="+- 0 1446 279"/>
                <a:gd name="T15" fmla="*/ 1446 h 1899"/>
                <a:gd name="T16" fmla="+- 0 11082 9227"/>
                <a:gd name="T17" fmla="*/ T16 w 1899"/>
                <a:gd name="T18" fmla="+- 0 1515 279"/>
                <a:gd name="T19" fmla="*/ 1515 h 1899"/>
                <a:gd name="T20" fmla="+- 0 11058 9227"/>
                <a:gd name="T21" fmla="*/ T20 w 1899"/>
                <a:gd name="T22" fmla="+- 0 1581 279"/>
                <a:gd name="T23" fmla="*/ 1581 h 1899"/>
                <a:gd name="T24" fmla="+- 0 11029 9227"/>
                <a:gd name="T25" fmla="*/ T24 w 1899"/>
                <a:gd name="T26" fmla="+- 0 1646 279"/>
                <a:gd name="T27" fmla="*/ 1646 h 1899"/>
                <a:gd name="T28" fmla="+- 0 10996 9227"/>
                <a:gd name="T29" fmla="*/ T28 w 1899"/>
                <a:gd name="T30" fmla="+- 0 1707 279"/>
                <a:gd name="T31" fmla="*/ 1707 h 1899"/>
                <a:gd name="T32" fmla="+- 0 10959 9227"/>
                <a:gd name="T33" fmla="*/ T32 w 1899"/>
                <a:gd name="T34" fmla="+- 0 1766 279"/>
                <a:gd name="T35" fmla="*/ 1766 h 1899"/>
                <a:gd name="T36" fmla="+- 0 10917 9227"/>
                <a:gd name="T37" fmla="*/ T36 w 1899"/>
                <a:gd name="T38" fmla="+- 0 1822 279"/>
                <a:gd name="T39" fmla="*/ 1822 h 1899"/>
                <a:gd name="T40" fmla="+- 0 10872 9227"/>
                <a:gd name="T41" fmla="*/ T40 w 1899"/>
                <a:gd name="T42" fmla="+- 0 1874 279"/>
                <a:gd name="T43" fmla="*/ 1874 h 1899"/>
                <a:gd name="T44" fmla="+- 0 10823 9227"/>
                <a:gd name="T45" fmla="*/ T44 w 1899"/>
                <a:gd name="T46" fmla="+- 0 1923 279"/>
                <a:gd name="T47" fmla="*/ 1923 h 1899"/>
                <a:gd name="T48" fmla="+- 0 10770 9227"/>
                <a:gd name="T49" fmla="*/ T48 w 1899"/>
                <a:gd name="T50" fmla="+- 0 1969 279"/>
                <a:gd name="T51" fmla="*/ 1969 h 1899"/>
                <a:gd name="T52" fmla="+- 0 10714 9227"/>
                <a:gd name="T53" fmla="*/ T52 w 1899"/>
                <a:gd name="T54" fmla="+- 0 2010 279"/>
                <a:gd name="T55" fmla="*/ 2010 h 1899"/>
                <a:gd name="T56" fmla="+- 0 10655 9227"/>
                <a:gd name="T57" fmla="*/ T56 w 1899"/>
                <a:gd name="T58" fmla="+- 0 2048 279"/>
                <a:gd name="T59" fmla="*/ 2048 h 1899"/>
                <a:gd name="T60" fmla="+- 0 10594 9227"/>
                <a:gd name="T61" fmla="*/ T60 w 1899"/>
                <a:gd name="T62" fmla="+- 0 2081 279"/>
                <a:gd name="T63" fmla="*/ 2081 h 1899"/>
                <a:gd name="T64" fmla="+- 0 10530 9227"/>
                <a:gd name="T65" fmla="*/ T64 w 1899"/>
                <a:gd name="T66" fmla="+- 0 2109 279"/>
                <a:gd name="T67" fmla="*/ 2109 h 1899"/>
                <a:gd name="T68" fmla="+- 0 10463 9227"/>
                <a:gd name="T69" fmla="*/ T68 w 1899"/>
                <a:gd name="T70" fmla="+- 0 2133 279"/>
                <a:gd name="T71" fmla="*/ 2133 h 1899"/>
                <a:gd name="T72" fmla="+- 0 10394 9227"/>
                <a:gd name="T73" fmla="*/ T72 w 1899"/>
                <a:gd name="T74" fmla="+- 0 2152 279"/>
                <a:gd name="T75" fmla="*/ 2152 h 1899"/>
                <a:gd name="T76" fmla="+- 0 10323 9227"/>
                <a:gd name="T77" fmla="*/ T76 w 1899"/>
                <a:gd name="T78" fmla="+- 0 2166 279"/>
                <a:gd name="T79" fmla="*/ 2166 h 1899"/>
                <a:gd name="T80" fmla="+- 0 10251 9227"/>
                <a:gd name="T81" fmla="*/ T80 w 1899"/>
                <a:gd name="T82" fmla="+- 0 2175 279"/>
                <a:gd name="T83" fmla="*/ 2175 h 1899"/>
                <a:gd name="T84" fmla="+- 0 10176 9227"/>
                <a:gd name="T85" fmla="*/ T84 w 1899"/>
                <a:gd name="T86" fmla="+- 0 2177 279"/>
                <a:gd name="T87" fmla="*/ 2177 h 1899"/>
                <a:gd name="T88" fmla="+- 0 10102 9227"/>
                <a:gd name="T89" fmla="*/ T88 w 1899"/>
                <a:gd name="T90" fmla="+- 0 2175 279"/>
                <a:gd name="T91" fmla="*/ 2175 h 1899"/>
                <a:gd name="T92" fmla="+- 0 10030 9227"/>
                <a:gd name="T93" fmla="*/ T92 w 1899"/>
                <a:gd name="T94" fmla="+- 0 2166 279"/>
                <a:gd name="T95" fmla="*/ 2166 h 1899"/>
                <a:gd name="T96" fmla="+- 0 9959 9227"/>
                <a:gd name="T97" fmla="*/ T96 w 1899"/>
                <a:gd name="T98" fmla="+- 0 2152 279"/>
                <a:gd name="T99" fmla="*/ 2152 h 1899"/>
                <a:gd name="T100" fmla="+- 0 9890 9227"/>
                <a:gd name="T101" fmla="*/ T100 w 1899"/>
                <a:gd name="T102" fmla="+- 0 2133 279"/>
                <a:gd name="T103" fmla="*/ 2133 h 1899"/>
                <a:gd name="T104" fmla="+- 0 9823 9227"/>
                <a:gd name="T105" fmla="*/ T104 w 1899"/>
                <a:gd name="T106" fmla="+- 0 2109 279"/>
                <a:gd name="T107" fmla="*/ 2109 h 1899"/>
                <a:gd name="T108" fmla="+- 0 9759 9227"/>
                <a:gd name="T109" fmla="*/ T108 w 1899"/>
                <a:gd name="T110" fmla="+- 0 2081 279"/>
                <a:gd name="T111" fmla="*/ 2081 h 1899"/>
                <a:gd name="T112" fmla="+- 0 9697 9227"/>
                <a:gd name="T113" fmla="*/ T112 w 1899"/>
                <a:gd name="T114" fmla="+- 0 2048 279"/>
                <a:gd name="T115" fmla="*/ 2048 h 1899"/>
                <a:gd name="T116" fmla="+- 0 9638 9227"/>
                <a:gd name="T117" fmla="*/ T116 w 1899"/>
                <a:gd name="T118" fmla="+- 0 2010 279"/>
                <a:gd name="T119" fmla="*/ 2010 h 1899"/>
                <a:gd name="T120" fmla="+- 0 9583 9227"/>
                <a:gd name="T121" fmla="*/ T120 w 1899"/>
                <a:gd name="T122" fmla="+- 0 1969 279"/>
                <a:gd name="T123" fmla="*/ 1969 h 1899"/>
                <a:gd name="T124" fmla="+- 0 9530 9227"/>
                <a:gd name="T125" fmla="*/ T124 w 1899"/>
                <a:gd name="T126" fmla="+- 0 1923 279"/>
                <a:gd name="T127" fmla="*/ 1923 h 1899"/>
                <a:gd name="T128" fmla="+- 0 9481 9227"/>
                <a:gd name="T129" fmla="*/ T128 w 1899"/>
                <a:gd name="T130" fmla="+- 0 1874 279"/>
                <a:gd name="T131" fmla="*/ 1874 h 1899"/>
                <a:gd name="T132" fmla="+- 0 9436 9227"/>
                <a:gd name="T133" fmla="*/ T132 w 1899"/>
                <a:gd name="T134" fmla="+- 0 1822 279"/>
                <a:gd name="T135" fmla="*/ 1822 h 1899"/>
                <a:gd name="T136" fmla="+- 0 9394 9227"/>
                <a:gd name="T137" fmla="*/ T136 w 1899"/>
                <a:gd name="T138" fmla="+- 0 1766 279"/>
                <a:gd name="T139" fmla="*/ 1766 h 1899"/>
                <a:gd name="T140" fmla="+- 0 9357 9227"/>
                <a:gd name="T141" fmla="*/ T140 w 1899"/>
                <a:gd name="T142" fmla="+- 0 1707 279"/>
                <a:gd name="T143" fmla="*/ 1707 h 1899"/>
                <a:gd name="T144" fmla="+- 0 9324 9227"/>
                <a:gd name="T145" fmla="*/ T144 w 1899"/>
                <a:gd name="T146" fmla="+- 0 1646 279"/>
                <a:gd name="T147" fmla="*/ 1646 h 1899"/>
                <a:gd name="T148" fmla="+- 0 9295 9227"/>
                <a:gd name="T149" fmla="*/ T148 w 1899"/>
                <a:gd name="T150" fmla="+- 0 1581 279"/>
                <a:gd name="T151" fmla="*/ 1581 h 1899"/>
                <a:gd name="T152" fmla="+- 0 9271 9227"/>
                <a:gd name="T153" fmla="*/ T152 w 1899"/>
                <a:gd name="T154" fmla="+- 0 1515 279"/>
                <a:gd name="T155" fmla="*/ 1515 h 1899"/>
                <a:gd name="T156" fmla="+- 0 9252 9227"/>
                <a:gd name="T157" fmla="*/ T156 w 1899"/>
                <a:gd name="T158" fmla="+- 0 1446 279"/>
                <a:gd name="T159" fmla="*/ 1446 h 1899"/>
                <a:gd name="T160" fmla="+- 0 9238 9227"/>
                <a:gd name="T161" fmla="*/ T160 w 1899"/>
                <a:gd name="T162" fmla="+- 0 1375 279"/>
                <a:gd name="T163" fmla="*/ 1375 h 1899"/>
                <a:gd name="T164" fmla="+- 0 9230 9227"/>
                <a:gd name="T165" fmla="*/ T164 w 1899"/>
                <a:gd name="T166" fmla="+- 0 1302 279"/>
                <a:gd name="T167" fmla="*/ 1302 h 1899"/>
                <a:gd name="T168" fmla="+- 0 9227 9227"/>
                <a:gd name="T169" fmla="*/ T168 w 1899"/>
                <a:gd name="T170" fmla="+- 0 1228 279"/>
                <a:gd name="T171" fmla="*/ 1228 h 1899"/>
                <a:gd name="T172" fmla="+- 0 9230 9227"/>
                <a:gd name="T173" fmla="*/ T172 w 1899"/>
                <a:gd name="T174" fmla="+- 0 1154 279"/>
                <a:gd name="T175" fmla="*/ 1154 h 1899"/>
                <a:gd name="T176" fmla="+- 0 9238 9227"/>
                <a:gd name="T177" fmla="*/ T176 w 1899"/>
                <a:gd name="T178" fmla="+- 0 1081 279"/>
                <a:gd name="T179" fmla="*/ 1081 h 1899"/>
                <a:gd name="T180" fmla="+- 0 9252 9227"/>
                <a:gd name="T181" fmla="*/ T180 w 1899"/>
                <a:gd name="T182" fmla="+- 0 1011 279"/>
                <a:gd name="T183" fmla="*/ 1011 h 1899"/>
                <a:gd name="T184" fmla="+- 0 9271 9227"/>
                <a:gd name="T185" fmla="*/ T184 w 1899"/>
                <a:gd name="T186" fmla="+- 0 942 279"/>
                <a:gd name="T187" fmla="*/ 942 h 1899"/>
                <a:gd name="T188" fmla="+- 0 9295 9227"/>
                <a:gd name="T189" fmla="*/ T188 w 1899"/>
                <a:gd name="T190" fmla="+- 0 875 279"/>
                <a:gd name="T191" fmla="*/ 875 h 1899"/>
                <a:gd name="T192" fmla="+- 0 9324 9227"/>
                <a:gd name="T193" fmla="*/ T192 w 1899"/>
                <a:gd name="T194" fmla="+- 0 811 279"/>
                <a:gd name="T195" fmla="*/ 811 h 1899"/>
                <a:gd name="T196" fmla="+- 0 9357 9227"/>
                <a:gd name="T197" fmla="*/ T196 w 1899"/>
                <a:gd name="T198" fmla="+- 0 749 279"/>
                <a:gd name="T199" fmla="*/ 749 h 1899"/>
                <a:gd name="T200" fmla="+- 0 9394 9227"/>
                <a:gd name="T201" fmla="*/ T200 w 1899"/>
                <a:gd name="T202" fmla="+- 0 690 279"/>
                <a:gd name="T203" fmla="*/ 690 h 1899"/>
                <a:gd name="T204" fmla="+- 0 9436 9227"/>
                <a:gd name="T205" fmla="*/ T204 w 1899"/>
                <a:gd name="T206" fmla="+- 0 635 279"/>
                <a:gd name="T207" fmla="*/ 635 h 1899"/>
                <a:gd name="T208" fmla="+- 0 9481 9227"/>
                <a:gd name="T209" fmla="*/ T208 w 1899"/>
                <a:gd name="T210" fmla="+- 0 582 279"/>
                <a:gd name="T211" fmla="*/ 582 h 1899"/>
                <a:gd name="T212" fmla="+- 0 9530 9227"/>
                <a:gd name="T213" fmla="*/ T212 w 1899"/>
                <a:gd name="T214" fmla="+- 0 533 279"/>
                <a:gd name="T215" fmla="*/ 533 h 1899"/>
                <a:gd name="T216" fmla="+- 0 9583 9227"/>
                <a:gd name="T217" fmla="*/ T216 w 1899"/>
                <a:gd name="T218" fmla="+- 0 488 279"/>
                <a:gd name="T219" fmla="*/ 488 h 1899"/>
                <a:gd name="T220" fmla="+- 0 9638 9227"/>
                <a:gd name="T221" fmla="*/ T220 w 1899"/>
                <a:gd name="T222" fmla="+- 0 446 279"/>
                <a:gd name="T223" fmla="*/ 446 h 1899"/>
                <a:gd name="T224" fmla="+- 0 9697 9227"/>
                <a:gd name="T225" fmla="*/ T224 w 1899"/>
                <a:gd name="T226" fmla="+- 0 409 279"/>
                <a:gd name="T227" fmla="*/ 409 h 1899"/>
                <a:gd name="T228" fmla="+- 0 9759 9227"/>
                <a:gd name="T229" fmla="*/ T228 w 1899"/>
                <a:gd name="T230" fmla="+- 0 375 279"/>
                <a:gd name="T231" fmla="*/ 375 h 1899"/>
                <a:gd name="T232" fmla="+- 0 9823 9227"/>
                <a:gd name="T233" fmla="*/ T232 w 1899"/>
                <a:gd name="T234" fmla="+- 0 347 279"/>
                <a:gd name="T235" fmla="*/ 347 h 1899"/>
                <a:gd name="T236" fmla="+- 0 9890 9227"/>
                <a:gd name="T237" fmla="*/ T236 w 1899"/>
                <a:gd name="T238" fmla="+- 0 323 279"/>
                <a:gd name="T239" fmla="*/ 323 h 1899"/>
                <a:gd name="T240" fmla="+- 0 9959 9227"/>
                <a:gd name="T241" fmla="*/ T240 w 1899"/>
                <a:gd name="T242" fmla="+- 0 304 279"/>
                <a:gd name="T243" fmla="*/ 304 h 1899"/>
                <a:gd name="T244" fmla="+- 0 10030 9227"/>
                <a:gd name="T245" fmla="*/ T244 w 1899"/>
                <a:gd name="T246" fmla="+- 0 290 279"/>
                <a:gd name="T247" fmla="*/ 290 h 1899"/>
                <a:gd name="T248" fmla="+- 0 10102 9227"/>
                <a:gd name="T249" fmla="*/ T248 w 1899"/>
                <a:gd name="T250" fmla="+- 0 282 279"/>
                <a:gd name="T251" fmla="*/ 282 h 1899"/>
                <a:gd name="T252" fmla="+- 0 10176 9227"/>
                <a:gd name="T253" fmla="*/ T252 w 1899"/>
                <a:gd name="T254" fmla="+- 0 279 279"/>
                <a:gd name="T255" fmla="*/ 279 h 18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 ang="0">
                  <a:pos x="T249" y="T251"/>
                </a:cxn>
                <a:cxn ang="0">
                  <a:pos x="T253" y="T255"/>
                </a:cxn>
              </a:cxnLst>
              <a:rect l="0" t="0" r="r" b="b"/>
              <a:pathLst>
                <a:path w="1899" h="1899">
                  <a:moveTo>
                    <a:pt x="1899" y="949"/>
                  </a:moveTo>
                  <a:lnTo>
                    <a:pt x="1896" y="1023"/>
                  </a:lnTo>
                  <a:lnTo>
                    <a:pt x="1887" y="1096"/>
                  </a:lnTo>
                  <a:lnTo>
                    <a:pt x="1873" y="1167"/>
                  </a:lnTo>
                  <a:lnTo>
                    <a:pt x="1855" y="1236"/>
                  </a:lnTo>
                  <a:lnTo>
                    <a:pt x="1831" y="1302"/>
                  </a:lnTo>
                  <a:lnTo>
                    <a:pt x="1802" y="1367"/>
                  </a:lnTo>
                  <a:lnTo>
                    <a:pt x="1769" y="1428"/>
                  </a:lnTo>
                  <a:lnTo>
                    <a:pt x="1732" y="1487"/>
                  </a:lnTo>
                  <a:lnTo>
                    <a:pt x="1690" y="1543"/>
                  </a:lnTo>
                  <a:lnTo>
                    <a:pt x="1645" y="1595"/>
                  </a:lnTo>
                  <a:lnTo>
                    <a:pt x="1596" y="1644"/>
                  </a:lnTo>
                  <a:lnTo>
                    <a:pt x="1543" y="1690"/>
                  </a:lnTo>
                  <a:lnTo>
                    <a:pt x="1487" y="1731"/>
                  </a:lnTo>
                  <a:lnTo>
                    <a:pt x="1428" y="1769"/>
                  </a:lnTo>
                  <a:lnTo>
                    <a:pt x="1367" y="1802"/>
                  </a:lnTo>
                  <a:lnTo>
                    <a:pt x="1303" y="1830"/>
                  </a:lnTo>
                  <a:lnTo>
                    <a:pt x="1236" y="1854"/>
                  </a:lnTo>
                  <a:lnTo>
                    <a:pt x="1167" y="1873"/>
                  </a:lnTo>
                  <a:lnTo>
                    <a:pt x="1096" y="1887"/>
                  </a:lnTo>
                  <a:lnTo>
                    <a:pt x="1024" y="1896"/>
                  </a:lnTo>
                  <a:lnTo>
                    <a:pt x="949" y="1898"/>
                  </a:lnTo>
                  <a:lnTo>
                    <a:pt x="875" y="1896"/>
                  </a:lnTo>
                  <a:lnTo>
                    <a:pt x="803" y="1887"/>
                  </a:lnTo>
                  <a:lnTo>
                    <a:pt x="732" y="1873"/>
                  </a:lnTo>
                  <a:lnTo>
                    <a:pt x="663" y="1854"/>
                  </a:lnTo>
                  <a:lnTo>
                    <a:pt x="596" y="1830"/>
                  </a:lnTo>
                  <a:lnTo>
                    <a:pt x="532" y="1802"/>
                  </a:lnTo>
                  <a:lnTo>
                    <a:pt x="470" y="1769"/>
                  </a:lnTo>
                  <a:lnTo>
                    <a:pt x="411" y="1731"/>
                  </a:lnTo>
                  <a:lnTo>
                    <a:pt x="356" y="1690"/>
                  </a:lnTo>
                  <a:lnTo>
                    <a:pt x="303" y="1644"/>
                  </a:lnTo>
                  <a:lnTo>
                    <a:pt x="254" y="1595"/>
                  </a:lnTo>
                  <a:lnTo>
                    <a:pt x="209" y="1543"/>
                  </a:lnTo>
                  <a:lnTo>
                    <a:pt x="167" y="1487"/>
                  </a:lnTo>
                  <a:lnTo>
                    <a:pt x="130" y="1428"/>
                  </a:lnTo>
                  <a:lnTo>
                    <a:pt x="97" y="1367"/>
                  </a:lnTo>
                  <a:lnTo>
                    <a:pt x="68" y="1302"/>
                  </a:lnTo>
                  <a:lnTo>
                    <a:pt x="44" y="1236"/>
                  </a:lnTo>
                  <a:lnTo>
                    <a:pt x="25" y="1167"/>
                  </a:lnTo>
                  <a:lnTo>
                    <a:pt x="11" y="1096"/>
                  </a:lnTo>
                  <a:lnTo>
                    <a:pt x="3" y="1023"/>
                  </a:lnTo>
                  <a:lnTo>
                    <a:pt x="0" y="949"/>
                  </a:lnTo>
                  <a:lnTo>
                    <a:pt x="3" y="875"/>
                  </a:lnTo>
                  <a:lnTo>
                    <a:pt x="11" y="802"/>
                  </a:lnTo>
                  <a:lnTo>
                    <a:pt x="25" y="732"/>
                  </a:lnTo>
                  <a:lnTo>
                    <a:pt x="44" y="663"/>
                  </a:lnTo>
                  <a:lnTo>
                    <a:pt x="68" y="596"/>
                  </a:lnTo>
                  <a:lnTo>
                    <a:pt x="97" y="532"/>
                  </a:lnTo>
                  <a:lnTo>
                    <a:pt x="130" y="470"/>
                  </a:lnTo>
                  <a:lnTo>
                    <a:pt x="167" y="411"/>
                  </a:lnTo>
                  <a:lnTo>
                    <a:pt x="209" y="356"/>
                  </a:lnTo>
                  <a:lnTo>
                    <a:pt x="254" y="303"/>
                  </a:lnTo>
                  <a:lnTo>
                    <a:pt x="303" y="254"/>
                  </a:lnTo>
                  <a:lnTo>
                    <a:pt x="356" y="209"/>
                  </a:lnTo>
                  <a:lnTo>
                    <a:pt x="411" y="167"/>
                  </a:lnTo>
                  <a:lnTo>
                    <a:pt x="470" y="130"/>
                  </a:lnTo>
                  <a:lnTo>
                    <a:pt x="532" y="96"/>
                  </a:lnTo>
                  <a:lnTo>
                    <a:pt x="596" y="68"/>
                  </a:lnTo>
                  <a:lnTo>
                    <a:pt x="663" y="44"/>
                  </a:lnTo>
                  <a:lnTo>
                    <a:pt x="732" y="25"/>
                  </a:lnTo>
                  <a:lnTo>
                    <a:pt x="803" y="11"/>
                  </a:lnTo>
                  <a:lnTo>
                    <a:pt x="875" y="3"/>
                  </a:lnTo>
                  <a:lnTo>
                    <a:pt x="949" y="0"/>
                  </a:lnTo>
                  <a:lnTo>
                    <a:pt x="1024" y="3"/>
                  </a:lnTo>
                  <a:lnTo>
                    <a:pt x="1096" y="11"/>
                  </a:lnTo>
                  <a:lnTo>
                    <a:pt x="1167" y="25"/>
                  </a:lnTo>
                  <a:lnTo>
                    <a:pt x="1236" y="44"/>
                  </a:lnTo>
                  <a:lnTo>
                    <a:pt x="1303" y="68"/>
                  </a:lnTo>
                  <a:lnTo>
                    <a:pt x="1367" y="96"/>
                  </a:lnTo>
                  <a:lnTo>
                    <a:pt x="1428" y="130"/>
                  </a:lnTo>
                  <a:lnTo>
                    <a:pt x="1487" y="167"/>
                  </a:lnTo>
                  <a:lnTo>
                    <a:pt x="1543" y="209"/>
                  </a:lnTo>
                  <a:lnTo>
                    <a:pt x="1596" y="254"/>
                  </a:lnTo>
                  <a:lnTo>
                    <a:pt x="1645" y="303"/>
                  </a:lnTo>
                  <a:lnTo>
                    <a:pt x="1690" y="356"/>
                  </a:lnTo>
                  <a:lnTo>
                    <a:pt x="1732" y="411"/>
                  </a:lnTo>
                  <a:lnTo>
                    <a:pt x="1769" y="470"/>
                  </a:lnTo>
                  <a:lnTo>
                    <a:pt x="1802" y="532"/>
                  </a:lnTo>
                  <a:lnTo>
                    <a:pt x="1831" y="596"/>
                  </a:lnTo>
                  <a:lnTo>
                    <a:pt x="1855" y="663"/>
                  </a:lnTo>
                  <a:lnTo>
                    <a:pt x="1873" y="732"/>
                  </a:lnTo>
                  <a:lnTo>
                    <a:pt x="1887" y="802"/>
                  </a:lnTo>
                  <a:lnTo>
                    <a:pt x="1896" y="875"/>
                  </a:lnTo>
                  <a:lnTo>
                    <a:pt x="1899" y="949"/>
                  </a:lnTo>
                  <a:close/>
                </a:path>
              </a:pathLst>
            </a:custGeom>
            <a:noFill/>
            <a:ln w="50800">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marL="0" marR="0" algn="ctr">
                <a:spcBef>
                  <a:spcPts val="0"/>
                </a:spcBef>
                <a:spcAft>
                  <a:spcPts val="0"/>
                </a:spcAft>
              </a:pPr>
              <a:r>
                <a:rPr lang="en-US" sz="1600" b="1" dirty="0" err="1">
                  <a:effectLst/>
                  <a:latin typeface="Times New Roman" panose="02020603050405020304" pitchFamily="18" charset="0"/>
                  <a:ea typeface="Arial Black" panose="020B0A04020102020204" pitchFamily="34" charset="0"/>
                  <a:cs typeface="Times New Roman" panose="02020603050405020304" pitchFamily="18" charset="0"/>
                </a:rPr>
                <a:t>Bằng</a:t>
              </a:r>
              <a:r>
                <a:rPr lang="en-US" sz="1600" b="1"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600" b="1" dirty="0" err="1">
                  <a:effectLst/>
                  <a:latin typeface="Times New Roman" panose="02020603050405020304" pitchFamily="18" charset="0"/>
                  <a:ea typeface="Arial Black" panose="020B0A04020102020204" pitchFamily="34" charset="0"/>
                  <a:cs typeface="Times New Roman" panose="02020603050405020304" pitchFamily="18" charset="0"/>
                </a:rPr>
                <a:t>lời</a:t>
              </a:r>
              <a:r>
                <a:rPr lang="en-US" sz="1600" b="1"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600" b="1" dirty="0" err="1">
                  <a:effectLst/>
                  <a:latin typeface="Times New Roman" panose="02020603050405020304" pitchFamily="18" charset="0"/>
                  <a:ea typeface="Arial Black" panose="020B0A04020102020204" pitchFamily="34" charset="0"/>
                  <a:cs typeface="Times New Roman" panose="02020603050405020304" pitchFamily="18" charset="0"/>
                </a:rPr>
                <a:t>nó</a:t>
              </a:r>
              <a:r>
                <a:rPr lang="en-US" sz="1600" dirty="0" err="1">
                  <a:effectLst/>
                  <a:latin typeface="Times New Roman" panose="02020603050405020304" pitchFamily="18" charset="0"/>
                  <a:ea typeface="Arial Black" panose="020B0A04020102020204" pitchFamily="34" charset="0"/>
                  <a:cs typeface="Times New Roman" panose="02020603050405020304" pitchFamily="18" charset="0"/>
                </a:rPr>
                <a:t>i</a:t>
              </a:r>
              <a:endParaRPr lang="en-US" sz="1600" dirty="0">
                <a:effectLst/>
                <a:latin typeface="Times New Roman" panose="02020603050405020304" pitchFamily="18" charset="0"/>
                <a:ea typeface="Arial Black" panose="020B0A04020102020204" pitchFamily="34" charset="0"/>
                <a:cs typeface="Times New Roman" panose="02020603050405020304" pitchFamily="18" charset="0"/>
              </a:endParaRPr>
            </a:p>
            <a:p>
              <a:pPr lvl="0" algn="ctr"/>
              <a:r>
                <a:rPr lang="en-US" dirty="0" err="1"/>
                <a:t>Trêu</a:t>
              </a:r>
              <a:r>
                <a:rPr lang="en-US" dirty="0"/>
                <a:t> </a:t>
              </a:r>
              <a:r>
                <a:rPr lang="en-US" dirty="0" err="1"/>
                <a:t>chọc</a:t>
              </a:r>
              <a:r>
                <a:rPr lang="en-US" dirty="0"/>
                <a:t>; </a:t>
              </a:r>
              <a:r>
                <a:rPr lang="en-US" dirty="0" err="1"/>
                <a:t>Đặt</a:t>
              </a:r>
              <a:r>
                <a:rPr lang="en-US" dirty="0"/>
                <a:t> </a:t>
              </a:r>
              <a:r>
                <a:rPr lang="en-US" dirty="0" err="1"/>
                <a:t>biệt</a:t>
              </a:r>
              <a:r>
                <a:rPr lang="en-US" dirty="0"/>
                <a:t> </a:t>
              </a:r>
              <a:r>
                <a:rPr lang="en-US" dirty="0" err="1"/>
                <a:t>danh</a:t>
              </a:r>
              <a:r>
                <a:rPr lang="en-US" dirty="0"/>
                <a:t> </a:t>
              </a:r>
              <a:r>
                <a:rPr lang="en-US" dirty="0" err="1"/>
                <a:t>xấu</a:t>
              </a:r>
              <a:r>
                <a:rPr lang="en-US" dirty="0"/>
                <a:t>; </a:t>
              </a:r>
            </a:p>
            <a:p>
              <a:pPr lvl="0" algn="ctr"/>
              <a:r>
                <a:rPr lang="en-US" dirty="0" err="1"/>
                <a:t>gán</a:t>
              </a:r>
              <a:r>
                <a:rPr lang="en-US" dirty="0"/>
                <a:t> </a:t>
              </a:r>
              <a:r>
                <a:rPr lang="en-US" dirty="0" err="1"/>
                <a:t>ghép</a:t>
              </a:r>
              <a:r>
                <a:rPr lang="en-US" dirty="0"/>
                <a:t> </a:t>
              </a:r>
              <a:r>
                <a:rPr lang="en-US" dirty="0" err="1"/>
                <a:t>tên</a:t>
              </a:r>
              <a:r>
                <a:rPr lang="en-US" dirty="0"/>
                <a:t> </a:t>
              </a:r>
              <a:r>
                <a:rPr lang="en-US" dirty="0" err="1"/>
                <a:t>gọi</a:t>
              </a:r>
              <a:r>
                <a:rPr lang="en-US" dirty="0"/>
                <a:t> </a:t>
              </a:r>
              <a:r>
                <a:rPr lang="en-US" dirty="0" err="1"/>
                <a:t>dựa</a:t>
              </a:r>
              <a:r>
                <a:rPr lang="en-US" dirty="0"/>
                <a:t> </a:t>
              </a:r>
              <a:r>
                <a:rPr lang="en-US" dirty="0" err="1"/>
                <a:t>trên</a:t>
              </a:r>
              <a:r>
                <a:rPr lang="en-US" dirty="0"/>
                <a:t> </a:t>
              </a:r>
              <a:r>
                <a:rPr lang="en-US" dirty="0" err="1"/>
                <a:t>ngoại</a:t>
              </a:r>
              <a:r>
                <a:rPr lang="en-US" dirty="0"/>
                <a:t> </a:t>
              </a:r>
              <a:r>
                <a:rPr lang="en-US" dirty="0" err="1"/>
                <a:t>hình</a:t>
              </a:r>
              <a:r>
                <a:rPr lang="en-US" dirty="0"/>
                <a:t> </a:t>
              </a:r>
              <a:r>
                <a:rPr lang="en-US" dirty="0" err="1"/>
                <a:t>hoặc</a:t>
              </a:r>
              <a:r>
                <a:rPr lang="en-US" dirty="0"/>
                <a:t> </a:t>
              </a:r>
              <a:r>
                <a:rPr lang="en-US" dirty="0" err="1"/>
                <a:t>gia</a:t>
              </a:r>
              <a:r>
                <a:rPr lang="en-US" dirty="0"/>
                <a:t> </a:t>
              </a:r>
              <a:r>
                <a:rPr lang="en-US" dirty="0" err="1"/>
                <a:t>cảnh</a:t>
              </a:r>
              <a:r>
                <a:rPr lang="en-US" dirty="0"/>
                <a:t>;</a:t>
              </a:r>
            </a:p>
            <a:p>
              <a:pPr lvl="0" algn="ctr"/>
              <a:r>
                <a:rPr lang="en-US" dirty="0" err="1"/>
                <a:t>Làm</a:t>
              </a:r>
              <a:r>
                <a:rPr lang="en-US" dirty="0"/>
                <a:t> </a:t>
              </a:r>
              <a:r>
                <a:rPr lang="en-US" dirty="0" err="1"/>
                <a:t>cho</a:t>
              </a:r>
              <a:r>
                <a:rPr lang="en-US" dirty="0"/>
                <a:t> </a:t>
              </a:r>
              <a:r>
                <a:rPr lang="en-US" dirty="0" err="1"/>
                <a:t>bẽ</a:t>
              </a:r>
              <a:r>
                <a:rPr lang="en-US" dirty="0"/>
                <a:t> </a:t>
              </a:r>
              <a:r>
                <a:rPr lang="en-US" dirty="0" err="1"/>
                <a:t>mặt</a:t>
              </a:r>
              <a:r>
                <a:rPr lang="en-US" dirty="0"/>
                <a:t>;</a:t>
              </a:r>
            </a:p>
            <a:p>
              <a:pPr lvl="0" algn="ctr"/>
              <a:r>
                <a:rPr lang="en-US" dirty="0" err="1"/>
                <a:t>Sỉ</a:t>
              </a:r>
              <a:r>
                <a:rPr lang="en-US" dirty="0"/>
                <a:t> </a:t>
              </a:r>
              <a:r>
                <a:rPr lang="en-US" dirty="0" err="1"/>
                <a:t>nhục</a:t>
              </a:r>
              <a:r>
                <a:rPr lang="en-US" dirty="0"/>
                <a:t> </a:t>
              </a:r>
              <a:r>
                <a:rPr lang="en-US" dirty="0" err="1"/>
                <a:t>thông</a:t>
              </a:r>
              <a:r>
                <a:rPr lang="en-US" dirty="0"/>
                <a:t> qua </a:t>
              </a:r>
              <a:r>
                <a:rPr lang="en-US" dirty="0" err="1"/>
                <a:t>ngôn</a:t>
              </a:r>
              <a:r>
                <a:rPr lang="en-US" dirty="0"/>
                <a:t> </a:t>
              </a:r>
              <a:r>
                <a:rPr lang="en-US" dirty="0" err="1"/>
                <a:t>ngữ</a:t>
              </a:r>
              <a:r>
                <a:rPr lang="en-US" dirty="0"/>
                <a:t> </a:t>
              </a:r>
              <a:r>
                <a:rPr lang="en-US" dirty="0" err="1"/>
                <a:t>xúc</a:t>
              </a:r>
              <a:r>
                <a:rPr lang="en-US" dirty="0"/>
                <a:t> </a:t>
              </a:r>
              <a:r>
                <a:rPr lang="en-US" dirty="0" err="1"/>
                <a:t>phạm</a:t>
              </a:r>
              <a:r>
                <a:rPr lang="en-US" dirty="0"/>
                <a:t>;</a:t>
              </a:r>
            </a:p>
            <a:p>
              <a:pPr lvl="0" algn="ctr"/>
              <a:r>
                <a:rPr lang="en-US" dirty="0" err="1"/>
                <a:t>Đánh</a:t>
              </a:r>
              <a:r>
                <a:rPr lang="en-US" dirty="0"/>
                <a:t> </a:t>
              </a:r>
              <a:r>
                <a:rPr lang="en-US" dirty="0" err="1"/>
                <a:t>giá</a:t>
              </a:r>
              <a:r>
                <a:rPr lang="en-US" dirty="0"/>
                <a:t> </a:t>
              </a:r>
              <a:r>
                <a:rPr lang="en-US" dirty="0" err="1"/>
                <a:t>về</a:t>
              </a:r>
              <a:r>
                <a:rPr lang="en-US" dirty="0"/>
                <a:t> </a:t>
              </a:r>
              <a:r>
                <a:rPr lang="en-US" dirty="0" err="1"/>
                <a:t>ngoại</a:t>
              </a:r>
              <a:r>
                <a:rPr lang="en-US" dirty="0"/>
                <a:t> </a:t>
              </a:r>
              <a:r>
                <a:rPr lang="en-US" dirty="0" err="1"/>
                <a:t>hình</a:t>
              </a:r>
              <a:r>
                <a:rPr lang="en-US" dirty="0"/>
                <a:t>, </a:t>
              </a:r>
              <a:r>
                <a:rPr lang="en-US" dirty="0" err="1"/>
                <a:t>tôn</a:t>
              </a:r>
              <a:r>
                <a:rPr lang="en-US" dirty="0"/>
                <a:t> </a:t>
              </a:r>
              <a:r>
                <a:rPr lang="en-US" dirty="0" err="1"/>
                <a:t>giáo</a:t>
              </a:r>
              <a:r>
                <a:rPr lang="en-US" dirty="0"/>
                <a:t>, </a:t>
              </a:r>
            </a:p>
            <a:p>
              <a:pPr lvl="0" algn="ctr"/>
              <a:r>
                <a:rPr lang="en-US" dirty="0" err="1"/>
                <a:t>hoặc</a:t>
              </a:r>
              <a:r>
                <a:rPr lang="en-US" dirty="0"/>
                <a:t> </a:t>
              </a:r>
              <a:r>
                <a:rPr lang="en-US" dirty="0" err="1"/>
                <a:t>điều</a:t>
              </a:r>
              <a:r>
                <a:rPr lang="en-US" dirty="0"/>
                <a:t> </a:t>
              </a:r>
              <a:r>
                <a:rPr lang="en-US" dirty="0" err="1"/>
                <a:t>kiện</a:t>
              </a:r>
              <a:r>
                <a:rPr lang="en-US" dirty="0"/>
                <a:t> </a:t>
              </a:r>
              <a:r>
                <a:rPr lang="en-US" dirty="0" err="1"/>
                <a:t>gia</a:t>
              </a:r>
              <a:r>
                <a:rPr lang="en-US" dirty="0"/>
                <a:t> </a:t>
              </a:r>
              <a:r>
                <a:rPr lang="en-US" dirty="0" err="1"/>
                <a:t>đình</a:t>
              </a:r>
              <a:r>
                <a:rPr lang="en-US" dirty="0"/>
                <a:t>;</a:t>
              </a:r>
            </a:p>
            <a:p>
              <a:pPr lvl="0" algn="ctr"/>
              <a:r>
                <a:rPr lang="en-US" dirty="0" err="1"/>
                <a:t>Đe</a:t>
              </a:r>
              <a:r>
                <a:rPr lang="en-US" dirty="0"/>
                <a:t> </a:t>
              </a:r>
              <a:r>
                <a:rPr lang="en-US" dirty="0" err="1"/>
                <a:t>dọa</a:t>
              </a:r>
              <a:r>
                <a:rPr lang="en-US" dirty="0"/>
                <a:t> </a:t>
              </a:r>
              <a:r>
                <a:rPr lang="en-US" dirty="0" err="1"/>
                <a:t>gây</a:t>
              </a:r>
              <a:r>
                <a:rPr lang="en-US" dirty="0"/>
                <a:t> </a:t>
              </a:r>
              <a:r>
                <a:rPr lang="en-US" dirty="0" err="1"/>
                <a:t>ra</a:t>
              </a:r>
              <a:r>
                <a:rPr lang="en-US" dirty="0"/>
                <a:t> </a:t>
              </a:r>
              <a:r>
                <a:rPr lang="en-US" dirty="0" err="1"/>
                <a:t>những</a:t>
              </a:r>
              <a:r>
                <a:rPr lang="en-US" dirty="0"/>
                <a:t> </a:t>
              </a:r>
              <a:r>
                <a:rPr lang="en-US" dirty="0" err="1"/>
                <a:t>tổn</a:t>
              </a:r>
              <a:r>
                <a:rPr lang="en-US" dirty="0"/>
                <a:t> </a:t>
              </a:r>
              <a:r>
                <a:rPr lang="en-US" dirty="0" err="1"/>
                <a:t>hại</a:t>
              </a:r>
              <a:r>
                <a:rPr lang="en-US" dirty="0"/>
                <a:t>.</a:t>
              </a:r>
            </a:p>
            <a:p>
              <a:pPr marL="0" marR="0" algn="ctr">
                <a:spcBef>
                  <a:spcPts val="0"/>
                </a:spcBef>
                <a:spcAft>
                  <a:spcPts val="0"/>
                </a:spcAft>
              </a:pPr>
              <a:endParaRPr lang="en-US" sz="1000" dirty="0">
                <a:effectLst/>
                <a:latin typeface="Arial Black" panose="020B0A04020102020204" pitchFamily="34" charset="0"/>
                <a:ea typeface="Arial Black" panose="020B0A04020102020204" pitchFamily="34" charset="0"/>
                <a:cs typeface="Times New Roman" panose="02020603050405020304" pitchFamily="18" charset="0"/>
              </a:endParaRPr>
            </a:p>
          </p:txBody>
        </p:sp>
        <p:sp>
          <p:nvSpPr>
            <p:cNvPr id="11" name="Freeform 10"/>
            <p:cNvSpPr>
              <a:spLocks/>
            </p:cNvSpPr>
            <p:nvPr/>
          </p:nvSpPr>
          <p:spPr bwMode="auto">
            <a:xfrm>
              <a:off x="1091550" y="1272717"/>
              <a:ext cx="1205865" cy="1205865"/>
            </a:xfrm>
            <a:custGeom>
              <a:avLst/>
              <a:gdLst>
                <a:gd name="T0" fmla="+- 0 11126 9227"/>
                <a:gd name="T1" fmla="*/ T0 w 1899"/>
                <a:gd name="T2" fmla="+- 0 1228 279"/>
                <a:gd name="T3" fmla="*/ 1228 h 1899"/>
                <a:gd name="T4" fmla="+- 0 11123 9227"/>
                <a:gd name="T5" fmla="*/ T4 w 1899"/>
                <a:gd name="T6" fmla="+- 0 1302 279"/>
                <a:gd name="T7" fmla="*/ 1302 h 1899"/>
                <a:gd name="T8" fmla="+- 0 11114 9227"/>
                <a:gd name="T9" fmla="*/ T8 w 1899"/>
                <a:gd name="T10" fmla="+- 0 1375 279"/>
                <a:gd name="T11" fmla="*/ 1375 h 1899"/>
                <a:gd name="T12" fmla="+- 0 11100 9227"/>
                <a:gd name="T13" fmla="*/ T12 w 1899"/>
                <a:gd name="T14" fmla="+- 0 1446 279"/>
                <a:gd name="T15" fmla="*/ 1446 h 1899"/>
                <a:gd name="T16" fmla="+- 0 11082 9227"/>
                <a:gd name="T17" fmla="*/ T16 w 1899"/>
                <a:gd name="T18" fmla="+- 0 1515 279"/>
                <a:gd name="T19" fmla="*/ 1515 h 1899"/>
                <a:gd name="T20" fmla="+- 0 11058 9227"/>
                <a:gd name="T21" fmla="*/ T20 w 1899"/>
                <a:gd name="T22" fmla="+- 0 1581 279"/>
                <a:gd name="T23" fmla="*/ 1581 h 1899"/>
                <a:gd name="T24" fmla="+- 0 11029 9227"/>
                <a:gd name="T25" fmla="*/ T24 w 1899"/>
                <a:gd name="T26" fmla="+- 0 1646 279"/>
                <a:gd name="T27" fmla="*/ 1646 h 1899"/>
                <a:gd name="T28" fmla="+- 0 10996 9227"/>
                <a:gd name="T29" fmla="*/ T28 w 1899"/>
                <a:gd name="T30" fmla="+- 0 1707 279"/>
                <a:gd name="T31" fmla="*/ 1707 h 1899"/>
                <a:gd name="T32" fmla="+- 0 10959 9227"/>
                <a:gd name="T33" fmla="*/ T32 w 1899"/>
                <a:gd name="T34" fmla="+- 0 1766 279"/>
                <a:gd name="T35" fmla="*/ 1766 h 1899"/>
                <a:gd name="T36" fmla="+- 0 10917 9227"/>
                <a:gd name="T37" fmla="*/ T36 w 1899"/>
                <a:gd name="T38" fmla="+- 0 1822 279"/>
                <a:gd name="T39" fmla="*/ 1822 h 1899"/>
                <a:gd name="T40" fmla="+- 0 10872 9227"/>
                <a:gd name="T41" fmla="*/ T40 w 1899"/>
                <a:gd name="T42" fmla="+- 0 1874 279"/>
                <a:gd name="T43" fmla="*/ 1874 h 1899"/>
                <a:gd name="T44" fmla="+- 0 10823 9227"/>
                <a:gd name="T45" fmla="*/ T44 w 1899"/>
                <a:gd name="T46" fmla="+- 0 1923 279"/>
                <a:gd name="T47" fmla="*/ 1923 h 1899"/>
                <a:gd name="T48" fmla="+- 0 10770 9227"/>
                <a:gd name="T49" fmla="*/ T48 w 1899"/>
                <a:gd name="T50" fmla="+- 0 1969 279"/>
                <a:gd name="T51" fmla="*/ 1969 h 1899"/>
                <a:gd name="T52" fmla="+- 0 10714 9227"/>
                <a:gd name="T53" fmla="*/ T52 w 1899"/>
                <a:gd name="T54" fmla="+- 0 2010 279"/>
                <a:gd name="T55" fmla="*/ 2010 h 1899"/>
                <a:gd name="T56" fmla="+- 0 10655 9227"/>
                <a:gd name="T57" fmla="*/ T56 w 1899"/>
                <a:gd name="T58" fmla="+- 0 2048 279"/>
                <a:gd name="T59" fmla="*/ 2048 h 1899"/>
                <a:gd name="T60" fmla="+- 0 10594 9227"/>
                <a:gd name="T61" fmla="*/ T60 w 1899"/>
                <a:gd name="T62" fmla="+- 0 2081 279"/>
                <a:gd name="T63" fmla="*/ 2081 h 1899"/>
                <a:gd name="T64" fmla="+- 0 10530 9227"/>
                <a:gd name="T65" fmla="*/ T64 w 1899"/>
                <a:gd name="T66" fmla="+- 0 2109 279"/>
                <a:gd name="T67" fmla="*/ 2109 h 1899"/>
                <a:gd name="T68" fmla="+- 0 10463 9227"/>
                <a:gd name="T69" fmla="*/ T68 w 1899"/>
                <a:gd name="T70" fmla="+- 0 2133 279"/>
                <a:gd name="T71" fmla="*/ 2133 h 1899"/>
                <a:gd name="T72" fmla="+- 0 10394 9227"/>
                <a:gd name="T73" fmla="*/ T72 w 1899"/>
                <a:gd name="T74" fmla="+- 0 2152 279"/>
                <a:gd name="T75" fmla="*/ 2152 h 1899"/>
                <a:gd name="T76" fmla="+- 0 10323 9227"/>
                <a:gd name="T77" fmla="*/ T76 w 1899"/>
                <a:gd name="T78" fmla="+- 0 2166 279"/>
                <a:gd name="T79" fmla="*/ 2166 h 1899"/>
                <a:gd name="T80" fmla="+- 0 10251 9227"/>
                <a:gd name="T81" fmla="*/ T80 w 1899"/>
                <a:gd name="T82" fmla="+- 0 2175 279"/>
                <a:gd name="T83" fmla="*/ 2175 h 1899"/>
                <a:gd name="T84" fmla="+- 0 10176 9227"/>
                <a:gd name="T85" fmla="*/ T84 w 1899"/>
                <a:gd name="T86" fmla="+- 0 2177 279"/>
                <a:gd name="T87" fmla="*/ 2177 h 1899"/>
                <a:gd name="T88" fmla="+- 0 10102 9227"/>
                <a:gd name="T89" fmla="*/ T88 w 1899"/>
                <a:gd name="T90" fmla="+- 0 2175 279"/>
                <a:gd name="T91" fmla="*/ 2175 h 1899"/>
                <a:gd name="T92" fmla="+- 0 10030 9227"/>
                <a:gd name="T93" fmla="*/ T92 w 1899"/>
                <a:gd name="T94" fmla="+- 0 2166 279"/>
                <a:gd name="T95" fmla="*/ 2166 h 1899"/>
                <a:gd name="T96" fmla="+- 0 9959 9227"/>
                <a:gd name="T97" fmla="*/ T96 w 1899"/>
                <a:gd name="T98" fmla="+- 0 2152 279"/>
                <a:gd name="T99" fmla="*/ 2152 h 1899"/>
                <a:gd name="T100" fmla="+- 0 9890 9227"/>
                <a:gd name="T101" fmla="*/ T100 w 1899"/>
                <a:gd name="T102" fmla="+- 0 2133 279"/>
                <a:gd name="T103" fmla="*/ 2133 h 1899"/>
                <a:gd name="T104" fmla="+- 0 9823 9227"/>
                <a:gd name="T105" fmla="*/ T104 w 1899"/>
                <a:gd name="T106" fmla="+- 0 2109 279"/>
                <a:gd name="T107" fmla="*/ 2109 h 1899"/>
                <a:gd name="T108" fmla="+- 0 9759 9227"/>
                <a:gd name="T109" fmla="*/ T108 w 1899"/>
                <a:gd name="T110" fmla="+- 0 2081 279"/>
                <a:gd name="T111" fmla="*/ 2081 h 1899"/>
                <a:gd name="T112" fmla="+- 0 9697 9227"/>
                <a:gd name="T113" fmla="*/ T112 w 1899"/>
                <a:gd name="T114" fmla="+- 0 2048 279"/>
                <a:gd name="T115" fmla="*/ 2048 h 1899"/>
                <a:gd name="T116" fmla="+- 0 9638 9227"/>
                <a:gd name="T117" fmla="*/ T116 w 1899"/>
                <a:gd name="T118" fmla="+- 0 2010 279"/>
                <a:gd name="T119" fmla="*/ 2010 h 1899"/>
                <a:gd name="T120" fmla="+- 0 9583 9227"/>
                <a:gd name="T121" fmla="*/ T120 w 1899"/>
                <a:gd name="T122" fmla="+- 0 1969 279"/>
                <a:gd name="T123" fmla="*/ 1969 h 1899"/>
                <a:gd name="T124" fmla="+- 0 9530 9227"/>
                <a:gd name="T125" fmla="*/ T124 w 1899"/>
                <a:gd name="T126" fmla="+- 0 1923 279"/>
                <a:gd name="T127" fmla="*/ 1923 h 1899"/>
                <a:gd name="T128" fmla="+- 0 9481 9227"/>
                <a:gd name="T129" fmla="*/ T128 w 1899"/>
                <a:gd name="T130" fmla="+- 0 1874 279"/>
                <a:gd name="T131" fmla="*/ 1874 h 1899"/>
                <a:gd name="T132" fmla="+- 0 9436 9227"/>
                <a:gd name="T133" fmla="*/ T132 w 1899"/>
                <a:gd name="T134" fmla="+- 0 1822 279"/>
                <a:gd name="T135" fmla="*/ 1822 h 1899"/>
                <a:gd name="T136" fmla="+- 0 9394 9227"/>
                <a:gd name="T137" fmla="*/ T136 w 1899"/>
                <a:gd name="T138" fmla="+- 0 1766 279"/>
                <a:gd name="T139" fmla="*/ 1766 h 1899"/>
                <a:gd name="T140" fmla="+- 0 9357 9227"/>
                <a:gd name="T141" fmla="*/ T140 w 1899"/>
                <a:gd name="T142" fmla="+- 0 1707 279"/>
                <a:gd name="T143" fmla="*/ 1707 h 1899"/>
                <a:gd name="T144" fmla="+- 0 9324 9227"/>
                <a:gd name="T145" fmla="*/ T144 w 1899"/>
                <a:gd name="T146" fmla="+- 0 1646 279"/>
                <a:gd name="T147" fmla="*/ 1646 h 1899"/>
                <a:gd name="T148" fmla="+- 0 9295 9227"/>
                <a:gd name="T149" fmla="*/ T148 w 1899"/>
                <a:gd name="T150" fmla="+- 0 1581 279"/>
                <a:gd name="T151" fmla="*/ 1581 h 1899"/>
                <a:gd name="T152" fmla="+- 0 9271 9227"/>
                <a:gd name="T153" fmla="*/ T152 w 1899"/>
                <a:gd name="T154" fmla="+- 0 1515 279"/>
                <a:gd name="T155" fmla="*/ 1515 h 1899"/>
                <a:gd name="T156" fmla="+- 0 9252 9227"/>
                <a:gd name="T157" fmla="*/ T156 w 1899"/>
                <a:gd name="T158" fmla="+- 0 1446 279"/>
                <a:gd name="T159" fmla="*/ 1446 h 1899"/>
                <a:gd name="T160" fmla="+- 0 9238 9227"/>
                <a:gd name="T161" fmla="*/ T160 w 1899"/>
                <a:gd name="T162" fmla="+- 0 1375 279"/>
                <a:gd name="T163" fmla="*/ 1375 h 1899"/>
                <a:gd name="T164" fmla="+- 0 9230 9227"/>
                <a:gd name="T165" fmla="*/ T164 w 1899"/>
                <a:gd name="T166" fmla="+- 0 1302 279"/>
                <a:gd name="T167" fmla="*/ 1302 h 1899"/>
                <a:gd name="T168" fmla="+- 0 9227 9227"/>
                <a:gd name="T169" fmla="*/ T168 w 1899"/>
                <a:gd name="T170" fmla="+- 0 1228 279"/>
                <a:gd name="T171" fmla="*/ 1228 h 1899"/>
                <a:gd name="T172" fmla="+- 0 9230 9227"/>
                <a:gd name="T173" fmla="*/ T172 w 1899"/>
                <a:gd name="T174" fmla="+- 0 1154 279"/>
                <a:gd name="T175" fmla="*/ 1154 h 1899"/>
                <a:gd name="T176" fmla="+- 0 9238 9227"/>
                <a:gd name="T177" fmla="*/ T176 w 1899"/>
                <a:gd name="T178" fmla="+- 0 1081 279"/>
                <a:gd name="T179" fmla="*/ 1081 h 1899"/>
                <a:gd name="T180" fmla="+- 0 9252 9227"/>
                <a:gd name="T181" fmla="*/ T180 w 1899"/>
                <a:gd name="T182" fmla="+- 0 1011 279"/>
                <a:gd name="T183" fmla="*/ 1011 h 1899"/>
                <a:gd name="T184" fmla="+- 0 9271 9227"/>
                <a:gd name="T185" fmla="*/ T184 w 1899"/>
                <a:gd name="T186" fmla="+- 0 942 279"/>
                <a:gd name="T187" fmla="*/ 942 h 1899"/>
                <a:gd name="T188" fmla="+- 0 9295 9227"/>
                <a:gd name="T189" fmla="*/ T188 w 1899"/>
                <a:gd name="T190" fmla="+- 0 875 279"/>
                <a:gd name="T191" fmla="*/ 875 h 1899"/>
                <a:gd name="T192" fmla="+- 0 9324 9227"/>
                <a:gd name="T193" fmla="*/ T192 w 1899"/>
                <a:gd name="T194" fmla="+- 0 811 279"/>
                <a:gd name="T195" fmla="*/ 811 h 1899"/>
                <a:gd name="T196" fmla="+- 0 9357 9227"/>
                <a:gd name="T197" fmla="*/ T196 w 1899"/>
                <a:gd name="T198" fmla="+- 0 749 279"/>
                <a:gd name="T199" fmla="*/ 749 h 1899"/>
                <a:gd name="T200" fmla="+- 0 9394 9227"/>
                <a:gd name="T201" fmla="*/ T200 w 1899"/>
                <a:gd name="T202" fmla="+- 0 690 279"/>
                <a:gd name="T203" fmla="*/ 690 h 1899"/>
                <a:gd name="T204" fmla="+- 0 9436 9227"/>
                <a:gd name="T205" fmla="*/ T204 w 1899"/>
                <a:gd name="T206" fmla="+- 0 635 279"/>
                <a:gd name="T207" fmla="*/ 635 h 1899"/>
                <a:gd name="T208" fmla="+- 0 9481 9227"/>
                <a:gd name="T209" fmla="*/ T208 w 1899"/>
                <a:gd name="T210" fmla="+- 0 582 279"/>
                <a:gd name="T211" fmla="*/ 582 h 1899"/>
                <a:gd name="T212" fmla="+- 0 9530 9227"/>
                <a:gd name="T213" fmla="*/ T212 w 1899"/>
                <a:gd name="T214" fmla="+- 0 533 279"/>
                <a:gd name="T215" fmla="*/ 533 h 1899"/>
                <a:gd name="T216" fmla="+- 0 9583 9227"/>
                <a:gd name="T217" fmla="*/ T216 w 1899"/>
                <a:gd name="T218" fmla="+- 0 488 279"/>
                <a:gd name="T219" fmla="*/ 488 h 1899"/>
                <a:gd name="T220" fmla="+- 0 9638 9227"/>
                <a:gd name="T221" fmla="*/ T220 w 1899"/>
                <a:gd name="T222" fmla="+- 0 446 279"/>
                <a:gd name="T223" fmla="*/ 446 h 1899"/>
                <a:gd name="T224" fmla="+- 0 9697 9227"/>
                <a:gd name="T225" fmla="*/ T224 w 1899"/>
                <a:gd name="T226" fmla="+- 0 409 279"/>
                <a:gd name="T227" fmla="*/ 409 h 1899"/>
                <a:gd name="T228" fmla="+- 0 9759 9227"/>
                <a:gd name="T229" fmla="*/ T228 w 1899"/>
                <a:gd name="T230" fmla="+- 0 375 279"/>
                <a:gd name="T231" fmla="*/ 375 h 1899"/>
                <a:gd name="T232" fmla="+- 0 9823 9227"/>
                <a:gd name="T233" fmla="*/ T232 w 1899"/>
                <a:gd name="T234" fmla="+- 0 347 279"/>
                <a:gd name="T235" fmla="*/ 347 h 1899"/>
                <a:gd name="T236" fmla="+- 0 9890 9227"/>
                <a:gd name="T237" fmla="*/ T236 w 1899"/>
                <a:gd name="T238" fmla="+- 0 323 279"/>
                <a:gd name="T239" fmla="*/ 323 h 1899"/>
                <a:gd name="T240" fmla="+- 0 9959 9227"/>
                <a:gd name="T241" fmla="*/ T240 w 1899"/>
                <a:gd name="T242" fmla="+- 0 304 279"/>
                <a:gd name="T243" fmla="*/ 304 h 1899"/>
                <a:gd name="T244" fmla="+- 0 10030 9227"/>
                <a:gd name="T245" fmla="*/ T244 w 1899"/>
                <a:gd name="T246" fmla="+- 0 290 279"/>
                <a:gd name="T247" fmla="*/ 290 h 1899"/>
                <a:gd name="T248" fmla="+- 0 10102 9227"/>
                <a:gd name="T249" fmla="*/ T248 w 1899"/>
                <a:gd name="T250" fmla="+- 0 282 279"/>
                <a:gd name="T251" fmla="*/ 282 h 1899"/>
                <a:gd name="T252" fmla="+- 0 10176 9227"/>
                <a:gd name="T253" fmla="*/ T252 w 1899"/>
                <a:gd name="T254" fmla="+- 0 279 279"/>
                <a:gd name="T255" fmla="*/ 279 h 18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 ang="0">
                  <a:pos x="T249" y="T251"/>
                </a:cxn>
                <a:cxn ang="0">
                  <a:pos x="T253" y="T255"/>
                </a:cxn>
              </a:cxnLst>
              <a:rect l="0" t="0" r="r" b="b"/>
              <a:pathLst>
                <a:path w="1899" h="1899">
                  <a:moveTo>
                    <a:pt x="1899" y="949"/>
                  </a:moveTo>
                  <a:lnTo>
                    <a:pt x="1896" y="1023"/>
                  </a:lnTo>
                  <a:lnTo>
                    <a:pt x="1887" y="1096"/>
                  </a:lnTo>
                  <a:lnTo>
                    <a:pt x="1873" y="1167"/>
                  </a:lnTo>
                  <a:lnTo>
                    <a:pt x="1855" y="1236"/>
                  </a:lnTo>
                  <a:lnTo>
                    <a:pt x="1831" y="1302"/>
                  </a:lnTo>
                  <a:lnTo>
                    <a:pt x="1802" y="1367"/>
                  </a:lnTo>
                  <a:lnTo>
                    <a:pt x="1769" y="1428"/>
                  </a:lnTo>
                  <a:lnTo>
                    <a:pt x="1732" y="1487"/>
                  </a:lnTo>
                  <a:lnTo>
                    <a:pt x="1690" y="1543"/>
                  </a:lnTo>
                  <a:lnTo>
                    <a:pt x="1645" y="1595"/>
                  </a:lnTo>
                  <a:lnTo>
                    <a:pt x="1596" y="1644"/>
                  </a:lnTo>
                  <a:lnTo>
                    <a:pt x="1543" y="1690"/>
                  </a:lnTo>
                  <a:lnTo>
                    <a:pt x="1487" y="1731"/>
                  </a:lnTo>
                  <a:lnTo>
                    <a:pt x="1428" y="1769"/>
                  </a:lnTo>
                  <a:lnTo>
                    <a:pt x="1367" y="1802"/>
                  </a:lnTo>
                  <a:lnTo>
                    <a:pt x="1303" y="1830"/>
                  </a:lnTo>
                  <a:lnTo>
                    <a:pt x="1236" y="1854"/>
                  </a:lnTo>
                  <a:lnTo>
                    <a:pt x="1167" y="1873"/>
                  </a:lnTo>
                  <a:lnTo>
                    <a:pt x="1096" y="1887"/>
                  </a:lnTo>
                  <a:lnTo>
                    <a:pt x="1024" y="1896"/>
                  </a:lnTo>
                  <a:lnTo>
                    <a:pt x="949" y="1898"/>
                  </a:lnTo>
                  <a:lnTo>
                    <a:pt x="875" y="1896"/>
                  </a:lnTo>
                  <a:lnTo>
                    <a:pt x="803" y="1887"/>
                  </a:lnTo>
                  <a:lnTo>
                    <a:pt x="732" y="1873"/>
                  </a:lnTo>
                  <a:lnTo>
                    <a:pt x="663" y="1854"/>
                  </a:lnTo>
                  <a:lnTo>
                    <a:pt x="596" y="1830"/>
                  </a:lnTo>
                  <a:lnTo>
                    <a:pt x="532" y="1802"/>
                  </a:lnTo>
                  <a:lnTo>
                    <a:pt x="470" y="1769"/>
                  </a:lnTo>
                  <a:lnTo>
                    <a:pt x="411" y="1731"/>
                  </a:lnTo>
                  <a:lnTo>
                    <a:pt x="356" y="1690"/>
                  </a:lnTo>
                  <a:lnTo>
                    <a:pt x="303" y="1644"/>
                  </a:lnTo>
                  <a:lnTo>
                    <a:pt x="254" y="1595"/>
                  </a:lnTo>
                  <a:lnTo>
                    <a:pt x="209" y="1543"/>
                  </a:lnTo>
                  <a:lnTo>
                    <a:pt x="167" y="1487"/>
                  </a:lnTo>
                  <a:lnTo>
                    <a:pt x="130" y="1428"/>
                  </a:lnTo>
                  <a:lnTo>
                    <a:pt x="97" y="1367"/>
                  </a:lnTo>
                  <a:lnTo>
                    <a:pt x="68" y="1302"/>
                  </a:lnTo>
                  <a:lnTo>
                    <a:pt x="44" y="1236"/>
                  </a:lnTo>
                  <a:lnTo>
                    <a:pt x="25" y="1167"/>
                  </a:lnTo>
                  <a:lnTo>
                    <a:pt x="11" y="1096"/>
                  </a:lnTo>
                  <a:lnTo>
                    <a:pt x="3" y="1023"/>
                  </a:lnTo>
                  <a:lnTo>
                    <a:pt x="0" y="949"/>
                  </a:lnTo>
                  <a:lnTo>
                    <a:pt x="3" y="875"/>
                  </a:lnTo>
                  <a:lnTo>
                    <a:pt x="11" y="802"/>
                  </a:lnTo>
                  <a:lnTo>
                    <a:pt x="25" y="732"/>
                  </a:lnTo>
                  <a:lnTo>
                    <a:pt x="44" y="663"/>
                  </a:lnTo>
                  <a:lnTo>
                    <a:pt x="68" y="596"/>
                  </a:lnTo>
                  <a:lnTo>
                    <a:pt x="97" y="532"/>
                  </a:lnTo>
                  <a:lnTo>
                    <a:pt x="130" y="470"/>
                  </a:lnTo>
                  <a:lnTo>
                    <a:pt x="167" y="411"/>
                  </a:lnTo>
                  <a:lnTo>
                    <a:pt x="209" y="356"/>
                  </a:lnTo>
                  <a:lnTo>
                    <a:pt x="254" y="303"/>
                  </a:lnTo>
                  <a:lnTo>
                    <a:pt x="303" y="254"/>
                  </a:lnTo>
                  <a:lnTo>
                    <a:pt x="356" y="209"/>
                  </a:lnTo>
                  <a:lnTo>
                    <a:pt x="411" y="167"/>
                  </a:lnTo>
                  <a:lnTo>
                    <a:pt x="470" y="130"/>
                  </a:lnTo>
                  <a:lnTo>
                    <a:pt x="532" y="96"/>
                  </a:lnTo>
                  <a:lnTo>
                    <a:pt x="596" y="68"/>
                  </a:lnTo>
                  <a:lnTo>
                    <a:pt x="663" y="44"/>
                  </a:lnTo>
                  <a:lnTo>
                    <a:pt x="732" y="25"/>
                  </a:lnTo>
                  <a:lnTo>
                    <a:pt x="803" y="11"/>
                  </a:lnTo>
                  <a:lnTo>
                    <a:pt x="875" y="3"/>
                  </a:lnTo>
                  <a:lnTo>
                    <a:pt x="949" y="0"/>
                  </a:lnTo>
                  <a:lnTo>
                    <a:pt x="1024" y="3"/>
                  </a:lnTo>
                  <a:lnTo>
                    <a:pt x="1096" y="11"/>
                  </a:lnTo>
                  <a:lnTo>
                    <a:pt x="1167" y="25"/>
                  </a:lnTo>
                  <a:lnTo>
                    <a:pt x="1236" y="44"/>
                  </a:lnTo>
                  <a:lnTo>
                    <a:pt x="1303" y="68"/>
                  </a:lnTo>
                  <a:lnTo>
                    <a:pt x="1367" y="96"/>
                  </a:lnTo>
                  <a:lnTo>
                    <a:pt x="1428" y="130"/>
                  </a:lnTo>
                  <a:lnTo>
                    <a:pt x="1487" y="167"/>
                  </a:lnTo>
                  <a:lnTo>
                    <a:pt x="1543" y="209"/>
                  </a:lnTo>
                  <a:lnTo>
                    <a:pt x="1596" y="254"/>
                  </a:lnTo>
                  <a:lnTo>
                    <a:pt x="1645" y="303"/>
                  </a:lnTo>
                  <a:lnTo>
                    <a:pt x="1690" y="356"/>
                  </a:lnTo>
                  <a:lnTo>
                    <a:pt x="1732" y="411"/>
                  </a:lnTo>
                  <a:lnTo>
                    <a:pt x="1769" y="470"/>
                  </a:lnTo>
                  <a:lnTo>
                    <a:pt x="1802" y="532"/>
                  </a:lnTo>
                  <a:lnTo>
                    <a:pt x="1831" y="596"/>
                  </a:lnTo>
                  <a:lnTo>
                    <a:pt x="1855" y="663"/>
                  </a:lnTo>
                  <a:lnTo>
                    <a:pt x="1873" y="732"/>
                  </a:lnTo>
                  <a:lnTo>
                    <a:pt x="1887" y="802"/>
                  </a:lnTo>
                  <a:lnTo>
                    <a:pt x="1896" y="875"/>
                  </a:lnTo>
                  <a:lnTo>
                    <a:pt x="1899" y="949"/>
                  </a:lnTo>
                  <a:close/>
                </a:path>
              </a:pathLst>
            </a:custGeom>
            <a:noFill/>
            <a:ln w="50800">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marL="0" marR="0" algn="ctr">
                <a:spcBef>
                  <a:spcPts val="0"/>
                </a:spcBef>
                <a:spcAft>
                  <a:spcPts val="0"/>
                </a:spcAft>
              </a:pPr>
              <a:r>
                <a:rPr lang="en-US" sz="1600" b="1" dirty="0" err="1">
                  <a:effectLst/>
                  <a:latin typeface="Times New Roman" panose="02020603050405020304" pitchFamily="18" charset="0"/>
                  <a:ea typeface="Arial Black" panose="020B0A04020102020204" pitchFamily="34" charset="0"/>
                  <a:cs typeface="Times New Roman" panose="02020603050405020304" pitchFamily="18" charset="0"/>
                </a:rPr>
                <a:t>Thân</a:t>
              </a:r>
              <a:r>
                <a:rPr lang="en-US" sz="1600" b="1" dirty="0">
                  <a:effectLst/>
                  <a:latin typeface="Times New Roman" panose="02020603050405020304" pitchFamily="18" charset="0"/>
                  <a:ea typeface="Arial Black" panose="020B0A04020102020204" pitchFamily="34" charset="0"/>
                  <a:cs typeface="Times New Roman" panose="02020603050405020304" pitchFamily="18" charset="0"/>
                </a:rPr>
                <a:t> </a:t>
              </a:r>
              <a:r>
                <a:rPr lang="en-US" sz="1600" b="1" dirty="0" err="1">
                  <a:effectLst/>
                  <a:latin typeface="Times New Roman" panose="02020603050405020304" pitchFamily="18" charset="0"/>
                  <a:ea typeface="Arial Black" panose="020B0A04020102020204" pitchFamily="34" charset="0"/>
                  <a:cs typeface="Times New Roman" panose="02020603050405020304" pitchFamily="18" charset="0"/>
                </a:rPr>
                <a:t>thể</a:t>
              </a:r>
              <a:endParaRPr lang="en-US" sz="1600" b="1" dirty="0">
                <a:effectLst/>
                <a:latin typeface="Times New Roman" panose="02020603050405020304" pitchFamily="18" charset="0"/>
                <a:ea typeface="Arial Black" panose="020B0A04020102020204" pitchFamily="34" charset="0"/>
                <a:cs typeface="Times New Roman" panose="02020603050405020304" pitchFamily="18" charset="0"/>
              </a:endParaRPr>
            </a:p>
            <a:p>
              <a:pPr lvl="0" algn="ctr"/>
              <a:r>
                <a:rPr lang="en-US" dirty="0" err="1"/>
                <a:t>Đánh</a:t>
              </a:r>
              <a:r>
                <a:rPr lang="en-US" dirty="0"/>
                <a:t> </a:t>
              </a:r>
              <a:r>
                <a:rPr lang="en-US" dirty="0" err="1"/>
                <a:t>đập</a:t>
              </a:r>
              <a:r>
                <a:rPr lang="en-US" dirty="0"/>
                <a:t>, </a:t>
              </a:r>
              <a:r>
                <a:rPr lang="en-US" dirty="0" err="1"/>
                <a:t>làm</a:t>
              </a:r>
              <a:r>
                <a:rPr lang="en-US" dirty="0"/>
                <a:t> </a:t>
              </a:r>
              <a:r>
                <a:rPr lang="en-US" dirty="0" err="1"/>
                <a:t>đau</a:t>
              </a:r>
              <a:r>
                <a:rPr lang="en-US" dirty="0"/>
                <a:t> </a:t>
              </a:r>
              <a:r>
                <a:rPr lang="en-US" dirty="0" err="1"/>
                <a:t>ai</a:t>
              </a:r>
              <a:r>
                <a:rPr lang="en-US" dirty="0"/>
                <a:t> </a:t>
              </a:r>
              <a:r>
                <a:rPr lang="en-US" dirty="0" err="1"/>
                <a:t>đó</a:t>
              </a:r>
              <a:endParaRPr lang="en-US" dirty="0"/>
            </a:p>
            <a:p>
              <a:pPr lvl="0" algn="ctr"/>
              <a:r>
                <a:rPr lang="en-US" dirty="0" err="1"/>
                <a:t>Khạc</a:t>
              </a:r>
              <a:r>
                <a:rPr lang="en-US" dirty="0"/>
                <a:t>, </a:t>
              </a:r>
              <a:r>
                <a:rPr lang="en-US" dirty="0" err="1"/>
                <a:t>nhổ</a:t>
              </a:r>
              <a:r>
                <a:rPr lang="en-US" dirty="0"/>
                <a:t> </a:t>
              </a:r>
              <a:r>
                <a:rPr lang="en-US" dirty="0" err="1"/>
                <a:t>vào</a:t>
              </a:r>
              <a:r>
                <a:rPr lang="en-US" dirty="0"/>
                <a:t> </a:t>
              </a:r>
              <a:r>
                <a:rPr lang="en-US" dirty="0" err="1"/>
                <a:t>ai</a:t>
              </a:r>
              <a:r>
                <a:rPr lang="en-US" dirty="0"/>
                <a:t> </a:t>
              </a:r>
              <a:r>
                <a:rPr lang="en-US" dirty="0" err="1"/>
                <a:t>đó</a:t>
              </a:r>
              <a:endParaRPr lang="en-US" dirty="0"/>
            </a:p>
            <a:p>
              <a:pPr lvl="0" algn="ctr"/>
              <a:r>
                <a:rPr lang="en-US" dirty="0" err="1"/>
                <a:t>Xô</a:t>
              </a:r>
              <a:r>
                <a:rPr lang="en-US" dirty="0"/>
                <a:t> </a:t>
              </a:r>
              <a:r>
                <a:rPr lang="en-US" dirty="0" err="1"/>
                <a:t>ngã</a:t>
              </a:r>
              <a:r>
                <a:rPr lang="en-US" dirty="0"/>
                <a:t>, </a:t>
              </a:r>
              <a:r>
                <a:rPr lang="en-US" dirty="0" err="1"/>
                <a:t>kéo</a:t>
              </a:r>
              <a:r>
                <a:rPr lang="en-US" dirty="0"/>
                <a:t> </a:t>
              </a:r>
              <a:r>
                <a:rPr lang="en-US" dirty="0" err="1"/>
                <a:t>tóc</a:t>
              </a:r>
              <a:r>
                <a:rPr lang="en-US" dirty="0"/>
                <a:t>,…</a:t>
              </a:r>
            </a:p>
            <a:p>
              <a:pPr lvl="0" algn="ctr"/>
              <a:r>
                <a:rPr lang="en-US" dirty="0" err="1"/>
                <a:t>Cướp</a:t>
              </a:r>
              <a:r>
                <a:rPr lang="en-US" dirty="0"/>
                <a:t>, </a:t>
              </a:r>
              <a:r>
                <a:rPr lang="en-US" dirty="0" err="1"/>
                <a:t>phá</a:t>
              </a:r>
              <a:r>
                <a:rPr lang="en-US" dirty="0"/>
                <a:t> </a:t>
              </a:r>
              <a:r>
                <a:rPr lang="en-US" dirty="0" err="1"/>
                <a:t>đồ</a:t>
              </a:r>
              <a:r>
                <a:rPr lang="en-US" dirty="0"/>
                <a:t> </a:t>
              </a:r>
              <a:r>
                <a:rPr lang="en-US" dirty="0" err="1"/>
                <a:t>đạc</a:t>
              </a:r>
              <a:r>
                <a:rPr lang="en-US" dirty="0"/>
                <a:t> </a:t>
              </a:r>
              <a:r>
                <a:rPr lang="en-US" dirty="0" err="1"/>
                <a:t>của</a:t>
              </a:r>
              <a:r>
                <a:rPr lang="en-US" dirty="0"/>
                <a:t> </a:t>
              </a:r>
              <a:r>
                <a:rPr lang="en-US" dirty="0" err="1"/>
                <a:t>ai</a:t>
              </a:r>
              <a:r>
                <a:rPr lang="en-US" dirty="0"/>
                <a:t> </a:t>
              </a:r>
              <a:r>
                <a:rPr lang="en-US" dirty="0" err="1"/>
                <a:t>đó</a:t>
              </a:r>
              <a:endParaRPr lang="en-US" dirty="0"/>
            </a:p>
            <a:p>
              <a:pPr lvl="0" algn="ctr"/>
              <a:r>
                <a:rPr lang="en-US" dirty="0" err="1"/>
                <a:t>Dùng</a:t>
              </a:r>
              <a:r>
                <a:rPr lang="en-US" dirty="0"/>
                <a:t> </a:t>
              </a:r>
              <a:r>
                <a:rPr lang="en-US" dirty="0" err="1"/>
                <a:t>tay</a:t>
              </a:r>
              <a:r>
                <a:rPr lang="en-US" dirty="0"/>
                <a:t> </a:t>
              </a:r>
              <a:r>
                <a:rPr lang="en-US" dirty="0" err="1"/>
                <a:t>để</a:t>
              </a:r>
              <a:r>
                <a:rPr lang="en-US" dirty="0"/>
                <a:t> </a:t>
              </a:r>
              <a:r>
                <a:rPr lang="en-US" dirty="0" err="1"/>
                <a:t>thể</a:t>
              </a:r>
              <a:r>
                <a:rPr lang="en-US" dirty="0"/>
                <a:t> </a:t>
              </a:r>
              <a:r>
                <a:rPr lang="en-US" dirty="0" err="1"/>
                <a:t>hiện</a:t>
              </a:r>
              <a:r>
                <a:rPr lang="en-US" dirty="0"/>
                <a:t> </a:t>
              </a:r>
              <a:r>
                <a:rPr lang="en-US" dirty="0" err="1"/>
                <a:t>những</a:t>
              </a:r>
              <a:r>
                <a:rPr lang="en-US" dirty="0"/>
                <a:t> </a:t>
              </a:r>
              <a:r>
                <a:rPr lang="en-US" dirty="0" err="1"/>
                <a:t>dấu</a:t>
              </a:r>
              <a:r>
                <a:rPr lang="en-US" dirty="0"/>
                <a:t> </a:t>
              </a:r>
              <a:r>
                <a:rPr lang="en-US" dirty="0" err="1"/>
                <a:t>hiệu</a:t>
              </a:r>
              <a:r>
                <a:rPr lang="en-US" dirty="0"/>
                <a:t> </a:t>
              </a:r>
              <a:r>
                <a:rPr lang="en-US" dirty="0" err="1"/>
                <a:t>thô</a:t>
              </a:r>
              <a:r>
                <a:rPr lang="en-US" dirty="0"/>
                <a:t> </a:t>
              </a:r>
              <a:r>
                <a:rPr lang="en-US" dirty="0" err="1"/>
                <a:t>tục</a:t>
              </a:r>
              <a:r>
                <a:rPr lang="en-US" dirty="0"/>
                <a:t> </a:t>
              </a:r>
              <a:r>
                <a:rPr lang="en-US" dirty="0" err="1"/>
                <a:t>và</a:t>
              </a:r>
              <a:r>
                <a:rPr lang="en-US" dirty="0"/>
                <a:t> </a:t>
              </a:r>
            </a:p>
            <a:p>
              <a:pPr lvl="0" algn="ctr"/>
              <a:r>
                <a:rPr lang="en-US" dirty="0" err="1"/>
                <a:t>xúc</a:t>
              </a:r>
              <a:r>
                <a:rPr lang="en-US" dirty="0"/>
                <a:t> </a:t>
              </a:r>
              <a:r>
                <a:rPr lang="en-US" dirty="0" err="1"/>
                <a:t>phạm</a:t>
              </a:r>
              <a:r>
                <a:rPr lang="en-US" dirty="0"/>
                <a:t> </a:t>
              </a:r>
              <a:r>
                <a:rPr lang="en-US" dirty="0" err="1"/>
                <a:t>ai</a:t>
              </a:r>
              <a:r>
                <a:rPr lang="en-US" dirty="0"/>
                <a:t> </a:t>
              </a:r>
              <a:r>
                <a:rPr lang="en-US" dirty="0" err="1"/>
                <a:t>đó</a:t>
              </a:r>
              <a:r>
                <a:rPr lang="en-US" dirty="0"/>
                <a:t>.</a:t>
              </a:r>
            </a:p>
            <a:p>
              <a:pPr marL="0" marR="0" algn="ctr">
                <a:spcBef>
                  <a:spcPts val="0"/>
                </a:spcBef>
                <a:spcAft>
                  <a:spcPts val="0"/>
                </a:spcAft>
              </a:pPr>
              <a:endParaRPr lang="en-US" sz="1000" dirty="0">
                <a:effectLst/>
                <a:latin typeface="Arial Black" panose="020B0A04020102020204" pitchFamily="34" charset="0"/>
                <a:ea typeface="Arial Black" panose="020B0A04020102020204" pitchFamily="34" charset="0"/>
                <a:cs typeface="Times New Roman" panose="02020603050405020304" pitchFamily="18" charset="0"/>
              </a:endParaRPr>
            </a:p>
          </p:txBody>
        </p:sp>
      </p:grpSp>
    </p:spTree>
    <p:extLst>
      <p:ext uri="{BB962C8B-B14F-4D97-AF65-F5344CB8AC3E}">
        <p14:creationId xmlns:p14="http://schemas.microsoft.com/office/powerpoint/2010/main" val="871827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817418"/>
            <a:ext cx="9615055" cy="845127"/>
          </a:xfrm>
          <a:prstGeom prst="rect">
            <a:avLst/>
          </a:prstGeom>
          <a:solidFill>
            <a:schemeClr val="accent5">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CHƯƠNG II: LÀM SAO ĐỂ ỨNG PHÓ VỚI </a:t>
            </a:r>
          </a:p>
          <a:p>
            <a:pPr algn="ctr"/>
            <a:r>
              <a:rPr lang="en-US" sz="2800" b="1" dirty="0">
                <a:solidFill>
                  <a:schemeClr val="tx1"/>
                </a:solidFill>
              </a:rPr>
              <a:t>BẠO LỰC HỌC ĐƯỜNG???</a:t>
            </a:r>
          </a:p>
        </p:txBody>
      </p:sp>
      <p:sp>
        <p:nvSpPr>
          <p:cNvPr id="3" name="Rounded Rectangle 2"/>
          <p:cNvSpPr/>
          <p:nvPr/>
        </p:nvSpPr>
        <p:spPr>
          <a:xfrm>
            <a:off x="1260764" y="1911927"/>
            <a:ext cx="9892145" cy="4045528"/>
          </a:xfrm>
          <a:prstGeom prst="roundRect">
            <a:avLst/>
          </a:prstGeom>
          <a:solidFill>
            <a:schemeClr val="accent3">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b="1" dirty="0"/>
              <a:t>	</a:t>
            </a:r>
            <a:r>
              <a:rPr lang="en-US" sz="2000" b="1" dirty="0" err="1">
                <a:solidFill>
                  <a:schemeClr val="tx1"/>
                </a:solidFill>
              </a:rPr>
              <a:t>Trong</a:t>
            </a:r>
            <a:r>
              <a:rPr lang="en-US" sz="2000" b="1" dirty="0">
                <a:solidFill>
                  <a:schemeClr val="tx1"/>
                </a:solidFill>
              </a:rPr>
              <a:t> </a:t>
            </a:r>
            <a:r>
              <a:rPr lang="en-US" sz="2000" b="1" dirty="0" err="1">
                <a:solidFill>
                  <a:schemeClr val="tx1"/>
                </a:solidFill>
              </a:rPr>
              <a:t>cuộc</a:t>
            </a:r>
            <a:r>
              <a:rPr lang="en-US" sz="2000" b="1" dirty="0">
                <a:solidFill>
                  <a:schemeClr val="tx1"/>
                </a:solidFill>
              </a:rPr>
              <a:t> </a:t>
            </a:r>
            <a:r>
              <a:rPr lang="en-US" sz="2000" b="1" dirty="0" err="1">
                <a:solidFill>
                  <a:schemeClr val="tx1"/>
                </a:solidFill>
              </a:rPr>
              <a:t>sống</a:t>
            </a:r>
            <a:r>
              <a:rPr lang="en-US" sz="2000" b="1" dirty="0">
                <a:solidFill>
                  <a:schemeClr val="tx1"/>
                </a:solidFill>
              </a:rPr>
              <a:t> </a:t>
            </a:r>
            <a:r>
              <a:rPr lang="en-US" sz="2000" b="1" dirty="0" err="1">
                <a:solidFill>
                  <a:schemeClr val="tx1"/>
                </a:solidFill>
              </a:rPr>
              <a:t>hàng</a:t>
            </a:r>
            <a:r>
              <a:rPr lang="en-US" sz="2000" b="1" dirty="0">
                <a:solidFill>
                  <a:schemeClr val="tx1"/>
                </a:solidFill>
              </a:rPr>
              <a:t> </a:t>
            </a:r>
            <a:r>
              <a:rPr lang="en-US" sz="2000" b="1" dirty="0" err="1">
                <a:solidFill>
                  <a:schemeClr val="tx1"/>
                </a:solidFill>
              </a:rPr>
              <a:t>ngày</a:t>
            </a:r>
            <a:r>
              <a:rPr lang="en-US" sz="2000" b="1" dirty="0">
                <a:solidFill>
                  <a:schemeClr val="tx1"/>
                </a:solidFill>
              </a:rPr>
              <a:t>, </a:t>
            </a:r>
            <a:r>
              <a:rPr lang="en-US" sz="2000" b="1" dirty="0" err="1">
                <a:solidFill>
                  <a:schemeClr val="tx1"/>
                </a:solidFill>
              </a:rPr>
              <a:t>cho</a:t>
            </a:r>
            <a:r>
              <a:rPr lang="en-US" sz="2000" b="1" dirty="0">
                <a:solidFill>
                  <a:schemeClr val="tx1"/>
                </a:solidFill>
              </a:rPr>
              <a:t> </a:t>
            </a:r>
            <a:r>
              <a:rPr lang="en-US" sz="2000" b="1" dirty="0" err="1">
                <a:solidFill>
                  <a:schemeClr val="tx1"/>
                </a:solidFill>
              </a:rPr>
              <a:t>dù</a:t>
            </a:r>
            <a:r>
              <a:rPr lang="en-US" sz="2000" b="1" dirty="0">
                <a:solidFill>
                  <a:schemeClr val="tx1"/>
                </a:solidFill>
              </a:rPr>
              <a:t> </a:t>
            </a:r>
            <a:r>
              <a:rPr lang="en-US" sz="2000" b="1" dirty="0" err="1">
                <a:solidFill>
                  <a:schemeClr val="tx1"/>
                </a:solidFill>
              </a:rPr>
              <a:t>mọi</a:t>
            </a:r>
            <a:r>
              <a:rPr lang="en-US" sz="2000" b="1" dirty="0">
                <a:solidFill>
                  <a:schemeClr val="tx1"/>
                </a:solidFill>
              </a:rPr>
              <a:t> </a:t>
            </a:r>
            <a:r>
              <a:rPr lang="en-US" sz="2000" b="1" dirty="0" err="1">
                <a:solidFill>
                  <a:schemeClr val="tx1"/>
                </a:solidFill>
              </a:rPr>
              <a:t>người</a:t>
            </a:r>
            <a:r>
              <a:rPr lang="en-US" sz="2000" b="1" dirty="0">
                <a:solidFill>
                  <a:schemeClr val="tx1"/>
                </a:solidFill>
              </a:rPr>
              <a:t> </a:t>
            </a:r>
            <a:r>
              <a:rPr lang="en-US" sz="2000" b="1" dirty="0" err="1">
                <a:solidFill>
                  <a:schemeClr val="tx1"/>
                </a:solidFill>
              </a:rPr>
              <a:t>cố</a:t>
            </a:r>
            <a:r>
              <a:rPr lang="en-US" sz="2000" b="1" dirty="0">
                <a:solidFill>
                  <a:schemeClr val="tx1"/>
                </a:solidFill>
              </a:rPr>
              <a:t> </a:t>
            </a:r>
            <a:r>
              <a:rPr lang="en-US" sz="2000" b="1" dirty="0" err="1">
                <a:solidFill>
                  <a:schemeClr val="tx1"/>
                </a:solidFill>
              </a:rPr>
              <a:t>gắng</a:t>
            </a:r>
            <a:r>
              <a:rPr lang="en-US" sz="2000" b="1" dirty="0">
                <a:solidFill>
                  <a:schemeClr val="tx1"/>
                </a:solidFill>
              </a:rPr>
              <a:t> </a:t>
            </a:r>
            <a:r>
              <a:rPr lang="en-US" sz="2000" b="1" dirty="0" err="1">
                <a:solidFill>
                  <a:schemeClr val="tx1"/>
                </a:solidFill>
              </a:rPr>
              <a:t>để</a:t>
            </a:r>
            <a:r>
              <a:rPr lang="en-US" sz="2000" b="1" dirty="0">
                <a:solidFill>
                  <a:schemeClr val="tx1"/>
                </a:solidFill>
              </a:rPr>
              <a:t> </a:t>
            </a:r>
            <a:r>
              <a:rPr lang="en-US" sz="2000" b="1" dirty="0" err="1">
                <a:solidFill>
                  <a:schemeClr val="tx1"/>
                </a:solidFill>
              </a:rPr>
              <a:t>tránh</a:t>
            </a:r>
            <a:r>
              <a:rPr lang="en-US" sz="2000" b="1" dirty="0">
                <a:solidFill>
                  <a:schemeClr val="tx1"/>
                </a:solidFill>
              </a:rPr>
              <a:t> </a:t>
            </a:r>
            <a:r>
              <a:rPr lang="en-US" sz="2000" b="1" dirty="0" err="1">
                <a:solidFill>
                  <a:schemeClr val="tx1"/>
                </a:solidFill>
              </a:rPr>
              <a:t>đụng</a:t>
            </a:r>
            <a:r>
              <a:rPr lang="en-US" sz="2000" b="1" dirty="0">
                <a:solidFill>
                  <a:schemeClr val="tx1"/>
                </a:solidFill>
              </a:rPr>
              <a:t> </a:t>
            </a:r>
            <a:r>
              <a:rPr lang="en-US" sz="2000" b="1" dirty="0" err="1">
                <a:solidFill>
                  <a:schemeClr val="tx1"/>
                </a:solidFill>
              </a:rPr>
              <a:t>độ</a:t>
            </a:r>
            <a:r>
              <a:rPr lang="en-US" sz="2000" b="1" dirty="0">
                <a:solidFill>
                  <a:schemeClr val="tx1"/>
                </a:solidFill>
              </a:rPr>
              <a:t> </a:t>
            </a:r>
            <a:r>
              <a:rPr lang="en-US" sz="2000" b="1" dirty="0" err="1">
                <a:solidFill>
                  <a:schemeClr val="tx1"/>
                </a:solidFill>
              </a:rPr>
              <a:t>xảy</a:t>
            </a:r>
            <a:r>
              <a:rPr lang="en-US" sz="2000" b="1" dirty="0">
                <a:solidFill>
                  <a:schemeClr val="tx1"/>
                </a:solidFill>
              </a:rPr>
              <a:t> </a:t>
            </a:r>
            <a:r>
              <a:rPr lang="en-US" sz="2000" b="1" dirty="0" err="1">
                <a:solidFill>
                  <a:schemeClr val="tx1"/>
                </a:solidFill>
              </a:rPr>
              <a:t>ra</a:t>
            </a:r>
            <a:r>
              <a:rPr lang="en-US" sz="2000" b="1" dirty="0">
                <a:solidFill>
                  <a:schemeClr val="tx1"/>
                </a:solidFill>
              </a:rPr>
              <a:t>, </a:t>
            </a:r>
            <a:r>
              <a:rPr lang="en-US" sz="2000" b="1" dirty="0" err="1">
                <a:solidFill>
                  <a:schemeClr val="tx1"/>
                </a:solidFill>
              </a:rPr>
              <a:t>nhưng</a:t>
            </a:r>
            <a:r>
              <a:rPr lang="en-US" sz="2000" b="1" dirty="0">
                <a:solidFill>
                  <a:schemeClr val="tx1"/>
                </a:solidFill>
              </a:rPr>
              <a:t> </a:t>
            </a:r>
            <a:r>
              <a:rPr lang="en-US" sz="2000" b="1" dirty="0" err="1">
                <a:solidFill>
                  <a:schemeClr val="tx1"/>
                </a:solidFill>
              </a:rPr>
              <a:t>điều</a:t>
            </a:r>
            <a:r>
              <a:rPr lang="en-US" sz="2000" b="1" dirty="0">
                <a:solidFill>
                  <a:schemeClr val="tx1"/>
                </a:solidFill>
              </a:rPr>
              <a:t> </a:t>
            </a:r>
            <a:r>
              <a:rPr lang="en-US" sz="2000" b="1" dirty="0" err="1">
                <a:solidFill>
                  <a:schemeClr val="tx1"/>
                </a:solidFill>
              </a:rPr>
              <a:t>này</a:t>
            </a:r>
            <a:r>
              <a:rPr lang="en-US" sz="2000" b="1" dirty="0">
                <a:solidFill>
                  <a:schemeClr val="tx1"/>
                </a:solidFill>
              </a:rPr>
              <a:t> </a:t>
            </a:r>
            <a:r>
              <a:rPr lang="en-US" sz="2000" b="1" dirty="0" err="1">
                <a:solidFill>
                  <a:schemeClr val="tx1"/>
                </a:solidFill>
              </a:rPr>
              <a:t>là</a:t>
            </a:r>
            <a:r>
              <a:rPr lang="en-US" sz="2000" b="1" dirty="0">
                <a:solidFill>
                  <a:schemeClr val="tx1"/>
                </a:solidFill>
              </a:rPr>
              <a:t> </a:t>
            </a:r>
            <a:r>
              <a:rPr lang="en-US" sz="2000" b="1" dirty="0" err="1">
                <a:solidFill>
                  <a:schemeClr val="tx1"/>
                </a:solidFill>
              </a:rPr>
              <a:t>không</a:t>
            </a:r>
            <a:r>
              <a:rPr lang="en-US" sz="2000" b="1" dirty="0">
                <a:solidFill>
                  <a:schemeClr val="tx1"/>
                </a:solidFill>
              </a:rPr>
              <a:t> </a:t>
            </a:r>
            <a:r>
              <a:rPr lang="en-US" sz="2000" b="1" dirty="0" err="1">
                <a:solidFill>
                  <a:schemeClr val="tx1"/>
                </a:solidFill>
              </a:rPr>
              <a:t>thể</a:t>
            </a:r>
            <a:r>
              <a:rPr lang="en-US" sz="2000" b="1" dirty="0">
                <a:solidFill>
                  <a:schemeClr val="tx1"/>
                </a:solidFill>
              </a:rPr>
              <a:t>. </a:t>
            </a:r>
            <a:r>
              <a:rPr lang="en-US" sz="2000" b="1" dirty="0" err="1">
                <a:solidFill>
                  <a:schemeClr val="tx1"/>
                </a:solidFill>
              </a:rPr>
              <a:t>Xung</a:t>
            </a:r>
            <a:r>
              <a:rPr lang="en-US" sz="2000" b="1" dirty="0">
                <a:solidFill>
                  <a:schemeClr val="tx1"/>
                </a:solidFill>
              </a:rPr>
              <a:t> </a:t>
            </a:r>
            <a:r>
              <a:rPr lang="en-US" sz="2000" b="1" dirty="0" err="1">
                <a:solidFill>
                  <a:schemeClr val="tx1"/>
                </a:solidFill>
              </a:rPr>
              <a:t>đột</a:t>
            </a:r>
            <a:r>
              <a:rPr lang="en-US" sz="2000" b="1" dirty="0">
                <a:solidFill>
                  <a:schemeClr val="tx1"/>
                </a:solidFill>
              </a:rPr>
              <a:t> </a:t>
            </a:r>
            <a:r>
              <a:rPr lang="en-US" sz="2000" b="1" dirty="0" err="1">
                <a:solidFill>
                  <a:schemeClr val="tx1"/>
                </a:solidFill>
              </a:rPr>
              <a:t>là</a:t>
            </a:r>
            <a:r>
              <a:rPr lang="en-US" sz="2000" b="1" dirty="0">
                <a:solidFill>
                  <a:schemeClr val="tx1"/>
                </a:solidFill>
              </a:rPr>
              <a:t> </a:t>
            </a:r>
            <a:r>
              <a:rPr lang="en-US" sz="2000" b="1" dirty="0" err="1">
                <a:solidFill>
                  <a:schemeClr val="tx1"/>
                </a:solidFill>
              </a:rPr>
              <a:t>một</a:t>
            </a:r>
            <a:r>
              <a:rPr lang="en-US" sz="2000" b="1" dirty="0">
                <a:solidFill>
                  <a:schemeClr val="tx1"/>
                </a:solidFill>
              </a:rPr>
              <a:t> </a:t>
            </a:r>
            <a:r>
              <a:rPr lang="en-US" sz="2000" b="1" dirty="0" err="1">
                <a:solidFill>
                  <a:schemeClr val="tx1"/>
                </a:solidFill>
              </a:rPr>
              <a:t>phần</a:t>
            </a:r>
            <a:r>
              <a:rPr lang="en-US" sz="2000" b="1" dirty="0">
                <a:solidFill>
                  <a:schemeClr val="tx1"/>
                </a:solidFill>
              </a:rPr>
              <a:t> </a:t>
            </a:r>
            <a:r>
              <a:rPr lang="en-US" sz="2000" b="1" dirty="0" err="1">
                <a:solidFill>
                  <a:schemeClr val="tx1"/>
                </a:solidFill>
              </a:rPr>
              <a:t>không</a:t>
            </a:r>
            <a:r>
              <a:rPr lang="en-US" sz="2000" b="1" dirty="0">
                <a:solidFill>
                  <a:schemeClr val="tx1"/>
                </a:solidFill>
              </a:rPr>
              <a:t> </a:t>
            </a:r>
            <a:r>
              <a:rPr lang="en-US" sz="2000" b="1" dirty="0" err="1">
                <a:solidFill>
                  <a:schemeClr val="tx1"/>
                </a:solidFill>
              </a:rPr>
              <a:t>thể</a:t>
            </a:r>
            <a:r>
              <a:rPr lang="en-US" sz="2000" b="1" dirty="0">
                <a:solidFill>
                  <a:schemeClr val="tx1"/>
                </a:solidFill>
              </a:rPr>
              <a:t> </a:t>
            </a:r>
            <a:r>
              <a:rPr lang="en-US" sz="2000" b="1" dirty="0" err="1">
                <a:solidFill>
                  <a:schemeClr val="tx1"/>
                </a:solidFill>
              </a:rPr>
              <a:t>thiếu</a:t>
            </a:r>
            <a:r>
              <a:rPr lang="en-US" sz="2000" b="1" dirty="0">
                <a:solidFill>
                  <a:schemeClr val="tx1"/>
                </a:solidFill>
              </a:rPr>
              <a:t> </a:t>
            </a:r>
            <a:r>
              <a:rPr lang="en-US" sz="2000" b="1" dirty="0" err="1">
                <a:solidFill>
                  <a:schemeClr val="tx1"/>
                </a:solidFill>
              </a:rPr>
              <a:t>trong</a:t>
            </a:r>
            <a:r>
              <a:rPr lang="en-US" sz="2000" b="1" dirty="0">
                <a:solidFill>
                  <a:schemeClr val="tx1"/>
                </a:solidFill>
              </a:rPr>
              <a:t> </a:t>
            </a:r>
            <a:r>
              <a:rPr lang="en-US" sz="2000" b="1" dirty="0" err="1">
                <a:solidFill>
                  <a:schemeClr val="tx1"/>
                </a:solidFill>
              </a:rPr>
              <a:t>cuộc</a:t>
            </a:r>
            <a:r>
              <a:rPr lang="en-US" sz="2000" b="1" dirty="0">
                <a:solidFill>
                  <a:schemeClr val="tx1"/>
                </a:solidFill>
              </a:rPr>
              <a:t> </a:t>
            </a:r>
            <a:r>
              <a:rPr lang="en-US" sz="2000" b="1" dirty="0" err="1">
                <a:solidFill>
                  <a:schemeClr val="tx1"/>
                </a:solidFill>
              </a:rPr>
              <a:t>sống</a:t>
            </a:r>
            <a:r>
              <a:rPr lang="en-US" sz="2000" b="1" dirty="0">
                <a:solidFill>
                  <a:schemeClr val="tx1"/>
                </a:solidFill>
              </a:rPr>
              <a:t> </a:t>
            </a:r>
            <a:r>
              <a:rPr lang="en-US" sz="2000" b="1" dirty="0" err="1">
                <a:solidFill>
                  <a:schemeClr val="tx1"/>
                </a:solidFill>
              </a:rPr>
              <a:t>của</a:t>
            </a:r>
            <a:r>
              <a:rPr lang="en-US" sz="2000" b="1" dirty="0">
                <a:solidFill>
                  <a:schemeClr val="tx1"/>
                </a:solidFill>
              </a:rPr>
              <a:t> con </a:t>
            </a:r>
            <a:r>
              <a:rPr lang="en-US" sz="2000" b="1" dirty="0" err="1">
                <a:solidFill>
                  <a:schemeClr val="tx1"/>
                </a:solidFill>
              </a:rPr>
              <a:t>người</a:t>
            </a:r>
            <a:r>
              <a:rPr lang="en-US" sz="2000" b="1" dirty="0">
                <a:solidFill>
                  <a:schemeClr val="tx1"/>
                </a:solidFill>
              </a:rPr>
              <a:t>. Do </a:t>
            </a:r>
            <a:r>
              <a:rPr lang="en-US" sz="2000" b="1" dirty="0" err="1">
                <a:solidFill>
                  <a:schemeClr val="tx1"/>
                </a:solidFill>
              </a:rPr>
              <a:t>đó</a:t>
            </a:r>
            <a:r>
              <a:rPr lang="en-US" sz="2000" b="1" dirty="0">
                <a:solidFill>
                  <a:schemeClr val="tx1"/>
                </a:solidFill>
              </a:rPr>
              <a:t>, </a:t>
            </a:r>
            <a:r>
              <a:rPr lang="en-US" sz="2000" b="1" dirty="0" err="1">
                <a:solidFill>
                  <a:schemeClr val="tx1"/>
                </a:solidFill>
              </a:rPr>
              <a:t>chúng</a:t>
            </a:r>
            <a:r>
              <a:rPr lang="en-US" sz="2000" b="1" dirty="0">
                <a:solidFill>
                  <a:schemeClr val="tx1"/>
                </a:solidFill>
              </a:rPr>
              <a:t> ta </a:t>
            </a:r>
            <a:r>
              <a:rPr lang="en-US" sz="2000" b="1" dirty="0" err="1">
                <a:solidFill>
                  <a:schemeClr val="tx1"/>
                </a:solidFill>
              </a:rPr>
              <a:t>cần</a:t>
            </a:r>
            <a:r>
              <a:rPr lang="en-US" sz="2000" b="1" dirty="0">
                <a:solidFill>
                  <a:schemeClr val="tx1"/>
                </a:solidFill>
              </a:rPr>
              <a:t> </a:t>
            </a:r>
            <a:r>
              <a:rPr lang="en-US" sz="2000" b="1" dirty="0" err="1">
                <a:solidFill>
                  <a:schemeClr val="tx1"/>
                </a:solidFill>
              </a:rPr>
              <a:t>hiểu</a:t>
            </a:r>
            <a:r>
              <a:rPr lang="en-US" sz="2000" b="1" dirty="0">
                <a:solidFill>
                  <a:schemeClr val="tx1"/>
                </a:solidFill>
              </a:rPr>
              <a:t> </a:t>
            </a:r>
            <a:r>
              <a:rPr lang="en-US" sz="2000" b="1" dirty="0" err="1">
                <a:solidFill>
                  <a:schemeClr val="tx1"/>
                </a:solidFill>
              </a:rPr>
              <a:t>các</a:t>
            </a:r>
            <a:r>
              <a:rPr lang="en-US" sz="2000" b="1" dirty="0">
                <a:solidFill>
                  <a:schemeClr val="tx1"/>
                </a:solidFill>
              </a:rPr>
              <a:t> </a:t>
            </a:r>
            <a:r>
              <a:rPr lang="en-US" sz="2000" b="1" dirty="0" err="1">
                <a:solidFill>
                  <a:schemeClr val="tx1"/>
                </a:solidFill>
              </a:rPr>
              <a:t>cơ</a:t>
            </a:r>
            <a:r>
              <a:rPr lang="en-US" sz="2000" b="1" dirty="0">
                <a:solidFill>
                  <a:schemeClr val="tx1"/>
                </a:solidFill>
              </a:rPr>
              <a:t> </a:t>
            </a:r>
            <a:r>
              <a:rPr lang="en-US" sz="2000" b="1" dirty="0" err="1">
                <a:solidFill>
                  <a:schemeClr val="tx1"/>
                </a:solidFill>
              </a:rPr>
              <a:t>chế</a:t>
            </a:r>
            <a:r>
              <a:rPr lang="en-US" sz="2000" b="1" dirty="0">
                <a:solidFill>
                  <a:schemeClr val="tx1"/>
                </a:solidFill>
              </a:rPr>
              <a:t> </a:t>
            </a:r>
            <a:r>
              <a:rPr lang="en-US" sz="2000" b="1" dirty="0" err="1">
                <a:solidFill>
                  <a:schemeClr val="tx1"/>
                </a:solidFill>
              </a:rPr>
              <a:t>phát</a:t>
            </a:r>
            <a:r>
              <a:rPr lang="en-US" sz="2000" b="1" dirty="0">
                <a:solidFill>
                  <a:schemeClr val="tx1"/>
                </a:solidFill>
              </a:rPr>
              <a:t> </a:t>
            </a:r>
            <a:r>
              <a:rPr lang="en-US" sz="2000" b="1" dirty="0" err="1">
                <a:solidFill>
                  <a:schemeClr val="tx1"/>
                </a:solidFill>
              </a:rPr>
              <a:t>sinh</a:t>
            </a:r>
            <a:r>
              <a:rPr lang="en-US" sz="2000" b="1" dirty="0">
                <a:solidFill>
                  <a:schemeClr val="tx1"/>
                </a:solidFill>
              </a:rPr>
              <a:t> </a:t>
            </a:r>
            <a:r>
              <a:rPr lang="en-US" sz="2000" b="1" dirty="0" err="1">
                <a:solidFill>
                  <a:schemeClr val="tx1"/>
                </a:solidFill>
              </a:rPr>
              <a:t>mâu</a:t>
            </a:r>
            <a:r>
              <a:rPr lang="en-US" sz="2000" b="1" dirty="0">
                <a:solidFill>
                  <a:schemeClr val="tx1"/>
                </a:solidFill>
              </a:rPr>
              <a:t> </a:t>
            </a:r>
            <a:r>
              <a:rPr lang="en-US" sz="2000" b="1" dirty="0" err="1">
                <a:solidFill>
                  <a:schemeClr val="tx1"/>
                </a:solidFill>
              </a:rPr>
              <a:t>thuẫn</a:t>
            </a:r>
            <a:r>
              <a:rPr lang="en-US" sz="2000" b="1" dirty="0">
                <a:solidFill>
                  <a:schemeClr val="tx1"/>
                </a:solidFill>
              </a:rPr>
              <a:t> </a:t>
            </a:r>
            <a:r>
              <a:rPr lang="en-US" sz="2000" b="1" dirty="0" err="1">
                <a:solidFill>
                  <a:schemeClr val="tx1"/>
                </a:solidFill>
              </a:rPr>
              <a:t>để</a:t>
            </a:r>
            <a:r>
              <a:rPr lang="en-US" sz="2000" b="1" dirty="0">
                <a:solidFill>
                  <a:schemeClr val="tx1"/>
                </a:solidFill>
              </a:rPr>
              <a:t> </a:t>
            </a:r>
            <a:r>
              <a:rPr lang="en-US" sz="2000" b="1" dirty="0" err="1">
                <a:solidFill>
                  <a:schemeClr val="tx1"/>
                </a:solidFill>
              </a:rPr>
              <a:t>biết</a:t>
            </a:r>
            <a:r>
              <a:rPr lang="en-US" sz="2000" b="1" dirty="0">
                <a:solidFill>
                  <a:schemeClr val="tx1"/>
                </a:solidFill>
              </a:rPr>
              <a:t> </a:t>
            </a:r>
            <a:r>
              <a:rPr lang="en-US" sz="2000" b="1" dirty="0" err="1">
                <a:solidFill>
                  <a:schemeClr val="tx1"/>
                </a:solidFill>
              </a:rPr>
              <a:t>các</a:t>
            </a:r>
            <a:r>
              <a:rPr lang="en-US" sz="2000" b="1" dirty="0">
                <a:solidFill>
                  <a:schemeClr val="tx1"/>
                </a:solidFill>
              </a:rPr>
              <a:t> </a:t>
            </a:r>
            <a:r>
              <a:rPr lang="en-US" sz="2000" b="1" dirty="0" err="1">
                <a:solidFill>
                  <a:schemeClr val="tx1"/>
                </a:solidFill>
              </a:rPr>
              <a:t>hướng</a:t>
            </a:r>
            <a:r>
              <a:rPr lang="en-US" sz="2000" b="1" dirty="0">
                <a:solidFill>
                  <a:schemeClr val="tx1"/>
                </a:solidFill>
              </a:rPr>
              <a:t> </a:t>
            </a:r>
            <a:r>
              <a:rPr lang="en-US" sz="2000" b="1" dirty="0" err="1">
                <a:solidFill>
                  <a:schemeClr val="tx1"/>
                </a:solidFill>
              </a:rPr>
              <a:t>có</a:t>
            </a:r>
            <a:r>
              <a:rPr lang="en-US" sz="2000" b="1" dirty="0">
                <a:solidFill>
                  <a:schemeClr val="tx1"/>
                </a:solidFill>
              </a:rPr>
              <a:t> </a:t>
            </a:r>
            <a:r>
              <a:rPr lang="en-US" sz="2000" b="1" dirty="0" err="1">
                <a:solidFill>
                  <a:schemeClr val="tx1"/>
                </a:solidFill>
              </a:rPr>
              <a:t>thể</a:t>
            </a:r>
            <a:r>
              <a:rPr lang="en-US" sz="2000" b="1" dirty="0">
                <a:solidFill>
                  <a:schemeClr val="tx1"/>
                </a:solidFill>
              </a:rPr>
              <a:t> </a:t>
            </a:r>
            <a:r>
              <a:rPr lang="en-US" sz="2000" b="1" dirty="0" err="1">
                <a:solidFill>
                  <a:schemeClr val="tx1"/>
                </a:solidFill>
              </a:rPr>
              <a:t>của</a:t>
            </a:r>
            <a:r>
              <a:rPr lang="en-US" sz="2000" b="1" dirty="0">
                <a:solidFill>
                  <a:schemeClr val="tx1"/>
                </a:solidFill>
              </a:rPr>
              <a:t> </a:t>
            </a:r>
            <a:r>
              <a:rPr lang="en-US" sz="2000" b="1" dirty="0" err="1">
                <a:solidFill>
                  <a:schemeClr val="tx1"/>
                </a:solidFill>
              </a:rPr>
              <a:t>quá</a:t>
            </a:r>
            <a:r>
              <a:rPr lang="en-US" sz="2000" b="1" dirty="0">
                <a:solidFill>
                  <a:schemeClr val="tx1"/>
                </a:solidFill>
              </a:rPr>
              <a:t> </a:t>
            </a:r>
            <a:r>
              <a:rPr lang="en-US" sz="2000" b="1" dirty="0" err="1">
                <a:solidFill>
                  <a:schemeClr val="tx1"/>
                </a:solidFill>
              </a:rPr>
              <a:t>trình</a:t>
            </a:r>
            <a:r>
              <a:rPr lang="en-US" sz="2000" b="1" dirty="0">
                <a:solidFill>
                  <a:schemeClr val="tx1"/>
                </a:solidFill>
              </a:rPr>
              <a:t> </a:t>
            </a:r>
            <a:r>
              <a:rPr lang="en-US" sz="2000" b="1" dirty="0" err="1">
                <a:solidFill>
                  <a:schemeClr val="tx1"/>
                </a:solidFill>
              </a:rPr>
              <a:t>và</a:t>
            </a:r>
            <a:r>
              <a:rPr lang="en-US" sz="2000" b="1" dirty="0">
                <a:solidFill>
                  <a:schemeClr val="tx1"/>
                </a:solidFill>
              </a:rPr>
              <a:t> </a:t>
            </a:r>
            <a:r>
              <a:rPr lang="en-US" sz="2000" b="1" dirty="0" err="1">
                <a:solidFill>
                  <a:schemeClr val="tx1"/>
                </a:solidFill>
              </a:rPr>
              <a:t>sự</a:t>
            </a:r>
            <a:r>
              <a:rPr lang="en-US" sz="2000" b="1" dirty="0">
                <a:solidFill>
                  <a:schemeClr val="tx1"/>
                </a:solidFill>
              </a:rPr>
              <a:t> </a:t>
            </a:r>
            <a:r>
              <a:rPr lang="en-US" sz="2000" b="1" dirty="0" err="1">
                <a:solidFill>
                  <a:schemeClr val="tx1"/>
                </a:solidFill>
              </a:rPr>
              <a:t>phát</a:t>
            </a:r>
            <a:r>
              <a:rPr lang="en-US" sz="2000" b="1" dirty="0">
                <a:solidFill>
                  <a:schemeClr val="tx1"/>
                </a:solidFill>
              </a:rPr>
              <a:t> </a:t>
            </a:r>
            <a:r>
              <a:rPr lang="en-US" sz="2000" b="1" dirty="0" err="1">
                <a:solidFill>
                  <a:schemeClr val="tx1"/>
                </a:solidFill>
              </a:rPr>
              <a:t>triển</a:t>
            </a:r>
            <a:r>
              <a:rPr lang="en-US" sz="2000" b="1" dirty="0">
                <a:solidFill>
                  <a:schemeClr val="tx1"/>
                </a:solidFill>
              </a:rPr>
              <a:t> </a:t>
            </a:r>
            <a:r>
              <a:rPr lang="en-US" sz="2000" b="1" dirty="0" err="1">
                <a:solidFill>
                  <a:schemeClr val="tx1"/>
                </a:solidFill>
              </a:rPr>
              <a:t>của</a:t>
            </a:r>
            <a:r>
              <a:rPr lang="en-US" sz="2000" b="1" dirty="0">
                <a:solidFill>
                  <a:schemeClr val="tx1"/>
                </a:solidFill>
              </a:rPr>
              <a:t> </a:t>
            </a:r>
            <a:r>
              <a:rPr lang="en-US" sz="2000" b="1" dirty="0" err="1">
                <a:solidFill>
                  <a:schemeClr val="tx1"/>
                </a:solidFill>
              </a:rPr>
              <a:t>các</a:t>
            </a:r>
            <a:r>
              <a:rPr lang="en-US" sz="2000" b="1" dirty="0">
                <a:solidFill>
                  <a:schemeClr val="tx1"/>
                </a:solidFill>
              </a:rPr>
              <a:t> </a:t>
            </a:r>
            <a:r>
              <a:rPr lang="en-US" sz="2000" b="1" dirty="0" err="1">
                <a:solidFill>
                  <a:schemeClr val="tx1"/>
                </a:solidFill>
              </a:rPr>
              <a:t>cuộc</a:t>
            </a:r>
            <a:r>
              <a:rPr lang="en-US" sz="2000" b="1" dirty="0">
                <a:solidFill>
                  <a:schemeClr val="tx1"/>
                </a:solidFill>
              </a:rPr>
              <a:t> </a:t>
            </a:r>
            <a:r>
              <a:rPr lang="en-US" sz="2000" b="1" dirty="0" err="1">
                <a:solidFill>
                  <a:schemeClr val="tx1"/>
                </a:solidFill>
              </a:rPr>
              <a:t>đối</a:t>
            </a:r>
            <a:r>
              <a:rPr lang="en-US" sz="2000" b="1" dirty="0">
                <a:solidFill>
                  <a:schemeClr val="tx1"/>
                </a:solidFill>
              </a:rPr>
              <a:t> </a:t>
            </a:r>
            <a:r>
              <a:rPr lang="en-US" sz="2000" b="1" dirty="0" err="1">
                <a:solidFill>
                  <a:schemeClr val="tx1"/>
                </a:solidFill>
              </a:rPr>
              <a:t>đầu</a:t>
            </a:r>
            <a:r>
              <a:rPr lang="en-US" sz="2000" b="1" dirty="0">
                <a:solidFill>
                  <a:schemeClr val="tx1"/>
                </a:solidFill>
              </a:rPr>
              <a:t>, </a:t>
            </a:r>
            <a:r>
              <a:rPr lang="en-US" sz="2000" b="1" dirty="0" err="1">
                <a:solidFill>
                  <a:schemeClr val="tx1"/>
                </a:solidFill>
              </a:rPr>
              <a:t>và</a:t>
            </a:r>
            <a:r>
              <a:rPr lang="en-US" sz="2000" b="1" dirty="0">
                <a:solidFill>
                  <a:schemeClr val="tx1"/>
                </a:solidFill>
              </a:rPr>
              <a:t> </a:t>
            </a:r>
            <a:r>
              <a:rPr lang="en-US" sz="2000" b="1" dirty="0" err="1">
                <a:solidFill>
                  <a:schemeClr val="tx1"/>
                </a:solidFill>
              </a:rPr>
              <a:t>cũng</a:t>
            </a:r>
            <a:r>
              <a:rPr lang="en-US" sz="2000" b="1" dirty="0">
                <a:solidFill>
                  <a:schemeClr val="tx1"/>
                </a:solidFill>
              </a:rPr>
              <a:t> </a:t>
            </a:r>
            <a:r>
              <a:rPr lang="en-US" sz="2000" b="1" dirty="0" err="1">
                <a:solidFill>
                  <a:schemeClr val="tx1"/>
                </a:solidFill>
              </a:rPr>
              <a:t>để</a:t>
            </a:r>
            <a:r>
              <a:rPr lang="en-US" sz="2000" b="1" dirty="0">
                <a:solidFill>
                  <a:schemeClr val="tx1"/>
                </a:solidFill>
              </a:rPr>
              <a:t> </a:t>
            </a:r>
            <a:r>
              <a:rPr lang="en-US" sz="2000" b="1" dirty="0" err="1">
                <a:solidFill>
                  <a:schemeClr val="tx1"/>
                </a:solidFill>
              </a:rPr>
              <a:t>biết</a:t>
            </a:r>
            <a:r>
              <a:rPr lang="en-US" sz="2000" b="1" dirty="0">
                <a:solidFill>
                  <a:schemeClr val="tx1"/>
                </a:solidFill>
              </a:rPr>
              <a:t> </a:t>
            </a:r>
            <a:r>
              <a:rPr lang="en-US" sz="2000" b="1" dirty="0" err="1">
                <a:solidFill>
                  <a:schemeClr val="tx1"/>
                </a:solidFill>
              </a:rPr>
              <a:t>cách</a:t>
            </a:r>
            <a:r>
              <a:rPr lang="en-US" sz="2000" b="1" dirty="0">
                <a:solidFill>
                  <a:schemeClr val="tx1"/>
                </a:solidFill>
              </a:rPr>
              <a:t> </a:t>
            </a:r>
            <a:r>
              <a:rPr lang="en-US" sz="2000" b="1" dirty="0" err="1">
                <a:solidFill>
                  <a:schemeClr val="tx1"/>
                </a:solidFill>
              </a:rPr>
              <a:t>ngăn</a:t>
            </a:r>
            <a:r>
              <a:rPr lang="en-US" sz="2000" b="1" dirty="0">
                <a:solidFill>
                  <a:schemeClr val="tx1"/>
                </a:solidFill>
              </a:rPr>
              <a:t> </a:t>
            </a:r>
            <a:r>
              <a:rPr lang="en-US" sz="2000" b="1" dirty="0" err="1">
                <a:solidFill>
                  <a:schemeClr val="tx1"/>
                </a:solidFill>
              </a:rPr>
              <a:t>chặn</a:t>
            </a:r>
            <a:r>
              <a:rPr lang="en-US" sz="2000" b="1" dirty="0">
                <a:solidFill>
                  <a:schemeClr val="tx1"/>
                </a:solidFill>
              </a:rPr>
              <a:t> </a:t>
            </a:r>
            <a:r>
              <a:rPr lang="en-US" sz="2000" b="1" dirty="0" err="1">
                <a:solidFill>
                  <a:schemeClr val="tx1"/>
                </a:solidFill>
              </a:rPr>
              <a:t>và</a:t>
            </a:r>
            <a:r>
              <a:rPr lang="en-US" sz="2000" b="1" dirty="0">
                <a:solidFill>
                  <a:schemeClr val="tx1"/>
                </a:solidFill>
              </a:rPr>
              <a:t> </a:t>
            </a:r>
            <a:r>
              <a:rPr lang="en-US" sz="2000" b="1" dirty="0" err="1">
                <a:solidFill>
                  <a:schemeClr val="tx1"/>
                </a:solidFill>
              </a:rPr>
              <a:t>giải</a:t>
            </a:r>
            <a:r>
              <a:rPr lang="en-US" sz="2000" b="1" dirty="0">
                <a:solidFill>
                  <a:schemeClr val="tx1"/>
                </a:solidFill>
              </a:rPr>
              <a:t> </a:t>
            </a:r>
            <a:r>
              <a:rPr lang="en-US" sz="2000" b="1" dirty="0" err="1">
                <a:solidFill>
                  <a:schemeClr val="tx1"/>
                </a:solidFill>
              </a:rPr>
              <a:t>quyết</a:t>
            </a:r>
            <a:r>
              <a:rPr lang="en-US" sz="2000" b="1" dirty="0">
                <a:solidFill>
                  <a:schemeClr val="tx1"/>
                </a:solidFill>
              </a:rPr>
              <a:t> </a:t>
            </a:r>
            <a:r>
              <a:rPr lang="en-US" sz="2000" b="1" dirty="0" err="1">
                <a:solidFill>
                  <a:schemeClr val="tx1"/>
                </a:solidFill>
              </a:rPr>
              <a:t>chúng</a:t>
            </a:r>
            <a:r>
              <a:rPr lang="en-US" sz="2000" b="1" dirty="0">
                <a:solidFill>
                  <a:schemeClr val="tx1"/>
                </a:solidFill>
              </a:rPr>
              <a:t>.</a:t>
            </a:r>
          </a:p>
          <a:p>
            <a:r>
              <a:rPr lang="vi-VN" sz="2000" b="1" dirty="0">
                <a:solidFill>
                  <a:schemeClr val="tx1"/>
                </a:solidFill>
              </a:rPr>
              <a:t>	</a:t>
            </a:r>
            <a:r>
              <a:rPr lang="en-US" sz="2000" b="1" dirty="0">
                <a:solidFill>
                  <a:schemeClr val="tx1"/>
                </a:solidFill>
              </a:rPr>
              <a:t>Theo </a:t>
            </a:r>
            <a:r>
              <a:rPr lang="en-US" sz="2000" b="1" dirty="0" err="1">
                <a:solidFill>
                  <a:schemeClr val="tx1"/>
                </a:solidFill>
              </a:rPr>
              <a:t>chúng</a:t>
            </a:r>
            <a:r>
              <a:rPr lang="en-US" sz="2000" b="1" dirty="0">
                <a:solidFill>
                  <a:schemeClr val="tx1"/>
                </a:solidFill>
              </a:rPr>
              <a:t> </a:t>
            </a:r>
            <a:r>
              <a:rPr lang="en-US" sz="2000" b="1" dirty="0" err="1">
                <a:solidFill>
                  <a:schemeClr val="tx1"/>
                </a:solidFill>
              </a:rPr>
              <a:t>mình</a:t>
            </a:r>
            <a:r>
              <a:rPr lang="en-US" sz="2000" b="1" dirty="0">
                <a:solidFill>
                  <a:schemeClr val="tx1"/>
                </a:solidFill>
              </a:rPr>
              <a:t>, </a:t>
            </a:r>
            <a:r>
              <a:rPr lang="en-US" sz="2000" b="1" dirty="0" err="1">
                <a:solidFill>
                  <a:schemeClr val="tx1"/>
                </a:solidFill>
              </a:rPr>
              <a:t>có</a:t>
            </a:r>
            <a:r>
              <a:rPr lang="en-US" sz="2000" b="1" dirty="0">
                <a:solidFill>
                  <a:schemeClr val="tx1"/>
                </a:solidFill>
              </a:rPr>
              <a:t> 3 </a:t>
            </a:r>
            <a:r>
              <a:rPr lang="en-US" sz="2000" b="1" dirty="0" err="1">
                <a:solidFill>
                  <a:schemeClr val="tx1"/>
                </a:solidFill>
              </a:rPr>
              <a:t>giai</a:t>
            </a:r>
            <a:r>
              <a:rPr lang="en-US" sz="2000" b="1" dirty="0">
                <a:solidFill>
                  <a:schemeClr val="tx1"/>
                </a:solidFill>
              </a:rPr>
              <a:t> </a:t>
            </a:r>
            <a:r>
              <a:rPr lang="en-US" sz="2000" b="1" dirty="0" err="1">
                <a:solidFill>
                  <a:schemeClr val="tx1"/>
                </a:solidFill>
              </a:rPr>
              <a:t>đoạn</a:t>
            </a:r>
            <a:r>
              <a:rPr lang="en-US" sz="2000" b="1" dirty="0">
                <a:solidFill>
                  <a:schemeClr val="tx1"/>
                </a:solidFill>
              </a:rPr>
              <a:t>:</a:t>
            </a:r>
          </a:p>
          <a:p>
            <a:endParaRPr lang="en-US" sz="2000" b="1" dirty="0">
              <a:solidFill>
                <a:schemeClr val="tx1"/>
              </a:solidFill>
            </a:endParaRPr>
          </a:p>
          <a:p>
            <a:endParaRPr lang="en-US" sz="2000" b="1" dirty="0">
              <a:solidFill>
                <a:schemeClr val="tx1"/>
              </a:solidFill>
            </a:endParaRPr>
          </a:p>
          <a:p>
            <a:endParaRPr lang="en-US" sz="2000" b="1" dirty="0"/>
          </a:p>
          <a:p>
            <a:endParaRPr lang="en-US" sz="2000" b="1" dirty="0"/>
          </a:p>
          <a:p>
            <a:r>
              <a:rPr lang="vi-VN" sz="2000" b="1" dirty="0"/>
              <a:t>	</a:t>
            </a:r>
            <a:r>
              <a:rPr lang="en-US" sz="2000" b="1" dirty="0">
                <a:solidFill>
                  <a:schemeClr val="tx1"/>
                </a:solidFill>
              </a:rPr>
              <a:t>Theo </a:t>
            </a:r>
            <a:r>
              <a:rPr lang="en-US" sz="2000" b="1" dirty="0" err="1">
                <a:solidFill>
                  <a:schemeClr val="tx1"/>
                </a:solidFill>
              </a:rPr>
              <a:t>đó</a:t>
            </a:r>
            <a:r>
              <a:rPr lang="en-US" sz="2000" b="1" dirty="0">
                <a:solidFill>
                  <a:schemeClr val="tx1"/>
                </a:solidFill>
              </a:rPr>
              <a:t>, ở </a:t>
            </a:r>
            <a:r>
              <a:rPr lang="en-US" sz="2000" b="1" dirty="0" err="1">
                <a:solidFill>
                  <a:schemeClr val="tx1"/>
                </a:solidFill>
              </a:rPr>
              <a:t>mỗi</a:t>
            </a:r>
            <a:r>
              <a:rPr lang="en-US" sz="2000" b="1" dirty="0">
                <a:solidFill>
                  <a:schemeClr val="tx1"/>
                </a:solidFill>
              </a:rPr>
              <a:t> </a:t>
            </a:r>
            <a:r>
              <a:rPr lang="en-US" sz="2000" b="1" dirty="0" err="1">
                <a:solidFill>
                  <a:schemeClr val="tx1"/>
                </a:solidFill>
              </a:rPr>
              <a:t>giai</a:t>
            </a:r>
            <a:r>
              <a:rPr lang="en-US" sz="2000" b="1" dirty="0">
                <a:solidFill>
                  <a:schemeClr val="tx1"/>
                </a:solidFill>
              </a:rPr>
              <a:t> </a:t>
            </a:r>
            <a:r>
              <a:rPr lang="en-US" sz="2000" b="1" dirty="0" err="1">
                <a:solidFill>
                  <a:schemeClr val="tx1"/>
                </a:solidFill>
              </a:rPr>
              <a:t>đoạn</a:t>
            </a:r>
            <a:r>
              <a:rPr lang="en-US" sz="2000" b="1" dirty="0">
                <a:solidFill>
                  <a:schemeClr val="tx1"/>
                </a:solidFill>
              </a:rPr>
              <a:t> </a:t>
            </a:r>
            <a:r>
              <a:rPr lang="en-US" sz="2000" b="1" dirty="0" err="1">
                <a:solidFill>
                  <a:schemeClr val="tx1"/>
                </a:solidFill>
              </a:rPr>
              <a:t>sẽ</a:t>
            </a:r>
            <a:r>
              <a:rPr lang="en-US" sz="2000" b="1" dirty="0">
                <a:solidFill>
                  <a:schemeClr val="tx1"/>
                </a:solidFill>
              </a:rPr>
              <a:t> </a:t>
            </a:r>
            <a:r>
              <a:rPr lang="en-US" sz="2000" b="1" dirty="0" err="1">
                <a:solidFill>
                  <a:schemeClr val="tx1"/>
                </a:solidFill>
              </a:rPr>
              <a:t>có</a:t>
            </a:r>
            <a:r>
              <a:rPr lang="en-US" sz="2000" b="1" dirty="0">
                <a:solidFill>
                  <a:schemeClr val="tx1"/>
                </a:solidFill>
              </a:rPr>
              <a:t> </a:t>
            </a:r>
            <a:r>
              <a:rPr lang="en-US" sz="2000" b="1" dirty="0" err="1">
                <a:solidFill>
                  <a:schemeClr val="tx1"/>
                </a:solidFill>
              </a:rPr>
              <a:t>những</a:t>
            </a:r>
            <a:r>
              <a:rPr lang="en-US" sz="2000" b="1" dirty="0">
                <a:solidFill>
                  <a:schemeClr val="tx1"/>
                </a:solidFill>
              </a:rPr>
              <a:t> </a:t>
            </a:r>
            <a:r>
              <a:rPr lang="en-US" sz="2000" b="1" dirty="0" err="1">
                <a:solidFill>
                  <a:schemeClr val="tx1"/>
                </a:solidFill>
              </a:rPr>
              <a:t>kĩ</a:t>
            </a:r>
            <a:r>
              <a:rPr lang="en-US" sz="2000" b="1" dirty="0">
                <a:solidFill>
                  <a:schemeClr val="tx1"/>
                </a:solidFill>
              </a:rPr>
              <a:t> </a:t>
            </a:r>
            <a:r>
              <a:rPr lang="en-US" sz="2000" b="1" dirty="0" err="1">
                <a:solidFill>
                  <a:schemeClr val="tx1"/>
                </a:solidFill>
              </a:rPr>
              <a:t>năng</a:t>
            </a:r>
            <a:r>
              <a:rPr lang="en-US" sz="2000" b="1" dirty="0">
                <a:solidFill>
                  <a:schemeClr val="tx1"/>
                </a:solidFill>
              </a:rPr>
              <a:t> </a:t>
            </a:r>
            <a:r>
              <a:rPr lang="en-US" sz="2000" b="1" dirty="0" err="1">
                <a:solidFill>
                  <a:schemeClr val="tx1"/>
                </a:solidFill>
              </a:rPr>
              <a:t>và</a:t>
            </a:r>
            <a:r>
              <a:rPr lang="en-US" sz="2000" b="1" dirty="0">
                <a:solidFill>
                  <a:schemeClr val="tx1"/>
                </a:solidFill>
              </a:rPr>
              <a:t> </a:t>
            </a:r>
            <a:r>
              <a:rPr lang="en-US" sz="2000" b="1" dirty="0" err="1">
                <a:solidFill>
                  <a:schemeClr val="tx1"/>
                </a:solidFill>
              </a:rPr>
              <a:t>phương</a:t>
            </a:r>
            <a:r>
              <a:rPr lang="en-US" sz="2000" b="1" dirty="0">
                <a:solidFill>
                  <a:schemeClr val="tx1"/>
                </a:solidFill>
              </a:rPr>
              <a:t> </a:t>
            </a:r>
            <a:r>
              <a:rPr lang="en-US" sz="2000" b="1" dirty="0" err="1">
                <a:solidFill>
                  <a:schemeClr val="tx1"/>
                </a:solidFill>
              </a:rPr>
              <a:t>án</a:t>
            </a:r>
            <a:r>
              <a:rPr lang="en-US" sz="2000" b="1" dirty="0">
                <a:solidFill>
                  <a:schemeClr val="tx1"/>
                </a:solidFill>
              </a:rPr>
              <a:t> </a:t>
            </a:r>
            <a:r>
              <a:rPr lang="en-US" sz="2000" b="1" dirty="0" err="1">
                <a:solidFill>
                  <a:schemeClr val="tx1"/>
                </a:solidFill>
              </a:rPr>
              <a:t>cần</a:t>
            </a:r>
            <a:r>
              <a:rPr lang="en-US" sz="2000" b="1" dirty="0">
                <a:solidFill>
                  <a:schemeClr val="tx1"/>
                </a:solidFill>
              </a:rPr>
              <a:t> </a:t>
            </a:r>
            <a:r>
              <a:rPr lang="en-US" sz="2000" b="1" dirty="0" err="1">
                <a:solidFill>
                  <a:schemeClr val="tx1"/>
                </a:solidFill>
              </a:rPr>
              <a:t>thiết</a:t>
            </a:r>
            <a:r>
              <a:rPr lang="en-US" sz="2000" b="1" dirty="0">
                <a:solidFill>
                  <a:schemeClr val="tx1"/>
                </a:solidFill>
              </a:rPr>
              <a:t> </a:t>
            </a:r>
            <a:r>
              <a:rPr lang="en-US" sz="2000" b="1" dirty="0" err="1">
                <a:solidFill>
                  <a:schemeClr val="tx1"/>
                </a:solidFill>
              </a:rPr>
              <a:t>để</a:t>
            </a:r>
            <a:r>
              <a:rPr lang="en-US" sz="2000" b="1" dirty="0">
                <a:solidFill>
                  <a:schemeClr val="tx1"/>
                </a:solidFill>
              </a:rPr>
              <a:t> </a:t>
            </a:r>
            <a:r>
              <a:rPr lang="en-US" sz="2000" b="1" dirty="0" err="1">
                <a:solidFill>
                  <a:schemeClr val="tx1"/>
                </a:solidFill>
              </a:rPr>
              <a:t>chúng</a:t>
            </a:r>
            <a:r>
              <a:rPr lang="en-US" sz="2000" b="1" dirty="0">
                <a:solidFill>
                  <a:schemeClr val="tx1"/>
                </a:solidFill>
              </a:rPr>
              <a:t> </a:t>
            </a:r>
            <a:r>
              <a:rPr lang="en-US" sz="2000" b="1" dirty="0" err="1">
                <a:solidFill>
                  <a:schemeClr val="tx1"/>
                </a:solidFill>
              </a:rPr>
              <a:t>mình</a:t>
            </a:r>
            <a:r>
              <a:rPr lang="en-US" sz="2000" b="1" dirty="0">
                <a:solidFill>
                  <a:schemeClr val="tx1"/>
                </a:solidFill>
              </a:rPr>
              <a:t> </a:t>
            </a:r>
            <a:r>
              <a:rPr lang="en-US" sz="2000" b="1" dirty="0" err="1">
                <a:solidFill>
                  <a:schemeClr val="tx1"/>
                </a:solidFill>
              </a:rPr>
              <a:t>có</a:t>
            </a:r>
            <a:r>
              <a:rPr lang="en-US" sz="2000" b="1" dirty="0">
                <a:solidFill>
                  <a:schemeClr val="tx1"/>
                </a:solidFill>
              </a:rPr>
              <a:t> </a:t>
            </a:r>
            <a:r>
              <a:rPr lang="en-US" sz="2000" b="1" dirty="0" err="1">
                <a:solidFill>
                  <a:schemeClr val="tx1"/>
                </a:solidFill>
              </a:rPr>
              <a:t>thể</a:t>
            </a:r>
            <a:r>
              <a:rPr lang="en-US" sz="2000" b="1" dirty="0">
                <a:solidFill>
                  <a:schemeClr val="tx1"/>
                </a:solidFill>
              </a:rPr>
              <a:t> </a:t>
            </a:r>
            <a:r>
              <a:rPr lang="en-US" sz="2000" b="1" dirty="0" err="1">
                <a:solidFill>
                  <a:schemeClr val="tx1"/>
                </a:solidFill>
              </a:rPr>
              <a:t>ứng</a:t>
            </a:r>
            <a:r>
              <a:rPr lang="en-US" sz="2000" b="1" dirty="0">
                <a:solidFill>
                  <a:schemeClr val="tx1"/>
                </a:solidFill>
              </a:rPr>
              <a:t> </a:t>
            </a:r>
            <a:r>
              <a:rPr lang="en-US" sz="2000" b="1" dirty="0" err="1">
                <a:solidFill>
                  <a:schemeClr val="tx1"/>
                </a:solidFill>
              </a:rPr>
              <a:t>phó</a:t>
            </a:r>
            <a:r>
              <a:rPr lang="en-US" sz="2000" b="1" dirty="0">
                <a:solidFill>
                  <a:schemeClr val="tx1"/>
                </a:solidFill>
              </a:rPr>
              <a:t> </a:t>
            </a:r>
            <a:r>
              <a:rPr lang="en-US" sz="2000" b="1" dirty="0" err="1">
                <a:solidFill>
                  <a:schemeClr val="tx1"/>
                </a:solidFill>
              </a:rPr>
              <a:t>với</a:t>
            </a:r>
            <a:r>
              <a:rPr lang="en-US" sz="2000" b="1" dirty="0">
                <a:solidFill>
                  <a:schemeClr val="tx1"/>
                </a:solidFill>
              </a:rPr>
              <a:t> </a:t>
            </a:r>
            <a:r>
              <a:rPr lang="en-US" sz="2000" b="1" dirty="0" err="1">
                <a:solidFill>
                  <a:schemeClr val="tx1"/>
                </a:solidFill>
              </a:rPr>
              <a:t>Bạo</a:t>
            </a:r>
            <a:r>
              <a:rPr lang="en-US" sz="2000" b="1" dirty="0">
                <a:solidFill>
                  <a:schemeClr val="tx1"/>
                </a:solidFill>
              </a:rPr>
              <a:t> </a:t>
            </a:r>
            <a:r>
              <a:rPr lang="en-US" sz="2000" b="1" dirty="0" err="1">
                <a:solidFill>
                  <a:schemeClr val="tx1"/>
                </a:solidFill>
              </a:rPr>
              <a:t>lực</a:t>
            </a:r>
            <a:r>
              <a:rPr lang="en-US" sz="2000" b="1" dirty="0">
                <a:solidFill>
                  <a:schemeClr val="tx1"/>
                </a:solidFill>
              </a:rPr>
              <a:t> </a:t>
            </a:r>
            <a:r>
              <a:rPr lang="en-US" sz="2000" b="1" dirty="0" err="1">
                <a:solidFill>
                  <a:schemeClr val="tx1"/>
                </a:solidFill>
              </a:rPr>
              <a:t>học</a:t>
            </a:r>
            <a:r>
              <a:rPr lang="en-US" sz="2000" b="1" dirty="0">
                <a:solidFill>
                  <a:schemeClr val="tx1"/>
                </a:solidFill>
              </a:rPr>
              <a:t> </a:t>
            </a:r>
            <a:r>
              <a:rPr lang="en-US" sz="2000" b="1" dirty="0" err="1">
                <a:solidFill>
                  <a:schemeClr val="tx1"/>
                </a:solidFill>
              </a:rPr>
              <a:t>đường</a:t>
            </a:r>
            <a:r>
              <a:rPr lang="en-US" sz="2000" b="1" dirty="0">
                <a:solidFill>
                  <a:schemeClr val="tx1"/>
                </a:solidFill>
              </a:rPr>
              <a:t>.</a:t>
            </a:r>
          </a:p>
          <a:p>
            <a:pPr algn="ctr"/>
            <a:endParaRPr lang="en-US" sz="2000" b="1" dirty="0"/>
          </a:p>
        </p:txBody>
      </p:sp>
      <p:graphicFrame>
        <p:nvGraphicFramePr>
          <p:cNvPr id="4" name="Diagram 3"/>
          <p:cNvGraphicFramePr/>
          <p:nvPr>
            <p:extLst>
              <p:ext uri="{D42A27DB-BD31-4B8C-83A1-F6EECF244321}">
                <p14:modId xmlns:p14="http://schemas.microsoft.com/office/powerpoint/2010/main" val="1886129267"/>
              </p:ext>
            </p:extLst>
          </p:nvPr>
        </p:nvGraphicFramePr>
        <p:xfrm>
          <a:off x="2757268" y="3840481"/>
          <a:ext cx="5092504" cy="900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7883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decorative element"/>
          <p:cNvGrpSpPr/>
          <p:nvPr/>
        </p:nvGrpSpPr>
        <p:grpSpPr>
          <a:xfrm>
            <a:off x="1636281" y="304800"/>
            <a:ext cx="9281101" cy="5902036"/>
            <a:chOff x="13929" y="0"/>
            <a:chExt cx="3005930" cy="1941576"/>
          </a:xfrm>
        </p:grpSpPr>
        <p:grpSp>
          <p:nvGrpSpPr>
            <p:cNvPr id="3" name="Group 2"/>
            <p:cNvGrpSpPr>
              <a:grpSpLocks/>
            </p:cNvGrpSpPr>
            <p:nvPr/>
          </p:nvGrpSpPr>
          <p:grpSpPr bwMode="auto">
            <a:xfrm>
              <a:off x="22541" y="0"/>
              <a:ext cx="2997318" cy="1941576"/>
              <a:chOff x="724" y="11640"/>
              <a:chExt cx="5186" cy="3360"/>
            </a:xfrm>
          </p:grpSpPr>
          <p:sp>
            <p:nvSpPr>
              <p:cNvPr id="5" name="Freeform 4"/>
              <p:cNvSpPr>
                <a:spLocks/>
              </p:cNvSpPr>
              <p:nvPr/>
            </p:nvSpPr>
            <p:spPr bwMode="auto">
              <a:xfrm>
                <a:off x="724" y="11859"/>
                <a:ext cx="4855" cy="533"/>
              </a:xfrm>
              <a:custGeom>
                <a:avLst/>
                <a:gdLst>
                  <a:gd name="T0" fmla="+- 0 5568 725"/>
                  <a:gd name="T1" fmla="*/ T0 w 4855"/>
                  <a:gd name="T2" fmla="+- 0 11860 11860"/>
                  <a:gd name="T3" fmla="*/ 11860 h 533"/>
                  <a:gd name="T4" fmla="+- 0 725 725"/>
                  <a:gd name="T5" fmla="*/ T4 w 4855"/>
                  <a:gd name="T6" fmla="+- 0 12392 11860"/>
                  <a:gd name="T7" fmla="*/ 12392 h 533"/>
                  <a:gd name="T8" fmla="+- 0 5579 725"/>
                  <a:gd name="T9" fmla="*/ T8 w 4855"/>
                  <a:gd name="T10" fmla="+- 0 12301 11860"/>
                  <a:gd name="T11" fmla="*/ 12301 h 533"/>
                  <a:gd name="T12" fmla="+- 0 5568 725"/>
                  <a:gd name="T13" fmla="*/ T12 w 4855"/>
                  <a:gd name="T14" fmla="+- 0 11860 11860"/>
                  <a:gd name="T15" fmla="*/ 11860 h 533"/>
                </a:gdLst>
                <a:ahLst/>
                <a:cxnLst>
                  <a:cxn ang="0">
                    <a:pos x="T1" y="T3"/>
                  </a:cxn>
                  <a:cxn ang="0">
                    <a:pos x="T5" y="T7"/>
                  </a:cxn>
                  <a:cxn ang="0">
                    <a:pos x="T9" y="T11"/>
                  </a:cxn>
                  <a:cxn ang="0">
                    <a:pos x="T13" y="T15"/>
                  </a:cxn>
                </a:cxnLst>
                <a:rect l="0" t="0" r="r" b="b"/>
                <a:pathLst>
                  <a:path w="4855" h="533">
                    <a:moveTo>
                      <a:pt x="4843" y="0"/>
                    </a:moveTo>
                    <a:lnTo>
                      <a:pt x="0" y="532"/>
                    </a:lnTo>
                    <a:lnTo>
                      <a:pt x="4854" y="441"/>
                    </a:lnTo>
                    <a:lnTo>
                      <a:pt x="4843" y="0"/>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 name="Freeform 5"/>
              <p:cNvSpPr>
                <a:spLocks/>
              </p:cNvSpPr>
              <p:nvPr/>
            </p:nvSpPr>
            <p:spPr bwMode="auto">
              <a:xfrm>
                <a:off x="724" y="12294"/>
                <a:ext cx="5186" cy="2706"/>
              </a:xfrm>
              <a:custGeom>
                <a:avLst/>
                <a:gdLst>
                  <a:gd name="T0" fmla="+- 0 5910 725"/>
                  <a:gd name="T1" fmla="*/ T0 w 5186"/>
                  <a:gd name="T2" fmla="+- 0 12294 12294"/>
                  <a:gd name="T3" fmla="*/ 12294 h 2706"/>
                  <a:gd name="T4" fmla="+- 0 725 725"/>
                  <a:gd name="T5" fmla="*/ T4 w 5186"/>
                  <a:gd name="T6" fmla="+- 0 12392 12294"/>
                  <a:gd name="T7" fmla="*/ 12392 h 2706"/>
                  <a:gd name="T8" fmla="+- 0 1238 725"/>
                  <a:gd name="T9" fmla="*/ T8 w 5186"/>
                  <a:gd name="T10" fmla="+- 0 15000 12294"/>
                  <a:gd name="T11" fmla="*/ 15000 h 2706"/>
                  <a:gd name="T12" fmla="+- 0 5460 725"/>
                  <a:gd name="T13" fmla="*/ T12 w 5186"/>
                  <a:gd name="T14" fmla="+- 0 14866 12294"/>
                  <a:gd name="T15" fmla="*/ 14866 h 2706"/>
                  <a:gd name="T16" fmla="+- 0 5910 725"/>
                  <a:gd name="T17" fmla="*/ T16 w 5186"/>
                  <a:gd name="T18" fmla="+- 0 12294 12294"/>
                  <a:gd name="T19" fmla="*/ 12294 h 2706"/>
                </a:gdLst>
                <a:ahLst/>
                <a:cxnLst>
                  <a:cxn ang="0">
                    <a:pos x="T1" y="T3"/>
                  </a:cxn>
                  <a:cxn ang="0">
                    <a:pos x="T5" y="T7"/>
                  </a:cxn>
                  <a:cxn ang="0">
                    <a:pos x="T9" y="T11"/>
                  </a:cxn>
                  <a:cxn ang="0">
                    <a:pos x="T13" y="T15"/>
                  </a:cxn>
                  <a:cxn ang="0">
                    <a:pos x="T17" y="T19"/>
                  </a:cxn>
                </a:cxnLst>
                <a:rect l="0" t="0" r="r" b="b"/>
                <a:pathLst>
                  <a:path w="5186" h="2706">
                    <a:moveTo>
                      <a:pt x="5185" y="0"/>
                    </a:moveTo>
                    <a:lnTo>
                      <a:pt x="0" y="98"/>
                    </a:lnTo>
                    <a:lnTo>
                      <a:pt x="513" y="2706"/>
                    </a:lnTo>
                    <a:lnTo>
                      <a:pt x="4735" y="2572"/>
                    </a:lnTo>
                    <a:lnTo>
                      <a:pt x="518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Freeform 6"/>
              <p:cNvSpPr>
                <a:spLocks/>
              </p:cNvSpPr>
              <p:nvPr/>
            </p:nvSpPr>
            <p:spPr bwMode="auto">
              <a:xfrm>
                <a:off x="724" y="12294"/>
                <a:ext cx="5186" cy="2706"/>
              </a:xfrm>
              <a:custGeom>
                <a:avLst/>
                <a:gdLst>
                  <a:gd name="T0" fmla="+- 0 5460 725"/>
                  <a:gd name="T1" fmla="*/ T0 w 5186"/>
                  <a:gd name="T2" fmla="+- 0 14866 12294"/>
                  <a:gd name="T3" fmla="*/ 14866 h 2706"/>
                  <a:gd name="T4" fmla="+- 0 1238 725"/>
                  <a:gd name="T5" fmla="*/ T4 w 5186"/>
                  <a:gd name="T6" fmla="+- 0 15000 12294"/>
                  <a:gd name="T7" fmla="*/ 15000 h 2706"/>
                  <a:gd name="T8" fmla="+- 0 725 725"/>
                  <a:gd name="T9" fmla="*/ T8 w 5186"/>
                  <a:gd name="T10" fmla="+- 0 12392 12294"/>
                  <a:gd name="T11" fmla="*/ 12392 h 2706"/>
                  <a:gd name="T12" fmla="+- 0 5910 725"/>
                  <a:gd name="T13" fmla="*/ T12 w 5186"/>
                  <a:gd name="T14" fmla="+- 0 12294 12294"/>
                  <a:gd name="T15" fmla="*/ 12294 h 2706"/>
                  <a:gd name="T16" fmla="+- 0 5460 725"/>
                  <a:gd name="T17" fmla="*/ T16 w 5186"/>
                  <a:gd name="T18" fmla="+- 0 14866 12294"/>
                  <a:gd name="T19" fmla="*/ 14866 h 2706"/>
                </a:gdLst>
                <a:ahLst/>
                <a:cxnLst>
                  <a:cxn ang="0">
                    <a:pos x="T1" y="T3"/>
                  </a:cxn>
                  <a:cxn ang="0">
                    <a:pos x="T5" y="T7"/>
                  </a:cxn>
                  <a:cxn ang="0">
                    <a:pos x="T9" y="T11"/>
                  </a:cxn>
                  <a:cxn ang="0">
                    <a:pos x="T13" y="T15"/>
                  </a:cxn>
                  <a:cxn ang="0">
                    <a:pos x="T17" y="T19"/>
                  </a:cxn>
                </a:cxnLst>
                <a:rect l="0" t="0" r="r" b="b"/>
                <a:pathLst>
                  <a:path w="5186" h="2706">
                    <a:moveTo>
                      <a:pt x="4735" y="2572"/>
                    </a:moveTo>
                    <a:lnTo>
                      <a:pt x="513" y="2706"/>
                    </a:lnTo>
                    <a:lnTo>
                      <a:pt x="0" y="98"/>
                    </a:lnTo>
                    <a:lnTo>
                      <a:pt x="5185" y="0"/>
                    </a:lnTo>
                    <a:lnTo>
                      <a:pt x="4735" y="2572"/>
                    </a:lnTo>
                    <a:close/>
                  </a:path>
                </a:pathLst>
              </a:custGeom>
              <a:noFill/>
              <a:ln w="50800">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8" name="Freeform 7"/>
              <p:cNvSpPr>
                <a:spLocks/>
              </p:cNvSpPr>
              <p:nvPr/>
            </p:nvSpPr>
            <p:spPr bwMode="auto">
              <a:xfrm rot="303301">
                <a:off x="778" y="12416"/>
                <a:ext cx="492" cy="492"/>
              </a:xfrm>
              <a:custGeom>
                <a:avLst/>
                <a:gdLst>
                  <a:gd name="T0" fmla="+- 0 1518 1056"/>
                  <a:gd name="T1" fmla="*/ T0 w 492"/>
                  <a:gd name="T2" fmla="+- 0 12852 12617"/>
                  <a:gd name="T3" fmla="*/ 12852 h 492"/>
                  <a:gd name="T4" fmla="+- 0 1491 1056"/>
                  <a:gd name="T5" fmla="*/ T4 w 492"/>
                  <a:gd name="T6" fmla="+- 0 12832 12617"/>
                  <a:gd name="T7" fmla="*/ 12832 h 492"/>
                  <a:gd name="T8" fmla="+- 0 1487 1056"/>
                  <a:gd name="T9" fmla="*/ T8 w 492"/>
                  <a:gd name="T10" fmla="+- 0 12831 12617"/>
                  <a:gd name="T11" fmla="*/ 12831 h 492"/>
                  <a:gd name="T12" fmla="+- 0 1460 1056"/>
                  <a:gd name="T13" fmla="*/ T12 w 492"/>
                  <a:gd name="T14" fmla="+- 0 12822 12617"/>
                  <a:gd name="T15" fmla="*/ 12822 h 492"/>
                  <a:gd name="T16" fmla="+- 0 1427 1056"/>
                  <a:gd name="T17" fmla="*/ T16 w 492"/>
                  <a:gd name="T18" fmla="+- 0 12822 12617"/>
                  <a:gd name="T19" fmla="*/ 12822 h 492"/>
                  <a:gd name="T20" fmla="+- 0 1396 1056"/>
                  <a:gd name="T21" fmla="*/ T20 w 492"/>
                  <a:gd name="T22" fmla="+- 0 12831 12617"/>
                  <a:gd name="T23" fmla="*/ 12831 h 492"/>
                  <a:gd name="T24" fmla="+- 0 1376 1056"/>
                  <a:gd name="T25" fmla="*/ T24 w 492"/>
                  <a:gd name="T26" fmla="+- 0 12811 12617"/>
                  <a:gd name="T27" fmla="*/ 12811 h 492"/>
                  <a:gd name="T28" fmla="+- 0 1249 1056"/>
                  <a:gd name="T29" fmla="*/ T28 w 492"/>
                  <a:gd name="T30" fmla="+- 0 12684 12617"/>
                  <a:gd name="T31" fmla="*/ 12684 h 492"/>
                  <a:gd name="T32" fmla="+- 0 1256 1056"/>
                  <a:gd name="T33" fmla="*/ T32 w 492"/>
                  <a:gd name="T34" fmla="+- 0 12674 12617"/>
                  <a:gd name="T35" fmla="*/ 12674 h 492"/>
                  <a:gd name="T36" fmla="+- 0 1258 1056"/>
                  <a:gd name="T37" fmla="*/ T36 w 492"/>
                  <a:gd name="T38" fmla="+- 0 12663 12617"/>
                  <a:gd name="T39" fmla="*/ 12663 h 492"/>
                  <a:gd name="T40" fmla="+- 0 1256 1056"/>
                  <a:gd name="T41" fmla="*/ T40 w 492"/>
                  <a:gd name="T42" fmla="+- 0 12652 12617"/>
                  <a:gd name="T43" fmla="*/ 12652 h 492"/>
                  <a:gd name="T44" fmla="+- 0 1249 1056"/>
                  <a:gd name="T45" fmla="*/ T44 w 492"/>
                  <a:gd name="T46" fmla="+- 0 12642 12617"/>
                  <a:gd name="T47" fmla="*/ 12642 h 492"/>
                  <a:gd name="T48" fmla="+- 0 1224 1056"/>
                  <a:gd name="T49" fmla="*/ T48 w 492"/>
                  <a:gd name="T50" fmla="+- 0 12617 12617"/>
                  <a:gd name="T51" fmla="*/ 12617 h 492"/>
                  <a:gd name="T52" fmla="+- 0 1056 1056"/>
                  <a:gd name="T53" fmla="*/ T52 w 492"/>
                  <a:gd name="T54" fmla="+- 0 12786 12617"/>
                  <a:gd name="T55" fmla="*/ 12786 h 492"/>
                  <a:gd name="T56" fmla="+- 0 1081 1056"/>
                  <a:gd name="T57" fmla="*/ T56 w 492"/>
                  <a:gd name="T58" fmla="+- 0 12811 12617"/>
                  <a:gd name="T59" fmla="*/ 12811 h 492"/>
                  <a:gd name="T60" fmla="+- 0 1091 1056"/>
                  <a:gd name="T61" fmla="*/ T60 w 492"/>
                  <a:gd name="T62" fmla="+- 0 12817 12617"/>
                  <a:gd name="T63" fmla="*/ 12817 h 492"/>
                  <a:gd name="T64" fmla="+- 0 1102 1056"/>
                  <a:gd name="T65" fmla="*/ T64 w 492"/>
                  <a:gd name="T66" fmla="+- 0 12819 12617"/>
                  <a:gd name="T67" fmla="*/ 12819 h 492"/>
                  <a:gd name="T68" fmla="+- 0 1113 1056"/>
                  <a:gd name="T69" fmla="*/ T68 w 492"/>
                  <a:gd name="T70" fmla="+- 0 12817 12617"/>
                  <a:gd name="T71" fmla="*/ 12817 h 492"/>
                  <a:gd name="T72" fmla="+- 0 1123 1056"/>
                  <a:gd name="T73" fmla="*/ T72 w 492"/>
                  <a:gd name="T74" fmla="+- 0 12811 12617"/>
                  <a:gd name="T75" fmla="*/ 12811 h 492"/>
                  <a:gd name="T76" fmla="+- 0 1270 1056"/>
                  <a:gd name="T77" fmla="*/ T76 w 492"/>
                  <a:gd name="T78" fmla="+- 0 12957 12617"/>
                  <a:gd name="T79" fmla="*/ 12957 h 492"/>
                  <a:gd name="T80" fmla="+- 0 1260 1056"/>
                  <a:gd name="T81" fmla="*/ T80 w 492"/>
                  <a:gd name="T82" fmla="+- 0 12989 12617"/>
                  <a:gd name="T83" fmla="*/ 12989 h 492"/>
                  <a:gd name="T84" fmla="+- 0 1261 1056"/>
                  <a:gd name="T85" fmla="*/ T84 w 492"/>
                  <a:gd name="T86" fmla="+- 0 13021 12617"/>
                  <a:gd name="T87" fmla="*/ 13021 h 492"/>
                  <a:gd name="T88" fmla="+- 0 1271 1056"/>
                  <a:gd name="T89" fmla="*/ T88 w 492"/>
                  <a:gd name="T90" fmla="+- 0 13052 12617"/>
                  <a:gd name="T91" fmla="*/ 13052 h 492"/>
                  <a:gd name="T92" fmla="+- 0 1291 1056"/>
                  <a:gd name="T93" fmla="*/ T92 w 492"/>
                  <a:gd name="T94" fmla="+- 0 13080 12617"/>
                  <a:gd name="T95" fmla="*/ 13080 h 492"/>
                  <a:gd name="T96" fmla="+- 0 1518 1056"/>
                  <a:gd name="T97" fmla="*/ T96 w 492"/>
                  <a:gd name="T98" fmla="+- 0 12852 12617"/>
                  <a:gd name="T99" fmla="*/ 12852 h 492"/>
                  <a:gd name="T100" fmla="+- 0 1548 1056"/>
                  <a:gd name="T101" fmla="*/ T100 w 492"/>
                  <a:gd name="T102" fmla="+- 0 13109 12617"/>
                  <a:gd name="T103" fmla="*/ 13109 h 492"/>
                  <a:gd name="T104" fmla="+- 0 1452 1056"/>
                  <a:gd name="T105" fmla="*/ T104 w 492"/>
                  <a:gd name="T106" fmla="+- 0 12946 12617"/>
                  <a:gd name="T107" fmla="*/ 12946 h 492"/>
                  <a:gd name="T108" fmla="+- 0 1418 1056"/>
                  <a:gd name="T109" fmla="*/ T108 w 492"/>
                  <a:gd name="T110" fmla="+- 0 12980 12617"/>
                  <a:gd name="T111" fmla="*/ 12980 h 492"/>
                  <a:gd name="T112" fmla="+- 0 1385 1056"/>
                  <a:gd name="T113" fmla="*/ T112 w 492"/>
                  <a:gd name="T114" fmla="+- 0 13014 12617"/>
                  <a:gd name="T115" fmla="*/ 13014 h 492"/>
                  <a:gd name="T116" fmla="+- 0 1548 1056"/>
                  <a:gd name="T117" fmla="*/ T116 w 492"/>
                  <a:gd name="T118" fmla="+- 0 13109 12617"/>
                  <a:gd name="T119" fmla="*/ 13109 h 49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492" h="492">
                    <a:moveTo>
                      <a:pt x="462" y="235"/>
                    </a:moveTo>
                    <a:lnTo>
                      <a:pt x="435" y="215"/>
                    </a:lnTo>
                    <a:lnTo>
                      <a:pt x="431" y="214"/>
                    </a:lnTo>
                    <a:lnTo>
                      <a:pt x="404" y="205"/>
                    </a:lnTo>
                    <a:lnTo>
                      <a:pt x="371" y="205"/>
                    </a:lnTo>
                    <a:lnTo>
                      <a:pt x="340" y="214"/>
                    </a:lnTo>
                    <a:lnTo>
                      <a:pt x="320" y="194"/>
                    </a:lnTo>
                    <a:lnTo>
                      <a:pt x="193" y="67"/>
                    </a:lnTo>
                    <a:lnTo>
                      <a:pt x="200" y="57"/>
                    </a:lnTo>
                    <a:lnTo>
                      <a:pt x="202" y="46"/>
                    </a:lnTo>
                    <a:lnTo>
                      <a:pt x="200" y="35"/>
                    </a:lnTo>
                    <a:lnTo>
                      <a:pt x="193" y="25"/>
                    </a:lnTo>
                    <a:lnTo>
                      <a:pt x="168" y="0"/>
                    </a:lnTo>
                    <a:lnTo>
                      <a:pt x="0" y="169"/>
                    </a:lnTo>
                    <a:lnTo>
                      <a:pt x="25" y="194"/>
                    </a:lnTo>
                    <a:lnTo>
                      <a:pt x="35" y="200"/>
                    </a:lnTo>
                    <a:lnTo>
                      <a:pt x="46" y="202"/>
                    </a:lnTo>
                    <a:lnTo>
                      <a:pt x="57" y="200"/>
                    </a:lnTo>
                    <a:lnTo>
                      <a:pt x="67" y="194"/>
                    </a:lnTo>
                    <a:lnTo>
                      <a:pt x="214" y="340"/>
                    </a:lnTo>
                    <a:lnTo>
                      <a:pt x="204" y="372"/>
                    </a:lnTo>
                    <a:lnTo>
                      <a:pt x="205" y="404"/>
                    </a:lnTo>
                    <a:lnTo>
                      <a:pt x="215" y="435"/>
                    </a:lnTo>
                    <a:lnTo>
                      <a:pt x="235" y="463"/>
                    </a:lnTo>
                    <a:lnTo>
                      <a:pt x="462" y="235"/>
                    </a:lnTo>
                    <a:moveTo>
                      <a:pt x="492" y="492"/>
                    </a:moveTo>
                    <a:lnTo>
                      <a:pt x="396" y="329"/>
                    </a:lnTo>
                    <a:lnTo>
                      <a:pt x="362" y="363"/>
                    </a:lnTo>
                    <a:lnTo>
                      <a:pt x="329" y="397"/>
                    </a:lnTo>
                    <a:lnTo>
                      <a:pt x="492" y="492"/>
                    </a:ln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 name="Freeform 8"/>
              <p:cNvSpPr>
                <a:spLocks/>
              </p:cNvSpPr>
              <p:nvPr/>
            </p:nvSpPr>
            <p:spPr bwMode="auto">
              <a:xfrm>
                <a:off x="4950" y="11640"/>
                <a:ext cx="618" cy="288"/>
              </a:xfrm>
              <a:custGeom>
                <a:avLst/>
                <a:gdLst>
                  <a:gd name="T0" fmla="+- 0 5022 4951"/>
                  <a:gd name="T1" fmla="*/ T0 w 618"/>
                  <a:gd name="T2" fmla="+- 0 11640 11640"/>
                  <a:gd name="T3" fmla="*/ 11640 h 288"/>
                  <a:gd name="T4" fmla="+- 0 4951 4951"/>
                  <a:gd name="T5" fmla="*/ T4 w 618"/>
                  <a:gd name="T6" fmla="+- 0 11927 11640"/>
                  <a:gd name="T7" fmla="*/ 11927 h 288"/>
                  <a:gd name="T8" fmla="+- 0 5568 4951"/>
                  <a:gd name="T9" fmla="*/ T8 w 618"/>
                  <a:gd name="T10" fmla="+- 0 11860 11640"/>
                  <a:gd name="T11" fmla="*/ 11860 h 288"/>
                  <a:gd name="T12" fmla="+- 0 5022 4951"/>
                  <a:gd name="T13" fmla="*/ T12 w 618"/>
                  <a:gd name="T14" fmla="+- 0 11640 11640"/>
                  <a:gd name="T15" fmla="*/ 11640 h 288"/>
                </a:gdLst>
                <a:ahLst/>
                <a:cxnLst>
                  <a:cxn ang="0">
                    <a:pos x="T1" y="T3"/>
                  </a:cxn>
                  <a:cxn ang="0">
                    <a:pos x="T5" y="T7"/>
                  </a:cxn>
                  <a:cxn ang="0">
                    <a:pos x="T9" y="T11"/>
                  </a:cxn>
                  <a:cxn ang="0">
                    <a:pos x="T13" y="T15"/>
                  </a:cxn>
                </a:cxnLst>
                <a:rect l="0" t="0" r="r" b="b"/>
                <a:pathLst>
                  <a:path w="618" h="288">
                    <a:moveTo>
                      <a:pt x="71" y="0"/>
                    </a:moveTo>
                    <a:lnTo>
                      <a:pt x="0" y="287"/>
                    </a:lnTo>
                    <a:lnTo>
                      <a:pt x="617" y="220"/>
                    </a:lnTo>
                    <a:lnTo>
                      <a:pt x="71"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4" name="Text Box 78"/>
            <p:cNvSpPr txBox="1"/>
            <p:nvPr/>
          </p:nvSpPr>
          <p:spPr>
            <a:xfrm rot="21272610">
              <a:off x="13929" y="114343"/>
              <a:ext cx="2611755" cy="50927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3200" b="1" dirty="0">
                  <a:solidFill>
                    <a:srgbClr val="C00000"/>
                  </a:solidFill>
                </a:rPr>
                <a:t>1. </a:t>
              </a:r>
              <a:r>
                <a:rPr lang="en-US" sz="3200" b="1" dirty="0" err="1">
                  <a:solidFill>
                    <a:srgbClr val="C00000"/>
                  </a:solidFill>
                </a:rPr>
                <a:t>Trước</a:t>
              </a:r>
              <a:r>
                <a:rPr lang="en-US" sz="3200" b="1" dirty="0">
                  <a:solidFill>
                    <a:srgbClr val="C00000"/>
                  </a:solidFill>
                </a:rPr>
                <a:t> </a:t>
              </a:r>
              <a:r>
                <a:rPr lang="en-US" sz="3200" b="1" dirty="0" err="1">
                  <a:solidFill>
                    <a:srgbClr val="C00000"/>
                  </a:solidFill>
                </a:rPr>
                <a:t>khi</a:t>
              </a:r>
              <a:r>
                <a:rPr lang="en-US" sz="3200" b="1" dirty="0">
                  <a:solidFill>
                    <a:srgbClr val="C00000"/>
                  </a:solidFill>
                </a:rPr>
                <a:t> </a:t>
              </a:r>
              <a:r>
                <a:rPr lang="en-US" sz="3200" b="1" dirty="0" err="1">
                  <a:solidFill>
                    <a:srgbClr val="C00000"/>
                  </a:solidFill>
                </a:rPr>
                <a:t>xảy</a:t>
              </a:r>
              <a:r>
                <a:rPr lang="en-US" sz="3200" b="1" dirty="0">
                  <a:solidFill>
                    <a:srgbClr val="C00000"/>
                  </a:solidFill>
                </a:rPr>
                <a:t> </a:t>
              </a:r>
              <a:r>
                <a:rPr lang="en-US" sz="3200" b="1" dirty="0" err="1">
                  <a:solidFill>
                    <a:srgbClr val="C00000"/>
                  </a:solidFill>
                </a:rPr>
                <a:t>ra</a:t>
              </a:r>
              <a:r>
                <a:rPr lang="en-US" sz="3200" b="1" dirty="0">
                  <a:solidFill>
                    <a:srgbClr val="C00000"/>
                  </a:solidFill>
                </a:rPr>
                <a:t> </a:t>
              </a:r>
              <a:r>
                <a:rPr lang="en-US" sz="3200" b="1" dirty="0" err="1">
                  <a:solidFill>
                    <a:srgbClr val="C00000"/>
                  </a:solidFill>
                </a:rPr>
                <a:t>bạo</a:t>
              </a:r>
              <a:r>
                <a:rPr lang="en-US" sz="3200" b="1" dirty="0">
                  <a:solidFill>
                    <a:srgbClr val="C00000"/>
                  </a:solidFill>
                </a:rPr>
                <a:t> </a:t>
              </a:r>
              <a:r>
                <a:rPr lang="en-US" sz="3200" b="1" dirty="0" err="1">
                  <a:solidFill>
                    <a:srgbClr val="C00000"/>
                  </a:solidFill>
                </a:rPr>
                <a:t>lực</a:t>
              </a:r>
              <a:r>
                <a:rPr lang="en-US" sz="3200" b="1" dirty="0">
                  <a:solidFill>
                    <a:srgbClr val="C00000"/>
                  </a:solidFill>
                </a:rPr>
                <a:t>?</a:t>
              </a:r>
            </a:p>
          </p:txBody>
        </p:sp>
      </p:grpSp>
      <p:sp>
        <p:nvSpPr>
          <p:cNvPr id="10" name="Rectangle 9"/>
          <p:cNvSpPr/>
          <p:nvPr/>
        </p:nvSpPr>
        <p:spPr>
          <a:xfrm>
            <a:off x="2603602" y="1598944"/>
            <a:ext cx="8313779" cy="981423"/>
          </a:xfrm>
          <a:prstGeom prst="rect">
            <a:avLst/>
          </a:prstGeom>
        </p:spPr>
        <p:txBody>
          <a:bodyPr wrap="square">
            <a:spAutoFit/>
          </a:bodyPr>
          <a:lstStyle/>
          <a:p>
            <a:pPr indent="457200">
              <a:lnSpc>
                <a:spcPct val="107000"/>
              </a:lnSpc>
              <a:spcAft>
                <a:spcPts val="800"/>
              </a:spcAft>
            </a:pPr>
            <a:r>
              <a:rPr lang="en-US" dirty="0">
                <a:latin typeface="Times New Roman" panose="02020603050405020304" pitchFamily="18" charset="0"/>
                <a:ea typeface="Calibri" panose="020F0502020204030204" pitchFamily="34" charset="0"/>
              </a:rPr>
              <a:t>Theo </a:t>
            </a:r>
            <a:r>
              <a:rPr lang="en-US" dirty="0" err="1">
                <a:latin typeface="Times New Roman" panose="02020603050405020304" pitchFamily="18" charset="0"/>
                <a:ea typeface="Calibri" panose="020F0502020204030204" pitchFamily="34" charset="0"/>
              </a:rPr>
              <a:t>chúng</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mình</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đây</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là</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giai</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đoạn</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quan</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trọng</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nhất</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để</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ngăn</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ngừa</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những</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hành</a:t>
            </a:r>
            <a:r>
              <a:rPr lang="en-US" dirty="0">
                <a:latin typeface="Times New Roman" panose="02020603050405020304" pitchFamily="18" charset="0"/>
                <a:ea typeface="Calibri" panose="020F0502020204030204" pitchFamily="34" charset="0"/>
              </a:rPr>
              <a:t> vi </a:t>
            </a:r>
            <a:r>
              <a:rPr lang="en-US" dirty="0" err="1">
                <a:latin typeface="Times New Roman" panose="02020603050405020304" pitchFamily="18" charset="0"/>
                <a:ea typeface="Calibri" panose="020F0502020204030204" pitchFamily="34" charset="0"/>
              </a:rPr>
              <a:t>bạo</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lực</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xảy</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ra.</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Vậy</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để</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ngăn</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ngừa</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hành</a:t>
            </a:r>
            <a:r>
              <a:rPr lang="en-US" dirty="0">
                <a:latin typeface="Times New Roman" panose="02020603050405020304" pitchFamily="18" charset="0"/>
                <a:ea typeface="Calibri" panose="020F0502020204030204" pitchFamily="34" charset="0"/>
              </a:rPr>
              <a:t> vi </a:t>
            </a:r>
            <a:r>
              <a:rPr lang="en-US" dirty="0" err="1">
                <a:latin typeface="Times New Roman" panose="02020603050405020304" pitchFamily="18" charset="0"/>
                <a:ea typeface="Calibri" panose="020F0502020204030204" pitchFamily="34" charset="0"/>
              </a:rPr>
              <a:t>bạo</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lực</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xảy</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ra</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thì</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phương</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pháp</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giải</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quyết</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xung</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đột</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lúc</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này</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như</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thế</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nào</a:t>
            </a:r>
            <a:r>
              <a:rPr lang="en-US" dirty="0">
                <a:latin typeface="Times New Roman" panose="02020603050405020304" pitchFamily="18" charset="0"/>
                <a:ea typeface="Calibri" panose="020F0502020204030204" pitchFamily="34" charset="0"/>
              </a:rPr>
              <a:t>?</a:t>
            </a:r>
          </a:p>
        </p:txBody>
      </p:sp>
      <p:sp>
        <p:nvSpPr>
          <p:cNvPr id="11" name="Rectangle 10"/>
          <p:cNvSpPr/>
          <p:nvPr/>
        </p:nvSpPr>
        <p:spPr>
          <a:xfrm>
            <a:off x="2253547" y="2531384"/>
            <a:ext cx="8073160" cy="1756106"/>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r>
              <a:rPr lang="en-US" sz="1600" b="1" dirty="0" err="1">
                <a:solidFill>
                  <a:schemeClr val="accent2">
                    <a:lumMod val="75000"/>
                  </a:schemeClr>
                </a:solidFill>
              </a:rPr>
              <a:t>Đầu</a:t>
            </a:r>
            <a:r>
              <a:rPr lang="en-US" sz="1600" b="1" dirty="0">
                <a:solidFill>
                  <a:schemeClr val="accent2">
                    <a:lumMod val="75000"/>
                  </a:schemeClr>
                </a:solidFill>
              </a:rPr>
              <a:t> </a:t>
            </a:r>
            <a:r>
              <a:rPr lang="en-US" sz="1600" b="1" dirty="0" err="1">
                <a:solidFill>
                  <a:schemeClr val="accent2">
                    <a:lumMod val="75000"/>
                  </a:schemeClr>
                </a:solidFill>
              </a:rPr>
              <a:t>tiên</a:t>
            </a:r>
            <a:r>
              <a:rPr lang="en-US" sz="1600" b="1" dirty="0">
                <a:solidFill>
                  <a:schemeClr val="accent2">
                    <a:lumMod val="75000"/>
                  </a:schemeClr>
                </a:solidFill>
              </a:rPr>
              <a:t>:  </a:t>
            </a:r>
            <a:r>
              <a:rPr lang="en-US" sz="1600" b="1" dirty="0" err="1">
                <a:solidFill>
                  <a:schemeClr val="accent2">
                    <a:lumMod val="75000"/>
                  </a:schemeClr>
                </a:solidFill>
              </a:rPr>
              <a:t>Chúng</a:t>
            </a:r>
            <a:r>
              <a:rPr lang="en-US" sz="1600" b="1" dirty="0">
                <a:solidFill>
                  <a:schemeClr val="accent2">
                    <a:lumMod val="75000"/>
                  </a:schemeClr>
                </a:solidFill>
              </a:rPr>
              <a:t> ta </a:t>
            </a:r>
            <a:r>
              <a:rPr lang="en-US" sz="1600" b="1" dirty="0" err="1">
                <a:solidFill>
                  <a:schemeClr val="accent2">
                    <a:lumMod val="75000"/>
                  </a:schemeClr>
                </a:solidFill>
              </a:rPr>
              <a:t>cần</a:t>
            </a:r>
            <a:r>
              <a:rPr lang="en-US" sz="1600" b="1" dirty="0">
                <a:solidFill>
                  <a:schemeClr val="accent2">
                    <a:lumMod val="75000"/>
                  </a:schemeClr>
                </a:solidFill>
              </a:rPr>
              <a:t> </a:t>
            </a:r>
            <a:r>
              <a:rPr lang="en-US" sz="1600" b="1" dirty="0" err="1">
                <a:solidFill>
                  <a:schemeClr val="accent2">
                    <a:lumMod val="75000"/>
                  </a:schemeClr>
                </a:solidFill>
              </a:rPr>
              <a:t>xác</a:t>
            </a:r>
            <a:r>
              <a:rPr lang="en-US" sz="1600" b="1" dirty="0">
                <a:solidFill>
                  <a:schemeClr val="accent2">
                    <a:lumMod val="75000"/>
                  </a:schemeClr>
                </a:solidFill>
              </a:rPr>
              <a:t> </a:t>
            </a:r>
            <a:r>
              <a:rPr lang="en-US" sz="1600" b="1" dirty="0" err="1">
                <a:solidFill>
                  <a:schemeClr val="accent2">
                    <a:lumMod val="75000"/>
                  </a:schemeClr>
                </a:solidFill>
              </a:rPr>
              <a:t>định</a:t>
            </a:r>
            <a:r>
              <a:rPr lang="en-US" sz="1600" b="1" dirty="0">
                <a:solidFill>
                  <a:schemeClr val="accent2">
                    <a:lumMod val="75000"/>
                  </a:schemeClr>
                </a:solidFill>
              </a:rPr>
              <a:t> </a:t>
            </a:r>
            <a:r>
              <a:rPr lang="en-US" sz="1600" b="1" dirty="0" err="1">
                <a:solidFill>
                  <a:schemeClr val="accent2">
                    <a:lumMod val="75000"/>
                  </a:schemeClr>
                </a:solidFill>
              </a:rPr>
              <a:t>không</a:t>
            </a:r>
            <a:r>
              <a:rPr lang="en-US" sz="1600" b="1" dirty="0">
                <a:solidFill>
                  <a:schemeClr val="accent2">
                    <a:lumMod val="75000"/>
                  </a:schemeClr>
                </a:solidFill>
              </a:rPr>
              <a:t> </a:t>
            </a:r>
            <a:r>
              <a:rPr lang="en-US" sz="1600" b="1" dirty="0" err="1">
                <a:solidFill>
                  <a:schemeClr val="accent2">
                    <a:lumMod val="75000"/>
                  </a:schemeClr>
                </a:solidFill>
              </a:rPr>
              <a:t>nên</a:t>
            </a:r>
            <a:r>
              <a:rPr lang="en-US" sz="1600" b="1" dirty="0">
                <a:solidFill>
                  <a:schemeClr val="accent2">
                    <a:lumMod val="75000"/>
                  </a:schemeClr>
                </a:solidFill>
              </a:rPr>
              <a:t> </a:t>
            </a:r>
            <a:r>
              <a:rPr lang="en-US" sz="1600" b="1" dirty="0" err="1">
                <a:solidFill>
                  <a:schemeClr val="accent2">
                    <a:lumMod val="75000"/>
                  </a:schemeClr>
                </a:solidFill>
              </a:rPr>
              <a:t>tiếp</a:t>
            </a:r>
            <a:r>
              <a:rPr lang="en-US" sz="1600" b="1" dirty="0">
                <a:solidFill>
                  <a:schemeClr val="accent2">
                    <a:lumMod val="75000"/>
                  </a:schemeClr>
                </a:solidFill>
              </a:rPr>
              <a:t> </a:t>
            </a:r>
            <a:r>
              <a:rPr lang="en-US" sz="1600" b="1" dirty="0" err="1">
                <a:solidFill>
                  <a:schemeClr val="accent2">
                    <a:lumMod val="75000"/>
                  </a:schemeClr>
                </a:solidFill>
              </a:rPr>
              <a:t>tục</a:t>
            </a:r>
            <a:r>
              <a:rPr lang="en-US" sz="1600" b="1" dirty="0">
                <a:solidFill>
                  <a:schemeClr val="accent2">
                    <a:lumMod val="75000"/>
                  </a:schemeClr>
                </a:solidFill>
              </a:rPr>
              <a:t> </a:t>
            </a:r>
            <a:r>
              <a:rPr lang="en-US" sz="1600" b="1" dirty="0" err="1">
                <a:solidFill>
                  <a:schemeClr val="accent2">
                    <a:lumMod val="75000"/>
                  </a:schemeClr>
                </a:solidFill>
              </a:rPr>
              <a:t>cuộc</a:t>
            </a:r>
            <a:r>
              <a:rPr lang="en-US" sz="1600" b="1" dirty="0">
                <a:solidFill>
                  <a:schemeClr val="accent2">
                    <a:lumMod val="75000"/>
                  </a:schemeClr>
                </a:solidFill>
              </a:rPr>
              <a:t> </a:t>
            </a:r>
            <a:r>
              <a:rPr lang="en-US" sz="1600" b="1" dirty="0" err="1">
                <a:solidFill>
                  <a:schemeClr val="accent2">
                    <a:lumMod val="75000"/>
                  </a:schemeClr>
                </a:solidFill>
              </a:rPr>
              <a:t>đối</a:t>
            </a:r>
            <a:r>
              <a:rPr lang="en-US" sz="1600" b="1" dirty="0">
                <a:solidFill>
                  <a:schemeClr val="accent2">
                    <a:lumMod val="75000"/>
                  </a:schemeClr>
                </a:solidFill>
              </a:rPr>
              <a:t> </a:t>
            </a:r>
            <a:r>
              <a:rPr lang="en-US" sz="1600" b="1" dirty="0" err="1">
                <a:solidFill>
                  <a:schemeClr val="accent2">
                    <a:lumMod val="75000"/>
                  </a:schemeClr>
                </a:solidFill>
              </a:rPr>
              <a:t>đầu</a:t>
            </a:r>
            <a:r>
              <a:rPr lang="en-US" sz="1600" b="1" dirty="0">
                <a:solidFill>
                  <a:schemeClr val="accent2">
                    <a:lumMod val="75000"/>
                  </a:schemeClr>
                </a:solidFill>
              </a:rPr>
              <a:t>. </a:t>
            </a:r>
            <a:r>
              <a:rPr lang="en-US" sz="1600" b="1" dirty="0" err="1">
                <a:solidFill>
                  <a:schemeClr val="accent2">
                    <a:lumMod val="75000"/>
                  </a:schemeClr>
                </a:solidFill>
              </a:rPr>
              <a:t>Hãy</a:t>
            </a:r>
            <a:r>
              <a:rPr lang="en-US" sz="1600" b="1" dirty="0">
                <a:solidFill>
                  <a:schemeClr val="accent2">
                    <a:lumMod val="75000"/>
                  </a:schemeClr>
                </a:solidFill>
              </a:rPr>
              <a:t> </a:t>
            </a:r>
            <a:r>
              <a:rPr lang="en-US" sz="1600" b="1" dirty="0" err="1">
                <a:solidFill>
                  <a:schemeClr val="accent2">
                    <a:lumMod val="75000"/>
                  </a:schemeClr>
                </a:solidFill>
              </a:rPr>
              <a:t>thử</a:t>
            </a:r>
            <a:r>
              <a:rPr lang="en-US" sz="1600" b="1" dirty="0">
                <a:solidFill>
                  <a:schemeClr val="accent2">
                    <a:lumMod val="75000"/>
                  </a:schemeClr>
                </a:solidFill>
              </a:rPr>
              <a:t> </a:t>
            </a:r>
            <a:r>
              <a:rPr lang="en-US" sz="1600" b="1" dirty="0" err="1">
                <a:solidFill>
                  <a:schemeClr val="accent2">
                    <a:lumMod val="75000"/>
                  </a:schemeClr>
                </a:solidFill>
              </a:rPr>
              <a:t>phân</a:t>
            </a:r>
            <a:r>
              <a:rPr lang="en-US" sz="1600" b="1" dirty="0">
                <a:solidFill>
                  <a:schemeClr val="accent2">
                    <a:lumMod val="75000"/>
                  </a:schemeClr>
                </a:solidFill>
              </a:rPr>
              <a:t> </a:t>
            </a:r>
            <a:r>
              <a:rPr lang="en-US" sz="1600" b="1" dirty="0" err="1">
                <a:solidFill>
                  <a:schemeClr val="accent2">
                    <a:lumMod val="75000"/>
                  </a:schemeClr>
                </a:solidFill>
              </a:rPr>
              <a:t>tích</a:t>
            </a:r>
            <a:r>
              <a:rPr lang="en-US" sz="1600" b="1" dirty="0">
                <a:solidFill>
                  <a:schemeClr val="accent2">
                    <a:lumMod val="75000"/>
                  </a:schemeClr>
                </a:solidFill>
              </a:rPr>
              <a:t> </a:t>
            </a:r>
            <a:r>
              <a:rPr lang="en-US" sz="1600" b="1" dirty="0" err="1">
                <a:solidFill>
                  <a:schemeClr val="accent2">
                    <a:lumMod val="75000"/>
                  </a:schemeClr>
                </a:solidFill>
              </a:rPr>
              <a:t>xem</a:t>
            </a:r>
            <a:r>
              <a:rPr lang="en-US" sz="1600" b="1" dirty="0">
                <a:solidFill>
                  <a:schemeClr val="accent2">
                    <a:lumMod val="75000"/>
                  </a:schemeClr>
                </a:solidFill>
              </a:rPr>
              <a:t> </a:t>
            </a:r>
            <a:r>
              <a:rPr lang="en-US" sz="1600" b="1" dirty="0" err="1">
                <a:solidFill>
                  <a:schemeClr val="accent2">
                    <a:lumMod val="75000"/>
                  </a:schemeClr>
                </a:solidFill>
              </a:rPr>
              <a:t>bạn</a:t>
            </a:r>
            <a:r>
              <a:rPr lang="en-US" sz="1600" b="1" dirty="0">
                <a:solidFill>
                  <a:schemeClr val="accent2">
                    <a:lumMod val="75000"/>
                  </a:schemeClr>
                </a:solidFill>
              </a:rPr>
              <a:t> </a:t>
            </a:r>
            <a:r>
              <a:rPr lang="en-US" sz="1600" b="1" dirty="0" err="1">
                <a:solidFill>
                  <a:schemeClr val="accent2">
                    <a:lumMod val="75000"/>
                  </a:schemeClr>
                </a:solidFill>
              </a:rPr>
              <a:t>sẽ</a:t>
            </a:r>
            <a:r>
              <a:rPr lang="en-US" sz="1600" b="1" dirty="0">
                <a:solidFill>
                  <a:schemeClr val="accent2">
                    <a:lumMod val="75000"/>
                  </a:schemeClr>
                </a:solidFill>
              </a:rPr>
              <a:t> </a:t>
            </a:r>
            <a:r>
              <a:rPr lang="en-US" sz="1600" b="1" dirty="0" err="1">
                <a:solidFill>
                  <a:schemeClr val="accent2">
                    <a:lumMod val="75000"/>
                  </a:schemeClr>
                </a:solidFill>
              </a:rPr>
              <a:t>được</a:t>
            </a:r>
            <a:r>
              <a:rPr lang="en-US" sz="1600" b="1" dirty="0">
                <a:solidFill>
                  <a:schemeClr val="accent2">
                    <a:lumMod val="75000"/>
                  </a:schemeClr>
                </a:solidFill>
              </a:rPr>
              <a:t> </a:t>
            </a:r>
            <a:r>
              <a:rPr lang="en-US" sz="1600" b="1" dirty="0" err="1">
                <a:solidFill>
                  <a:schemeClr val="accent2">
                    <a:lumMod val="75000"/>
                  </a:schemeClr>
                </a:solidFill>
              </a:rPr>
              <a:t>và</a:t>
            </a:r>
            <a:r>
              <a:rPr lang="en-US" sz="1600" b="1" dirty="0">
                <a:solidFill>
                  <a:schemeClr val="accent2">
                    <a:lumMod val="75000"/>
                  </a:schemeClr>
                </a:solidFill>
              </a:rPr>
              <a:t> </a:t>
            </a:r>
            <a:r>
              <a:rPr lang="en-US" sz="1600" b="1" dirty="0" err="1">
                <a:solidFill>
                  <a:schemeClr val="accent2">
                    <a:lumMod val="75000"/>
                  </a:schemeClr>
                </a:solidFill>
              </a:rPr>
              <a:t>mất</a:t>
            </a:r>
            <a:r>
              <a:rPr lang="en-US" sz="1600" b="1" dirty="0">
                <a:solidFill>
                  <a:schemeClr val="accent2">
                    <a:lumMod val="75000"/>
                  </a:schemeClr>
                </a:solidFill>
              </a:rPr>
              <a:t> </a:t>
            </a:r>
            <a:r>
              <a:rPr lang="en-US" sz="1600" b="1" dirty="0" err="1">
                <a:solidFill>
                  <a:schemeClr val="accent2">
                    <a:lumMod val="75000"/>
                  </a:schemeClr>
                </a:solidFill>
              </a:rPr>
              <a:t>gì</a:t>
            </a:r>
            <a:r>
              <a:rPr lang="en-US" sz="1600" b="1" dirty="0">
                <a:solidFill>
                  <a:schemeClr val="accent2">
                    <a:lumMod val="75000"/>
                  </a:schemeClr>
                </a:solidFill>
              </a:rPr>
              <a:t> </a:t>
            </a:r>
            <a:r>
              <a:rPr lang="en-US" sz="1600" b="1" dirty="0" err="1">
                <a:solidFill>
                  <a:schemeClr val="accent2">
                    <a:lumMod val="75000"/>
                  </a:schemeClr>
                </a:solidFill>
              </a:rPr>
              <a:t>sau</a:t>
            </a:r>
            <a:r>
              <a:rPr lang="en-US" sz="1600" b="1" dirty="0">
                <a:solidFill>
                  <a:schemeClr val="accent2">
                    <a:lumMod val="75000"/>
                  </a:schemeClr>
                </a:solidFill>
              </a:rPr>
              <a:t> </a:t>
            </a:r>
            <a:r>
              <a:rPr lang="en-US" sz="1600" b="1" dirty="0" err="1">
                <a:solidFill>
                  <a:schemeClr val="accent2">
                    <a:lumMod val="75000"/>
                  </a:schemeClr>
                </a:solidFill>
              </a:rPr>
              <a:t>khi</a:t>
            </a:r>
            <a:r>
              <a:rPr lang="en-US" sz="1600" b="1" dirty="0">
                <a:solidFill>
                  <a:schemeClr val="accent2">
                    <a:lumMod val="75000"/>
                  </a:schemeClr>
                </a:solidFill>
              </a:rPr>
              <a:t> </a:t>
            </a:r>
            <a:r>
              <a:rPr lang="en-US" sz="1600" b="1" dirty="0" err="1">
                <a:solidFill>
                  <a:schemeClr val="accent2">
                    <a:lumMod val="75000"/>
                  </a:schemeClr>
                </a:solidFill>
              </a:rPr>
              <a:t>cuộc</a:t>
            </a:r>
            <a:r>
              <a:rPr lang="en-US" sz="1600" b="1" dirty="0">
                <a:solidFill>
                  <a:schemeClr val="accent2">
                    <a:lumMod val="75000"/>
                  </a:schemeClr>
                </a:solidFill>
              </a:rPr>
              <a:t> </a:t>
            </a:r>
            <a:r>
              <a:rPr lang="en-US" sz="1600" b="1" dirty="0" err="1">
                <a:solidFill>
                  <a:schemeClr val="accent2">
                    <a:lumMod val="75000"/>
                  </a:schemeClr>
                </a:solidFill>
              </a:rPr>
              <a:t>đối</a:t>
            </a:r>
            <a:r>
              <a:rPr lang="en-US" sz="1600" b="1" dirty="0">
                <a:solidFill>
                  <a:schemeClr val="accent2">
                    <a:lumMod val="75000"/>
                  </a:schemeClr>
                </a:solidFill>
              </a:rPr>
              <a:t> </a:t>
            </a:r>
            <a:r>
              <a:rPr lang="en-US" sz="1600" b="1" dirty="0" err="1">
                <a:solidFill>
                  <a:schemeClr val="accent2">
                    <a:lumMod val="75000"/>
                  </a:schemeClr>
                </a:solidFill>
              </a:rPr>
              <a:t>đầu</a:t>
            </a:r>
            <a:r>
              <a:rPr lang="en-US" sz="1600" b="1" dirty="0">
                <a:solidFill>
                  <a:schemeClr val="accent2">
                    <a:lumMod val="75000"/>
                  </a:schemeClr>
                </a:solidFill>
              </a:rPr>
              <a:t> </a:t>
            </a:r>
            <a:r>
              <a:rPr lang="en-US" sz="1600" b="1" dirty="0" err="1">
                <a:solidFill>
                  <a:schemeClr val="accent2">
                    <a:lumMod val="75000"/>
                  </a:schemeClr>
                </a:solidFill>
              </a:rPr>
              <a:t>xảy</a:t>
            </a:r>
            <a:r>
              <a:rPr lang="en-US" sz="1600" b="1" dirty="0">
                <a:solidFill>
                  <a:schemeClr val="accent2">
                    <a:lumMod val="75000"/>
                  </a:schemeClr>
                </a:solidFill>
              </a:rPr>
              <a:t> </a:t>
            </a:r>
            <a:r>
              <a:rPr lang="en-US" sz="1600" b="1" dirty="0" err="1">
                <a:solidFill>
                  <a:schemeClr val="accent2">
                    <a:lumMod val="75000"/>
                  </a:schemeClr>
                </a:solidFill>
              </a:rPr>
              <a:t>ra.</a:t>
            </a:r>
            <a:endParaRPr lang="en-US" sz="1600" b="1" dirty="0">
              <a:solidFill>
                <a:schemeClr val="accent2">
                  <a:lumMod val="75000"/>
                </a:schemeClr>
              </a:solidFill>
            </a:endParaRPr>
          </a:p>
          <a:p>
            <a:r>
              <a:rPr lang="en-US" sz="1600" b="1" dirty="0" err="1">
                <a:solidFill>
                  <a:schemeClr val="accent2">
                    <a:lumMod val="75000"/>
                  </a:schemeClr>
                </a:solidFill>
              </a:rPr>
              <a:t>Sau</a:t>
            </a:r>
            <a:r>
              <a:rPr lang="en-US" sz="1600" b="1" dirty="0">
                <a:solidFill>
                  <a:schemeClr val="accent2">
                    <a:lumMod val="75000"/>
                  </a:schemeClr>
                </a:solidFill>
              </a:rPr>
              <a:t> </a:t>
            </a:r>
            <a:r>
              <a:rPr lang="en-US" sz="1600" b="1" dirty="0" err="1">
                <a:solidFill>
                  <a:schemeClr val="accent2">
                    <a:lumMod val="75000"/>
                  </a:schemeClr>
                </a:solidFill>
              </a:rPr>
              <a:t>đó</a:t>
            </a:r>
            <a:r>
              <a:rPr lang="en-US" sz="1600" b="1" dirty="0">
                <a:solidFill>
                  <a:schemeClr val="accent2">
                    <a:lumMod val="75000"/>
                  </a:schemeClr>
                </a:solidFill>
              </a:rPr>
              <a:t>, </a:t>
            </a:r>
            <a:r>
              <a:rPr lang="en-US" sz="1600" b="1" dirty="0" err="1">
                <a:solidFill>
                  <a:schemeClr val="accent2">
                    <a:lumMod val="75000"/>
                  </a:schemeClr>
                </a:solidFill>
              </a:rPr>
              <a:t>hãy</a:t>
            </a:r>
            <a:r>
              <a:rPr lang="en-US" sz="1600" b="1" dirty="0">
                <a:solidFill>
                  <a:schemeClr val="accent2">
                    <a:lumMod val="75000"/>
                  </a:schemeClr>
                </a:solidFill>
              </a:rPr>
              <a:t> </a:t>
            </a:r>
            <a:r>
              <a:rPr lang="en-US" sz="1600" b="1" dirty="0" err="1">
                <a:solidFill>
                  <a:schemeClr val="accent2">
                    <a:lumMod val="75000"/>
                  </a:schemeClr>
                </a:solidFill>
              </a:rPr>
              <a:t>tự</a:t>
            </a:r>
            <a:r>
              <a:rPr lang="en-US" sz="1600" b="1" dirty="0">
                <a:solidFill>
                  <a:schemeClr val="accent2">
                    <a:lumMod val="75000"/>
                  </a:schemeClr>
                </a:solidFill>
              </a:rPr>
              <a:t> </a:t>
            </a:r>
            <a:r>
              <a:rPr lang="en-US" sz="1600" b="1" dirty="0" err="1">
                <a:solidFill>
                  <a:schemeClr val="accent2">
                    <a:lumMod val="75000"/>
                  </a:schemeClr>
                </a:solidFill>
              </a:rPr>
              <a:t>nguyện</a:t>
            </a:r>
            <a:r>
              <a:rPr lang="en-US" sz="1600" b="1" dirty="0">
                <a:solidFill>
                  <a:schemeClr val="accent2">
                    <a:lumMod val="75000"/>
                  </a:schemeClr>
                </a:solidFill>
              </a:rPr>
              <a:t> </a:t>
            </a:r>
            <a:r>
              <a:rPr lang="en-US" sz="1600" b="1" dirty="0" err="1">
                <a:solidFill>
                  <a:schemeClr val="accent2">
                    <a:lumMod val="75000"/>
                  </a:schemeClr>
                </a:solidFill>
              </a:rPr>
              <a:t>từ</a:t>
            </a:r>
            <a:r>
              <a:rPr lang="en-US" sz="1600" b="1" dirty="0">
                <a:solidFill>
                  <a:schemeClr val="accent2">
                    <a:lumMod val="75000"/>
                  </a:schemeClr>
                </a:solidFill>
              </a:rPr>
              <a:t> </a:t>
            </a:r>
            <a:r>
              <a:rPr lang="en-US" sz="1600" b="1" dirty="0" err="1">
                <a:solidFill>
                  <a:schemeClr val="accent2">
                    <a:lumMod val="75000"/>
                  </a:schemeClr>
                </a:solidFill>
              </a:rPr>
              <a:t>bỏ</a:t>
            </a:r>
            <a:r>
              <a:rPr lang="en-US" sz="1600" b="1" dirty="0">
                <a:solidFill>
                  <a:schemeClr val="accent2">
                    <a:lumMod val="75000"/>
                  </a:schemeClr>
                </a:solidFill>
              </a:rPr>
              <a:t> </a:t>
            </a:r>
            <a:r>
              <a:rPr lang="en-US" sz="1600" b="1" dirty="0" err="1">
                <a:solidFill>
                  <a:schemeClr val="accent2">
                    <a:lumMod val="75000"/>
                  </a:schemeClr>
                </a:solidFill>
              </a:rPr>
              <a:t>chủ</a:t>
            </a:r>
            <a:r>
              <a:rPr lang="en-US" sz="1600" b="1" dirty="0">
                <a:solidFill>
                  <a:schemeClr val="accent2">
                    <a:lumMod val="75000"/>
                  </a:schemeClr>
                </a:solidFill>
              </a:rPr>
              <a:t> </a:t>
            </a:r>
            <a:r>
              <a:rPr lang="en-US" sz="1600" b="1" dirty="0" err="1">
                <a:solidFill>
                  <a:schemeClr val="accent2">
                    <a:lumMod val="75000"/>
                  </a:schemeClr>
                </a:solidFill>
              </a:rPr>
              <a:t>đề</a:t>
            </a:r>
            <a:r>
              <a:rPr lang="en-US" sz="1600" b="1" dirty="0">
                <a:solidFill>
                  <a:schemeClr val="accent2">
                    <a:lumMod val="75000"/>
                  </a:schemeClr>
                </a:solidFill>
              </a:rPr>
              <a:t> </a:t>
            </a:r>
            <a:r>
              <a:rPr lang="en-US" sz="1600" b="1" dirty="0" err="1">
                <a:solidFill>
                  <a:schemeClr val="accent2">
                    <a:lumMod val="75000"/>
                  </a:schemeClr>
                </a:solidFill>
              </a:rPr>
              <a:t>tranh</a:t>
            </a:r>
            <a:r>
              <a:rPr lang="en-US" sz="1600" b="1" dirty="0">
                <a:solidFill>
                  <a:schemeClr val="accent2">
                    <a:lumMod val="75000"/>
                  </a:schemeClr>
                </a:solidFill>
              </a:rPr>
              <a:t> </a:t>
            </a:r>
            <a:r>
              <a:rPr lang="en-US" sz="1600" b="1" dirty="0" err="1">
                <a:solidFill>
                  <a:schemeClr val="accent2">
                    <a:lumMod val="75000"/>
                  </a:schemeClr>
                </a:solidFill>
              </a:rPr>
              <a:t>chấp</a:t>
            </a:r>
            <a:r>
              <a:rPr lang="en-US" sz="1600" b="1" dirty="0">
                <a:solidFill>
                  <a:schemeClr val="accent2">
                    <a:lumMod val="75000"/>
                  </a:schemeClr>
                </a:solidFill>
              </a:rPr>
              <a:t>.</a:t>
            </a:r>
          </a:p>
          <a:p>
            <a:r>
              <a:rPr lang="en-US" sz="1600" b="1" dirty="0" err="1">
                <a:solidFill>
                  <a:schemeClr val="accent2">
                    <a:lumMod val="75000"/>
                  </a:schemeClr>
                </a:solidFill>
              </a:rPr>
              <a:t>Tìm</a:t>
            </a:r>
            <a:r>
              <a:rPr lang="en-US" sz="1600" b="1" dirty="0">
                <a:solidFill>
                  <a:schemeClr val="accent2">
                    <a:lumMod val="75000"/>
                  </a:schemeClr>
                </a:solidFill>
              </a:rPr>
              <a:t> </a:t>
            </a:r>
            <a:r>
              <a:rPr lang="en-US" sz="1600" b="1" dirty="0" err="1">
                <a:solidFill>
                  <a:schemeClr val="accent2">
                    <a:lumMod val="75000"/>
                  </a:schemeClr>
                </a:solidFill>
              </a:rPr>
              <a:t>kiếm</a:t>
            </a:r>
            <a:r>
              <a:rPr lang="en-US" sz="1600" b="1" dirty="0">
                <a:solidFill>
                  <a:schemeClr val="accent2">
                    <a:lumMod val="75000"/>
                  </a:schemeClr>
                </a:solidFill>
              </a:rPr>
              <a:t> </a:t>
            </a:r>
            <a:r>
              <a:rPr lang="en-US" sz="1600" b="1" dirty="0" err="1">
                <a:solidFill>
                  <a:schemeClr val="accent2">
                    <a:lumMod val="75000"/>
                  </a:schemeClr>
                </a:solidFill>
              </a:rPr>
              <a:t>một</a:t>
            </a:r>
            <a:r>
              <a:rPr lang="en-US" sz="1600" b="1" dirty="0">
                <a:solidFill>
                  <a:schemeClr val="accent2">
                    <a:lumMod val="75000"/>
                  </a:schemeClr>
                </a:solidFill>
              </a:rPr>
              <a:t> </a:t>
            </a:r>
            <a:r>
              <a:rPr lang="en-US" sz="1600" b="1" dirty="0" err="1">
                <a:solidFill>
                  <a:schemeClr val="accent2">
                    <a:lumMod val="75000"/>
                  </a:schemeClr>
                </a:solidFill>
              </a:rPr>
              <a:t>sự</a:t>
            </a:r>
            <a:r>
              <a:rPr lang="en-US" sz="1600" b="1" dirty="0">
                <a:solidFill>
                  <a:schemeClr val="accent2">
                    <a:lumMod val="75000"/>
                  </a:schemeClr>
                </a:solidFill>
              </a:rPr>
              <a:t> </a:t>
            </a:r>
            <a:r>
              <a:rPr lang="en-US" sz="1600" b="1" dirty="0" err="1">
                <a:solidFill>
                  <a:schemeClr val="accent2">
                    <a:lumMod val="75000"/>
                  </a:schemeClr>
                </a:solidFill>
              </a:rPr>
              <a:t>thỏa</a:t>
            </a:r>
            <a:r>
              <a:rPr lang="en-US" sz="1600" b="1" dirty="0">
                <a:solidFill>
                  <a:schemeClr val="accent2">
                    <a:lumMod val="75000"/>
                  </a:schemeClr>
                </a:solidFill>
              </a:rPr>
              <a:t> </a:t>
            </a:r>
            <a:r>
              <a:rPr lang="en-US" sz="1600" b="1" dirty="0" err="1">
                <a:solidFill>
                  <a:schemeClr val="accent2">
                    <a:lumMod val="75000"/>
                  </a:schemeClr>
                </a:solidFill>
              </a:rPr>
              <a:t>hiệp</a:t>
            </a:r>
            <a:r>
              <a:rPr lang="en-US" sz="1600" b="1" dirty="0">
                <a:solidFill>
                  <a:schemeClr val="accent2">
                    <a:lumMod val="75000"/>
                  </a:schemeClr>
                </a:solidFill>
              </a:rPr>
              <a:t>. </a:t>
            </a:r>
            <a:r>
              <a:rPr lang="en-US" sz="1600" b="1" dirty="0" err="1">
                <a:solidFill>
                  <a:schemeClr val="accent2">
                    <a:lumMod val="75000"/>
                  </a:schemeClr>
                </a:solidFill>
              </a:rPr>
              <a:t>Hãy</a:t>
            </a:r>
            <a:r>
              <a:rPr lang="en-US" sz="1600" b="1" dirty="0">
                <a:solidFill>
                  <a:schemeClr val="accent2">
                    <a:lumMod val="75000"/>
                  </a:schemeClr>
                </a:solidFill>
              </a:rPr>
              <a:t> </a:t>
            </a:r>
            <a:r>
              <a:rPr lang="en-US" sz="1600" b="1" dirty="0" err="1">
                <a:solidFill>
                  <a:schemeClr val="accent2">
                    <a:lumMod val="75000"/>
                  </a:schemeClr>
                </a:solidFill>
              </a:rPr>
              <a:t>thử</a:t>
            </a:r>
            <a:r>
              <a:rPr lang="en-US" sz="1600" b="1" dirty="0">
                <a:solidFill>
                  <a:schemeClr val="accent2">
                    <a:lumMod val="75000"/>
                  </a:schemeClr>
                </a:solidFill>
              </a:rPr>
              <a:t> </a:t>
            </a:r>
            <a:r>
              <a:rPr lang="en-US" sz="1600" b="1" dirty="0" err="1">
                <a:solidFill>
                  <a:schemeClr val="accent2">
                    <a:lumMod val="75000"/>
                  </a:schemeClr>
                </a:solidFill>
              </a:rPr>
              <a:t>nói</a:t>
            </a:r>
            <a:r>
              <a:rPr lang="en-US" sz="1600" b="1" dirty="0">
                <a:solidFill>
                  <a:schemeClr val="accent2">
                    <a:lumMod val="75000"/>
                  </a:schemeClr>
                </a:solidFill>
              </a:rPr>
              <a:t> </a:t>
            </a:r>
            <a:r>
              <a:rPr lang="en-US" sz="1600" b="1" dirty="0" err="1">
                <a:solidFill>
                  <a:schemeClr val="accent2">
                    <a:lumMod val="75000"/>
                  </a:schemeClr>
                </a:solidFill>
              </a:rPr>
              <a:t>chuyện</a:t>
            </a:r>
            <a:r>
              <a:rPr lang="en-US" sz="1600" b="1" dirty="0">
                <a:solidFill>
                  <a:schemeClr val="accent2">
                    <a:lumMod val="75000"/>
                  </a:schemeClr>
                </a:solidFill>
              </a:rPr>
              <a:t> </a:t>
            </a:r>
            <a:r>
              <a:rPr lang="en-US" sz="1600" b="1" dirty="0" err="1">
                <a:solidFill>
                  <a:schemeClr val="accent2">
                    <a:lumMod val="75000"/>
                  </a:schemeClr>
                </a:solidFill>
              </a:rPr>
              <a:t>nghiêm</a:t>
            </a:r>
            <a:r>
              <a:rPr lang="en-US" sz="1600" b="1" dirty="0">
                <a:solidFill>
                  <a:schemeClr val="accent2">
                    <a:lumMod val="75000"/>
                  </a:schemeClr>
                </a:solidFill>
              </a:rPr>
              <a:t> </a:t>
            </a:r>
            <a:r>
              <a:rPr lang="en-US" sz="1600" b="1" dirty="0" err="1">
                <a:solidFill>
                  <a:schemeClr val="accent2">
                    <a:lumMod val="75000"/>
                  </a:schemeClr>
                </a:solidFill>
              </a:rPr>
              <a:t>túc</a:t>
            </a:r>
            <a:r>
              <a:rPr lang="en-US" sz="1600" b="1" dirty="0">
                <a:solidFill>
                  <a:schemeClr val="accent2">
                    <a:lumMod val="75000"/>
                  </a:schemeClr>
                </a:solidFill>
              </a:rPr>
              <a:t>, </a:t>
            </a:r>
            <a:r>
              <a:rPr lang="en-US" sz="1600" b="1" dirty="0" err="1">
                <a:solidFill>
                  <a:schemeClr val="accent2">
                    <a:lumMod val="75000"/>
                  </a:schemeClr>
                </a:solidFill>
              </a:rPr>
              <a:t>chân</a:t>
            </a:r>
            <a:r>
              <a:rPr lang="en-US" sz="1600" b="1" dirty="0">
                <a:solidFill>
                  <a:schemeClr val="accent2">
                    <a:lumMod val="75000"/>
                  </a:schemeClr>
                </a:solidFill>
              </a:rPr>
              <a:t> </a:t>
            </a:r>
            <a:r>
              <a:rPr lang="en-US" sz="1600" b="1" dirty="0" err="1">
                <a:solidFill>
                  <a:schemeClr val="accent2">
                    <a:lumMod val="75000"/>
                  </a:schemeClr>
                </a:solidFill>
              </a:rPr>
              <a:t>thành</a:t>
            </a:r>
            <a:r>
              <a:rPr lang="en-US" sz="1600" b="1" dirty="0">
                <a:solidFill>
                  <a:schemeClr val="accent2">
                    <a:lumMod val="75000"/>
                  </a:schemeClr>
                </a:solidFill>
              </a:rPr>
              <a:t> </a:t>
            </a:r>
            <a:r>
              <a:rPr lang="en-US" sz="1600" b="1" dirty="0" err="1">
                <a:solidFill>
                  <a:schemeClr val="accent2">
                    <a:lumMod val="75000"/>
                  </a:schemeClr>
                </a:solidFill>
              </a:rPr>
              <a:t>với</a:t>
            </a:r>
            <a:r>
              <a:rPr lang="en-US" sz="1600" b="1" dirty="0">
                <a:solidFill>
                  <a:schemeClr val="accent2">
                    <a:lumMod val="75000"/>
                  </a:schemeClr>
                </a:solidFill>
              </a:rPr>
              <a:t> </a:t>
            </a:r>
            <a:r>
              <a:rPr lang="en-US" sz="1600" b="1" dirty="0" err="1">
                <a:solidFill>
                  <a:schemeClr val="accent2">
                    <a:lumMod val="75000"/>
                  </a:schemeClr>
                </a:solidFill>
              </a:rPr>
              <a:t>đối</a:t>
            </a:r>
            <a:r>
              <a:rPr lang="en-US" sz="1600" b="1" dirty="0">
                <a:solidFill>
                  <a:schemeClr val="accent2">
                    <a:lumMod val="75000"/>
                  </a:schemeClr>
                </a:solidFill>
              </a:rPr>
              <a:t> </a:t>
            </a:r>
            <a:r>
              <a:rPr lang="en-US" sz="1600" b="1" dirty="0" err="1">
                <a:solidFill>
                  <a:schemeClr val="accent2">
                    <a:lumMod val="75000"/>
                  </a:schemeClr>
                </a:solidFill>
              </a:rPr>
              <a:t>phương</a:t>
            </a:r>
            <a:r>
              <a:rPr lang="en-US" sz="1600" b="1" dirty="0">
                <a:solidFill>
                  <a:schemeClr val="accent2">
                    <a:lumMod val="75000"/>
                  </a:schemeClr>
                </a:solidFill>
              </a:rPr>
              <a:t> </a:t>
            </a:r>
            <a:r>
              <a:rPr lang="en-US" sz="1600" b="1" dirty="0" err="1">
                <a:solidFill>
                  <a:schemeClr val="accent2">
                    <a:lumMod val="75000"/>
                  </a:schemeClr>
                </a:solidFill>
              </a:rPr>
              <a:t>để</a:t>
            </a:r>
            <a:r>
              <a:rPr lang="en-US" sz="1600" b="1" dirty="0">
                <a:solidFill>
                  <a:schemeClr val="accent2">
                    <a:lumMod val="75000"/>
                  </a:schemeClr>
                </a:solidFill>
              </a:rPr>
              <a:t> </a:t>
            </a:r>
            <a:r>
              <a:rPr lang="en-US" sz="1600" b="1" dirty="0" err="1">
                <a:solidFill>
                  <a:schemeClr val="accent2">
                    <a:lumMod val="75000"/>
                  </a:schemeClr>
                </a:solidFill>
              </a:rPr>
              <a:t>đi</a:t>
            </a:r>
            <a:r>
              <a:rPr lang="en-US" sz="1600" b="1" dirty="0">
                <a:solidFill>
                  <a:schemeClr val="accent2">
                    <a:lumMod val="75000"/>
                  </a:schemeClr>
                </a:solidFill>
              </a:rPr>
              <a:t> </a:t>
            </a:r>
            <a:r>
              <a:rPr lang="en-US" sz="1600" b="1" dirty="0" err="1">
                <a:solidFill>
                  <a:schemeClr val="accent2">
                    <a:lumMod val="75000"/>
                  </a:schemeClr>
                </a:solidFill>
              </a:rPr>
              <a:t>đến</a:t>
            </a:r>
            <a:r>
              <a:rPr lang="en-US" sz="1600" b="1" dirty="0">
                <a:solidFill>
                  <a:schemeClr val="accent2">
                    <a:lumMod val="75000"/>
                  </a:schemeClr>
                </a:solidFill>
              </a:rPr>
              <a:t> </a:t>
            </a:r>
            <a:r>
              <a:rPr lang="en-US" sz="1600" b="1" dirty="0" err="1">
                <a:solidFill>
                  <a:schemeClr val="accent2">
                    <a:lumMod val="75000"/>
                  </a:schemeClr>
                </a:solidFill>
              </a:rPr>
              <a:t>một</a:t>
            </a:r>
            <a:r>
              <a:rPr lang="en-US" sz="1600" b="1" dirty="0">
                <a:solidFill>
                  <a:schemeClr val="accent2">
                    <a:lumMod val="75000"/>
                  </a:schemeClr>
                </a:solidFill>
              </a:rPr>
              <a:t> </a:t>
            </a:r>
            <a:r>
              <a:rPr lang="en-US" sz="1600" b="1" dirty="0" err="1">
                <a:solidFill>
                  <a:schemeClr val="accent2">
                    <a:lumMod val="75000"/>
                  </a:schemeClr>
                </a:solidFill>
              </a:rPr>
              <a:t>thỏa</a:t>
            </a:r>
            <a:r>
              <a:rPr lang="en-US" sz="1600" b="1" dirty="0">
                <a:solidFill>
                  <a:schemeClr val="accent2">
                    <a:lumMod val="75000"/>
                  </a:schemeClr>
                </a:solidFill>
              </a:rPr>
              <a:t> </a:t>
            </a:r>
            <a:r>
              <a:rPr lang="en-US" sz="1600" b="1" dirty="0" err="1">
                <a:solidFill>
                  <a:schemeClr val="accent2">
                    <a:lumMod val="75000"/>
                  </a:schemeClr>
                </a:solidFill>
              </a:rPr>
              <a:t>thuận</a:t>
            </a:r>
            <a:r>
              <a:rPr lang="en-US" sz="1600" b="1" dirty="0">
                <a:solidFill>
                  <a:schemeClr val="accent2">
                    <a:lumMod val="75000"/>
                  </a:schemeClr>
                </a:solidFill>
              </a:rPr>
              <a:t> </a:t>
            </a:r>
            <a:r>
              <a:rPr lang="en-US" sz="1600" b="1" dirty="0" err="1">
                <a:solidFill>
                  <a:schemeClr val="accent2">
                    <a:lumMod val="75000"/>
                  </a:schemeClr>
                </a:solidFill>
              </a:rPr>
              <a:t>tốt</a:t>
            </a:r>
            <a:r>
              <a:rPr lang="en-US" sz="1600" b="1" dirty="0">
                <a:solidFill>
                  <a:schemeClr val="accent2">
                    <a:lumMod val="75000"/>
                  </a:schemeClr>
                </a:solidFill>
              </a:rPr>
              <a:t> </a:t>
            </a:r>
            <a:r>
              <a:rPr lang="en-US" sz="1600" b="1" dirty="0" err="1">
                <a:solidFill>
                  <a:schemeClr val="accent2">
                    <a:lumMod val="75000"/>
                  </a:schemeClr>
                </a:solidFill>
              </a:rPr>
              <a:t>nhất</a:t>
            </a:r>
            <a:r>
              <a:rPr lang="en-US" sz="1600" b="1" dirty="0">
                <a:solidFill>
                  <a:schemeClr val="accent2">
                    <a:lumMod val="75000"/>
                  </a:schemeClr>
                </a:solidFill>
              </a:rPr>
              <a:t> </a:t>
            </a:r>
            <a:r>
              <a:rPr lang="en-US" sz="1600" b="1" dirty="0" err="1">
                <a:solidFill>
                  <a:schemeClr val="accent2">
                    <a:lumMod val="75000"/>
                  </a:schemeClr>
                </a:solidFill>
              </a:rPr>
              <a:t>cho</a:t>
            </a:r>
            <a:r>
              <a:rPr lang="en-US" sz="1600" b="1" dirty="0">
                <a:solidFill>
                  <a:schemeClr val="accent2">
                    <a:lumMod val="75000"/>
                  </a:schemeClr>
                </a:solidFill>
              </a:rPr>
              <a:t> </a:t>
            </a:r>
            <a:r>
              <a:rPr lang="en-US" sz="1600" b="1" dirty="0" err="1">
                <a:solidFill>
                  <a:schemeClr val="accent2">
                    <a:lumMod val="75000"/>
                  </a:schemeClr>
                </a:solidFill>
              </a:rPr>
              <a:t>cả</a:t>
            </a:r>
            <a:r>
              <a:rPr lang="en-US" sz="1600" b="1" dirty="0">
                <a:solidFill>
                  <a:schemeClr val="accent2">
                    <a:lumMod val="75000"/>
                  </a:schemeClr>
                </a:solidFill>
              </a:rPr>
              <a:t> </a:t>
            </a:r>
            <a:r>
              <a:rPr lang="en-US" sz="1600" b="1" dirty="0" err="1">
                <a:solidFill>
                  <a:schemeClr val="accent2">
                    <a:lumMod val="75000"/>
                  </a:schemeClr>
                </a:solidFill>
              </a:rPr>
              <a:t>hai</a:t>
            </a:r>
            <a:r>
              <a:rPr lang="en-US" sz="1600" b="1" dirty="0">
                <a:solidFill>
                  <a:schemeClr val="accent2">
                    <a:lumMod val="75000"/>
                  </a:schemeClr>
                </a:solidFill>
              </a:rPr>
              <a:t>.</a:t>
            </a:r>
          </a:p>
          <a:p>
            <a:r>
              <a:rPr lang="en-US" sz="1600" b="1" dirty="0" err="1">
                <a:solidFill>
                  <a:schemeClr val="accent2">
                    <a:lumMod val="75000"/>
                  </a:schemeClr>
                </a:solidFill>
              </a:rPr>
              <a:t>Nỗ</a:t>
            </a:r>
            <a:r>
              <a:rPr lang="en-US" sz="1600" b="1" dirty="0">
                <a:solidFill>
                  <a:schemeClr val="accent2">
                    <a:lumMod val="75000"/>
                  </a:schemeClr>
                </a:solidFill>
              </a:rPr>
              <a:t> </a:t>
            </a:r>
            <a:r>
              <a:rPr lang="en-US" sz="1600" b="1" dirty="0" err="1">
                <a:solidFill>
                  <a:schemeClr val="accent2">
                    <a:lumMod val="75000"/>
                  </a:schemeClr>
                </a:solidFill>
              </a:rPr>
              <a:t>lực</a:t>
            </a:r>
            <a:r>
              <a:rPr lang="en-US" sz="1600" b="1" dirty="0">
                <a:solidFill>
                  <a:schemeClr val="accent2">
                    <a:lumMod val="75000"/>
                  </a:schemeClr>
                </a:solidFill>
              </a:rPr>
              <a:t> </a:t>
            </a:r>
            <a:r>
              <a:rPr lang="en-US" sz="1600" b="1" dirty="0" err="1">
                <a:solidFill>
                  <a:schemeClr val="accent2">
                    <a:lumMod val="75000"/>
                  </a:schemeClr>
                </a:solidFill>
              </a:rPr>
              <a:t>ngăn</a:t>
            </a:r>
            <a:r>
              <a:rPr lang="en-US" sz="1600" b="1" dirty="0">
                <a:solidFill>
                  <a:schemeClr val="accent2">
                    <a:lumMod val="75000"/>
                  </a:schemeClr>
                </a:solidFill>
              </a:rPr>
              <a:t> </a:t>
            </a:r>
            <a:r>
              <a:rPr lang="en-US" sz="1600" b="1" dirty="0" err="1">
                <a:solidFill>
                  <a:schemeClr val="accent2">
                    <a:lumMod val="75000"/>
                  </a:schemeClr>
                </a:solidFill>
              </a:rPr>
              <a:t>chặn</a:t>
            </a:r>
            <a:r>
              <a:rPr lang="en-US" sz="1600" b="1" dirty="0">
                <a:solidFill>
                  <a:schemeClr val="accent2">
                    <a:lumMod val="75000"/>
                  </a:schemeClr>
                </a:solidFill>
              </a:rPr>
              <a:t> </a:t>
            </a:r>
            <a:r>
              <a:rPr lang="en-US" sz="1600" b="1" dirty="0" err="1">
                <a:solidFill>
                  <a:schemeClr val="accent2">
                    <a:lumMod val="75000"/>
                  </a:schemeClr>
                </a:solidFill>
              </a:rPr>
              <a:t>sự</a:t>
            </a:r>
            <a:r>
              <a:rPr lang="en-US" sz="1600" b="1" dirty="0">
                <a:solidFill>
                  <a:schemeClr val="accent2">
                    <a:lumMod val="75000"/>
                  </a:schemeClr>
                </a:solidFill>
              </a:rPr>
              <a:t> </a:t>
            </a:r>
            <a:r>
              <a:rPr lang="en-US" sz="1600" b="1" dirty="0" err="1">
                <a:solidFill>
                  <a:schemeClr val="accent2">
                    <a:lumMod val="75000"/>
                  </a:schemeClr>
                </a:solidFill>
              </a:rPr>
              <a:t>xuất</a:t>
            </a:r>
            <a:r>
              <a:rPr lang="en-US" sz="1600" b="1" dirty="0">
                <a:solidFill>
                  <a:schemeClr val="accent2">
                    <a:lumMod val="75000"/>
                  </a:schemeClr>
                </a:solidFill>
              </a:rPr>
              <a:t> </a:t>
            </a:r>
            <a:r>
              <a:rPr lang="en-US" sz="1600" b="1" dirty="0" err="1">
                <a:solidFill>
                  <a:schemeClr val="accent2">
                    <a:lumMod val="75000"/>
                  </a:schemeClr>
                </a:solidFill>
              </a:rPr>
              <a:t>hiện</a:t>
            </a:r>
            <a:r>
              <a:rPr lang="en-US" sz="1600" b="1" dirty="0">
                <a:solidFill>
                  <a:schemeClr val="accent2">
                    <a:lumMod val="75000"/>
                  </a:schemeClr>
                </a:solidFill>
              </a:rPr>
              <a:t> </a:t>
            </a:r>
            <a:r>
              <a:rPr lang="en-US" sz="1600" b="1" dirty="0" err="1">
                <a:solidFill>
                  <a:schemeClr val="accent2">
                    <a:lumMod val="75000"/>
                  </a:schemeClr>
                </a:solidFill>
              </a:rPr>
              <a:t>của</a:t>
            </a:r>
            <a:r>
              <a:rPr lang="en-US" sz="1600" b="1" dirty="0">
                <a:solidFill>
                  <a:schemeClr val="accent2">
                    <a:lumMod val="75000"/>
                  </a:schemeClr>
                </a:solidFill>
              </a:rPr>
              <a:t> </a:t>
            </a:r>
            <a:r>
              <a:rPr lang="en-US" sz="1600" b="1" dirty="0" err="1">
                <a:solidFill>
                  <a:schemeClr val="accent2">
                    <a:lumMod val="75000"/>
                  </a:schemeClr>
                </a:solidFill>
              </a:rPr>
              <a:t>bạo</a:t>
            </a:r>
            <a:r>
              <a:rPr lang="en-US" sz="1600" b="1" dirty="0">
                <a:solidFill>
                  <a:schemeClr val="accent2">
                    <a:lumMod val="75000"/>
                  </a:schemeClr>
                </a:solidFill>
              </a:rPr>
              <a:t> </a:t>
            </a:r>
            <a:r>
              <a:rPr lang="en-US" sz="1600" b="1" dirty="0" err="1">
                <a:solidFill>
                  <a:schemeClr val="accent2">
                    <a:lumMod val="75000"/>
                  </a:schemeClr>
                </a:solidFill>
              </a:rPr>
              <a:t>lực</a:t>
            </a:r>
            <a:r>
              <a:rPr lang="en-US" sz="1600" b="1" dirty="0">
                <a:solidFill>
                  <a:schemeClr val="accent2">
                    <a:lumMod val="75000"/>
                  </a:schemeClr>
                </a:solidFill>
              </a:rPr>
              <a:t>.</a:t>
            </a:r>
          </a:p>
        </p:txBody>
      </p:sp>
      <p:sp>
        <p:nvSpPr>
          <p:cNvPr id="12" name="Rectangle 11"/>
          <p:cNvSpPr/>
          <p:nvPr/>
        </p:nvSpPr>
        <p:spPr>
          <a:xfrm>
            <a:off x="2603602" y="4399723"/>
            <a:ext cx="7427089" cy="158683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dirty="0" err="1">
                <a:solidFill>
                  <a:srgbClr val="C00000"/>
                </a:solidFill>
              </a:rPr>
              <a:t>Thứ</a:t>
            </a:r>
            <a:r>
              <a:rPr lang="en-US" sz="1600" b="1" dirty="0">
                <a:solidFill>
                  <a:srgbClr val="C00000"/>
                </a:solidFill>
              </a:rPr>
              <a:t> </a:t>
            </a:r>
            <a:r>
              <a:rPr lang="en-US" sz="1600" b="1" dirty="0" err="1">
                <a:solidFill>
                  <a:srgbClr val="C00000"/>
                </a:solidFill>
              </a:rPr>
              <a:t>hai</a:t>
            </a:r>
            <a:r>
              <a:rPr lang="en-US" sz="1600" b="1" dirty="0">
                <a:solidFill>
                  <a:srgbClr val="C00000"/>
                </a:solidFill>
              </a:rPr>
              <a:t>: </a:t>
            </a:r>
            <a:r>
              <a:rPr lang="en-US" sz="1600" b="1" dirty="0" err="1">
                <a:solidFill>
                  <a:srgbClr val="C00000"/>
                </a:solidFill>
              </a:rPr>
              <a:t>Hãy</a:t>
            </a:r>
            <a:r>
              <a:rPr lang="en-US" sz="1600" b="1" dirty="0">
                <a:solidFill>
                  <a:srgbClr val="C00000"/>
                </a:solidFill>
              </a:rPr>
              <a:t> </a:t>
            </a:r>
            <a:r>
              <a:rPr lang="en-US" sz="1600" b="1" dirty="0" err="1">
                <a:solidFill>
                  <a:srgbClr val="C00000"/>
                </a:solidFill>
              </a:rPr>
              <a:t>tìm</a:t>
            </a:r>
            <a:r>
              <a:rPr lang="en-US" sz="1600" b="1" dirty="0">
                <a:solidFill>
                  <a:srgbClr val="C00000"/>
                </a:solidFill>
              </a:rPr>
              <a:t> </a:t>
            </a:r>
            <a:r>
              <a:rPr lang="en-US" sz="1600" b="1" dirty="0" err="1">
                <a:solidFill>
                  <a:srgbClr val="C00000"/>
                </a:solidFill>
              </a:rPr>
              <a:t>kiếm</a:t>
            </a:r>
            <a:r>
              <a:rPr lang="en-US" sz="1600" b="1" dirty="0">
                <a:solidFill>
                  <a:srgbClr val="C00000"/>
                </a:solidFill>
              </a:rPr>
              <a:t> </a:t>
            </a:r>
            <a:r>
              <a:rPr lang="en-US" sz="1600" b="1" dirty="0" err="1">
                <a:solidFill>
                  <a:srgbClr val="C00000"/>
                </a:solidFill>
              </a:rPr>
              <a:t>sự</a:t>
            </a:r>
            <a:r>
              <a:rPr lang="en-US" sz="1600" b="1" dirty="0">
                <a:solidFill>
                  <a:srgbClr val="C00000"/>
                </a:solidFill>
              </a:rPr>
              <a:t> </a:t>
            </a:r>
            <a:r>
              <a:rPr lang="en-US" sz="1600" b="1" dirty="0" err="1">
                <a:solidFill>
                  <a:srgbClr val="C00000"/>
                </a:solidFill>
              </a:rPr>
              <a:t>giúp</a:t>
            </a:r>
            <a:r>
              <a:rPr lang="en-US" sz="1600" b="1" dirty="0">
                <a:solidFill>
                  <a:srgbClr val="C00000"/>
                </a:solidFill>
              </a:rPr>
              <a:t> </a:t>
            </a:r>
            <a:r>
              <a:rPr lang="en-US" sz="1600" b="1" dirty="0" err="1">
                <a:solidFill>
                  <a:srgbClr val="C00000"/>
                </a:solidFill>
              </a:rPr>
              <a:t>đỡ</a:t>
            </a:r>
            <a:r>
              <a:rPr lang="en-US" sz="1600" b="1" dirty="0">
                <a:solidFill>
                  <a:srgbClr val="C00000"/>
                </a:solidFill>
              </a:rPr>
              <a:t>.</a:t>
            </a:r>
          </a:p>
          <a:p>
            <a:pPr algn="just"/>
            <a:r>
              <a:rPr lang="en-US" sz="1600" b="1" dirty="0" err="1">
                <a:solidFill>
                  <a:srgbClr val="C00000"/>
                </a:solidFill>
              </a:rPr>
              <a:t>Bạn</a:t>
            </a:r>
            <a:r>
              <a:rPr lang="en-US" sz="1600" b="1" dirty="0">
                <a:solidFill>
                  <a:srgbClr val="C00000"/>
                </a:solidFill>
              </a:rPr>
              <a:t> </a:t>
            </a:r>
            <a:r>
              <a:rPr lang="en-US" sz="1600" b="1" dirty="0" err="1">
                <a:solidFill>
                  <a:srgbClr val="C00000"/>
                </a:solidFill>
              </a:rPr>
              <a:t>nghĩ</a:t>
            </a:r>
            <a:r>
              <a:rPr lang="en-US" sz="1600" b="1" dirty="0">
                <a:solidFill>
                  <a:srgbClr val="C00000"/>
                </a:solidFill>
              </a:rPr>
              <a:t> </a:t>
            </a:r>
            <a:r>
              <a:rPr lang="en-US" sz="1600" b="1" dirty="0" err="1">
                <a:solidFill>
                  <a:srgbClr val="C00000"/>
                </a:solidFill>
              </a:rPr>
              <a:t>rằng</a:t>
            </a:r>
            <a:r>
              <a:rPr lang="en-US" sz="1600" b="1" dirty="0">
                <a:solidFill>
                  <a:srgbClr val="C00000"/>
                </a:solidFill>
              </a:rPr>
              <a:t>: </a:t>
            </a:r>
            <a:r>
              <a:rPr lang="en-US" sz="1600" b="1" dirty="0" err="1">
                <a:solidFill>
                  <a:srgbClr val="C00000"/>
                </a:solidFill>
              </a:rPr>
              <a:t>mình</a:t>
            </a:r>
            <a:r>
              <a:rPr lang="en-US" sz="1600" b="1" dirty="0">
                <a:solidFill>
                  <a:srgbClr val="C00000"/>
                </a:solidFill>
              </a:rPr>
              <a:t> </a:t>
            </a:r>
            <a:r>
              <a:rPr lang="en-US" sz="1600" b="1" dirty="0" err="1">
                <a:solidFill>
                  <a:srgbClr val="C00000"/>
                </a:solidFill>
              </a:rPr>
              <a:t>không</a:t>
            </a:r>
            <a:r>
              <a:rPr lang="en-US" sz="1600" b="1" dirty="0">
                <a:solidFill>
                  <a:srgbClr val="C00000"/>
                </a:solidFill>
              </a:rPr>
              <a:t> </a:t>
            </a:r>
            <a:r>
              <a:rPr lang="en-US" sz="1600" b="1" dirty="0" err="1">
                <a:solidFill>
                  <a:srgbClr val="C00000"/>
                </a:solidFill>
              </a:rPr>
              <a:t>cần</a:t>
            </a:r>
            <a:r>
              <a:rPr lang="en-US" sz="1600" b="1" dirty="0">
                <a:solidFill>
                  <a:srgbClr val="C00000"/>
                </a:solidFill>
              </a:rPr>
              <a:t> </a:t>
            </a:r>
            <a:r>
              <a:rPr lang="en-US" sz="1600" b="1" dirty="0" err="1">
                <a:solidFill>
                  <a:srgbClr val="C00000"/>
                </a:solidFill>
              </a:rPr>
              <a:t>nói</a:t>
            </a:r>
            <a:r>
              <a:rPr lang="en-US" sz="1600" b="1" dirty="0">
                <a:solidFill>
                  <a:srgbClr val="C00000"/>
                </a:solidFill>
              </a:rPr>
              <a:t> </a:t>
            </a:r>
            <a:r>
              <a:rPr lang="en-US" sz="1600" b="1" dirty="0" err="1">
                <a:solidFill>
                  <a:srgbClr val="C00000"/>
                </a:solidFill>
              </a:rPr>
              <a:t>chuyện</a:t>
            </a:r>
            <a:r>
              <a:rPr lang="en-US" sz="1600" b="1" dirty="0">
                <a:solidFill>
                  <a:srgbClr val="C00000"/>
                </a:solidFill>
              </a:rPr>
              <a:t> </a:t>
            </a:r>
            <a:r>
              <a:rPr lang="en-US" sz="1600" b="1" dirty="0" err="1">
                <a:solidFill>
                  <a:srgbClr val="C00000"/>
                </a:solidFill>
              </a:rPr>
              <a:t>mình</a:t>
            </a:r>
            <a:r>
              <a:rPr lang="en-US" sz="1600" b="1" dirty="0">
                <a:solidFill>
                  <a:srgbClr val="C00000"/>
                </a:solidFill>
              </a:rPr>
              <a:t> </a:t>
            </a:r>
            <a:r>
              <a:rPr lang="en-US" sz="1600" b="1" dirty="0" err="1">
                <a:solidFill>
                  <a:srgbClr val="C00000"/>
                </a:solidFill>
              </a:rPr>
              <a:t>bị</a:t>
            </a:r>
            <a:r>
              <a:rPr lang="en-US" sz="1600" b="1" dirty="0">
                <a:solidFill>
                  <a:srgbClr val="C00000"/>
                </a:solidFill>
              </a:rPr>
              <a:t> </a:t>
            </a:r>
            <a:r>
              <a:rPr lang="en-US" sz="1600" b="1" dirty="0" err="1">
                <a:solidFill>
                  <a:srgbClr val="C00000"/>
                </a:solidFill>
              </a:rPr>
              <a:t>bạo</a:t>
            </a:r>
            <a:r>
              <a:rPr lang="en-US" sz="1600" b="1" dirty="0">
                <a:solidFill>
                  <a:srgbClr val="C00000"/>
                </a:solidFill>
              </a:rPr>
              <a:t> </a:t>
            </a:r>
            <a:r>
              <a:rPr lang="en-US" sz="1600" b="1" dirty="0" err="1">
                <a:solidFill>
                  <a:srgbClr val="C00000"/>
                </a:solidFill>
              </a:rPr>
              <a:t>lực</a:t>
            </a:r>
            <a:r>
              <a:rPr lang="en-US" sz="1600" b="1" dirty="0">
                <a:solidFill>
                  <a:srgbClr val="C00000"/>
                </a:solidFill>
              </a:rPr>
              <a:t> (</a:t>
            </a:r>
            <a:r>
              <a:rPr lang="en-US" sz="1600" b="1" dirty="0" err="1">
                <a:solidFill>
                  <a:srgbClr val="C00000"/>
                </a:solidFill>
              </a:rPr>
              <a:t>đe</a:t>
            </a:r>
            <a:r>
              <a:rPr lang="en-US" sz="1600" b="1" dirty="0">
                <a:solidFill>
                  <a:srgbClr val="C00000"/>
                </a:solidFill>
              </a:rPr>
              <a:t> </a:t>
            </a:r>
            <a:r>
              <a:rPr lang="en-US" sz="1600" b="1" dirty="0" err="1">
                <a:solidFill>
                  <a:srgbClr val="C00000"/>
                </a:solidFill>
              </a:rPr>
              <a:t>dọa</a:t>
            </a:r>
            <a:r>
              <a:rPr lang="en-US" sz="1600" b="1" dirty="0">
                <a:solidFill>
                  <a:srgbClr val="C00000"/>
                </a:solidFill>
              </a:rPr>
              <a:t>, </a:t>
            </a:r>
            <a:r>
              <a:rPr lang="en-US" sz="1600" b="1" dirty="0" err="1">
                <a:solidFill>
                  <a:srgbClr val="C00000"/>
                </a:solidFill>
              </a:rPr>
              <a:t>chửi</a:t>
            </a:r>
            <a:r>
              <a:rPr lang="en-US" sz="1600" b="1" dirty="0">
                <a:solidFill>
                  <a:srgbClr val="C00000"/>
                </a:solidFill>
              </a:rPr>
              <a:t> </a:t>
            </a:r>
            <a:r>
              <a:rPr lang="en-US" sz="1600" b="1" dirty="0" err="1">
                <a:solidFill>
                  <a:srgbClr val="C00000"/>
                </a:solidFill>
              </a:rPr>
              <a:t>mắng</a:t>
            </a:r>
            <a:r>
              <a:rPr lang="en-US" sz="1600" b="1" dirty="0">
                <a:solidFill>
                  <a:srgbClr val="C00000"/>
                </a:solidFill>
              </a:rPr>
              <a:t>,…) </a:t>
            </a:r>
            <a:r>
              <a:rPr lang="en-US" sz="1600" b="1" dirty="0" err="1">
                <a:solidFill>
                  <a:srgbClr val="C00000"/>
                </a:solidFill>
              </a:rPr>
              <a:t>với</a:t>
            </a:r>
            <a:r>
              <a:rPr lang="en-US" sz="1600" b="1" dirty="0">
                <a:solidFill>
                  <a:srgbClr val="C00000"/>
                </a:solidFill>
              </a:rPr>
              <a:t> </a:t>
            </a:r>
            <a:r>
              <a:rPr lang="en-US" sz="1600" b="1" dirty="0" err="1">
                <a:solidFill>
                  <a:srgbClr val="C00000"/>
                </a:solidFill>
              </a:rPr>
              <a:t>người</a:t>
            </a:r>
            <a:r>
              <a:rPr lang="en-US" sz="1600" b="1" dirty="0">
                <a:solidFill>
                  <a:srgbClr val="C00000"/>
                </a:solidFill>
              </a:rPr>
              <a:t> </a:t>
            </a:r>
            <a:r>
              <a:rPr lang="en-US" sz="1600" b="1" dirty="0" err="1">
                <a:solidFill>
                  <a:srgbClr val="C00000"/>
                </a:solidFill>
              </a:rPr>
              <a:t>khác</a:t>
            </a:r>
            <a:r>
              <a:rPr lang="en-US" sz="1600" b="1" dirty="0">
                <a:solidFill>
                  <a:srgbClr val="C00000"/>
                </a:solidFill>
              </a:rPr>
              <a:t> </a:t>
            </a:r>
            <a:r>
              <a:rPr lang="en-US" sz="1600" b="1" dirty="0" err="1">
                <a:solidFill>
                  <a:srgbClr val="C00000"/>
                </a:solidFill>
              </a:rPr>
              <a:t>vì</a:t>
            </a:r>
            <a:r>
              <a:rPr lang="en-US" sz="1600" b="1" dirty="0">
                <a:solidFill>
                  <a:srgbClr val="C00000"/>
                </a:solidFill>
              </a:rPr>
              <a:t> </a:t>
            </a:r>
            <a:r>
              <a:rPr lang="en-US" sz="1600" b="1" dirty="0" err="1">
                <a:solidFill>
                  <a:srgbClr val="C00000"/>
                </a:solidFill>
              </a:rPr>
              <a:t>chúng</a:t>
            </a:r>
            <a:r>
              <a:rPr lang="en-US" sz="1600" b="1" dirty="0">
                <a:solidFill>
                  <a:srgbClr val="C00000"/>
                </a:solidFill>
              </a:rPr>
              <a:t> ta </a:t>
            </a:r>
            <a:r>
              <a:rPr lang="en-US" sz="1600" b="1" dirty="0" err="1">
                <a:solidFill>
                  <a:srgbClr val="C00000"/>
                </a:solidFill>
              </a:rPr>
              <a:t>nghĩ</a:t>
            </a:r>
            <a:r>
              <a:rPr lang="en-US" sz="1600" b="1" dirty="0">
                <a:solidFill>
                  <a:srgbClr val="C00000"/>
                </a:solidFill>
              </a:rPr>
              <a:t> </a:t>
            </a:r>
            <a:r>
              <a:rPr lang="en-US" sz="1600" b="1" dirty="0" err="1">
                <a:solidFill>
                  <a:srgbClr val="C00000"/>
                </a:solidFill>
              </a:rPr>
              <a:t>rằng</a:t>
            </a:r>
            <a:r>
              <a:rPr lang="en-US" sz="1600" b="1" dirty="0">
                <a:solidFill>
                  <a:srgbClr val="C00000"/>
                </a:solidFill>
              </a:rPr>
              <a:t> </a:t>
            </a:r>
            <a:r>
              <a:rPr lang="en-US" sz="1600" b="1" dirty="0" err="1">
                <a:solidFill>
                  <a:srgbClr val="C00000"/>
                </a:solidFill>
              </a:rPr>
              <a:t>bản</a:t>
            </a:r>
            <a:r>
              <a:rPr lang="en-US" sz="1600" b="1" dirty="0">
                <a:solidFill>
                  <a:srgbClr val="C00000"/>
                </a:solidFill>
              </a:rPr>
              <a:t> </a:t>
            </a:r>
            <a:r>
              <a:rPr lang="en-US" sz="1600" b="1" dirty="0" err="1">
                <a:solidFill>
                  <a:srgbClr val="C00000"/>
                </a:solidFill>
              </a:rPr>
              <a:t>thân</a:t>
            </a:r>
            <a:r>
              <a:rPr lang="en-US" sz="1600" b="1" dirty="0">
                <a:solidFill>
                  <a:srgbClr val="C00000"/>
                </a:solidFill>
              </a:rPr>
              <a:t> </a:t>
            </a:r>
            <a:r>
              <a:rPr lang="en-US" sz="1600" b="1" dirty="0" err="1">
                <a:solidFill>
                  <a:srgbClr val="C00000"/>
                </a:solidFill>
              </a:rPr>
              <a:t>mình</a:t>
            </a:r>
            <a:r>
              <a:rPr lang="en-US" sz="1600" b="1" dirty="0">
                <a:solidFill>
                  <a:srgbClr val="C00000"/>
                </a:solidFill>
              </a:rPr>
              <a:t> </a:t>
            </a:r>
            <a:r>
              <a:rPr lang="en-US" sz="1600" b="1" dirty="0" err="1">
                <a:solidFill>
                  <a:srgbClr val="C00000"/>
                </a:solidFill>
              </a:rPr>
              <a:t>có</a:t>
            </a:r>
            <a:r>
              <a:rPr lang="en-US" sz="1600" b="1" dirty="0">
                <a:solidFill>
                  <a:srgbClr val="C00000"/>
                </a:solidFill>
              </a:rPr>
              <a:t> </a:t>
            </a:r>
            <a:r>
              <a:rPr lang="en-US" sz="1600" b="1" dirty="0" err="1">
                <a:solidFill>
                  <a:srgbClr val="C00000"/>
                </a:solidFill>
              </a:rPr>
              <a:t>thể</a:t>
            </a:r>
            <a:r>
              <a:rPr lang="en-US" sz="1600" b="1" dirty="0">
                <a:solidFill>
                  <a:srgbClr val="C00000"/>
                </a:solidFill>
              </a:rPr>
              <a:t> </a:t>
            </a:r>
            <a:r>
              <a:rPr lang="en-US" sz="1600" b="1" dirty="0" err="1">
                <a:solidFill>
                  <a:srgbClr val="C00000"/>
                </a:solidFill>
              </a:rPr>
              <a:t>tự</a:t>
            </a:r>
            <a:r>
              <a:rPr lang="en-US" sz="1600" b="1" dirty="0">
                <a:solidFill>
                  <a:srgbClr val="C00000"/>
                </a:solidFill>
              </a:rPr>
              <a:t> </a:t>
            </a:r>
            <a:r>
              <a:rPr lang="en-US" sz="1600" b="1" dirty="0" err="1">
                <a:solidFill>
                  <a:srgbClr val="C00000"/>
                </a:solidFill>
              </a:rPr>
              <a:t>giải</a:t>
            </a:r>
            <a:r>
              <a:rPr lang="en-US" sz="1600" b="1" dirty="0">
                <a:solidFill>
                  <a:srgbClr val="C00000"/>
                </a:solidFill>
              </a:rPr>
              <a:t> </a:t>
            </a:r>
            <a:r>
              <a:rPr lang="en-US" sz="1600" b="1" dirty="0" err="1">
                <a:solidFill>
                  <a:srgbClr val="C00000"/>
                </a:solidFill>
              </a:rPr>
              <a:t>quyết</a:t>
            </a:r>
            <a:r>
              <a:rPr lang="en-US" sz="1600" b="1" dirty="0">
                <a:solidFill>
                  <a:srgbClr val="C00000"/>
                </a:solidFill>
              </a:rPr>
              <a:t> </a:t>
            </a:r>
            <a:r>
              <a:rPr lang="en-US" sz="1600" b="1" dirty="0" err="1">
                <a:solidFill>
                  <a:srgbClr val="C00000"/>
                </a:solidFill>
              </a:rPr>
              <a:t>hoặc</a:t>
            </a:r>
            <a:r>
              <a:rPr lang="en-US" sz="1600" b="1" dirty="0">
                <a:solidFill>
                  <a:srgbClr val="C00000"/>
                </a:solidFill>
              </a:rPr>
              <a:t> </a:t>
            </a:r>
            <a:r>
              <a:rPr lang="en-US" sz="1600" b="1" dirty="0" err="1">
                <a:solidFill>
                  <a:srgbClr val="C00000"/>
                </a:solidFill>
              </a:rPr>
              <a:t>chuyện</a:t>
            </a:r>
            <a:r>
              <a:rPr lang="en-US" sz="1600" b="1" dirty="0">
                <a:solidFill>
                  <a:srgbClr val="C00000"/>
                </a:solidFill>
              </a:rPr>
              <a:t> </a:t>
            </a:r>
            <a:r>
              <a:rPr lang="en-US" sz="1600" b="1" dirty="0" err="1">
                <a:solidFill>
                  <a:srgbClr val="C00000"/>
                </a:solidFill>
              </a:rPr>
              <a:t>đó</a:t>
            </a:r>
            <a:r>
              <a:rPr lang="en-US" sz="1600" b="1" dirty="0">
                <a:solidFill>
                  <a:srgbClr val="C00000"/>
                </a:solidFill>
              </a:rPr>
              <a:t> </a:t>
            </a:r>
            <a:r>
              <a:rPr lang="en-US" sz="1600" b="1" dirty="0" err="1">
                <a:solidFill>
                  <a:srgbClr val="C00000"/>
                </a:solidFill>
              </a:rPr>
              <a:t>sẽ</a:t>
            </a:r>
            <a:r>
              <a:rPr lang="en-US" sz="1600" b="1" dirty="0">
                <a:solidFill>
                  <a:srgbClr val="C00000"/>
                </a:solidFill>
              </a:rPr>
              <a:t> </a:t>
            </a:r>
            <a:r>
              <a:rPr lang="en-US" sz="1600" b="1" dirty="0" err="1">
                <a:solidFill>
                  <a:srgbClr val="C00000"/>
                </a:solidFill>
              </a:rPr>
              <a:t>tự</a:t>
            </a:r>
            <a:r>
              <a:rPr lang="en-US" sz="1600" b="1" dirty="0">
                <a:solidFill>
                  <a:srgbClr val="C00000"/>
                </a:solidFill>
              </a:rPr>
              <a:t> </a:t>
            </a:r>
            <a:r>
              <a:rPr lang="en-US" sz="1600" b="1" dirty="0" err="1">
                <a:solidFill>
                  <a:srgbClr val="C00000"/>
                </a:solidFill>
              </a:rPr>
              <a:t>biến</a:t>
            </a:r>
            <a:r>
              <a:rPr lang="en-US" sz="1600" b="1" dirty="0">
                <a:solidFill>
                  <a:srgbClr val="C00000"/>
                </a:solidFill>
              </a:rPr>
              <a:t> </a:t>
            </a:r>
            <a:r>
              <a:rPr lang="en-US" sz="1600" b="1" dirty="0" err="1">
                <a:solidFill>
                  <a:srgbClr val="C00000"/>
                </a:solidFill>
              </a:rPr>
              <a:t>mất</a:t>
            </a:r>
            <a:r>
              <a:rPr lang="en-US" sz="1600" b="1" dirty="0">
                <a:solidFill>
                  <a:srgbClr val="C00000"/>
                </a:solidFill>
              </a:rPr>
              <a:t> hay </a:t>
            </a:r>
            <a:r>
              <a:rPr lang="en-US" sz="1600" b="1" dirty="0" err="1">
                <a:solidFill>
                  <a:srgbClr val="C00000"/>
                </a:solidFill>
              </a:rPr>
              <a:t>người</a:t>
            </a:r>
            <a:r>
              <a:rPr lang="en-US" sz="1600" b="1" dirty="0">
                <a:solidFill>
                  <a:srgbClr val="C00000"/>
                </a:solidFill>
              </a:rPr>
              <a:t> </a:t>
            </a:r>
            <a:r>
              <a:rPr lang="en-US" sz="1600" b="1" dirty="0" err="1">
                <a:solidFill>
                  <a:srgbClr val="C00000"/>
                </a:solidFill>
              </a:rPr>
              <a:t>khác</a:t>
            </a:r>
            <a:r>
              <a:rPr lang="en-US" sz="1600" b="1" dirty="0">
                <a:solidFill>
                  <a:srgbClr val="C00000"/>
                </a:solidFill>
              </a:rPr>
              <a:t> </a:t>
            </a:r>
            <a:r>
              <a:rPr lang="en-US" sz="1600" b="1" dirty="0" err="1">
                <a:solidFill>
                  <a:srgbClr val="C00000"/>
                </a:solidFill>
              </a:rPr>
              <a:t>không</a:t>
            </a:r>
            <a:r>
              <a:rPr lang="en-US" sz="1600" b="1" dirty="0">
                <a:solidFill>
                  <a:srgbClr val="C00000"/>
                </a:solidFill>
              </a:rPr>
              <a:t> </a:t>
            </a:r>
            <a:r>
              <a:rPr lang="en-US" sz="1600" b="1" dirty="0" err="1">
                <a:solidFill>
                  <a:srgbClr val="C00000"/>
                </a:solidFill>
              </a:rPr>
              <a:t>thể</a:t>
            </a:r>
            <a:r>
              <a:rPr lang="en-US" sz="1600" b="1" dirty="0">
                <a:solidFill>
                  <a:srgbClr val="C00000"/>
                </a:solidFill>
              </a:rPr>
              <a:t> </a:t>
            </a:r>
            <a:r>
              <a:rPr lang="en-US" sz="1600" b="1" dirty="0" err="1">
                <a:solidFill>
                  <a:srgbClr val="C00000"/>
                </a:solidFill>
              </a:rPr>
              <a:t>giúp</a:t>
            </a:r>
            <a:r>
              <a:rPr lang="en-US" sz="1600" b="1" dirty="0">
                <a:solidFill>
                  <a:srgbClr val="C00000"/>
                </a:solidFill>
              </a:rPr>
              <a:t> </a:t>
            </a:r>
            <a:r>
              <a:rPr lang="en-US" sz="1600" b="1" dirty="0" err="1">
                <a:solidFill>
                  <a:srgbClr val="C00000"/>
                </a:solidFill>
              </a:rPr>
              <a:t>chúng</a:t>
            </a:r>
            <a:r>
              <a:rPr lang="en-US" sz="1600" b="1" dirty="0">
                <a:solidFill>
                  <a:srgbClr val="C00000"/>
                </a:solidFill>
              </a:rPr>
              <a:t> ta. </a:t>
            </a:r>
            <a:r>
              <a:rPr lang="en-US" sz="1600" b="1" dirty="0" err="1">
                <a:solidFill>
                  <a:srgbClr val="C00000"/>
                </a:solidFill>
              </a:rPr>
              <a:t>Thực</a:t>
            </a:r>
            <a:r>
              <a:rPr lang="en-US" sz="1600" b="1" dirty="0">
                <a:solidFill>
                  <a:srgbClr val="C00000"/>
                </a:solidFill>
              </a:rPr>
              <a:t> </a:t>
            </a:r>
            <a:r>
              <a:rPr lang="en-US" sz="1600" b="1" dirty="0" err="1">
                <a:solidFill>
                  <a:srgbClr val="C00000"/>
                </a:solidFill>
              </a:rPr>
              <a:t>tế</a:t>
            </a:r>
            <a:r>
              <a:rPr lang="en-US" sz="1600" b="1" dirty="0">
                <a:solidFill>
                  <a:srgbClr val="C00000"/>
                </a:solidFill>
              </a:rPr>
              <a:t>, </a:t>
            </a:r>
            <a:r>
              <a:rPr lang="en-US" sz="1600" b="1" dirty="0" err="1">
                <a:solidFill>
                  <a:srgbClr val="C00000"/>
                </a:solidFill>
              </a:rPr>
              <a:t>đi</a:t>
            </a:r>
            <a:r>
              <a:rPr lang="en-US" sz="1600" b="1" dirty="0">
                <a:solidFill>
                  <a:srgbClr val="C00000"/>
                </a:solidFill>
              </a:rPr>
              <a:t> </a:t>
            </a:r>
            <a:r>
              <a:rPr lang="en-US" sz="1600" b="1" dirty="0" err="1">
                <a:solidFill>
                  <a:srgbClr val="C00000"/>
                </a:solidFill>
              </a:rPr>
              <a:t>tìm</a:t>
            </a:r>
            <a:r>
              <a:rPr lang="en-US" sz="1600" b="1" dirty="0">
                <a:solidFill>
                  <a:srgbClr val="C00000"/>
                </a:solidFill>
              </a:rPr>
              <a:t> </a:t>
            </a:r>
            <a:r>
              <a:rPr lang="en-US" sz="1600" b="1" dirty="0" err="1">
                <a:solidFill>
                  <a:srgbClr val="C00000"/>
                </a:solidFill>
              </a:rPr>
              <a:t>sự</a:t>
            </a:r>
            <a:r>
              <a:rPr lang="en-US" sz="1600" b="1" dirty="0">
                <a:solidFill>
                  <a:srgbClr val="C00000"/>
                </a:solidFill>
              </a:rPr>
              <a:t> </a:t>
            </a:r>
            <a:r>
              <a:rPr lang="en-US" sz="1600" b="1" dirty="0" err="1">
                <a:solidFill>
                  <a:srgbClr val="C00000"/>
                </a:solidFill>
              </a:rPr>
              <a:t>giúp</a:t>
            </a:r>
            <a:r>
              <a:rPr lang="en-US" sz="1600" b="1" dirty="0">
                <a:solidFill>
                  <a:srgbClr val="C00000"/>
                </a:solidFill>
              </a:rPr>
              <a:t> </a:t>
            </a:r>
            <a:r>
              <a:rPr lang="en-US" sz="1600" b="1" dirty="0" err="1">
                <a:solidFill>
                  <a:srgbClr val="C00000"/>
                </a:solidFill>
              </a:rPr>
              <a:t>đỡ</a:t>
            </a:r>
            <a:r>
              <a:rPr lang="en-US" sz="1600" b="1" dirty="0">
                <a:solidFill>
                  <a:srgbClr val="C00000"/>
                </a:solidFill>
              </a:rPr>
              <a:t> </a:t>
            </a:r>
            <a:r>
              <a:rPr lang="en-US" sz="1600" b="1" dirty="0" err="1">
                <a:solidFill>
                  <a:srgbClr val="C00000"/>
                </a:solidFill>
              </a:rPr>
              <a:t>không</a:t>
            </a:r>
            <a:r>
              <a:rPr lang="en-US" sz="1600" b="1" dirty="0">
                <a:solidFill>
                  <a:srgbClr val="C00000"/>
                </a:solidFill>
              </a:rPr>
              <a:t> </a:t>
            </a:r>
            <a:r>
              <a:rPr lang="en-US" sz="1600" b="1" dirty="0" err="1">
                <a:solidFill>
                  <a:srgbClr val="C00000"/>
                </a:solidFill>
              </a:rPr>
              <a:t>phải</a:t>
            </a:r>
            <a:r>
              <a:rPr lang="en-US" sz="1600" b="1" dirty="0">
                <a:solidFill>
                  <a:srgbClr val="C00000"/>
                </a:solidFill>
              </a:rPr>
              <a:t> </a:t>
            </a:r>
            <a:r>
              <a:rPr lang="en-US" sz="1600" b="1" dirty="0" err="1">
                <a:solidFill>
                  <a:srgbClr val="C00000"/>
                </a:solidFill>
              </a:rPr>
              <a:t>dấu</a:t>
            </a:r>
            <a:r>
              <a:rPr lang="en-US" sz="1600" b="1" dirty="0">
                <a:solidFill>
                  <a:srgbClr val="C00000"/>
                </a:solidFill>
              </a:rPr>
              <a:t> </a:t>
            </a:r>
            <a:r>
              <a:rPr lang="en-US" sz="1600" b="1" dirty="0" err="1">
                <a:solidFill>
                  <a:srgbClr val="C00000"/>
                </a:solidFill>
              </a:rPr>
              <a:t>hiệu</a:t>
            </a:r>
            <a:r>
              <a:rPr lang="en-US" sz="1600" b="1" dirty="0">
                <a:solidFill>
                  <a:srgbClr val="C00000"/>
                </a:solidFill>
              </a:rPr>
              <a:t> </a:t>
            </a:r>
            <a:r>
              <a:rPr lang="en-US" sz="1600" b="1" dirty="0" err="1">
                <a:solidFill>
                  <a:srgbClr val="C00000"/>
                </a:solidFill>
              </a:rPr>
              <a:t>của</a:t>
            </a:r>
            <a:r>
              <a:rPr lang="en-US" sz="1600" b="1" dirty="0">
                <a:solidFill>
                  <a:srgbClr val="C00000"/>
                </a:solidFill>
              </a:rPr>
              <a:t> </a:t>
            </a:r>
            <a:r>
              <a:rPr lang="en-US" sz="1600" b="1" dirty="0" err="1">
                <a:solidFill>
                  <a:srgbClr val="C00000"/>
                </a:solidFill>
              </a:rPr>
              <a:t>sự</a:t>
            </a:r>
            <a:r>
              <a:rPr lang="en-US" sz="1600" b="1" dirty="0">
                <a:solidFill>
                  <a:srgbClr val="C00000"/>
                </a:solidFill>
              </a:rPr>
              <a:t> </a:t>
            </a:r>
            <a:r>
              <a:rPr lang="en-US" sz="1600" b="1" dirty="0" err="1">
                <a:solidFill>
                  <a:srgbClr val="C00000"/>
                </a:solidFill>
              </a:rPr>
              <a:t>yếu</a:t>
            </a:r>
            <a:r>
              <a:rPr lang="en-US" sz="1600" b="1" dirty="0">
                <a:solidFill>
                  <a:srgbClr val="C00000"/>
                </a:solidFill>
              </a:rPr>
              <a:t> </a:t>
            </a:r>
            <a:r>
              <a:rPr lang="en-US" sz="1600" b="1" dirty="0" err="1">
                <a:solidFill>
                  <a:srgbClr val="C00000"/>
                </a:solidFill>
              </a:rPr>
              <a:t>đuối</a:t>
            </a:r>
            <a:r>
              <a:rPr lang="en-US" sz="1600" b="1" dirty="0">
                <a:solidFill>
                  <a:srgbClr val="C00000"/>
                </a:solidFill>
              </a:rPr>
              <a:t>, </a:t>
            </a:r>
            <a:r>
              <a:rPr lang="en-US" sz="1600" b="1" dirty="0" err="1">
                <a:solidFill>
                  <a:srgbClr val="C00000"/>
                </a:solidFill>
              </a:rPr>
              <a:t>ngược</a:t>
            </a:r>
            <a:r>
              <a:rPr lang="en-US" sz="1600" b="1" dirty="0">
                <a:solidFill>
                  <a:srgbClr val="C00000"/>
                </a:solidFill>
              </a:rPr>
              <a:t> </a:t>
            </a:r>
            <a:r>
              <a:rPr lang="en-US" sz="1600" b="1" dirty="0" err="1">
                <a:solidFill>
                  <a:srgbClr val="C00000"/>
                </a:solidFill>
              </a:rPr>
              <a:t>lại</a:t>
            </a:r>
            <a:r>
              <a:rPr lang="en-US" sz="1600" b="1" dirty="0">
                <a:solidFill>
                  <a:srgbClr val="C00000"/>
                </a:solidFill>
              </a:rPr>
              <a:t>, </a:t>
            </a:r>
            <a:r>
              <a:rPr lang="en-US" sz="1600" b="1" dirty="0" err="1">
                <a:solidFill>
                  <a:srgbClr val="C00000"/>
                </a:solidFill>
              </a:rPr>
              <a:t>điều</a:t>
            </a:r>
            <a:r>
              <a:rPr lang="en-US" sz="1600" b="1" dirty="0">
                <a:solidFill>
                  <a:srgbClr val="C00000"/>
                </a:solidFill>
              </a:rPr>
              <a:t> </a:t>
            </a:r>
            <a:r>
              <a:rPr lang="en-US" sz="1600" b="1" dirty="0" err="1">
                <a:solidFill>
                  <a:srgbClr val="C00000"/>
                </a:solidFill>
              </a:rPr>
              <a:t>đó</a:t>
            </a:r>
            <a:r>
              <a:rPr lang="en-US" sz="1600" b="1" dirty="0">
                <a:solidFill>
                  <a:srgbClr val="C00000"/>
                </a:solidFill>
              </a:rPr>
              <a:t> </a:t>
            </a:r>
            <a:r>
              <a:rPr lang="en-US" sz="1600" b="1" dirty="0" err="1">
                <a:solidFill>
                  <a:srgbClr val="C00000"/>
                </a:solidFill>
              </a:rPr>
              <a:t>cho</a:t>
            </a:r>
            <a:r>
              <a:rPr lang="en-US" sz="1600" b="1" dirty="0">
                <a:solidFill>
                  <a:srgbClr val="C00000"/>
                </a:solidFill>
              </a:rPr>
              <a:t> </a:t>
            </a:r>
            <a:r>
              <a:rPr lang="en-US" sz="1600" b="1" dirty="0" err="1">
                <a:solidFill>
                  <a:srgbClr val="C00000"/>
                </a:solidFill>
              </a:rPr>
              <a:t>thấy</a:t>
            </a:r>
            <a:r>
              <a:rPr lang="en-US" sz="1600" b="1" dirty="0">
                <a:solidFill>
                  <a:srgbClr val="C00000"/>
                </a:solidFill>
              </a:rPr>
              <a:t> </a:t>
            </a:r>
            <a:r>
              <a:rPr lang="en-US" sz="1600" b="1" dirty="0" err="1">
                <a:solidFill>
                  <a:srgbClr val="C00000"/>
                </a:solidFill>
              </a:rPr>
              <a:t>bạn</a:t>
            </a:r>
            <a:r>
              <a:rPr lang="en-US" sz="1600" b="1" dirty="0">
                <a:solidFill>
                  <a:srgbClr val="C00000"/>
                </a:solidFill>
              </a:rPr>
              <a:t> </a:t>
            </a:r>
            <a:r>
              <a:rPr lang="en-US" sz="1600" b="1" dirty="0" err="1">
                <a:solidFill>
                  <a:srgbClr val="C00000"/>
                </a:solidFill>
              </a:rPr>
              <a:t>là</a:t>
            </a:r>
            <a:r>
              <a:rPr lang="en-US" sz="1600" b="1" dirty="0">
                <a:solidFill>
                  <a:srgbClr val="C00000"/>
                </a:solidFill>
              </a:rPr>
              <a:t> </a:t>
            </a:r>
            <a:r>
              <a:rPr lang="en-US" sz="1600" b="1" dirty="0" err="1">
                <a:solidFill>
                  <a:srgbClr val="C00000"/>
                </a:solidFill>
              </a:rPr>
              <a:t>một</a:t>
            </a:r>
            <a:r>
              <a:rPr lang="en-US" sz="1600" b="1" dirty="0">
                <a:solidFill>
                  <a:srgbClr val="C00000"/>
                </a:solidFill>
              </a:rPr>
              <a:t> </a:t>
            </a:r>
            <a:r>
              <a:rPr lang="en-US" sz="1600" b="1" dirty="0" err="1">
                <a:solidFill>
                  <a:srgbClr val="C00000"/>
                </a:solidFill>
              </a:rPr>
              <a:t>người</a:t>
            </a:r>
            <a:r>
              <a:rPr lang="en-US" sz="1600" b="1" dirty="0">
                <a:solidFill>
                  <a:srgbClr val="C00000"/>
                </a:solidFill>
              </a:rPr>
              <a:t> </a:t>
            </a:r>
            <a:r>
              <a:rPr lang="en-US" sz="1600" b="1" dirty="0" err="1">
                <a:solidFill>
                  <a:srgbClr val="C00000"/>
                </a:solidFill>
              </a:rPr>
              <a:t>mạnh</a:t>
            </a:r>
            <a:r>
              <a:rPr lang="en-US" sz="1600" b="1" dirty="0">
                <a:solidFill>
                  <a:srgbClr val="C00000"/>
                </a:solidFill>
              </a:rPr>
              <a:t> </a:t>
            </a:r>
            <a:r>
              <a:rPr lang="en-US" sz="1600" b="1" dirty="0" err="1">
                <a:solidFill>
                  <a:srgbClr val="C00000"/>
                </a:solidFill>
              </a:rPr>
              <a:t>mẽ</a:t>
            </a:r>
            <a:r>
              <a:rPr lang="en-US" sz="1600" b="1" dirty="0">
                <a:solidFill>
                  <a:srgbClr val="C00000"/>
                </a:solidFill>
              </a:rPr>
              <a:t>.</a:t>
            </a:r>
          </a:p>
          <a:p>
            <a:pPr algn="ctr"/>
            <a:endParaRPr lang="en-US" sz="1600" dirty="0">
              <a:solidFill>
                <a:srgbClr val="C00000"/>
              </a:solidFill>
            </a:endParaRPr>
          </a:p>
        </p:txBody>
      </p:sp>
    </p:spTree>
    <p:extLst>
      <p:ext uri="{BB962C8B-B14F-4D97-AF65-F5344CB8AC3E}">
        <p14:creationId xmlns:p14="http://schemas.microsoft.com/office/powerpoint/2010/main" val="3909920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decorative element"/>
          <p:cNvGrpSpPr/>
          <p:nvPr/>
        </p:nvGrpSpPr>
        <p:grpSpPr>
          <a:xfrm>
            <a:off x="691472" y="937883"/>
            <a:ext cx="5371703" cy="5420714"/>
            <a:chOff x="24375" y="178200"/>
            <a:chExt cx="3165005" cy="2198756"/>
          </a:xfrm>
        </p:grpSpPr>
        <p:grpSp>
          <p:nvGrpSpPr>
            <p:cNvPr id="3" name="Group 2"/>
            <p:cNvGrpSpPr>
              <a:grpSpLocks/>
            </p:cNvGrpSpPr>
            <p:nvPr/>
          </p:nvGrpSpPr>
          <p:grpSpPr bwMode="auto">
            <a:xfrm>
              <a:off x="24375" y="195318"/>
              <a:ext cx="3165005" cy="2181638"/>
              <a:chOff x="6359" y="1466"/>
              <a:chExt cx="5064" cy="3491"/>
            </a:xfrm>
          </p:grpSpPr>
          <p:sp>
            <p:nvSpPr>
              <p:cNvPr id="5" name="Freeform 4"/>
              <p:cNvSpPr>
                <a:spLocks/>
              </p:cNvSpPr>
              <p:nvPr/>
            </p:nvSpPr>
            <p:spPr bwMode="auto">
              <a:xfrm>
                <a:off x="6359" y="1750"/>
                <a:ext cx="4012" cy="629"/>
              </a:xfrm>
              <a:custGeom>
                <a:avLst/>
                <a:gdLst>
                  <a:gd name="T0" fmla="+- 0 10237 6360"/>
                  <a:gd name="T1" fmla="*/ T0 w 4012"/>
                  <a:gd name="T2" fmla="+- 0 1751 1751"/>
                  <a:gd name="T3" fmla="*/ 1751 h 629"/>
                  <a:gd name="T4" fmla="+- 0 6360 6360"/>
                  <a:gd name="T5" fmla="*/ T4 w 4012"/>
                  <a:gd name="T6" fmla="+- 0 2380 1751"/>
                  <a:gd name="T7" fmla="*/ 2380 h 629"/>
                  <a:gd name="T8" fmla="+- 0 10371 6360"/>
                  <a:gd name="T9" fmla="*/ T8 w 4012"/>
                  <a:gd name="T10" fmla="+- 0 2165 1751"/>
                  <a:gd name="T11" fmla="*/ 2165 h 629"/>
                  <a:gd name="T12" fmla="+- 0 10237 6360"/>
                  <a:gd name="T13" fmla="*/ T12 w 4012"/>
                  <a:gd name="T14" fmla="+- 0 1751 1751"/>
                  <a:gd name="T15" fmla="*/ 1751 h 629"/>
                </a:gdLst>
                <a:ahLst/>
                <a:cxnLst>
                  <a:cxn ang="0">
                    <a:pos x="T1" y="T3"/>
                  </a:cxn>
                  <a:cxn ang="0">
                    <a:pos x="T5" y="T7"/>
                  </a:cxn>
                  <a:cxn ang="0">
                    <a:pos x="T9" y="T11"/>
                  </a:cxn>
                  <a:cxn ang="0">
                    <a:pos x="T13" y="T15"/>
                  </a:cxn>
                </a:cxnLst>
                <a:rect l="0" t="0" r="r" b="b"/>
                <a:pathLst>
                  <a:path w="4012" h="629">
                    <a:moveTo>
                      <a:pt x="3877" y="0"/>
                    </a:moveTo>
                    <a:lnTo>
                      <a:pt x="0" y="629"/>
                    </a:lnTo>
                    <a:lnTo>
                      <a:pt x="4011" y="414"/>
                    </a:lnTo>
                    <a:lnTo>
                      <a:pt x="3877" y="0"/>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 name="Freeform 5"/>
              <p:cNvSpPr>
                <a:spLocks/>
              </p:cNvSpPr>
              <p:nvPr/>
            </p:nvSpPr>
            <p:spPr bwMode="auto">
              <a:xfrm>
                <a:off x="8713" y="1466"/>
                <a:ext cx="1524" cy="481"/>
              </a:xfrm>
              <a:custGeom>
                <a:avLst/>
                <a:gdLst>
                  <a:gd name="T0" fmla="+- 0 8713 8713"/>
                  <a:gd name="T1" fmla="*/ T0 w 1524"/>
                  <a:gd name="T2" fmla="+- 0 1467 1467"/>
                  <a:gd name="T3" fmla="*/ 1467 h 481"/>
                  <a:gd name="T4" fmla="+- 0 9026 8713"/>
                  <a:gd name="T5" fmla="*/ T4 w 1524"/>
                  <a:gd name="T6" fmla="+- 0 1947 1467"/>
                  <a:gd name="T7" fmla="*/ 1947 h 481"/>
                  <a:gd name="T8" fmla="+- 0 10237 8713"/>
                  <a:gd name="T9" fmla="*/ T8 w 1524"/>
                  <a:gd name="T10" fmla="+- 0 1751 1467"/>
                  <a:gd name="T11" fmla="*/ 1751 h 481"/>
                  <a:gd name="T12" fmla="+- 0 8713 8713"/>
                  <a:gd name="T13" fmla="*/ T12 w 1524"/>
                  <a:gd name="T14" fmla="+- 0 1467 1467"/>
                  <a:gd name="T15" fmla="*/ 1467 h 481"/>
                </a:gdLst>
                <a:ahLst/>
                <a:cxnLst>
                  <a:cxn ang="0">
                    <a:pos x="T1" y="T3"/>
                  </a:cxn>
                  <a:cxn ang="0">
                    <a:pos x="T5" y="T7"/>
                  </a:cxn>
                  <a:cxn ang="0">
                    <a:pos x="T9" y="T11"/>
                  </a:cxn>
                  <a:cxn ang="0">
                    <a:pos x="T13" y="T15"/>
                  </a:cxn>
                </a:cxnLst>
                <a:rect l="0" t="0" r="r" b="b"/>
                <a:pathLst>
                  <a:path w="1524" h="481">
                    <a:moveTo>
                      <a:pt x="0" y="0"/>
                    </a:moveTo>
                    <a:lnTo>
                      <a:pt x="313" y="480"/>
                    </a:lnTo>
                    <a:lnTo>
                      <a:pt x="1524" y="284"/>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Freeform 6"/>
              <p:cNvSpPr>
                <a:spLocks/>
              </p:cNvSpPr>
              <p:nvPr/>
            </p:nvSpPr>
            <p:spPr bwMode="auto">
              <a:xfrm>
                <a:off x="6359" y="2129"/>
                <a:ext cx="5064" cy="2828"/>
              </a:xfrm>
              <a:custGeom>
                <a:avLst/>
                <a:gdLst>
                  <a:gd name="T0" fmla="+- 0 11032 6360"/>
                  <a:gd name="T1" fmla="*/ T0 w 5064"/>
                  <a:gd name="T2" fmla="+- 0 2130 2130"/>
                  <a:gd name="T3" fmla="*/ 2130 h 2828"/>
                  <a:gd name="T4" fmla="+- 0 6360 6360"/>
                  <a:gd name="T5" fmla="*/ T4 w 5064"/>
                  <a:gd name="T6" fmla="+- 0 2380 2130"/>
                  <a:gd name="T7" fmla="*/ 2380 h 2828"/>
                  <a:gd name="T8" fmla="+- 0 6535 6360"/>
                  <a:gd name="T9" fmla="*/ T8 w 5064"/>
                  <a:gd name="T10" fmla="+- 0 4958 2130"/>
                  <a:gd name="T11" fmla="*/ 4958 h 2828"/>
                  <a:gd name="T12" fmla="+- 0 11424 6360"/>
                  <a:gd name="T13" fmla="*/ T12 w 5064"/>
                  <a:gd name="T14" fmla="+- 0 4449 2130"/>
                  <a:gd name="T15" fmla="*/ 4449 h 2828"/>
                  <a:gd name="T16" fmla="+- 0 11032 6360"/>
                  <a:gd name="T17" fmla="*/ T16 w 5064"/>
                  <a:gd name="T18" fmla="+- 0 2130 2130"/>
                  <a:gd name="T19" fmla="*/ 2130 h 2828"/>
                </a:gdLst>
                <a:ahLst/>
                <a:cxnLst>
                  <a:cxn ang="0">
                    <a:pos x="T1" y="T3"/>
                  </a:cxn>
                  <a:cxn ang="0">
                    <a:pos x="T5" y="T7"/>
                  </a:cxn>
                  <a:cxn ang="0">
                    <a:pos x="T9" y="T11"/>
                  </a:cxn>
                  <a:cxn ang="0">
                    <a:pos x="T13" y="T15"/>
                  </a:cxn>
                  <a:cxn ang="0">
                    <a:pos x="T17" y="T19"/>
                  </a:cxn>
                </a:cxnLst>
                <a:rect l="0" t="0" r="r" b="b"/>
                <a:pathLst>
                  <a:path w="5064" h="2828">
                    <a:moveTo>
                      <a:pt x="4672" y="0"/>
                    </a:moveTo>
                    <a:lnTo>
                      <a:pt x="0" y="250"/>
                    </a:lnTo>
                    <a:lnTo>
                      <a:pt x="175" y="2828"/>
                    </a:lnTo>
                    <a:lnTo>
                      <a:pt x="5064" y="2319"/>
                    </a:lnTo>
                    <a:lnTo>
                      <a:pt x="4672" y="0"/>
                    </a:lnTo>
                    <a:close/>
                  </a:path>
                </a:pathLst>
              </a:custGeom>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endParaRPr lang="en-US"/>
              </a:p>
            </p:txBody>
          </p:sp>
          <p:sp>
            <p:nvSpPr>
              <p:cNvPr id="8" name="Freeform 7"/>
              <p:cNvSpPr>
                <a:spLocks/>
              </p:cNvSpPr>
              <p:nvPr/>
            </p:nvSpPr>
            <p:spPr bwMode="auto">
              <a:xfrm>
                <a:off x="6359" y="2129"/>
                <a:ext cx="5064" cy="2828"/>
              </a:xfrm>
              <a:custGeom>
                <a:avLst/>
                <a:gdLst>
                  <a:gd name="T0" fmla="+- 0 6535 6360"/>
                  <a:gd name="T1" fmla="*/ T0 w 5064"/>
                  <a:gd name="T2" fmla="+- 0 4958 2130"/>
                  <a:gd name="T3" fmla="*/ 4958 h 2828"/>
                  <a:gd name="T4" fmla="+- 0 6360 6360"/>
                  <a:gd name="T5" fmla="*/ T4 w 5064"/>
                  <a:gd name="T6" fmla="+- 0 2380 2130"/>
                  <a:gd name="T7" fmla="*/ 2380 h 2828"/>
                  <a:gd name="T8" fmla="+- 0 11032 6360"/>
                  <a:gd name="T9" fmla="*/ T8 w 5064"/>
                  <a:gd name="T10" fmla="+- 0 2130 2130"/>
                  <a:gd name="T11" fmla="*/ 2130 h 2828"/>
                  <a:gd name="T12" fmla="+- 0 11424 6360"/>
                  <a:gd name="T13" fmla="*/ T12 w 5064"/>
                  <a:gd name="T14" fmla="+- 0 4449 2130"/>
                  <a:gd name="T15" fmla="*/ 4449 h 2828"/>
                  <a:gd name="T16" fmla="+- 0 6535 6360"/>
                  <a:gd name="T17" fmla="*/ T16 w 5064"/>
                  <a:gd name="T18" fmla="+- 0 4958 2130"/>
                  <a:gd name="T19" fmla="*/ 4958 h 2828"/>
                </a:gdLst>
                <a:ahLst/>
                <a:cxnLst>
                  <a:cxn ang="0">
                    <a:pos x="T1" y="T3"/>
                  </a:cxn>
                  <a:cxn ang="0">
                    <a:pos x="T5" y="T7"/>
                  </a:cxn>
                  <a:cxn ang="0">
                    <a:pos x="T9" y="T11"/>
                  </a:cxn>
                  <a:cxn ang="0">
                    <a:pos x="T13" y="T15"/>
                  </a:cxn>
                  <a:cxn ang="0">
                    <a:pos x="T17" y="T19"/>
                  </a:cxn>
                </a:cxnLst>
                <a:rect l="0" t="0" r="r" b="b"/>
                <a:pathLst>
                  <a:path w="5064" h="2828">
                    <a:moveTo>
                      <a:pt x="175" y="2828"/>
                    </a:moveTo>
                    <a:lnTo>
                      <a:pt x="0" y="250"/>
                    </a:lnTo>
                    <a:lnTo>
                      <a:pt x="4672" y="0"/>
                    </a:lnTo>
                    <a:lnTo>
                      <a:pt x="5064" y="2319"/>
                    </a:lnTo>
                    <a:lnTo>
                      <a:pt x="175" y="2828"/>
                    </a:lnTo>
                    <a:close/>
                  </a:path>
                </a:pathLst>
              </a:custGeom>
              <a:noFill/>
              <a:ln w="508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9" name="Freeform 8"/>
              <p:cNvSpPr>
                <a:spLocks/>
              </p:cNvSpPr>
              <p:nvPr/>
            </p:nvSpPr>
            <p:spPr bwMode="auto">
              <a:xfrm>
                <a:off x="6596" y="2543"/>
                <a:ext cx="753" cy="752"/>
              </a:xfrm>
              <a:custGeom>
                <a:avLst/>
                <a:gdLst>
                  <a:gd name="T0" fmla="+- 0 6932 6596"/>
                  <a:gd name="T1" fmla="*/ T0 w 753"/>
                  <a:gd name="T2" fmla="+- 0 3293 2543"/>
                  <a:gd name="T3" fmla="*/ 3293 h 752"/>
                  <a:gd name="T4" fmla="+- 0 7098 6596"/>
                  <a:gd name="T5" fmla="*/ T4 w 753"/>
                  <a:gd name="T6" fmla="+- 0 3273 2543"/>
                  <a:gd name="T7" fmla="*/ 3273 h 752"/>
                  <a:gd name="T8" fmla="+- 0 6874 6596"/>
                  <a:gd name="T9" fmla="*/ T8 w 753"/>
                  <a:gd name="T10" fmla="+- 0 3259 2543"/>
                  <a:gd name="T11" fmla="*/ 3259 h 752"/>
                  <a:gd name="T12" fmla="+- 0 7032 6596"/>
                  <a:gd name="T13" fmla="*/ T12 w 753"/>
                  <a:gd name="T14" fmla="+- 0 3027 2543"/>
                  <a:gd name="T15" fmla="*/ 3027 h 752"/>
                  <a:gd name="T16" fmla="+- 0 7013 6596"/>
                  <a:gd name="T17" fmla="*/ T16 w 753"/>
                  <a:gd name="T18" fmla="+- 0 3143 2543"/>
                  <a:gd name="T19" fmla="*/ 3143 h 752"/>
                  <a:gd name="T20" fmla="+- 0 7041 6596"/>
                  <a:gd name="T21" fmla="*/ T20 w 753"/>
                  <a:gd name="T22" fmla="+- 0 3161 2543"/>
                  <a:gd name="T23" fmla="*/ 3161 h 752"/>
                  <a:gd name="T24" fmla="+- 0 7062 6596"/>
                  <a:gd name="T25" fmla="*/ T24 w 753"/>
                  <a:gd name="T26" fmla="+- 0 3027 2543"/>
                  <a:gd name="T27" fmla="*/ 3027 h 752"/>
                  <a:gd name="T28" fmla="+- 0 6914 6596"/>
                  <a:gd name="T29" fmla="*/ T28 w 753"/>
                  <a:gd name="T30" fmla="+- 0 2847 2543"/>
                  <a:gd name="T31" fmla="*/ 2847 h 752"/>
                  <a:gd name="T32" fmla="+- 0 6914 6596"/>
                  <a:gd name="T33" fmla="*/ T32 w 753"/>
                  <a:gd name="T34" fmla="+- 0 2919 2543"/>
                  <a:gd name="T35" fmla="*/ 2919 h 752"/>
                  <a:gd name="T36" fmla="+- 0 6875 6596"/>
                  <a:gd name="T37" fmla="*/ T36 w 753"/>
                  <a:gd name="T38" fmla="+- 0 3055 2543"/>
                  <a:gd name="T39" fmla="*/ 3055 h 752"/>
                  <a:gd name="T40" fmla="+- 0 6921 6596"/>
                  <a:gd name="T41" fmla="*/ T40 w 753"/>
                  <a:gd name="T42" fmla="+- 0 3269 2543"/>
                  <a:gd name="T43" fmla="*/ 3269 h 752"/>
                  <a:gd name="T44" fmla="+- 0 6918 6596"/>
                  <a:gd name="T45" fmla="*/ T44 w 753"/>
                  <a:gd name="T46" fmla="+- 0 3027 2543"/>
                  <a:gd name="T47" fmla="*/ 3027 h 752"/>
                  <a:gd name="T48" fmla="+- 0 6975 6596"/>
                  <a:gd name="T49" fmla="*/ T48 w 753"/>
                  <a:gd name="T50" fmla="+- 0 2979 2543"/>
                  <a:gd name="T51" fmla="*/ 2979 h 752"/>
                  <a:gd name="T52" fmla="+- 0 6965 6596"/>
                  <a:gd name="T53" fmla="*/ T52 w 753"/>
                  <a:gd name="T54" fmla="+- 0 2895 2543"/>
                  <a:gd name="T55" fmla="*/ 2895 h 752"/>
                  <a:gd name="T56" fmla="+- 0 7010 6596"/>
                  <a:gd name="T57" fmla="*/ T56 w 753"/>
                  <a:gd name="T58" fmla="+- 0 2855 2543"/>
                  <a:gd name="T59" fmla="*/ 2855 h 752"/>
                  <a:gd name="T60" fmla="+- 0 7090 6596"/>
                  <a:gd name="T61" fmla="*/ T60 w 753"/>
                  <a:gd name="T62" fmla="+- 0 3253 2543"/>
                  <a:gd name="T63" fmla="*/ 3253 h 752"/>
                  <a:gd name="T64" fmla="+- 0 6973 6596"/>
                  <a:gd name="T65" fmla="*/ T64 w 753"/>
                  <a:gd name="T66" fmla="+- 0 2543 2543"/>
                  <a:gd name="T67" fmla="*/ 2543 h 752"/>
                  <a:gd name="T68" fmla="+- 0 6707 6596"/>
                  <a:gd name="T69" fmla="*/ T68 w 753"/>
                  <a:gd name="T70" fmla="+- 0 2653 2543"/>
                  <a:gd name="T71" fmla="*/ 2653 h 752"/>
                  <a:gd name="T72" fmla="+- 0 6596 6596"/>
                  <a:gd name="T73" fmla="*/ T72 w 753"/>
                  <a:gd name="T74" fmla="+- 0 2919 2543"/>
                  <a:gd name="T75" fmla="*/ 2919 h 752"/>
                  <a:gd name="T76" fmla="+- 0 6809 6596"/>
                  <a:gd name="T77" fmla="*/ T76 w 753"/>
                  <a:gd name="T78" fmla="+- 0 3247 2543"/>
                  <a:gd name="T79" fmla="*/ 3247 h 752"/>
                  <a:gd name="T80" fmla="+- 0 6620 6596"/>
                  <a:gd name="T81" fmla="*/ T80 w 753"/>
                  <a:gd name="T82" fmla="+- 0 2919 2543"/>
                  <a:gd name="T83" fmla="*/ 2919 h 752"/>
                  <a:gd name="T84" fmla="+- 0 6723 6596"/>
                  <a:gd name="T85" fmla="*/ T84 w 753"/>
                  <a:gd name="T86" fmla="+- 0 2669 2543"/>
                  <a:gd name="T87" fmla="*/ 2669 h 752"/>
                  <a:gd name="T88" fmla="+- 0 6973 6596"/>
                  <a:gd name="T89" fmla="*/ T88 w 753"/>
                  <a:gd name="T90" fmla="+- 0 2567 2543"/>
                  <a:gd name="T91" fmla="*/ 2567 h 752"/>
                  <a:gd name="T92" fmla="+- 0 7154 6596"/>
                  <a:gd name="T93" fmla="*/ T92 w 753"/>
                  <a:gd name="T94" fmla="+- 0 2887 2543"/>
                  <a:gd name="T95" fmla="*/ 2887 h 752"/>
                  <a:gd name="T96" fmla="+- 0 7151 6596"/>
                  <a:gd name="T97" fmla="*/ T96 w 753"/>
                  <a:gd name="T98" fmla="+- 0 3075 2543"/>
                  <a:gd name="T99" fmla="*/ 3075 h 752"/>
                  <a:gd name="T100" fmla="+- 0 7157 6596"/>
                  <a:gd name="T101" fmla="*/ T100 w 753"/>
                  <a:gd name="T102" fmla="+- 0 3221 2543"/>
                  <a:gd name="T103" fmla="*/ 3221 h 752"/>
                  <a:gd name="T104" fmla="+- 0 7240 6596"/>
                  <a:gd name="T105" fmla="*/ T104 w 753"/>
                  <a:gd name="T106" fmla="+- 0 3013 2543"/>
                  <a:gd name="T107" fmla="*/ 3013 h 752"/>
                  <a:gd name="T108" fmla="+- 0 7176 6596"/>
                  <a:gd name="T109" fmla="*/ T108 w 753"/>
                  <a:gd name="T110" fmla="+- 0 2879 2543"/>
                  <a:gd name="T111" fmla="*/ 2879 h 752"/>
                  <a:gd name="T112" fmla="+- 0 7141 6596"/>
                  <a:gd name="T113" fmla="*/ T112 w 753"/>
                  <a:gd name="T114" fmla="+- 0 2609 2543"/>
                  <a:gd name="T115" fmla="*/ 2609 h 752"/>
                  <a:gd name="T116" fmla="+- 0 7310 6596"/>
                  <a:gd name="T117" fmla="*/ T116 w 753"/>
                  <a:gd name="T118" fmla="+- 0 2815 2543"/>
                  <a:gd name="T119" fmla="*/ 2815 h 752"/>
                  <a:gd name="T120" fmla="+- 0 7250 6596"/>
                  <a:gd name="T121" fmla="*/ T120 w 753"/>
                  <a:gd name="T122" fmla="+- 0 3139 2543"/>
                  <a:gd name="T123" fmla="*/ 3139 h 752"/>
                  <a:gd name="T124" fmla="+- 0 7318 6596"/>
                  <a:gd name="T125" fmla="*/ T124 w 753"/>
                  <a:gd name="T126" fmla="+- 0 3071 2543"/>
                  <a:gd name="T127" fmla="*/ 3071 h 752"/>
                  <a:gd name="T128" fmla="+- 0 7320 6596"/>
                  <a:gd name="T129" fmla="*/ T128 w 753"/>
                  <a:gd name="T130" fmla="+- 0 2773 2543"/>
                  <a:gd name="T131" fmla="*/ 2773 h 752"/>
                  <a:gd name="T132" fmla="+- 0 7120 6596"/>
                  <a:gd name="T133" fmla="*/ T132 w 753"/>
                  <a:gd name="T134" fmla="+- 0 2573 2543"/>
                  <a:gd name="T135" fmla="*/ 2573 h 752"/>
                  <a:gd name="T136" fmla="+- 0 6815 6596"/>
                  <a:gd name="T137" fmla="*/ T136 w 753"/>
                  <a:gd name="T138" fmla="+- 0 2663 2543"/>
                  <a:gd name="T139" fmla="*/ 2663 h 752"/>
                  <a:gd name="T140" fmla="+- 0 6803 6596"/>
                  <a:gd name="T141" fmla="*/ T140 w 753"/>
                  <a:gd name="T142" fmla="+- 0 2815 2543"/>
                  <a:gd name="T143" fmla="*/ 2815 h 752"/>
                  <a:gd name="T144" fmla="+- 0 6674 6596"/>
                  <a:gd name="T145" fmla="*/ T144 w 753"/>
                  <a:gd name="T146" fmla="+- 0 2997 2543"/>
                  <a:gd name="T147" fmla="*/ 2997 h 752"/>
                  <a:gd name="T148" fmla="+- 0 6749 6596"/>
                  <a:gd name="T149" fmla="*/ T148 w 753"/>
                  <a:gd name="T150" fmla="+- 0 3015 2543"/>
                  <a:gd name="T151" fmla="*/ 3015 h 752"/>
                  <a:gd name="T152" fmla="+- 0 6770 6596"/>
                  <a:gd name="T153" fmla="*/ T152 w 753"/>
                  <a:gd name="T154" fmla="+- 0 2855 2543"/>
                  <a:gd name="T155" fmla="*/ 2855 h 752"/>
                  <a:gd name="T156" fmla="+- 0 6873 6596"/>
                  <a:gd name="T157" fmla="*/ T156 w 753"/>
                  <a:gd name="T158" fmla="+- 0 2807 2543"/>
                  <a:gd name="T159" fmla="*/ 2807 h 752"/>
                  <a:gd name="T160" fmla="+- 0 6797 6596"/>
                  <a:gd name="T161" fmla="*/ T160 w 753"/>
                  <a:gd name="T162" fmla="+- 0 2711 2543"/>
                  <a:gd name="T163" fmla="*/ 2711 h 752"/>
                  <a:gd name="T164" fmla="+- 0 6764 6596"/>
                  <a:gd name="T165" fmla="*/ T164 w 753"/>
                  <a:gd name="T166" fmla="+- 0 2895 2543"/>
                  <a:gd name="T167" fmla="*/ 2895 h 752"/>
                  <a:gd name="T168" fmla="+- 0 6780 6596"/>
                  <a:gd name="T169" fmla="*/ T168 w 753"/>
                  <a:gd name="T170" fmla="+- 0 2893 2543"/>
                  <a:gd name="T171" fmla="*/ 2893 h 752"/>
                  <a:gd name="T172" fmla="+- 0 7182 6596"/>
                  <a:gd name="T173" fmla="*/ T172 w 753"/>
                  <a:gd name="T174" fmla="+- 0 2843 2543"/>
                  <a:gd name="T175" fmla="*/ 2843 h 752"/>
                  <a:gd name="T176" fmla="+- 0 7266 6596"/>
                  <a:gd name="T177" fmla="*/ T176 w 753"/>
                  <a:gd name="T178" fmla="+- 0 2991 2543"/>
                  <a:gd name="T179" fmla="*/ 2991 h 752"/>
                  <a:gd name="T180" fmla="+- 0 7010 6596"/>
                  <a:gd name="T181" fmla="*/ T180 w 753"/>
                  <a:gd name="T182" fmla="+- 0 2885 2543"/>
                  <a:gd name="T183" fmla="*/ 2885 h 752"/>
                  <a:gd name="T184" fmla="+- 0 6990 6596"/>
                  <a:gd name="T185" fmla="*/ T184 w 753"/>
                  <a:gd name="T186" fmla="+- 0 2977 2543"/>
                  <a:gd name="T187" fmla="*/ 2977 h 752"/>
                  <a:gd name="T188" fmla="+- 0 7018 6596"/>
                  <a:gd name="T189" fmla="*/ T188 w 753"/>
                  <a:gd name="T190" fmla="+- 0 2893 2543"/>
                  <a:gd name="T191" fmla="*/ 2893 h 752"/>
                  <a:gd name="T192" fmla="+- 0 7034 6596"/>
                  <a:gd name="T193" fmla="*/ T192 w 753"/>
                  <a:gd name="T194" fmla="+- 0 2759 2543"/>
                  <a:gd name="T195" fmla="*/ 2759 h 752"/>
                  <a:gd name="T196" fmla="+- 0 6995 6596"/>
                  <a:gd name="T197" fmla="*/ T196 w 753"/>
                  <a:gd name="T198" fmla="+- 0 2837 2543"/>
                  <a:gd name="T199" fmla="*/ 2837 h 752"/>
                  <a:gd name="T200" fmla="+- 0 7174 6596"/>
                  <a:gd name="T201" fmla="*/ T200 w 753"/>
                  <a:gd name="T202" fmla="+- 0 2809 2543"/>
                  <a:gd name="T203" fmla="*/ 2809 h 752"/>
                  <a:gd name="T204" fmla="+- 0 7056 6596"/>
                  <a:gd name="T205" fmla="*/ T204 w 753"/>
                  <a:gd name="T206" fmla="+- 0 2751 2543"/>
                  <a:gd name="T207" fmla="*/ 2751 h 752"/>
                  <a:gd name="T208" fmla="+- 0 7104 6596"/>
                  <a:gd name="T209" fmla="*/ T208 w 753"/>
                  <a:gd name="T210" fmla="+- 0 2657 2543"/>
                  <a:gd name="T211" fmla="*/ 2657 h 752"/>
                  <a:gd name="T212" fmla="+- 0 6887 6596"/>
                  <a:gd name="T213" fmla="*/ T212 w 753"/>
                  <a:gd name="T214" fmla="+- 0 2761 2543"/>
                  <a:gd name="T215" fmla="*/ 2761 h 752"/>
                  <a:gd name="T216" fmla="+- 0 6918 6596"/>
                  <a:gd name="T217" fmla="*/ T216 w 753"/>
                  <a:gd name="T218" fmla="+- 0 2745 2543"/>
                  <a:gd name="T219" fmla="*/ 2745 h 752"/>
                  <a:gd name="T220" fmla="+- 0 7152 6596"/>
                  <a:gd name="T221" fmla="*/ T220 w 753"/>
                  <a:gd name="T222" fmla="+- 0 2711 2543"/>
                  <a:gd name="T223" fmla="*/ 2711 h 752"/>
                  <a:gd name="T224" fmla="+- 0 7168 6596"/>
                  <a:gd name="T225" fmla="*/ T224 w 753"/>
                  <a:gd name="T226" fmla="+- 0 2773 2543"/>
                  <a:gd name="T227" fmla="*/ 2773 h 7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753" h="752">
                    <a:moveTo>
                      <a:pt x="256" y="708"/>
                    </a:moveTo>
                    <a:lnTo>
                      <a:pt x="249" y="712"/>
                    </a:lnTo>
                    <a:lnTo>
                      <a:pt x="245" y="724"/>
                    </a:lnTo>
                    <a:lnTo>
                      <a:pt x="248" y="730"/>
                    </a:lnTo>
                    <a:lnTo>
                      <a:pt x="255" y="732"/>
                    </a:lnTo>
                    <a:lnTo>
                      <a:pt x="295" y="744"/>
                    </a:lnTo>
                    <a:lnTo>
                      <a:pt x="315" y="748"/>
                    </a:lnTo>
                    <a:lnTo>
                      <a:pt x="336" y="750"/>
                    </a:lnTo>
                    <a:lnTo>
                      <a:pt x="348" y="752"/>
                    </a:lnTo>
                    <a:lnTo>
                      <a:pt x="408" y="752"/>
                    </a:lnTo>
                    <a:lnTo>
                      <a:pt x="417" y="750"/>
                    </a:lnTo>
                    <a:lnTo>
                      <a:pt x="421" y="750"/>
                    </a:lnTo>
                    <a:lnTo>
                      <a:pt x="440" y="748"/>
                    </a:lnTo>
                    <a:lnTo>
                      <a:pt x="477" y="740"/>
                    </a:lnTo>
                    <a:lnTo>
                      <a:pt x="501" y="732"/>
                    </a:lnTo>
                    <a:lnTo>
                      <a:pt x="502" y="730"/>
                    </a:lnTo>
                    <a:lnTo>
                      <a:pt x="362" y="730"/>
                    </a:lnTo>
                    <a:lnTo>
                      <a:pt x="357" y="728"/>
                    </a:lnTo>
                    <a:lnTo>
                      <a:pt x="349" y="728"/>
                    </a:lnTo>
                    <a:lnTo>
                      <a:pt x="349" y="726"/>
                    </a:lnTo>
                    <a:lnTo>
                      <a:pt x="325" y="726"/>
                    </a:lnTo>
                    <a:lnTo>
                      <a:pt x="309" y="722"/>
                    </a:lnTo>
                    <a:lnTo>
                      <a:pt x="293" y="720"/>
                    </a:lnTo>
                    <a:lnTo>
                      <a:pt x="278" y="716"/>
                    </a:lnTo>
                    <a:lnTo>
                      <a:pt x="262" y="710"/>
                    </a:lnTo>
                    <a:lnTo>
                      <a:pt x="256" y="708"/>
                    </a:lnTo>
                    <a:close/>
                    <a:moveTo>
                      <a:pt x="445" y="460"/>
                    </a:moveTo>
                    <a:lnTo>
                      <a:pt x="379" y="460"/>
                    </a:lnTo>
                    <a:lnTo>
                      <a:pt x="395" y="462"/>
                    </a:lnTo>
                    <a:lnTo>
                      <a:pt x="410" y="466"/>
                    </a:lnTo>
                    <a:lnTo>
                      <a:pt x="424" y="474"/>
                    </a:lnTo>
                    <a:lnTo>
                      <a:pt x="436" y="484"/>
                    </a:lnTo>
                    <a:lnTo>
                      <a:pt x="446" y="496"/>
                    </a:lnTo>
                    <a:lnTo>
                      <a:pt x="454" y="510"/>
                    </a:lnTo>
                    <a:lnTo>
                      <a:pt x="458" y="526"/>
                    </a:lnTo>
                    <a:lnTo>
                      <a:pt x="460" y="542"/>
                    </a:lnTo>
                    <a:lnTo>
                      <a:pt x="460" y="588"/>
                    </a:lnTo>
                    <a:lnTo>
                      <a:pt x="453" y="594"/>
                    </a:lnTo>
                    <a:lnTo>
                      <a:pt x="422" y="594"/>
                    </a:lnTo>
                    <a:lnTo>
                      <a:pt x="417" y="600"/>
                    </a:lnTo>
                    <a:lnTo>
                      <a:pt x="408" y="728"/>
                    </a:lnTo>
                    <a:lnTo>
                      <a:pt x="397" y="728"/>
                    </a:lnTo>
                    <a:lnTo>
                      <a:pt x="385" y="730"/>
                    </a:lnTo>
                    <a:lnTo>
                      <a:pt x="502" y="730"/>
                    </a:lnTo>
                    <a:lnTo>
                      <a:pt x="505" y="726"/>
                    </a:lnTo>
                    <a:lnTo>
                      <a:pt x="432" y="726"/>
                    </a:lnTo>
                    <a:lnTo>
                      <a:pt x="439" y="618"/>
                    </a:lnTo>
                    <a:lnTo>
                      <a:pt x="445" y="618"/>
                    </a:lnTo>
                    <a:lnTo>
                      <a:pt x="460" y="616"/>
                    </a:lnTo>
                    <a:lnTo>
                      <a:pt x="472" y="608"/>
                    </a:lnTo>
                    <a:lnTo>
                      <a:pt x="480" y="596"/>
                    </a:lnTo>
                    <a:lnTo>
                      <a:pt x="483" y="580"/>
                    </a:lnTo>
                    <a:lnTo>
                      <a:pt x="483" y="542"/>
                    </a:lnTo>
                    <a:lnTo>
                      <a:pt x="481" y="522"/>
                    </a:lnTo>
                    <a:lnTo>
                      <a:pt x="476" y="502"/>
                    </a:lnTo>
                    <a:lnTo>
                      <a:pt x="466" y="484"/>
                    </a:lnTo>
                    <a:lnTo>
                      <a:pt x="453" y="468"/>
                    </a:lnTo>
                    <a:lnTo>
                      <a:pt x="445" y="460"/>
                    </a:lnTo>
                    <a:close/>
                    <a:moveTo>
                      <a:pt x="315" y="278"/>
                    </a:moveTo>
                    <a:lnTo>
                      <a:pt x="251" y="278"/>
                    </a:lnTo>
                    <a:lnTo>
                      <a:pt x="265" y="284"/>
                    </a:lnTo>
                    <a:lnTo>
                      <a:pt x="279" y="290"/>
                    </a:lnTo>
                    <a:lnTo>
                      <a:pt x="291" y="294"/>
                    </a:lnTo>
                    <a:lnTo>
                      <a:pt x="318" y="304"/>
                    </a:lnTo>
                    <a:lnTo>
                      <a:pt x="331" y="310"/>
                    </a:lnTo>
                    <a:lnTo>
                      <a:pt x="344" y="318"/>
                    </a:lnTo>
                    <a:lnTo>
                      <a:pt x="357" y="328"/>
                    </a:lnTo>
                    <a:lnTo>
                      <a:pt x="359" y="328"/>
                    </a:lnTo>
                    <a:lnTo>
                      <a:pt x="353" y="334"/>
                    </a:lnTo>
                    <a:lnTo>
                      <a:pt x="339" y="346"/>
                    </a:lnTo>
                    <a:lnTo>
                      <a:pt x="327" y="360"/>
                    </a:lnTo>
                    <a:lnTo>
                      <a:pt x="318" y="376"/>
                    </a:lnTo>
                    <a:lnTo>
                      <a:pt x="314" y="396"/>
                    </a:lnTo>
                    <a:lnTo>
                      <a:pt x="316" y="410"/>
                    </a:lnTo>
                    <a:lnTo>
                      <a:pt x="321" y="424"/>
                    </a:lnTo>
                    <a:lnTo>
                      <a:pt x="328" y="436"/>
                    </a:lnTo>
                    <a:lnTo>
                      <a:pt x="338" y="446"/>
                    </a:lnTo>
                    <a:lnTo>
                      <a:pt x="312" y="462"/>
                    </a:lnTo>
                    <a:lnTo>
                      <a:pt x="292" y="484"/>
                    </a:lnTo>
                    <a:lnTo>
                      <a:pt x="279" y="512"/>
                    </a:lnTo>
                    <a:lnTo>
                      <a:pt x="274" y="542"/>
                    </a:lnTo>
                    <a:lnTo>
                      <a:pt x="274" y="588"/>
                    </a:lnTo>
                    <a:lnTo>
                      <a:pt x="277" y="600"/>
                    </a:lnTo>
                    <a:lnTo>
                      <a:pt x="283" y="610"/>
                    </a:lnTo>
                    <a:lnTo>
                      <a:pt x="293" y="616"/>
                    </a:lnTo>
                    <a:lnTo>
                      <a:pt x="306" y="618"/>
                    </a:lnTo>
                    <a:lnTo>
                      <a:pt x="319" y="618"/>
                    </a:lnTo>
                    <a:lnTo>
                      <a:pt x="325" y="726"/>
                    </a:lnTo>
                    <a:lnTo>
                      <a:pt x="349" y="726"/>
                    </a:lnTo>
                    <a:lnTo>
                      <a:pt x="342" y="600"/>
                    </a:lnTo>
                    <a:lnTo>
                      <a:pt x="337" y="594"/>
                    </a:lnTo>
                    <a:lnTo>
                      <a:pt x="301" y="594"/>
                    </a:lnTo>
                    <a:lnTo>
                      <a:pt x="298" y="592"/>
                    </a:lnTo>
                    <a:lnTo>
                      <a:pt x="298" y="542"/>
                    </a:lnTo>
                    <a:lnTo>
                      <a:pt x="304" y="510"/>
                    </a:lnTo>
                    <a:lnTo>
                      <a:pt x="322" y="484"/>
                    </a:lnTo>
                    <a:lnTo>
                      <a:pt x="347" y="468"/>
                    </a:lnTo>
                    <a:lnTo>
                      <a:pt x="379" y="460"/>
                    </a:lnTo>
                    <a:lnTo>
                      <a:pt x="445" y="460"/>
                    </a:lnTo>
                    <a:lnTo>
                      <a:pt x="437" y="454"/>
                    </a:lnTo>
                    <a:lnTo>
                      <a:pt x="428" y="450"/>
                    </a:lnTo>
                    <a:lnTo>
                      <a:pt x="419" y="446"/>
                    </a:lnTo>
                    <a:lnTo>
                      <a:pt x="429" y="436"/>
                    </a:lnTo>
                    <a:lnTo>
                      <a:pt x="379" y="436"/>
                    </a:lnTo>
                    <a:lnTo>
                      <a:pt x="363" y="434"/>
                    </a:lnTo>
                    <a:lnTo>
                      <a:pt x="350" y="424"/>
                    </a:lnTo>
                    <a:lnTo>
                      <a:pt x="341" y="412"/>
                    </a:lnTo>
                    <a:lnTo>
                      <a:pt x="338" y="396"/>
                    </a:lnTo>
                    <a:lnTo>
                      <a:pt x="340" y="384"/>
                    </a:lnTo>
                    <a:lnTo>
                      <a:pt x="346" y="374"/>
                    </a:lnTo>
                    <a:lnTo>
                      <a:pt x="356" y="362"/>
                    </a:lnTo>
                    <a:lnTo>
                      <a:pt x="369" y="352"/>
                    </a:lnTo>
                    <a:lnTo>
                      <a:pt x="376" y="346"/>
                    </a:lnTo>
                    <a:lnTo>
                      <a:pt x="379" y="342"/>
                    </a:lnTo>
                    <a:lnTo>
                      <a:pt x="414" y="342"/>
                    </a:lnTo>
                    <a:lnTo>
                      <a:pt x="406" y="334"/>
                    </a:lnTo>
                    <a:lnTo>
                      <a:pt x="403" y="332"/>
                    </a:lnTo>
                    <a:lnTo>
                      <a:pt x="400" y="328"/>
                    </a:lnTo>
                    <a:lnTo>
                      <a:pt x="397" y="326"/>
                    </a:lnTo>
                    <a:lnTo>
                      <a:pt x="414" y="312"/>
                    </a:lnTo>
                    <a:lnTo>
                      <a:pt x="377" y="312"/>
                    </a:lnTo>
                    <a:lnTo>
                      <a:pt x="375" y="310"/>
                    </a:lnTo>
                    <a:lnTo>
                      <a:pt x="372" y="308"/>
                    </a:lnTo>
                    <a:lnTo>
                      <a:pt x="357" y="298"/>
                    </a:lnTo>
                    <a:lnTo>
                      <a:pt x="342" y="290"/>
                    </a:lnTo>
                    <a:lnTo>
                      <a:pt x="326" y="282"/>
                    </a:lnTo>
                    <a:lnTo>
                      <a:pt x="315" y="278"/>
                    </a:lnTo>
                    <a:close/>
                    <a:moveTo>
                      <a:pt x="494" y="710"/>
                    </a:moveTo>
                    <a:lnTo>
                      <a:pt x="488" y="712"/>
                    </a:lnTo>
                    <a:lnTo>
                      <a:pt x="460" y="720"/>
                    </a:lnTo>
                    <a:lnTo>
                      <a:pt x="446" y="722"/>
                    </a:lnTo>
                    <a:lnTo>
                      <a:pt x="432" y="726"/>
                    </a:lnTo>
                    <a:lnTo>
                      <a:pt x="505" y="726"/>
                    </a:lnTo>
                    <a:lnTo>
                      <a:pt x="501" y="714"/>
                    </a:lnTo>
                    <a:lnTo>
                      <a:pt x="494" y="710"/>
                    </a:lnTo>
                    <a:close/>
                    <a:moveTo>
                      <a:pt x="377" y="0"/>
                    </a:moveTo>
                    <a:lnTo>
                      <a:pt x="339" y="2"/>
                    </a:lnTo>
                    <a:lnTo>
                      <a:pt x="302" y="8"/>
                    </a:lnTo>
                    <a:lnTo>
                      <a:pt x="266" y="16"/>
                    </a:lnTo>
                    <a:lnTo>
                      <a:pt x="230" y="30"/>
                    </a:lnTo>
                    <a:lnTo>
                      <a:pt x="198" y="46"/>
                    </a:lnTo>
                    <a:lnTo>
                      <a:pt x="167" y="64"/>
                    </a:lnTo>
                    <a:lnTo>
                      <a:pt x="138" y="86"/>
                    </a:lnTo>
                    <a:lnTo>
                      <a:pt x="111" y="110"/>
                    </a:lnTo>
                    <a:lnTo>
                      <a:pt x="86" y="138"/>
                    </a:lnTo>
                    <a:lnTo>
                      <a:pt x="65" y="166"/>
                    </a:lnTo>
                    <a:lnTo>
                      <a:pt x="46" y="198"/>
                    </a:lnTo>
                    <a:lnTo>
                      <a:pt x="30" y="230"/>
                    </a:lnTo>
                    <a:lnTo>
                      <a:pt x="17" y="266"/>
                    </a:lnTo>
                    <a:lnTo>
                      <a:pt x="8" y="302"/>
                    </a:lnTo>
                    <a:lnTo>
                      <a:pt x="2" y="338"/>
                    </a:lnTo>
                    <a:lnTo>
                      <a:pt x="0" y="376"/>
                    </a:lnTo>
                    <a:lnTo>
                      <a:pt x="9" y="458"/>
                    </a:lnTo>
                    <a:lnTo>
                      <a:pt x="35" y="534"/>
                    </a:lnTo>
                    <a:lnTo>
                      <a:pt x="76" y="602"/>
                    </a:lnTo>
                    <a:lnTo>
                      <a:pt x="130" y="662"/>
                    </a:lnTo>
                    <a:lnTo>
                      <a:pt x="198" y="708"/>
                    </a:lnTo>
                    <a:lnTo>
                      <a:pt x="201" y="710"/>
                    </a:lnTo>
                    <a:lnTo>
                      <a:pt x="206" y="710"/>
                    </a:lnTo>
                    <a:lnTo>
                      <a:pt x="213" y="704"/>
                    </a:lnTo>
                    <a:lnTo>
                      <a:pt x="215" y="700"/>
                    </a:lnTo>
                    <a:lnTo>
                      <a:pt x="213" y="676"/>
                    </a:lnTo>
                    <a:lnTo>
                      <a:pt x="190" y="676"/>
                    </a:lnTo>
                    <a:lnTo>
                      <a:pt x="133" y="632"/>
                    </a:lnTo>
                    <a:lnTo>
                      <a:pt x="87" y="578"/>
                    </a:lnTo>
                    <a:lnTo>
                      <a:pt x="53" y="516"/>
                    </a:lnTo>
                    <a:lnTo>
                      <a:pt x="31" y="448"/>
                    </a:lnTo>
                    <a:lnTo>
                      <a:pt x="24" y="376"/>
                    </a:lnTo>
                    <a:lnTo>
                      <a:pt x="26" y="342"/>
                    </a:lnTo>
                    <a:lnTo>
                      <a:pt x="31" y="306"/>
                    </a:lnTo>
                    <a:lnTo>
                      <a:pt x="40" y="272"/>
                    </a:lnTo>
                    <a:lnTo>
                      <a:pt x="52" y="240"/>
                    </a:lnTo>
                    <a:lnTo>
                      <a:pt x="67" y="208"/>
                    </a:lnTo>
                    <a:lnTo>
                      <a:pt x="84" y="180"/>
                    </a:lnTo>
                    <a:lnTo>
                      <a:pt x="104" y="152"/>
                    </a:lnTo>
                    <a:lnTo>
                      <a:pt x="127" y="126"/>
                    </a:lnTo>
                    <a:lnTo>
                      <a:pt x="153" y="104"/>
                    </a:lnTo>
                    <a:lnTo>
                      <a:pt x="180" y="84"/>
                    </a:lnTo>
                    <a:lnTo>
                      <a:pt x="209" y="66"/>
                    </a:lnTo>
                    <a:lnTo>
                      <a:pt x="240" y="52"/>
                    </a:lnTo>
                    <a:lnTo>
                      <a:pt x="273" y="40"/>
                    </a:lnTo>
                    <a:lnTo>
                      <a:pt x="307" y="30"/>
                    </a:lnTo>
                    <a:lnTo>
                      <a:pt x="342" y="26"/>
                    </a:lnTo>
                    <a:lnTo>
                      <a:pt x="377" y="24"/>
                    </a:lnTo>
                    <a:lnTo>
                      <a:pt x="508" y="24"/>
                    </a:lnTo>
                    <a:lnTo>
                      <a:pt x="488" y="16"/>
                    </a:lnTo>
                    <a:lnTo>
                      <a:pt x="452" y="8"/>
                    </a:lnTo>
                    <a:lnTo>
                      <a:pt x="415" y="2"/>
                    </a:lnTo>
                    <a:lnTo>
                      <a:pt x="377" y="0"/>
                    </a:lnTo>
                    <a:close/>
                    <a:moveTo>
                      <a:pt x="573" y="332"/>
                    </a:moveTo>
                    <a:lnTo>
                      <a:pt x="561" y="336"/>
                    </a:lnTo>
                    <a:lnTo>
                      <a:pt x="558" y="344"/>
                    </a:lnTo>
                    <a:lnTo>
                      <a:pt x="588" y="424"/>
                    </a:lnTo>
                    <a:lnTo>
                      <a:pt x="588" y="426"/>
                    </a:lnTo>
                    <a:lnTo>
                      <a:pt x="589" y="428"/>
                    </a:lnTo>
                    <a:lnTo>
                      <a:pt x="596" y="448"/>
                    </a:lnTo>
                    <a:lnTo>
                      <a:pt x="597" y="450"/>
                    </a:lnTo>
                    <a:lnTo>
                      <a:pt x="599" y="452"/>
                    </a:lnTo>
                    <a:lnTo>
                      <a:pt x="629" y="532"/>
                    </a:lnTo>
                    <a:lnTo>
                      <a:pt x="555" y="532"/>
                    </a:lnTo>
                    <a:lnTo>
                      <a:pt x="550" y="538"/>
                    </a:lnTo>
                    <a:lnTo>
                      <a:pt x="535" y="702"/>
                    </a:lnTo>
                    <a:lnTo>
                      <a:pt x="537" y="706"/>
                    </a:lnTo>
                    <a:lnTo>
                      <a:pt x="543" y="710"/>
                    </a:lnTo>
                    <a:lnTo>
                      <a:pt x="553" y="710"/>
                    </a:lnTo>
                    <a:lnTo>
                      <a:pt x="596" y="684"/>
                    </a:lnTo>
                    <a:lnTo>
                      <a:pt x="603" y="678"/>
                    </a:lnTo>
                    <a:lnTo>
                      <a:pt x="561" y="678"/>
                    </a:lnTo>
                    <a:lnTo>
                      <a:pt x="572" y="556"/>
                    </a:lnTo>
                    <a:lnTo>
                      <a:pt x="650" y="556"/>
                    </a:lnTo>
                    <a:lnTo>
                      <a:pt x="653" y="554"/>
                    </a:lnTo>
                    <a:lnTo>
                      <a:pt x="658" y="548"/>
                    </a:lnTo>
                    <a:lnTo>
                      <a:pt x="658" y="544"/>
                    </a:lnTo>
                    <a:lnTo>
                      <a:pt x="631" y="472"/>
                    </a:lnTo>
                    <a:lnTo>
                      <a:pt x="638" y="472"/>
                    </a:lnTo>
                    <a:lnTo>
                      <a:pt x="644" y="470"/>
                    </a:lnTo>
                    <a:lnTo>
                      <a:pt x="649" y="468"/>
                    </a:lnTo>
                    <a:lnTo>
                      <a:pt x="661" y="460"/>
                    </a:lnTo>
                    <a:lnTo>
                      <a:pt x="670" y="448"/>
                    </a:lnTo>
                    <a:lnTo>
                      <a:pt x="631" y="448"/>
                    </a:lnTo>
                    <a:lnTo>
                      <a:pt x="624" y="446"/>
                    </a:lnTo>
                    <a:lnTo>
                      <a:pt x="621" y="444"/>
                    </a:lnTo>
                    <a:lnTo>
                      <a:pt x="620" y="442"/>
                    </a:lnTo>
                    <a:lnTo>
                      <a:pt x="580" y="336"/>
                    </a:lnTo>
                    <a:lnTo>
                      <a:pt x="573" y="332"/>
                    </a:lnTo>
                    <a:close/>
                    <a:moveTo>
                      <a:pt x="508" y="24"/>
                    </a:moveTo>
                    <a:lnTo>
                      <a:pt x="377" y="24"/>
                    </a:lnTo>
                    <a:lnTo>
                      <a:pt x="412" y="26"/>
                    </a:lnTo>
                    <a:lnTo>
                      <a:pt x="447" y="30"/>
                    </a:lnTo>
                    <a:lnTo>
                      <a:pt x="481" y="40"/>
                    </a:lnTo>
                    <a:lnTo>
                      <a:pt x="514" y="52"/>
                    </a:lnTo>
                    <a:lnTo>
                      <a:pt x="545" y="66"/>
                    </a:lnTo>
                    <a:lnTo>
                      <a:pt x="574" y="84"/>
                    </a:lnTo>
                    <a:lnTo>
                      <a:pt x="601" y="104"/>
                    </a:lnTo>
                    <a:lnTo>
                      <a:pt x="627" y="126"/>
                    </a:lnTo>
                    <a:lnTo>
                      <a:pt x="650" y="152"/>
                    </a:lnTo>
                    <a:lnTo>
                      <a:pt x="670" y="180"/>
                    </a:lnTo>
                    <a:lnTo>
                      <a:pt x="688" y="208"/>
                    </a:lnTo>
                    <a:lnTo>
                      <a:pt x="702" y="240"/>
                    </a:lnTo>
                    <a:lnTo>
                      <a:pt x="714" y="272"/>
                    </a:lnTo>
                    <a:lnTo>
                      <a:pt x="723" y="306"/>
                    </a:lnTo>
                    <a:lnTo>
                      <a:pt x="728" y="342"/>
                    </a:lnTo>
                    <a:lnTo>
                      <a:pt x="730" y="376"/>
                    </a:lnTo>
                    <a:lnTo>
                      <a:pt x="727" y="426"/>
                    </a:lnTo>
                    <a:lnTo>
                      <a:pt x="717" y="472"/>
                    </a:lnTo>
                    <a:lnTo>
                      <a:pt x="700" y="518"/>
                    </a:lnTo>
                    <a:lnTo>
                      <a:pt x="678" y="562"/>
                    </a:lnTo>
                    <a:lnTo>
                      <a:pt x="654" y="596"/>
                    </a:lnTo>
                    <a:lnTo>
                      <a:pt x="626" y="626"/>
                    </a:lnTo>
                    <a:lnTo>
                      <a:pt x="595" y="654"/>
                    </a:lnTo>
                    <a:lnTo>
                      <a:pt x="561" y="678"/>
                    </a:lnTo>
                    <a:lnTo>
                      <a:pt x="603" y="678"/>
                    </a:lnTo>
                    <a:lnTo>
                      <a:pt x="634" y="652"/>
                    </a:lnTo>
                    <a:lnTo>
                      <a:pt x="669" y="614"/>
                    </a:lnTo>
                    <a:lnTo>
                      <a:pt x="698" y="574"/>
                    </a:lnTo>
                    <a:lnTo>
                      <a:pt x="722" y="528"/>
                    </a:lnTo>
                    <a:lnTo>
                      <a:pt x="739" y="478"/>
                    </a:lnTo>
                    <a:lnTo>
                      <a:pt x="750" y="428"/>
                    </a:lnTo>
                    <a:lnTo>
                      <a:pt x="753" y="380"/>
                    </a:lnTo>
                    <a:lnTo>
                      <a:pt x="753" y="374"/>
                    </a:lnTo>
                    <a:lnTo>
                      <a:pt x="752" y="338"/>
                    </a:lnTo>
                    <a:lnTo>
                      <a:pt x="746" y="302"/>
                    </a:lnTo>
                    <a:lnTo>
                      <a:pt x="737" y="266"/>
                    </a:lnTo>
                    <a:lnTo>
                      <a:pt x="724" y="230"/>
                    </a:lnTo>
                    <a:lnTo>
                      <a:pt x="708" y="198"/>
                    </a:lnTo>
                    <a:lnTo>
                      <a:pt x="689" y="166"/>
                    </a:lnTo>
                    <a:lnTo>
                      <a:pt x="668" y="138"/>
                    </a:lnTo>
                    <a:lnTo>
                      <a:pt x="643" y="110"/>
                    </a:lnTo>
                    <a:lnTo>
                      <a:pt x="616" y="86"/>
                    </a:lnTo>
                    <a:lnTo>
                      <a:pt x="587" y="64"/>
                    </a:lnTo>
                    <a:lnTo>
                      <a:pt x="556" y="46"/>
                    </a:lnTo>
                    <a:lnTo>
                      <a:pt x="524" y="30"/>
                    </a:lnTo>
                    <a:lnTo>
                      <a:pt x="508" y="24"/>
                    </a:lnTo>
                    <a:close/>
                    <a:moveTo>
                      <a:pt x="194" y="420"/>
                    </a:moveTo>
                    <a:lnTo>
                      <a:pt x="170" y="420"/>
                    </a:lnTo>
                    <a:lnTo>
                      <a:pt x="190" y="676"/>
                    </a:lnTo>
                    <a:lnTo>
                      <a:pt x="213" y="676"/>
                    </a:lnTo>
                    <a:lnTo>
                      <a:pt x="194" y="420"/>
                    </a:lnTo>
                    <a:close/>
                    <a:moveTo>
                      <a:pt x="248" y="114"/>
                    </a:moveTo>
                    <a:lnTo>
                      <a:pt x="219" y="120"/>
                    </a:lnTo>
                    <a:lnTo>
                      <a:pt x="195" y="136"/>
                    </a:lnTo>
                    <a:lnTo>
                      <a:pt x="179" y="160"/>
                    </a:lnTo>
                    <a:lnTo>
                      <a:pt x="173" y="188"/>
                    </a:lnTo>
                    <a:lnTo>
                      <a:pt x="176" y="210"/>
                    </a:lnTo>
                    <a:lnTo>
                      <a:pt x="186" y="228"/>
                    </a:lnTo>
                    <a:lnTo>
                      <a:pt x="202" y="248"/>
                    </a:lnTo>
                    <a:lnTo>
                      <a:pt x="225" y="264"/>
                    </a:lnTo>
                    <a:lnTo>
                      <a:pt x="207" y="272"/>
                    </a:lnTo>
                    <a:lnTo>
                      <a:pt x="191" y="278"/>
                    </a:lnTo>
                    <a:lnTo>
                      <a:pt x="177" y="284"/>
                    </a:lnTo>
                    <a:lnTo>
                      <a:pt x="165" y="290"/>
                    </a:lnTo>
                    <a:lnTo>
                      <a:pt x="148" y="298"/>
                    </a:lnTo>
                    <a:lnTo>
                      <a:pt x="134" y="310"/>
                    </a:lnTo>
                    <a:lnTo>
                      <a:pt x="123" y="326"/>
                    </a:lnTo>
                    <a:lnTo>
                      <a:pt x="115" y="342"/>
                    </a:lnTo>
                    <a:lnTo>
                      <a:pt x="78" y="454"/>
                    </a:lnTo>
                    <a:lnTo>
                      <a:pt x="79" y="464"/>
                    </a:lnTo>
                    <a:lnTo>
                      <a:pt x="87" y="482"/>
                    </a:lnTo>
                    <a:lnTo>
                      <a:pt x="95" y="490"/>
                    </a:lnTo>
                    <a:lnTo>
                      <a:pt x="114" y="496"/>
                    </a:lnTo>
                    <a:lnTo>
                      <a:pt x="125" y="496"/>
                    </a:lnTo>
                    <a:lnTo>
                      <a:pt x="144" y="486"/>
                    </a:lnTo>
                    <a:lnTo>
                      <a:pt x="151" y="478"/>
                    </a:lnTo>
                    <a:lnTo>
                      <a:pt x="153" y="472"/>
                    </a:lnTo>
                    <a:lnTo>
                      <a:pt x="116" y="472"/>
                    </a:lnTo>
                    <a:lnTo>
                      <a:pt x="105" y="468"/>
                    </a:lnTo>
                    <a:lnTo>
                      <a:pt x="101" y="460"/>
                    </a:lnTo>
                    <a:lnTo>
                      <a:pt x="138" y="350"/>
                    </a:lnTo>
                    <a:lnTo>
                      <a:pt x="143" y="338"/>
                    </a:lnTo>
                    <a:lnTo>
                      <a:pt x="151" y="326"/>
                    </a:lnTo>
                    <a:lnTo>
                      <a:pt x="162" y="318"/>
                    </a:lnTo>
                    <a:lnTo>
                      <a:pt x="174" y="312"/>
                    </a:lnTo>
                    <a:lnTo>
                      <a:pt x="189" y="304"/>
                    </a:lnTo>
                    <a:lnTo>
                      <a:pt x="207" y="298"/>
                    </a:lnTo>
                    <a:lnTo>
                      <a:pt x="228" y="288"/>
                    </a:lnTo>
                    <a:lnTo>
                      <a:pt x="251" y="278"/>
                    </a:lnTo>
                    <a:lnTo>
                      <a:pt x="315" y="278"/>
                    </a:lnTo>
                    <a:lnTo>
                      <a:pt x="310" y="276"/>
                    </a:lnTo>
                    <a:lnTo>
                      <a:pt x="289" y="268"/>
                    </a:lnTo>
                    <a:lnTo>
                      <a:pt x="277" y="264"/>
                    </a:lnTo>
                    <a:lnTo>
                      <a:pt x="287" y="256"/>
                    </a:lnTo>
                    <a:lnTo>
                      <a:pt x="293" y="252"/>
                    </a:lnTo>
                    <a:lnTo>
                      <a:pt x="251" y="252"/>
                    </a:lnTo>
                    <a:lnTo>
                      <a:pt x="233" y="242"/>
                    </a:lnTo>
                    <a:lnTo>
                      <a:pt x="216" y="228"/>
                    </a:lnTo>
                    <a:lnTo>
                      <a:pt x="202" y="210"/>
                    </a:lnTo>
                    <a:lnTo>
                      <a:pt x="197" y="188"/>
                    </a:lnTo>
                    <a:lnTo>
                      <a:pt x="201" y="168"/>
                    </a:lnTo>
                    <a:lnTo>
                      <a:pt x="212" y="152"/>
                    </a:lnTo>
                    <a:lnTo>
                      <a:pt x="228" y="140"/>
                    </a:lnTo>
                    <a:lnTo>
                      <a:pt x="248" y="136"/>
                    </a:lnTo>
                    <a:lnTo>
                      <a:pt x="301" y="136"/>
                    </a:lnTo>
                    <a:lnTo>
                      <a:pt x="277" y="120"/>
                    </a:lnTo>
                    <a:lnTo>
                      <a:pt x="248" y="114"/>
                    </a:lnTo>
                    <a:close/>
                    <a:moveTo>
                      <a:pt x="173" y="348"/>
                    </a:moveTo>
                    <a:lnTo>
                      <a:pt x="168" y="352"/>
                    </a:lnTo>
                    <a:lnTo>
                      <a:pt x="130" y="464"/>
                    </a:lnTo>
                    <a:lnTo>
                      <a:pt x="128" y="468"/>
                    </a:lnTo>
                    <a:lnTo>
                      <a:pt x="120" y="472"/>
                    </a:lnTo>
                    <a:lnTo>
                      <a:pt x="153" y="472"/>
                    </a:lnTo>
                    <a:lnTo>
                      <a:pt x="170" y="420"/>
                    </a:lnTo>
                    <a:lnTo>
                      <a:pt x="194" y="420"/>
                    </a:lnTo>
                    <a:lnTo>
                      <a:pt x="189" y="354"/>
                    </a:lnTo>
                    <a:lnTo>
                      <a:pt x="184" y="350"/>
                    </a:lnTo>
                    <a:lnTo>
                      <a:pt x="173" y="348"/>
                    </a:lnTo>
                    <a:close/>
                    <a:moveTo>
                      <a:pt x="581" y="268"/>
                    </a:moveTo>
                    <a:lnTo>
                      <a:pt x="508" y="268"/>
                    </a:lnTo>
                    <a:lnTo>
                      <a:pt x="529" y="272"/>
                    </a:lnTo>
                    <a:lnTo>
                      <a:pt x="546" y="276"/>
                    </a:lnTo>
                    <a:lnTo>
                      <a:pt x="562" y="284"/>
                    </a:lnTo>
                    <a:lnTo>
                      <a:pt x="575" y="290"/>
                    </a:lnTo>
                    <a:lnTo>
                      <a:pt x="586" y="300"/>
                    </a:lnTo>
                    <a:lnTo>
                      <a:pt x="597" y="312"/>
                    </a:lnTo>
                    <a:lnTo>
                      <a:pt x="608" y="326"/>
                    </a:lnTo>
                    <a:lnTo>
                      <a:pt x="618" y="342"/>
                    </a:lnTo>
                    <a:lnTo>
                      <a:pt x="648" y="426"/>
                    </a:lnTo>
                    <a:lnTo>
                      <a:pt x="652" y="434"/>
                    </a:lnTo>
                    <a:lnTo>
                      <a:pt x="648" y="444"/>
                    </a:lnTo>
                    <a:lnTo>
                      <a:pt x="635" y="448"/>
                    </a:lnTo>
                    <a:lnTo>
                      <a:pt x="670" y="448"/>
                    </a:lnTo>
                    <a:lnTo>
                      <a:pt x="673" y="432"/>
                    </a:lnTo>
                    <a:lnTo>
                      <a:pt x="670" y="418"/>
                    </a:lnTo>
                    <a:lnTo>
                      <a:pt x="639" y="332"/>
                    </a:lnTo>
                    <a:lnTo>
                      <a:pt x="621" y="304"/>
                    </a:lnTo>
                    <a:lnTo>
                      <a:pt x="601" y="282"/>
                    </a:lnTo>
                    <a:lnTo>
                      <a:pt x="581" y="268"/>
                    </a:lnTo>
                    <a:close/>
                    <a:moveTo>
                      <a:pt x="414" y="342"/>
                    </a:moveTo>
                    <a:lnTo>
                      <a:pt x="379" y="342"/>
                    </a:lnTo>
                    <a:lnTo>
                      <a:pt x="393" y="354"/>
                    </a:lnTo>
                    <a:lnTo>
                      <a:pt x="406" y="368"/>
                    </a:lnTo>
                    <a:lnTo>
                      <a:pt x="415" y="382"/>
                    </a:lnTo>
                    <a:lnTo>
                      <a:pt x="419" y="396"/>
                    </a:lnTo>
                    <a:lnTo>
                      <a:pt x="416" y="412"/>
                    </a:lnTo>
                    <a:lnTo>
                      <a:pt x="407" y="424"/>
                    </a:lnTo>
                    <a:lnTo>
                      <a:pt x="394" y="434"/>
                    </a:lnTo>
                    <a:lnTo>
                      <a:pt x="379" y="436"/>
                    </a:lnTo>
                    <a:lnTo>
                      <a:pt x="429" y="436"/>
                    </a:lnTo>
                    <a:lnTo>
                      <a:pt x="436" y="424"/>
                    </a:lnTo>
                    <a:lnTo>
                      <a:pt x="441" y="410"/>
                    </a:lnTo>
                    <a:lnTo>
                      <a:pt x="443" y="396"/>
                    </a:lnTo>
                    <a:lnTo>
                      <a:pt x="440" y="380"/>
                    </a:lnTo>
                    <a:lnTo>
                      <a:pt x="433" y="366"/>
                    </a:lnTo>
                    <a:lnTo>
                      <a:pt x="422" y="350"/>
                    </a:lnTo>
                    <a:lnTo>
                      <a:pt x="414" y="342"/>
                    </a:lnTo>
                    <a:close/>
                    <a:moveTo>
                      <a:pt x="508" y="114"/>
                    </a:moveTo>
                    <a:lnTo>
                      <a:pt x="479" y="120"/>
                    </a:lnTo>
                    <a:lnTo>
                      <a:pt x="455" y="136"/>
                    </a:lnTo>
                    <a:lnTo>
                      <a:pt x="439" y="160"/>
                    </a:lnTo>
                    <a:lnTo>
                      <a:pt x="433" y="188"/>
                    </a:lnTo>
                    <a:lnTo>
                      <a:pt x="434" y="202"/>
                    </a:lnTo>
                    <a:lnTo>
                      <a:pt x="438" y="216"/>
                    </a:lnTo>
                    <a:lnTo>
                      <a:pt x="444" y="230"/>
                    </a:lnTo>
                    <a:lnTo>
                      <a:pt x="453" y="240"/>
                    </a:lnTo>
                    <a:lnTo>
                      <a:pt x="457" y="246"/>
                    </a:lnTo>
                    <a:lnTo>
                      <a:pt x="462" y="250"/>
                    </a:lnTo>
                    <a:lnTo>
                      <a:pt x="468" y="254"/>
                    </a:lnTo>
                    <a:lnTo>
                      <a:pt x="442" y="264"/>
                    </a:lnTo>
                    <a:lnTo>
                      <a:pt x="420" y="278"/>
                    </a:lnTo>
                    <a:lnTo>
                      <a:pt x="399" y="294"/>
                    </a:lnTo>
                    <a:lnTo>
                      <a:pt x="377" y="312"/>
                    </a:lnTo>
                    <a:lnTo>
                      <a:pt x="414" y="312"/>
                    </a:lnTo>
                    <a:lnTo>
                      <a:pt x="422" y="306"/>
                    </a:lnTo>
                    <a:lnTo>
                      <a:pt x="447" y="288"/>
                    </a:lnTo>
                    <a:lnTo>
                      <a:pt x="474" y="276"/>
                    </a:lnTo>
                    <a:lnTo>
                      <a:pt x="508" y="268"/>
                    </a:lnTo>
                    <a:lnTo>
                      <a:pt x="581" y="268"/>
                    </a:lnTo>
                    <a:lnTo>
                      <a:pt x="578" y="266"/>
                    </a:lnTo>
                    <a:lnTo>
                      <a:pt x="549" y="254"/>
                    </a:lnTo>
                    <a:lnTo>
                      <a:pt x="555" y="250"/>
                    </a:lnTo>
                    <a:lnTo>
                      <a:pt x="559" y="246"/>
                    </a:lnTo>
                    <a:lnTo>
                      <a:pt x="561" y="244"/>
                    </a:lnTo>
                    <a:lnTo>
                      <a:pt x="506" y="244"/>
                    </a:lnTo>
                    <a:lnTo>
                      <a:pt x="486" y="236"/>
                    </a:lnTo>
                    <a:lnTo>
                      <a:pt x="470" y="224"/>
                    </a:lnTo>
                    <a:lnTo>
                      <a:pt x="460" y="208"/>
                    </a:lnTo>
                    <a:lnTo>
                      <a:pt x="457" y="188"/>
                    </a:lnTo>
                    <a:lnTo>
                      <a:pt x="461" y="168"/>
                    </a:lnTo>
                    <a:lnTo>
                      <a:pt x="472" y="152"/>
                    </a:lnTo>
                    <a:lnTo>
                      <a:pt x="488" y="140"/>
                    </a:lnTo>
                    <a:lnTo>
                      <a:pt x="508" y="136"/>
                    </a:lnTo>
                    <a:lnTo>
                      <a:pt x="561" y="136"/>
                    </a:lnTo>
                    <a:lnTo>
                      <a:pt x="537" y="120"/>
                    </a:lnTo>
                    <a:lnTo>
                      <a:pt x="508" y="114"/>
                    </a:lnTo>
                    <a:close/>
                    <a:moveTo>
                      <a:pt x="301" y="136"/>
                    </a:moveTo>
                    <a:lnTo>
                      <a:pt x="248" y="136"/>
                    </a:lnTo>
                    <a:lnTo>
                      <a:pt x="268" y="140"/>
                    </a:lnTo>
                    <a:lnTo>
                      <a:pt x="284" y="152"/>
                    </a:lnTo>
                    <a:lnTo>
                      <a:pt x="296" y="168"/>
                    </a:lnTo>
                    <a:lnTo>
                      <a:pt x="300" y="188"/>
                    </a:lnTo>
                    <a:lnTo>
                      <a:pt x="298" y="202"/>
                    </a:lnTo>
                    <a:lnTo>
                      <a:pt x="291" y="218"/>
                    </a:lnTo>
                    <a:lnTo>
                      <a:pt x="276" y="234"/>
                    </a:lnTo>
                    <a:lnTo>
                      <a:pt x="251" y="252"/>
                    </a:lnTo>
                    <a:lnTo>
                      <a:pt x="293" y="252"/>
                    </a:lnTo>
                    <a:lnTo>
                      <a:pt x="296" y="250"/>
                    </a:lnTo>
                    <a:lnTo>
                      <a:pt x="303" y="242"/>
                    </a:lnTo>
                    <a:lnTo>
                      <a:pt x="312" y="228"/>
                    </a:lnTo>
                    <a:lnTo>
                      <a:pt x="318" y="216"/>
                    </a:lnTo>
                    <a:lnTo>
                      <a:pt x="322" y="202"/>
                    </a:lnTo>
                    <a:lnTo>
                      <a:pt x="323" y="188"/>
                    </a:lnTo>
                    <a:lnTo>
                      <a:pt x="317" y="160"/>
                    </a:lnTo>
                    <a:lnTo>
                      <a:pt x="301" y="136"/>
                    </a:lnTo>
                    <a:close/>
                    <a:moveTo>
                      <a:pt x="561" y="136"/>
                    </a:moveTo>
                    <a:lnTo>
                      <a:pt x="508" y="136"/>
                    </a:lnTo>
                    <a:lnTo>
                      <a:pt x="528" y="140"/>
                    </a:lnTo>
                    <a:lnTo>
                      <a:pt x="545" y="152"/>
                    </a:lnTo>
                    <a:lnTo>
                      <a:pt x="556" y="168"/>
                    </a:lnTo>
                    <a:lnTo>
                      <a:pt x="560" y="188"/>
                    </a:lnTo>
                    <a:lnTo>
                      <a:pt x="556" y="208"/>
                    </a:lnTo>
                    <a:lnTo>
                      <a:pt x="546" y="224"/>
                    </a:lnTo>
                    <a:lnTo>
                      <a:pt x="531" y="236"/>
                    </a:lnTo>
                    <a:lnTo>
                      <a:pt x="511" y="244"/>
                    </a:lnTo>
                    <a:lnTo>
                      <a:pt x="561" y="244"/>
                    </a:lnTo>
                    <a:lnTo>
                      <a:pt x="564" y="240"/>
                    </a:lnTo>
                    <a:lnTo>
                      <a:pt x="572" y="230"/>
                    </a:lnTo>
                    <a:lnTo>
                      <a:pt x="578" y="216"/>
                    </a:lnTo>
                    <a:lnTo>
                      <a:pt x="582" y="202"/>
                    </a:lnTo>
                    <a:lnTo>
                      <a:pt x="583" y="188"/>
                    </a:lnTo>
                    <a:lnTo>
                      <a:pt x="577" y="160"/>
                    </a:lnTo>
                    <a:lnTo>
                      <a:pt x="561" y="13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4" name="Text Box 57"/>
            <p:cNvSpPr txBox="1"/>
            <p:nvPr/>
          </p:nvSpPr>
          <p:spPr>
            <a:xfrm rot="20910318">
              <a:off x="114517" y="178200"/>
              <a:ext cx="1492337" cy="50927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2000" b="1" dirty="0" err="1">
                  <a:solidFill>
                    <a:srgbClr val="0070C0"/>
                  </a:solidFill>
                </a:rPr>
                <a:t>Hãy</a:t>
              </a:r>
              <a:r>
                <a:rPr lang="en-US" sz="2000" b="1" dirty="0">
                  <a:solidFill>
                    <a:srgbClr val="0070C0"/>
                  </a:solidFill>
                </a:rPr>
                <a:t> </a:t>
              </a:r>
              <a:r>
                <a:rPr lang="en-US" sz="2000" b="1" dirty="0" err="1">
                  <a:solidFill>
                    <a:srgbClr val="0070C0"/>
                  </a:solidFill>
                </a:rPr>
                <a:t>nói</a:t>
              </a:r>
              <a:r>
                <a:rPr lang="en-US" sz="2000" b="1" dirty="0">
                  <a:solidFill>
                    <a:srgbClr val="0070C0"/>
                  </a:solidFill>
                </a:rPr>
                <a:t> </a:t>
              </a:r>
              <a:r>
                <a:rPr lang="en-US" sz="2000" b="1" dirty="0" err="1">
                  <a:solidFill>
                    <a:srgbClr val="0070C0"/>
                  </a:solidFill>
                </a:rPr>
                <a:t>chuyện</a:t>
              </a:r>
              <a:r>
                <a:rPr lang="en-US" sz="2000" b="1" dirty="0">
                  <a:solidFill>
                    <a:srgbClr val="0070C0"/>
                  </a:solidFill>
                </a:rPr>
                <a:t> </a:t>
              </a:r>
              <a:r>
                <a:rPr lang="en-US" sz="2000" b="1" dirty="0" err="1">
                  <a:solidFill>
                    <a:srgbClr val="0070C0"/>
                  </a:solidFill>
                </a:rPr>
                <a:t>với</a:t>
              </a:r>
              <a:r>
                <a:rPr lang="en-US" sz="2000" b="1" dirty="0">
                  <a:solidFill>
                    <a:srgbClr val="0070C0"/>
                  </a:solidFill>
                </a:rPr>
                <a:t> </a:t>
              </a:r>
              <a:r>
                <a:rPr lang="en-US" sz="2000" b="1" dirty="0" err="1">
                  <a:solidFill>
                    <a:srgbClr val="0070C0"/>
                  </a:solidFill>
                </a:rPr>
                <a:t>bố</a:t>
              </a:r>
              <a:r>
                <a:rPr lang="en-US" sz="2000" b="1" dirty="0">
                  <a:solidFill>
                    <a:srgbClr val="0070C0"/>
                  </a:solidFill>
                </a:rPr>
                <a:t> </a:t>
              </a:r>
              <a:r>
                <a:rPr lang="en-US" sz="2000" b="1" dirty="0" err="1">
                  <a:solidFill>
                    <a:srgbClr val="0070C0"/>
                  </a:solidFill>
                </a:rPr>
                <a:t>mẹ</a:t>
              </a:r>
              <a:r>
                <a:rPr lang="en-US" sz="2000" b="1" dirty="0">
                  <a:solidFill>
                    <a:srgbClr val="0070C0"/>
                  </a:solidFill>
                </a:rPr>
                <a:t> </a:t>
              </a:r>
              <a:r>
                <a:rPr lang="en-US" sz="2000" b="1" dirty="0" err="1">
                  <a:solidFill>
                    <a:srgbClr val="0070C0"/>
                  </a:solidFill>
                </a:rPr>
                <a:t>bạn</a:t>
              </a:r>
              <a:r>
                <a:rPr lang="en-US" sz="2000" b="1" dirty="0">
                  <a:solidFill>
                    <a:srgbClr val="0070C0"/>
                  </a:solidFill>
                </a:rPr>
                <a:t> </a:t>
              </a:r>
              <a:r>
                <a:rPr lang="en-US" sz="2000" b="1" dirty="0" err="1">
                  <a:solidFill>
                    <a:srgbClr val="0070C0"/>
                  </a:solidFill>
                </a:rPr>
                <a:t>hoặc</a:t>
              </a:r>
              <a:r>
                <a:rPr lang="en-US" sz="2000" b="1" dirty="0">
                  <a:solidFill>
                    <a:srgbClr val="0070C0"/>
                  </a:solidFill>
                </a:rPr>
                <a:t> </a:t>
              </a:r>
              <a:r>
                <a:rPr lang="en-US" sz="2000" b="1" dirty="0" err="1">
                  <a:solidFill>
                    <a:srgbClr val="0070C0"/>
                  </a:solidFill>
                </a:rPr>
                <a:t>người</a:t>
              </a:r>
              <a:r>
                <a:rPr lang="en-US" sz="2000" b="1" dirty="0">
                  <a:solidFill>
                    <a:srgbClr val="0070C0"/>
                  </a:solidFill>
                </a:rPr>
                <a:t> </a:t>
              </a:r>
              <a:r>
                <a:rPr lang="en-US" sz="2000" b="1" dirty="0" err="1">
                  <a:solidFill>
                    <a:srgbClr val="0070C0"/>
                  </a:solidFill>
                </a:rPr>
                <a:t>chăm</a:t>
              </a:r>
              <a:r>
                <a:rPr lang="en-US" sz="2000" b="1" dirty="0">
                  <a:solidFill>
                    <a:srgbClr val="0070C0"/>
                  </a:solidFill>
                </a:rPr>
                <a:t> </a:t>
              </a:r>
              <a:r>
                <a:rPr lang="en-US" sz="2000" b="1" dirty="0" err="1">
                  <a:solidFill>
                    <a:srgbClr val="0070C0"/>
                  </a:solidFill>
                </a:rPr>
                <a:t>sóc</a:t>
              </a:r>
              <a:r>
                <a:rPr lang="en-US" sz="2000" b="1" dirty="0">
                  <a:solidFill>
                    <a:srgbClr val="0070C0"/>
                  </a:solidFill>
                </a:rPr>
                <a:t> </a:t>
              </a:r>
              <a:r>
                <a:rPr lang="en-US" sz="2000" b="1" dirty="0" err="1">
                  <a:solidFill>
                    <a:srgbClr val="0070C0"/>
                  </a:solidFill>
                </a:rPr>
                <a:t>bạn</a:t>
              </a:r>
              <a:r>
                <a:rPr lang="en-US" sz="2000" b="1" dirty="0">
                  <a:solidFill>
                    <a:srgbClr val="0070C0"/>
                  </a:solidFill>
                </a:rPr>
                <a:t>: </a:t>
              </a:r>
              <a:endParaRPr lang="en-US" sz="2000" b="1" dirty="0">
                <a:solidFill>
                  <a:srgbClr val="0070C0"/>
                </a:solidFill>
                <a:effectLst/>
                <a:ea typeface="Times New Roman" panose="02020603050405020304" pitchFamily="18" charset="0"/>
                <a:cs typeface="Times New Roman" panose="02020603050405020304" pitchFamily="18" charset="0"/>
              </a:endParaRPr>
            </a:p>
          </p:txBody>
        </p:sp>
      </p:grpSp>
      <p:sp>
        <p:nvSpPr>
          <p:cNvPr id="10" name="Rectangle 9"/>
          <p:cNvSpPr/>
          <p:nvPr/>
        </p:nvSpPr>
        <p:spPr>
          <a:xfrm rot="21312398">
            <a:off x="2006723" y="2584551"/>
            <a:ext cx="3764374" cy="3384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400" dirty="0" err="1">
                <a:solidFill>
                  <a:srgbClr val="0070C0"/>
                </a:solidFill>
              </a:rPr>
              <a:t>Có</a:t>
            </a:r>
            <a:r>
              <a:rPr lang="en-US" sz="2400" dirty="0">
                <a:solidFill>
                  <a:srgbClr val="0070C0"/>
                </a:solidFill>
              </a:rPr>
              <a:t> </a:t>
            </a:r>
            <a:r>
              <a:rPr lang="en-US" sz="2400" dirty="0" err="1">
                <a:solidFill>
                  <a:srgbClr val="0070C0"/>
                </a:solidFill>
              </a:rPr>
              <a:t>thể</a:t>
            </a:r>
            <a:r>
              <a:rPr lang="en-US" sz="2400" dirty="0">
                <a:solidFill>
                  <a:srgbClr val="0070C0"/>
                </a:solidFill>
              </a:rPr>
              <a:t> </a:t>
            </a:r>
            <a:r>
              <a:rPr lang="en-US" sz="2400" dirty="0" err="1">
                <a:solidFill>
                  <a:srgbClr val="0070C0"/>
                </a:solidFill>
              </a:rPr>
              <a:t>hơi</a:t>
            </a:r>
            <a:r>
              <a:rPr lang="en-US" sz="2400" dirty="0">
                <a:solidFill>
                  <a:srgbClr val="0070C0"/>
                </a:solidFill>
              </a:rPr>
              <a:t> </a:t>
            </a:r>
            <a:r>
              <a:rPr lang="en-US" sz="2400" dirty="0" err="1">
                <a:solidFill>
                  <a:srgbClr val="0070C0"/>
                </a:solidFill>
              </a:rPr>
              <a:t>khó</a:t>
            </a:r>
            <a:r>
              <a:rPr lang="en-US" sz="2400" dirty="0">
                <a:solidFill>
                  <a:srgbClr val="0070C0"/>
                </a:solidFill>
              </a:rPr>
              <a:t> </a:t>
            </a:r>
            <a:r>
              <a:rPr lang="en-US" sz="2400" dirty="0" err="1">
                <a:solidFill>
                  <a:srgbClr val="0070C0"/>
                </a:solidFill>
              </a:rPr>
              <a:t>nói</a:t>
            </a:r>
            <a:r>
              <a:rPr lang="en-US" sz="2400" dirty="0">
                <a:solidFill>
                  <a:srgbClr val="0070C0"/>
                </a:solidFill>
              </a:rPr>
              <a:t> </a:t>
            </a:r>
            <a:r>
              <a:rPr lang="en-US" sz="2400" dirty="0" err="1">
                <a:solidFill>
                  <a:srgbClr val="0070C0"/>
                </a:solidFill>
              </a:rPr>
              <a:t>chuyện</a:t>
            </a:r>
            <a:r>
              <a:rPr lang="en-US" sz="2400" dirty="0">
                <a:solidFill>
                  <a:srgbClr val="0070C0"/>
                </a:solidFill>
              </a:rPr>
              <a:t>, </a:t>
            </a:r>
            <a:r>
              <a:rPr lang="en-US" sz="2400" dirty="0" err="1">
                <a:solidFill>
                  <a:srgbClr val="0070C0"/>
                </a:solidFill>
              </a:rPr>
              <a:t>nhưng</a:t>
            </a:r>
            <a:r>
              <a:rPr lang="en-US" sz="2400" dirty="0">
                <a:solidFill>
                  <a:srgbClr val="0070C0"/>
                </a:solidFill>
              </a:rPr>
              <a:t> </a:t>
            </a:r>
            <a:r>
              <a:rPr lang="en-US" sz="2400" dirty="0" err="1">
                <a:solidFill>
                  <a:srgbClr val="0070C0"/>
                </a:solidFill>
              </a:rPr>
              <a:t>bố</a:t>
            </a:r>
            <a:r>
              <a:rPr lang="en-US" sz="2400" dirty="0">
                <a:solidFill>
                  <a:srgbClr val="0070C0"/>
                </a:solidFill>
              </a:rPr>
              <a:t> </a:t>
            </a:r>
            <a:r>
              <a:rPr lang="en-US" sz="2400" dirty="0" err="1">
                <a:solidFill>
                  <a:srgbClr val="0070C0"/>
                </a:solidFill>
              </a:rPr>
              <a:t>mẹ</a:t>
            </a:r>
            <a:r>
              <a:rPr lang="en-US" sz="2400" dirty="0">
                <a:solidFill>
                  <a:srgbClr val="0070C0"/>
                </a:solidFill>
              </a:rPr>
              <a:t> </a:t>
            </a:r>
            <a:r>
              <a:rPr lang="en-US" sz="2400" dirty="0" err="1">
                <a:solidFill>
                  <a:srgbClr val="0070C0"/>
                </a:solidFill>
              </a:rPr>
              <a:t>là</a:t>
            </a:r>
            <a:r>
              <a:rPr lang="en-US" sz="2400" dirty="0">
                <a:solidFill>
                  <a:srgbClr val="0070C0"/>
                </a:solidFill>
              </a:rPr>
              <a:t> </a:t>
            </a:r>
            <a:r>
              <a:rPr lang="en-US" sz="2400" dirty="0" err="1">
                <a:solidFill>
                  <a:srgbClr val="0070C0"/>
                </a:solidFill>
              </a:rPr>
              <a:t>người</a:t>
            </a:r>
            <a:r>
              <a:rPr lang="en-US" sz="2400" dirty="0">
                <a:solidFill>
                  <a:srgbClr val="0070C0"/>
                </a:solidFill>
              </a:rPr>
              <a:t> </a:t>
            </a:r>
            <a:r>
              <a:rPr lang="en-US" sz="2400" dirty="0" err="1">
                <a:solidFill>
                  <a:srgbClr val="0070C0"/>
                </a:solidFill>
              </a:rPr>
              <a:t>nhiều</a:t>
            </a:r>
            <a:r>
              <a:rPr lang="en-US" sz="2400" dirty="0">
                <a:solidFill>
                  <a:srgbClr val="0070C0"/>
                </a:solidFill>
              </a:rPr>
              <a:t> </a:t>
            </a:r>
            <a:r>
              <a:rPr lang="en-US" sz="2400" dirty="0" err="1">
                <a:solidFill>
                  <a:srgbClr val="0070C0"/>
                </a:solidFill>
              </a:rPr>
              <a:t>kinh</a:t>
            </a:r>
            <a:r>
              <a:rPr lang="en-US" sz="2400" dirty="0">
                <a:solidFill>
                  <a:srgbClr val="0070C0"/>
                </a:solidFill>
              </a:rPr>
              <a:t> </a:t>
            </a:r>
            <a:r>
              <a:rPr lang="en-US" sz="2400" dirty="0" err="1">
                <a:solidFill>
                  <a:srgbClr val="0070C0"/>
                </a:solidFill>
              </a:rPr>
              <a:t>nghiệm</a:t>
            </a:r>
            <a:r>
              <a:rPr lang="en-US" sz="2400" dirty="0">
                <a:solidFill>
                  <a:srgbClr val="0070C0"/>
                </a:solidFill>
              </a:rPr>
              <a:t> </a:t>
            </a:r>
            <a:r>
              <a:rPr lang="en-US" sz="2400" dirty="0" err="1">
                <a:solidFill>
                  <a:srgbClr val="0070C0"/>
                </a:solidFill>
              </a:rPr>
              <a:t>sống</a:t>
            </a:r>
            <a:r>
              <a:rPr lang="en-US" sz="2400" dirty="0">
                <a:solidFill>
                  <a:srgbClr val="0070C0"/>
                </a:solidFill>
              </a:rPr>
              <a:t> </a:t>
            </a:r>
            <a:r>
              <a:rPr lang="en-US" sz="2400" dirty="0" err="1">
                <a:solidFill>
                  <a:srgbClr val="0070C0"/>
                </a:solidFill>
              </a:rPr>
              <a:t>hơn</a:t>
            </a:r>
            <a:r>
              <a:rPr lang="en-US" sz="2400" dirty="0">
                <a:solidFill>
                  <a:srgbClr val="0070C0"/>
                </a:solidFill>
              </a:rPr>
              <a:t> </a:t>
            </a:r>
            <a:r>
              <a:rPr lang="en-US" sz="2400" dirty="0" err="1">
                <a:solidFill>
                  <a:srgbClr val="0070C0"/>
                </a:solidFill>
              </a:rPr>
              <a:t>chúng</a:t>
            </a:r>
            <a:r>
              <a:rPr lang="en-US" sz="2400" dirty="0">
                <a:solidFill>
                  <a:srgbClr val="0070C0"/>
                </a:solidFill>
              </a:rPr>
              <a:t> ta, </a:t>
            </a:r>
            <a:r>
              <a:rPr lang="en-US" sz="2400" dirty="0" err="1">
                <a:solidFill>
                  <a:srgbClr val="0070C0"/>
                </a:solidFill>
              </a:rPr>
              <a:t>họ</a:t>
            </a:r>
            <a:r>
              <a:rPr lang="en-US" sz="2400" dirty="0">
                <a:solidFill>
                  <a:srgbClr val="0070C0"/>
                </a:solidFill>
              </a:rPr>
              <a:t> </a:t>
            </a:r>
            <a:r>
              <a:rPr lang="en-US" sz="2400" dirty="0" err="1">
                <a:solidFill>
                  <a:srgbClr val="0070C0"/>
                </a:solidFill>
              </a:rPr>
              <a:t>có</a:t>
            </a:r>
            <a:r>
              <a:rPr lang="en-US" sz="2400" dirty="0">
                <a:solidFill>
                  <a:srgbClr val="0070C0"/>
                </a:solidFill>
              </a:rPr>
              <a:t> </a:t>
            </a:r>
            <a:r>
              <a:rPr lang="en-US" sz="2400" dirty="0" err="1">
                <a:solidFill>
                  <a:srgbClr val="0070C0"/>
                </a:solidFill>
              </a:rPr>
              <a:t>thể</a:t>
            </a:r>
            <a:r>
              <a:rPr lang="en-US" sz="2400" dirty="0">
                <a:solidFill>
                  <a:srgbClr val="0070C0"/>
                </a:solidFill>
              </a:rPr>
              <a:t> </a:t>
            </a:r>
            <a:r>
              <a:rPr lang="en-US" sz="2400" dirty="0" err="1">
                <a:solidFill>
                  <a:srgbClr val="0070C0"/>
                </a:solidFill>
              </a:rPr>
              <a:t>cho</a:t>
            </a:r>
            <a:r>
              <a:rPr lang="en-US" sz="2400" dirty="0">
                <a:solidFill>
                  <a:srgbClr val="0070C0"/>
                </a:solidFill>
              </a:rPr>
              <a:t> </a:t>
            </a:r>
            <a:r>
              <a:rPr lang="en-US" sz="2400" dirty="0" err="1">
                <a:solidFill>
                  <a:srgbClr val="0070C0"/>
                </a:solidFill>
              </a:rPr>
              <a:t>bạn</a:t>
            </a:r>
            <a:r>
              <a:rPr lang="en-US" sz="2400" dirty="0">
                <a:solidFill>
                  <a:srgbClr val="0070C0"/>
                </a:solidFill>
              </a:rPr>
              <a:t> </a:t>
            </a:r>
            <a:r>
              <a:rPr lang="en-US" sz="2400" dirty="0" err="1">
                <a:solidFill>
                  <a:srgbClr val="0070C0"/>
                </a:solidFill>
              </a:rPr>
              <a:t>vài</a:t>
            </a:r>
            <a:r>
              <a:rPr lang="en-US" sz="2400" dirty="0">
                <a:solidFill>
                  <a:srgbClr val="0070C0"/>
                </a:solidFill>
              </a:rPr>
              <a:t> </a:t>
            </a:r>
            <a:r>
              <a:rPr lang="en-US" sz="2400" dirty="0" err="1">
                <a:solidFill>
                  <a:srgbClr val="0070C0"/>
                </a:solidFill>
              </a:rPr>
              <a:t>lời</a:t>
            </a:r>
            <a:r>
              <a:rPr lang="en-US" sz="2400" dirty="0">
                <a:solidFill>
                  <a:srgbClr val="0070C0"/>
                </a:solidFill>
              </a:rPr>
              <a:t> </a:t>
            </a:r>
            <a:r>
              <a:rPr lang="en-US" sz="2400" dirty="0" err="1">
                <a:solidFill>
                  <a:srgbClr val="0070C0"/>
                </a:solidFill>
              </a:rPr>
              <a:t>khuyên</a:t>
            </a:r>
            <a:r>
              <a:rPr lang="en-US" sz="2400" dirty="0">
                <a:solidFill>
                  <a:srgbClr val="0070C0"/>
                </a:solidFill>
              </a:rPr>
              <a:t> </a:t>
            </a:r>
            <a:r>
              <a:rPr lang="en-US" sz="2400" dirty="0" err="1">
                <a:solidFill>
                  <a:srgbClr val="0070C0"/>
                </a:solidFill>
              </a:rPr>
              <a:t>hữu</a:t>
            </a:r>
            <a:r>
              <a:rPr lang="en-US" sz="2400" dirty="0">
                <a:solidFill>
                  <a:srgbClr val="0070C0"/>
                </a:solidFill>
              </a:rPr>
              <a:t> </a:t>
            </a:r>
            <a:r>
              <a:rPr lang="en-US" sz="2400" dirty="0" err="1">
                <a:solidFill>
                  <a:srgbClr val="0070C0"/>
                </a:solidFill>
              </a:rPr>
              <a:t>ích</a:t>
            </a:r>
            <a:r>
              <a:rPr lang="en-US" sz="2400" dirty="0">
                <a:solidFill>
                  <a:srgbClr val="0070C0"/>
                </a:solidFill>
              </a:rPr>
              <a:t>. </a:t>
            </a:r>
            <a:r>
              <a:rPr lang="en-US" sz="2400" dirty="0" err="1">
                <a:solidFill>
                  <a:srgbClr val="0070C0"/>
                </a:solidFill>
              </a:rPr>
              <a:t>Bên</a:t>
            </a:r>
            <a:r>
              <a:rPr lang="en-US" sz="2400" dirty="0">
                <a:solidFill>
                  <a:srgbClr val="0070C0"/>
                </a:solidFill>
              </a:rPr>
              <a:t> </a:t>
            </a:r>
            <a:r>
              <a:rPr lang="en-US" sz="2400" dirty="0" err="1">
                <a:solidFill>
                  <a:srgbClr val="0070C0"/>
                </a:solidFill>
              </a:rPr>
              <a:t>cạnh</a:t>
            </a:r>
            <a:r>
              <a:rPr lang="en-US" sz="2400" dirty="0">
                <a:solidFill>
                  <a:srgbClr val="0070C0"/>
                </a:solidFill>
              </a:rPr>
              <a:t> </a:t>
            </a:r>
            <a:r>
              <a:rPr lang="en-US" sz="2400" dirty="0" err="1">
                <a:solidFill>
                  <a:srgbClr val="0070C0"/>
                </a:solidFill>
              </a:rPr>
              <a:t>đó</a:t>
            </a:r>
            <a:r>
              <a:rPr lang="en-US" sz="2400" dirty="0">
                <a:solidFill>
                  <a:srgbClr val="0070C0"/>
                </a:solidFill>
              </a:rPr>
              <a:t>, </a:t>
            </a:r>
            <a:r>
              <a:rPr lang="en-US" sz="2400" dirty="0" err="1">
                <a:solidFill>
                  <a:srgbClr val="0070C0"/>
                </a:solidFill>
              </a:rPr>
              <a:t>họ</a:t>
            </a:r>
            <a:r>
              <a:rPr lang="en-US" sz="2400" dirty="0">
                <a:solidFill>
                  <a:srgbClr val="0070C0"/>
                </a:solidFill>
              </a:rPr>
              <a:t> </a:t>
            </a:r>
            <a:r>
              <a:rPr lang="en-US" sz="2400" dirty="0" err="1">
                <a:solidFill>
                  <a:srgbClr val="0070C0"/>
                </a:solidFill>
              </a:rPr>
              <a:t>cũng</a:t>
            </a:r>
            <a:r>
              <a:rPr lang="en-US" sz="2400" dirty="0">
                <a:solidFill>
                  <a:srgbClr val="0070C0"/>
                </a:solidFill>
              </a:rPr>
              <a:t> </a:t>
            </a:r>
            <a:r>
              <a:rPr lang="en-US" sz="2400" dirty="0" err="1">
                <a:solidFill>
                  <a:srgbClr val="0070C0"/>
                </a:solidFill>
              </a:rPr>
              <a:t>sẽ</a:t>
            </a:r>
            <a:r>
              <a:rPr lang="en-US" sz="2400" dirty="0">
                <a:solidFill>
                  <a:srgbClr val="0070C0"/>
                </a:solidFill>
              </a:rPr>
              <a:t> </a:t>
            </a:r>
            <a:r>
              <a:rPr lang="en-US" sz="2400" dirty="0" err="1">
                <a:solidFill>
                  <a:srgbClr val="0070C0"/>
                </a:solidFill>
              </a:rPr>
              <a:t>nói</a:t>
            </a:r>
            <a:r>
              <a:rPr lang="en-US" sz="2400" dirty="0">
                <a:solidFill>
                  <a:srgbClr val="0070C0"/>
                </a:solidFill>
              </a:rPr>
              <a:t> </a:t>
            </a:r>
            <a:r>
              <a:rPr lang="en-US" sz="2400" dirty="0" err="1">
                <a:solidFill>
                  <a:srgbClr val="0070C0"/>
                </a:solidFill>
              </a:rPr>
              <a:t>chuyện</a:t>
            </a:r>
            <a:r>
              <a:rPr lang="en-US" sz="2400" dirty="0">
                <a:solidFill>
                  <a:srgbClr val="0070C0"/>
                </a:solidFill>
              </a:rPr>
              <a:t> </a:t>
            </a:r>
            <a:r>
              <a:rPr lang="en-US" sz="2400" dirty="0" err="1">
                <a:solidFill>
                  <a:srgbClr val="0070C0"/>
                </a:solidFill>
              </a:rPr>
              <a:t>với</a:t>
            </a:r>
            <a:r>
              <a:rPr lang="en-US" sz="2400" dirty="0">
                <a:solidFill>
                  <a:srgbClr val="0070C0"/>
                </a:solidFill>
              </a:rPr>
              <a:t> </a:t>
            </a:r>
            <a:r>
              <a:rPr lang="en-US" sz="2400" dirty="0" err="1">
                <a:solidFill>
                  <a:srgbClr val="0070C0"/>
                </a:solidFill>
              </a:rPr>
              <a:t>giáo</a:t>
            </a:r>
            <a:r>
              <a:rPr lang="en-US" sz="2400" dirty="0">
                <a:solidFill>
                  <a:srgbClr val="0070C0"/>
                </a:solidFill>
              </a:rPr>
              <a:t> </a:t>
            </a:r>
            <a:r>
              <a:rPr lang="en-US" sz="2400" dirty="0" err="1">
                <a:solidFill>
                  <a:srgbClr val="0070C0"/>
                </a:solidFill>
              </a:rPr>
              <a:t>viên</a:t>
            </a:r>
            <a:r>
              <a:rPr lang="en-US" sz="2400" dirty="0">
                <a:solidFill>
                  <a:srgbClr val="0070C0"/>
                </a:solidFill>
              </a:rPr>
              <a:t> </a:t>
            </a:r>
            <a:r>
              <a:rPr lang="en-US" sz="2400" dirty="0" err="1">
                <a:solidFill>
                  <a:srgbClr val="0070C0"/>
                </a:solidFill>
              </a:rPr>
              <a:t>cởi</a:t>
            </a:r>
            <a:r>
              <a:rPr lang="en-US" sz="2400" dirty="0">
                <a:solidFill>
                  <a:srgbClr val="0070C0"/>
                </a:solidFill>
              </a:rPr>
              <a:t> </a:t>
            </a:r>
            <a:r>
              <a:rPr lang="en-US" sz="2400" dirty="0" err="1">
                <a:solidFill>
                  <a:srgbClr val="0070C0"/>
                </a:solidFill>
              </a:rPr>
              <a:t>mở</a:t>
            </a:r>
            <a:r>
              <a:rPr lang="en-US" sz="2400" dirty="0">
                <a:solidFill>
                  <a:srgbClr val="0070C0"/>
                </a:solidFill>
              </a:rPr>
              <a:t> </a:t>
            </a:r>
            <a:r>
              <a:rPr lang="en-US" sz="2400" dirty="0" err="1">
                <a:solidFill>
                  <a:srgbClr val="0070C0"/>
                </a:solidFill>
              </a:rPr>
              <a:t>hơn</a:t>
            </a:r>
            <a:r>
              <a:rPr lang="en-US" sz="2400" dirty="0">
                <a:solidFill>
                  <a:srgbClr val="0070C0"/>
                </a:solidFill>
              </a:rPr>
              <a:t> </a:t>
            </a:r>
            <a:r>
              <a:rPr lang="en-US" sz="2400" dirty="0" err="1">
                <a:solidFill>
                  <a:srgbClr val="0070C0"/>
                </a:solidFill>
              </a:rPr>
              <a:t>chúng</a:t>
            </a:r>
            <a:r>
              <a:rPr lang="en-US" sz="2400" dirty="0">
                <a:solidFill>
                  <a:srgbClr val="0070C0"/>
                </a:solidFill>
              </a:rPr>
              <a:t> ta.</a:t>
            </a:r>
          </a:p>
          <a:p>
            <a:pPr algn="ctr"/>
            <a:endParaRPr lang="en-US" dirty="0"/>
          </a:p>
        </p:txBody>
      </p:sp>
      <p:sp>
        <p:nvSpPr>
          <p:cNvPr id="13" name="Rectangle 12"/>
          <p:cNvSpPr/>
          <p:nvPr/>
        </p:nvSpPr>
        <p:spPr>
          <a:xfrm>
            <a:off x="6127685" y="737210"/>
            <a:ext cx="5384258" cy="54441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FF0000"/>
                </a:solidFill>
              </a:rPr>
              <a:t>Chúng</a:t>
            </a:r>
            <a:r>
              <a:rPr lang="en-US" sz="2400" b="1" dirty="0">
                <a:solidFill>
                  <a:srgbClr val="FF0000"/>
                </a:solidFill>
              </a:rPr>
              <a:t> ta </a:t>
            </a:r>
            <a:r>
              <a:rPr lang="en-US" sz="2400" b="1" dirty="0" err="1">
                <a:solidFill>
                  <a:srgbClr val="FF0000"/>
                </a:solidFill>
              </a:rPr>
              <a:t>nói</a:t>
            </a:r>
            <a:r>
              <a:rPr lang="en-US" sz="2400" b="1" dirty="0">
                <a:solidFill>
                  <a:srgbClr val="FF0000"/>
                </a:solidFill>
              </a:rPr>
              <a:t> </a:t>
            </a:r>
            <a:r>
              <a:rPr lang="en-US" sz="2400" b="1" dirty="0" err="1">
                <a:solidFill>
                  <a:srgbClr val="FF0000"/>
                </a:solidFill>
              </a:rPr>
              <a:t>với</a:t>
            </a:r>
            <a:r>
              <a:rPr lang="en-US" sz="2400" b="1" dirty="0">
                <a:solidFill>
                  <a:srgbClr val="FF0000"/>
                </a:solidFill>
              </a:rPr>
              <a:t> </a:t>
            </a:r>
            <a:r>
              <a:rPr lang="en-US" sz="2400" b="1" dirty="0" err="1">
                <a:solidFill>
                  <a:srgbClr val="FF0000"/>
                </a:solidFill>
              </a:rPr>
              <a:t>bố</a:t>
            </a:r>
            <a:r>
              <a:rPr lang="en-US" sz="2400" b="1" dirty="0">
                <a:solidFill>
                  <a:srgbClr val="FF0000"/>
                </a:solidFill>
              </a:rPr>
              <a:t> </a:t>
            </a:r>
            <a:r>
              <a:rPr lang="en-US" sz="2400" b="1" dirty="0" err="1">
                <a:solidFill>
                  <a:srgbClr val="FF0000"/>
                </a:solidFill>
              </a:rPr>
              <a:t>mẹ</a:t>
            </a:r>
            <a:r>
              <a:rPr lang="en-US" sz="2400" b="1" dirty="0">
                <a:solidFill>
                  <a:srgbClr val="FF0000"/>
                </a:solidFill>
              </a:rPr>
              <a:t> </a:t>
            </a:r>
            <a:r>
              <a:rPr lang="en-US" sz="2400" b="1" dirty="0" err="1">
                <a:solidFill>
                  <a:srgbClr val="FF0000"/>
                </a:solidFill>
              </a:rPr>
              <a:t>như</a:t>
            </a:r>
            <a:r>
              <a:rPr lang="en-US" sz="2400" b="1" dirty="0">
                <a:solidFill>
                  <a:srgbClr val="FF0000"/>
                </a:solidFill>
              </a:rPr>
              <a:t> </a:t>
            </a:r>
            <a:r>
              <a:rPr lang="en-US" sz="2400" b="1" dirty="0" err="1">
                <a:solidFill>
                  <a:srgbClr val="FF0000"/>
                </a:solidFill>
              </a:rPr>
              <a:t>thế</a:t>
            </a:r>
            <a:r>
              <a:rPr lang="en-US" sz="2400" b="1" dirty="0">
                <a:solidFill>
                  <a:srgbClr val="FF0000"/>
                </a:solidFill>
              </a:rPr>
              <a:t> </a:t>
            </a:r>
            <a:r>
              <a:rPr lang="en-US" sz="2400" b="1" dirty="0" err="1">
                <a:solidFill>
                  <a:srgbClr val="FF0000"/>
                </a:solidFill>
              </a:rPr>
              <a:t>nào</a:t>
            </a:r>
            <a:r>
              <a:rPr lang="en-US" sz="2400" b="1" dirty="0">
                <a:solidFill>
                  <a:srgbClr val="FF0000"/>
                </a:solidFill>
              </a:rPr>
              <a:t>?</a:t>
            </a:r>
          </a:p>
          <a:p>
            <a:pPr lvl="0"/>
            <a:r>
              <a:rPr lang="en-US" sz="2400" b="1" dirty="0" err="1">
                <a:solidFill>
                  <a:srgbClr val="0070C0"/>
                </a:solidFill>
              </a:rPr>
              <a:t>Nói</a:t>
            </a:r>
            <a:r>
              <a:rPr lang="en-US" sz="2400" b="1" dirty="0">
                <a:solidFill>
                  <a:srgbClr val="0070C0"/>
                </a:solidFill>
              </a:rPr>
              <a:t> </a:t>
            </a:r>
            <a:r>
              <a:rPr lang="en-US" sz="2400" b="1" dirty="0" err="1">
                <a:solidFill>
                  <a:srgbClr val="0070C0"/>
                </a:solidFill>
              </a:rPr>
              <a:t>trực</a:t>
            </a:r>
            <a:r>
              <a:rPr lang="en-US" sz="2400" b="1" dirty="0">
                <a:solidFill>
                  <a:srgbClr val="0070C0"/>
                </a:solidFill>
              </a:rPr>
              <a:t> </a:t>
            </a:r>
            <a:r>
              <a:rPr lang="en-US" sz="2400" b="1" dirty="0" err="1">
                <a:solidFill>
                  <a:srgbClr val="0070C0"/>
                </a:solidFill>
              </a:rPr>
              <a:t>tiếp</a:t>
            </a:r>
            <a:r>
              <a:rPr lang="en-US" sz="2400" b="1" dirty="0">
                <a:solidFill>
                  <a:srgbClr val="0070C0"/>
                </a:solidFill>
              </a:rPr>
              <a:t>: </a:t>
            </a:r>
            <a:r>
              <a:rPr lang="en-US" sz="2000" b="1" i="1" dirty="0" err="1">
                <a:solidFill>
                  <a:srgbClr val="0070C0"/>
                </a:solidFill>
              </a:rPr>
              <a:t>Thưa</a:t>
            </a:r>
            <a:r>
              <a:rPr lang="en-US" sz="2000" b="1" i="1" dirty="0">
                <a:solidFill>
                  <a:srgbClr val="0070C0"/>
                </a:solidFill>
              </a:rPr>
              <a:t> </a:t>
            </a:r>
            <a:r>
              <a:rPr lang="en-US" sz="2000" b="1" i="1" dirty="0" err="1">
                <a:solidFill>
                  <a:srgbClr val="0070C0"/>
                </a:solidFill>
              </a:rPr>
              <a:t>Bố</a:t>
            </a:r>
            <a:r>
              <a:rPr lang="en-US" sz="2000" b="1" i="1" dirty="0">
                <a:solidFill>
                  <a:srgbClr val="0070C0"/>
                </a:solidFill>
              </a:rPr>
              <a:t>/ </a:t>
            </a:r>
            <a:r>
              <a:rPr lang="en-US" sz="2000" b="1" i="1" dirty="0" err="1">
                <a:solidFill>
                  <a:srgbClr val="0070C0"/>
                </a:solidFill>
              </a:rPr>
              <a:t>Mẹ</a:t>
            </a:r>
            <a:r>
              <a:rPr lang="en-US" sz="2000" b="1" i="1" dirty="0">
                <a:solidFill>
                  <a:srgbClr val="0070C0"/>
                </a:solidFill>
              </a:rPr>
              <a:t>! </a:t>
            </a:r>
            <a:r>
              <a:rPr lang="en-US" sz="2000" b="1" i="1" dirty="0" err="1">
                <a:solidFill>
                  <a:srgbClr val="0070C0"/>
                </a:solidFill>
              </a:rPr>
              <a:t>Có</a:t>
            </a:r>
            <a:r>
              <a:rPr lang="en-US" sz="2000" b="1" i="1" dirty="0">
                <a:solidFill>
                  <a:srgbClr val="0070C0"/>
                </a:solidFill>
              </a:rPr>
              <a:t> </a:t>
            </a:r>
            <a:r>
              <a:rPr lang="en-US" sz="2000" b="1" i="1" dirty="0" err="1">
                <a:solidFill>
                  <a:srgbClr val="0070C0"/>
                </a:solidFill>
              </a:rPr>
              <a:t>những</a:t>
            </a:r>
            <a:r>
              <a:rPr lang="en-US" sz="2000" b="1" i="1" dirty="0">
                <a:solidFill>
                  <a:srgbClr val="0070C0"/>
                </a:solidFill>
              </a:rPr>
              <a:t> </a:t>
            </a:r>
            <a:r>
              <a:rPr lang="en-US" sz="2000" b="1" i="1" dirty="0" err="1">
                <a:solidFill>
                  <a:srgbClr val="0070C0"/>
                </a:solidFill>
              </a:rPr>
              <a:t>người</a:t>
            </a:r>
            <a:r>
              <a:rPr lang="en-US" sz="2000" b="1" i="1" dirty="0">
                <a:solidFill>
                  <a:srgbClr val="0070C0"/>
                </a:solidFill>
              </a:rPr>
              <a:t> </a:t>
            </a:r>
            <a:r>
              <a:rPr lang="en-US" sz="2000" b="1" i="1" dirty="0" err="1">
                <a:solidFill>
                  <a:srgbClr val="0070C0"/>
                </a:solidFill>
              </a:rPr>
              <a:t>đang</a:t>
            </a:r>
            <a:r>
              <a:rPr lang="en-US" sz="2000" b="1" i="1" dirty="0">
                <a:solidFill>
                  <a:srgbClr val="0070C0"/>
                </a:solidFill>
              </a:rPr>
              <a:t> </a:t>
            </a:r>
            <a:r>
              <a:rPr lang="en-US" sz="2000" b="1" i="1" dirty="0" err="1">
                <a:solidFill>
                  <a:srgbClr val="0070C0"/>
                </a:solidFill>
              </a:rPr>
              <a:t>cư</a:t>
            </a:r>
            <a:r>
              <a:rPr lang="en-US" sz="2000" b="1" i="1" dirty="0">
                <a:solidFill>
                  <a:srgbClr val="0070C0"/>
                </a:solidFill>
              </a:rPr>
              <a:t> </a:t>
            </a:r>
            <a:r>
              <a:rPr lang="en-US" sz="2000" b="1" i="1" dirty="0" err="1">
                <a:solidFill>
                  <a:srgbClr val="0070C0"/>
                </a:solidFill>
              </a:rPr>
              <a:t>xử</a:t>
            </a:r>
            <a:r>
              <a:rPr lang="en-US" sz="2000" b="1" i="1" dirty="0">
                <a:solidFill>
                  <a:srgbClr val="0070C0"/>
                </a:solidFill>
              </a:rPr>
              <a:t> </a:t>
            </a:r>
            <a:r>
              <a:rPr lang="en-US" sz="2000" b="1" i="1" dirty="0" err="1">
                <a:solidFill>
                  <a:srgbClr val="0070C0"/>
                </a:solidFill>
              </a:rPr>
              <a:t>tồi</a:t>
            </a:r>
            <a:r>
              <a:rPr lang="en-US" sz="2000" b="1" i="1" dirty="0">
                <a:solidFill>
                  <a:srgbClr val="0070C0"/>
                </a:solidFill>
              </a:rPr>
              <a:t> </a:t>
            </a:r>
            <a:r>
              <a:rPr lang="en-US" sz="2000" b="1" i="1" dirty="0" err="1">
                <a:solidFill>
                  <a:srgbClr val="0070C0"/>
                </a:solidFill>
              </a:rPr>
              <a:t>tệ</a:t>
            </a:r>
            <a:r>
              <a:rPr lang="en-US" sz="2000" b="1" i="1" dirty="0">
                <a:solidFill>
                  <a:srgbClr val="0070C0"/>
                </a:solidFill>
              </a:rPr>
              <a:t> </a:t>
            </a:r>
            <a:r>
              <a:rPr lang="en-US" sz="2000" b="1" i="1" dirty="0" err="1">
                <a:solidFill>
                  <a:srgbClr val="0070C0"/>
                </a:solidFill>
              </a:rPr>
              <a:t>với</a:t>
            </a:r>
            <a:r>
              <a:rPr lang="en-US" sz="2000" b="1" i="1" dirty="0">
                <a:solidFill>
                  <a:srgbClr val="0070C0"/>
                </a:solidFill>
              </a:rPr>
              <a:t> con. Con </a:t>
            </a:r>
            <a:r>
              <a:rPr lang="en-US" sz="2000" b="1" i="1" dirty="0" err="1">
                <a:solidFill>
                  <a:srgbClr val="0070C0"/>
                </a:solidFill>
              </a:rPr>
              <a:t>nghĩ</a:t>
            </a:r>
            <a:r>
              <a:rPr lang="en-US" sz="2000" b="1" i="1" dirty="0">
                <a:solidFill>
                  <a:srgbClr val="0070C0"/>
                </a:solidFill>
              </a:rPr>
              <a:t> </a:t>
            </a:r>
            <a:r>
              <a:rPr lang="en-US" sz="2000" b="1" i="1" dirty="0" err="1">
                <a:solidFill>
                  <a:srgbClr val="0070C0"/>
                </a:solidFill>
              </a:rPr>
              <a:t>là</a:t>
            </a:r>
            <a:r>
              <a:rPr lang="en-US" sz="2000" b="1" i="1" dirty="0">
                <a:solidFill>
                  <a:srgbClr val="0070C0"/>
                </a:solidFill>
              </a:rPr>
              <a:t> </a:t>
            </a:r>
            <a:r>
              <a:rPr lang="en-US" sz="2000" b="1" i="1" dirty="0" err="1">
                <a:solidFill>
                  <a:srgbClr val="0070C0"/>
                </a:solidFill>
              </a:rPr>
              <a:t>mọi</a:t>
            </a:r>
            <a:r>
              <a:rPr lang="en-US" sz="2000" b="1" i="1" dirty="0">
                <a:solidFill>
                  <a:srgbClr val="0070C0"/>
                </a:solidFill>
              </a:rPr>
              <a:t> </a:t>
            </a:r>
            <a:r>
              <a:rPr lang="en-US" sz="2000" b="1" i="1" dirty="0" err="1">
                <a:solidFill>
                  <a:srgbClr val="0070C0"/>
                </a:solidFill>
              </a:rPr>
              <a:t>chuyện</a:t>
            </a:r>
            <a:r>
              <a:rPr lang="en-US" sz="2000" b="1" i="1" dirty="0">
                <a:solidFill>
                  <a:srgbClr val="0070C0"/>
                </a:solidFill>
              </a:rPr>
              <a:t> </a:t>
            </a:r>
            <a:r>
              <a:rPr lang="en-US" sz="2000" b="1" i="1" dirty="0" err="1">
                <a:solidFill>
                  <a:srgbClr val="0070C0"/>
                </a:solidFill>
              </a:rPr>
              <a:t>sẽ</a:t>
            </a:r>
            <a:r>
              <a:rPr lang="en-US" sz="2000" b="1" i="1" dirty="0">
                <a:solidFill>
                  <a:srgbClr val="0070C0"/>
                </a:solidFill>
              </a:rPr>
              <a:t> </a:t>
            </a:r>
            <a:r>
              <a:rPr lang="en-US" sz="2000" b="1" i="1" dirty="0" err="1">
                <a:solidFill>
                  <a:srgbClr val="0070C0"/>
                </a:solidFill>
              </a:rPr>
              <a:t>nhanh</a:t>
            </a:r>
            <a:r>
              <a:rPr lang="en-US" sz="2000" b="1" i="1" dirty="0">
                <a:solidFill>
                  <a:srgbClr val="0070C0"/>
                </a:solidFill>
              </a:rPr>
              <a:t> </a:t>
            </a:r>
            <a:r>
              <a:rPr lang="en-US" sz="2000" b="1" i="1" dirty="0" err="1">
                <a:solidFill>
                  <a:srgbClr val="0070C0"/>
                </a:solidFill>
              </a:rPr>
              <a:t>chóng</a:t>
            </a:r>
            <a:r>
              <a:rPr lang="en-US" sz="2000" b="1" i="1" dirty="0">
                <a:solidFill>
                  <a:srgbClr val="0070C0"/>
                </a:solidFill>
              </a:rPr>
              <a:t> qua </a:t>
            </a:r>
            <a:r>
              <a:rPr lang="en-US" sz="2000" b="1" i="1" dirty="0" err="1">
                <a:solidFill>
                  <a:srgbClr val="0070C0"/>
                </a:solidFill>
              </a:rPr>
              <a:t>đi</a:t>
            </a:r>
            <a:r>
              <a:rPr lang="en-US" sz="2000" b="1" i="1" dirty="0">
                <a:solidFill>
                  <a:srgbClr val="0070C0"/>
                </a:solidFill>
              </a:rPr>
              <a:t>. Con </a:t>
            </a:r>
            <a:r>
              <a:rPr lang="en-US" sz="2000" b="1" i="1" dirty="0" err="1">
                <a:solidFill>
                  <a:srgbClr val="0070C0"/>
                </a:solidFill>
              </a:rPr>
              <a:t>cũng</a:t>
            </a:r>
            <a:r>
              <a:rPr lang="en-US" sz="2000" b="1" i="1" dirty="0">
                <a:solidFill>
                  <a:srgbClr val="0070C0"/>
                </a:solidFill>
              </a:rPr>
              <a:t> </a:t>
            </a:r>
            <a:r>
              <a:rPr lang="en-US" sz="2000" b="1" i="1" dirty="0" err="1">
                <a:solidFill>
                  <a:srgbClr val="0070C0"/>
                </a:solidFill>
              </a:rPr>
              <a:t>đã</a:t>
            </a:r>
            <a:r>
              <a:rPr lang="en-US" sz="2000" b="1" i="1" dirty="0">
                <a:solidFill>
                  <a:srgbClr val="0070C0"/>
                </a:solidFill>
              </a:rPr>
              <a:t> </a:t>
            </a:r>
            <a:r>
              <a:rPr lang="en-US" sz="2000" b="1" i="1" dirty="0" err="1">
                <a:solidFill>
                  <a:srgbClr val="0070C0"/>
                </a:solidFill>
              </a:rPr>
              <a:t>cố</a:t>
            </a:r>
            <a:r>
              <a:rPr lang="en-US" sz="2000" b="1" i="1" dirty="0">
                <a:solidFill>
                  <a:srgbClr val="0070C0"/>
                </a:solidFill>
              </a:rPr>
              <a:t> </a:t>
            </a:r>
            <a:r>
              <a:rPr lang="en-US" sz="2000" b="1" i="1" dirty="0" err="1">
                <a:solidFill>
                  <a:srgbClr val="0070C0"/>
                </a:solidFill>
              </a:rPr>
              <a:t>phớt</a:t>
            </a:r>
            <a:r>
              <a:rPr lang="en-US" sz="2000" b="1" i="1" dirty="0">
                <a:solidFill>
                  <a:srgbClr val="0070C0"/>
                </a:solidFill>
              </a:rPr>
              <a:t> </a:t>
            </a:r>
            <a:r>
              <a:rPr lang="en-US" sz="2000" b="1" i="1" dirty="0" err="1">
                <a:solidFill>
                  <a:srgbClr val="0070C0"/>
                </a:solidFill>
              </a:rPr>
              <a:t>lờ</a:t>
            </a:r>
            <a:r>
              <a:rPr lang="en-US" sz="2000" b="1" i="1" dirty="0">
                <a:solidFill>
                  <a:srgbClr val="0070C0"/>
                </a:solidFill>
              </a:rPr>
              <a:t> </a:t>
            </a:r>
            <a:r>
              <a:rPr lang="en-US" sz="2000" b="1" i="1" dirty="0" err="1">
                <a:solidFill>
                  <a:srgbClr val="0070C0"/>
                </a:solidFill>
              </a:rPr>
              <a:t>điều</a:t>
            </a:r>
            <a:r>
              <a:rPr lang="en-US" sz="2000" b="1" i="1" dirty="0">
                <a:solidFill>
                  <a:srgbClr val="0070C0"/>
                </a:solidFill>
              </a:rPr>
              <a:t> </a:t>
            </a:r>
            <a:r>
              <a:rPr lang="en-US" sz="2000" b="1" i="1" dirty="0" err="1">
                <a:solidFill>
                  <a:srgbClr val="0070C0"/>
                </a:solidFill>
              </a:rPr>
              <a:t>đó</a:t>
            </a:r>
            <a:r>
              <a:rPr lang="en-US" sz="2000" b="1" i="1" dirty="0">
                <a:solidFill>
                  <a:srgbClr val="0070C0"/>
                </a:solidFill>
              </a:rPr>
              <a:t>. </a:t>
            </a:r>
            <a:r>
              <a:rPr lang="en-US" sz="2000" b="1" i="1" dirty="0" err="1">
                <a:solidFill>
                  <a:srgbClr val="0070C0"/>
                </a:solidFill>
              </a:rPr>
              <a:t>Nhưng</a:t>
            </a:r>
            <a:r>
              <a:rPr lang="en-US" sz="2000" b="1" i="1" dirty="0">
                <a:solidFill>
                  <a:srgbClr val="0070C0"/>
                </a:solidFill>
              </a:rPr>
              <a:t> </a:t>
            </a:r>
            <a:r>
              <a:rPr lang="en-US" sz="2000" b="1" i="1" dirty="0" err="1">
                <a:solidFill>
                  <a:srgbClr val="0070C0"/>
                </a:solidFill>
              </a:rPr>
              <a:t>chúng</a:t>
            </a:r>
            <a:r>
              <a:rPr lang="en-US" sz="2000" b="1" i="1" dirty="0">
                <a:solidFill>
                  <a:srgbClr val="0070C0"/>
                </a:solidFill>
              </a:rPr>
              <a:t> </a:t>
            </a:r>
            <a:r>
              <a:rPr lang="en-US" sz="2000" b="1" i="1" dirty="0" err="1">
                <a:solidFill>
                  <a:srgbClr val="0070C0"/>
                </a:solidFill>
              </a:rPr>
              <a:t>không</a:t>
            </a:r>
            <a:r>
              <a:rPr lang="en-US" sz="2000" b="1" i="1" dirty="0">
                <a:solidFill>
                  <a:srgbClr val="0070C0"/>
                </a:solidFill>
              </a:rPr>
              <a:t> </a:t>
            </a:r>
            <a:r>
              <a:rPr lang="en-US" sz="2000" b="1" i="1" dirty="0" err="1">
                <a:solidFill>
                  <a:srgbClr val="0070C0"/>
                </a:solidFill>
              </a:rPr>
              <a:t>buông</a:t>
            </a:r>
            <a:r>
              <a:rPr lang="en-US" sz="2000" b="1" i="1" dirty="0">
                <a:solidFill>
                  <a:srgbClr val="0070C0"/>
                </a:solidFill>
              </a:rPr>
              <a:t> </a:t>
            </a:r>
            <a:r>
              <a:rPr lang="en-US" sz="2000" b="1" i="1" dirty="0" err="1">
                <a:solidFill>
                  <a:srgbClr val="0070C0"/>
                </a:solidFill>
              </a:rPr>
              <a:t>tha</a:t>
            </a:r>
            <a:r>
              <a:rPr lang="en-US" sz="2000" b="1" i="1" dirty="0">
                <a:solidFill>
                  <a:srgbClr val="0070C0"/>
                </a:solidFill>
              </a:rPr>
              <a:t> con </a:t>
            </a:r>
            <a:r>
              <a:rPr lang="en-US" sz="2000" b="1" i="1" dirty="0" err="1">
                <a:solidFill>
                  <a:srgbClr val="0070C0"/>
                </a:solidFill>
              </a:rPr>
              <a:t>và</a:t>
            </a:r>
            <a:r>
              <a:rPr lang="en-US" sz="2000" b="1" i="1" dirty="0">
                <a:solidFill>
                  <a:srgbClr val="0070C0"/>
                </a:solidFill>
              </a:rPr>
              <a:t> </a:t>
            </a:r>
            <a:r>
              <a:rPr lang="en-US" sz="2000" b="1" i="1" dirty="0" err="1">
                <a:solidFill>
                  <a:srgbClr val="0070C0"/>
                </a:solidFill>
              </a:rPr>
              <a:t>tiếp</a:t>
            </a:r>
            <a:r>
              <a:rPr lang="en-US" sz="2000" b="1" i="1" dirty="0">
                <a:solidFill>
                  <a:srgbClr val="0070C0"/>
                </a:solidFill>
              </a:rPr>
              <a:t> </a:t>
            </a:r>
            <a:r>
              <a:rPr lang="en-US" sz="2000" b="1" i="1" dirty="0" err="1">
                <a:solidFill>
                  <a:srgbClr val="0070C0"/>
                </a:solidFill>
              </a:rPr>
              <a:t>tục</a:t>
            </a:r>
            <a:r>
              <a:rPr lang="en-US" sz="2000" b="1" i="1" dirty="0">
                <a:solidFill>
                  <a:srgbClr val="0070C0"/>
                </a:solidFill>
              </a:rPr>
              <a:t> </a:t>
            </a:r>
            <a:r>
              <a:rPr lang="en-US" sz="2000" b="1" i="1" dirty="0" err="1">
                <a:solidFill>
                  <a:srgbClr val="0070C0"/>
                </a:solidFill>
              </a:rPr>
              <a:t>chế</a:t>
            </a:r>
            <a:r>
              <a:rPr lang="en-US" sz="2000" b="1" i="1" dirty="0">
                <a:solidFill>
                  <a:srgbClr val="0070C0"/>
                </a:solidFill>
              </a:rPr>
              <a:t> </a:t>
            </a:r>
            <a:r>
              <a:rPr lang="en-US" sz="2000" b="1" i="1" dirty="0" err="1">
                <a:solidFill>
                  <a:srgbClr val="0070C0"/>
                </a:solidFill>
              </a:rPr>
              <a:t>nhạo</a:t>
            </a:r>
            <a:r>
              <a:rPr lang="en-US" sz="2000" b="1" i="1" dirty="0">
                <a:solidFill>
                  <a:srgbClr val="0070C0"/>
                </a:solidFill>
              </a:rPr>
              <a:t>/</a:t>
            </a:r>
            <a:r>
              <a:rPr lang="en-US" sz="2000" b="1" i="1" dirty="0" err="1">
                <a:solidFill>
                  <a:srgbClr val="0070C0"/>
                </a:solidFill>
              </a:rPr>
              <a:t>bắt</a:t>
            </a:r>
            <a:r>
              <a:rPr lang="en-US" sz="2000" b="1" i="1" dirty="0">
                <a:solidFill>
                  <a:srgbClr val="0070C0"/>
                </a:solidFill>
              </a:rPr>
              <a:t> </a:t>
            </a:r>
            <a:r>
              <a:rPr lang="en-US" sz="2000" b="1" i="1" dirty="0" err="1">
                <a:solidFill>
                  <a:srgbClr val="0070C0"/>
                </a:solidFill>
              </a:rPr>
              <a:t>nạt</a:t>
            </a:r>
            <a:r>
              <a:rPr lang="en-US" sz="2000" b="1" i="1" dirty="0">
                <a:solidFill>
                  <a:srgbClr val="0070C0"/>
                </a:solidFill>
              </a:rPr>
              <a:t>/</a:t>
            </a:r>
            <a:r>
              <a:rPr lang="en-US" sz="2000" b="1" i="1" dirty="0" err="1">
                <a:solidFill>
                  <a:srgbClr val="0070C0"/>
                </a:solidFill>
              </a:rPr>
              <a:t>đe</a:t>
            </a:r>
            <a:r>
              <a:rPr lang="en-US" sz="2000" b="1" i="1" dirty="0">
                <a:solidFill>
                  <a:srgbClr val="0070C0"/>
                </a:solidFill>
              </a:rPr>
              <a:t> </a:t>
            </a:r>
            <a:r>
              <a:rPr lang="en-US" sz="2000" b="1" i="1" dirty="0" err="1">
                <a:solidFill>
                  <a:srgbClr val="0070C0"/>
                </a:solidFill>
              </a:rPr>
              <a:t>dọa</a:t>
            </a:r>
            <a:r>
              <a:rPr lang="en-US" sz="2000" b="1" i="1" dirty="0">
                <a:solidFill>
                  <a:srgbClr val="0070C0"/>
                </a:solidFill>
              </a:rPr>
              <a:t> con (</a:t>
            </a:r>
            <a:r>
              <a:rPr lang="en-US" sz="2000" b="1" i="1" dirty="0" err="1">
                <a:solidFill>
                  <a:srgbClr val="0070C0"/>
                </a:solidFill>
              </a:rPr>
              <a:t>nói</a:t>
            </a:r>
            <a:r>
              <a:rPr lang="en-US" sz="2000" b="1" i="1" dirty="0">
                <a:solidFill>
                  <a:srgbClr val="0070C0"/>
                </a:solidFill>
              </a:rPr>
              <a:t> </a:t>
            </a:r>
            <a:r>
              <a:rPr lang="en-US" sz="2000" b="1" i="1" dirty="0" err="1">
                <a:solidFill>
                  <a:srgbClr val="0070C0"/>
                </a:solidFill>
              </a:rPr>
              <a:t>ra</a:t>
            </a:r>
            <a:r>
              <a:rPr lang="en-US" sz="2000" b="1" i="1" dirty="0">
                <a:solidFill>
                  <a:srgbClr val="0070C0"/>
                </a:solidFill>
              </a:rPr>
              <a:t> </a:t>
            </a:r>
            <a:r>
              <a:rPr lang="en-US" sz="2000" b="1" i="1" dirty="0" err="1">
                <a:solidFill>
                  <a:srgbClr val="0070C0"/>
                </a:solidFill>
              </a:rPr>
              <a:t>những</a:t>
            </a:r>
            <a:r>
              <a:rPr lang="en-US" sz="2000" b="1" i="1" dirty="0">
                <a:solidFill>
                  <a:srgbClr val="0070C0"/>
                </a:solidFill>
              </a:rPr>
              <a:t> </a:t>
            </a:r>
            <a:r>
              <a:rPr lang="en-US" sz="2000" b="1" i="1" dirty="0" err="1">
                <a:solidFill>
                  <a:srgbClr val="0070C0"/>
                </a:solidFill>
              </a:rPr>
              <a:t>lời</a:t>
            </a:r>
            <a:r>
              <a:rPr lang="en-US" sz="2000" b="1" i="1" dirty="0">
                <a:solidFill>
                  <a:srgbClr val="0070C0"/>
                </a:solidFill>
              </a:rPr>
              <a:t> </a:t>
            </a:r>
            <a:r>
              <a:rPr lang="en-US" sz="2000" b="1" i="1" dirty="0" err="1">
                <a:solidFill>
                  <a:srgbClr val="0070C0"/>
                </a:solidFill>
              </a:rPr>
              <a:t>mà</a:t>
            </a:r>
            <a:r>
              <a:rPr lang="en-US" sz="2000" b="1" i="1" dirty="0">
                <a:solidFill>
                  <a:srgbClr val="0070C0"/>
                </a:solidFill>
              </a:rPr>
              <a:t> </a:t>
            </a:r>
            <a:r>
              <a:rPr lang="en-US" sz="2000" b="1" i="1" dirty="0" err="1">
                <a:solidFill>
                  <a:srgbClr val="0070C0"/>
                </a:solidFill>
              </a:rPr>
              <a:t>kẻ</a:t>
            </a:r>
            <a:r>
              <a:rPr lang="en-US" sz="2000" b="1" i="1" dirty="0">
                <a:solidFill>
                  <a:srgbClr val="0070C0"/>
                </a:solidFill>
              </a:rPr>
              <a:t> </a:t>
            </a:r>
            <a:r>
              <a:rPr lang="en-US" sz="2000" b="1" i="1" dirty="0" err="1">
                <a:solidFill>
                  <a:srgbClr val="0070C0"/>
                </a:solidFill>
              </a:rPr>
              <a:t>bắt</a:t>
            </a:r>
            <a:r>
              <a:rPr lang="en-US" sz="2000" b="1" i="1" dirty="0">
                <a:solidFill>
                  <a:srgbClr val="0070C0"/>
                </a:solidFill>
              </a:rPr>
              <a:t> </a:t>
            </a:r>
            <a:r>
              <a:rPr lang="en-US" sz="2000" b="1" i="1" dirty="0" err="1">
                <a:solidFill>
                  <a:srgbClr val="0070C0"/>
                </a:solidFill>
              </a:rPr>
              <a:t>nạt</a:t>
            </a:r>
            <a:r>
              <a:rPr lang="en-US" sz="2000" b="1" i="1" dirty="0">
                <a:solidFill>
                  <a:srgbClr val="0070C0"/>
                </a:solidFill>
              </a:rPr>
              <a:t> </a:t>
            </a:r>
            <a:r>
              <a:rPr lang="en-US" sz="2000" b="1" i="1" dirty="0" err="1">
                <a:solidFill>
                  <a:srgbClr val="0070C0"/>
                </a:solidFill>
              </a:rPr>
              <a:t>đã</a:t>
            </a:r>
            <a:r>
              <a:rPr lang="en-US" sz="2000" b="1" i="1" dirty="0">
                <a:solidFill>
                  <a:srgbClr val="0070C0"/>
                </a:solidFill>
              </a:rPr>
              <a:t> </a:t>
            </a:r>
            <a:r>
              <a:rPr lang="en-US" sz="2000" b="1" i="1" dirty="0" err="1">
                <a:solidFill>
                  <a:srgbClr val="0070C0"/>
                </a:solidFill>
              </a:rPr>
              <a:t>nói</a:t>
            </a:r>
            <a:r>
              <a:rPr lang="en-US" sz="2000" b="1" i="1" dirty="0">
                <a:solidFill>
                  <a:srgbClr val="0070C0"/>
                </a:solidFill>
              </a:rPr>
              <a:t> </a:t>
            </a:r>
            <a:r>
              <a:rPr lang="en-US" sz="2000" b="1" i="1" dirty="0" err="1">
                <a:solidFill>
                  <a:srgbClr val="0070C0"/>
                </a:solidFill>
              </a:rPr>
              <a:t>với</a:t>
            </a:r>
            <a:r>
              <a:rPr lang="en-US" sz="2000" b="1" i="1" dirty="0">
                <a:solidFill>
                  <a:srgbClr val="0070C0"/>
                </a:solidFill>
              </a:rPr>
              <a:t> </a:t>
            </a:r>
            <a:r>
              <a:rPr lang="en-US" sz="2000" b="1" i="1" dirty="0" err="1">
                <a:solidFill>
                  <a:srgbClr val="0070C0"/>
                </a:solidFill>
              </a:rPr>
              <a:t>bạn</a:t>
            </a:r>
            <a:r>
              <a:rPr lang="en-US" sz="2000" b="1" i="1" dirty="0">
                <a:solidFill>
                  <a:srgbClr val="0070C0"/>
                </a:solidFill>
              </a:rPr>
              <a:t>). </a:t>
            </a:r>
            <a:r>
              <a:rPr lang="en-US" sz="2000" b="1" i="1" dirty="0" err="1">
                <a:solidFill>
                  <a:srgbClr val="0070C0"/>
                </a:solidFill>
              </a:rPr>
              <a:t>Điều</a:t>
            </a:r>
            <a:r>
              <a:rPr lang="en-US" sz="2000" b="1" i="1" dirty="0">
                <a:solidFill>
                  <a:srgbClr val="0070C0"/>
                </a:solidFill>
              </a:rPr>
              <a:t> </a:t>
            </a:r>
            <a:r>
              <a:rPr lang="en-US" sz="2000" b="1" i="1" dirty="0" err="1">
                <a:solidFill>
                  <a:srgbClr val="0070C0"/>
                </a:solidFill>
              </a:rPr>
              <a:t>này</a:t>
            </a:r>
            <a:r>
              <a:rPr lang="en-US" sz="2000" b="1" i="1" dirty="0">
                <a:solidFill>
                  <a:srgbClr val="0070C0"/>
                </a:solidFill>
              </a:rPr>
              <a:t> </a:t>
            </a:r>
            <a:r>
              <a:rPr lang="en-US" sz="2000" b="1" i="1" dirty="0" err="1">
                <a:solidFill>
                  <a:srgbClr val="0070C0"/>
                </a:solidFill>
              </a:rPr>
              <a:t>khiến</a:t>
            </a:r>
            <a:r>
              <a:rPr lang="en-US" sz="2000" b="1" i="1" dirty="0">
                <a:solidFill>
                  <a:srgbClr val="0070C0"/>
                </a:solidFill>
              </a:rPr>
              <a:t> con </a:t>
            </a:r>
            <a:r>
              <a:rPr lang="en-US" sz="2000" b="1" i="1" dirty="0" err="1">
                <a:solidFill>
                  <a:srgbClr val="0070C0"/>
                </a:solidFill>
              </a:rPr>
              <a:t>rất</a:t>
            </a:r>
            <a:r>
              <a:rPr lang="en-US" sz="2000" b="1" i="1" dirty="0">
                <a:solidFill>
                  <a:srgbClr val="0070C0"/>
                </a:solidFill>
              </a:rPr>
              <a:t> </a:t>
            </a:r>
            <a:r>
              <a:rPr lang="en-US" sz="2000" b="1" i="1" dirty="0" err="1">
                <a:solidFill>
                  <a:srgbClr val="0070C0"/>
                </a:solidFill>
              </a:rPr>
              <a:t>buồn</a:t>
            </a:r>
            <a:r>
              <a:rPr lang="en-US" sz="2000" b="1" i="1" dirty="0">
                <a:solidFill>
                  <a:srgbClr val="0070C0"/>
                </a:solidFill>
              </a:rPr>
              <a:t> </a:t>
            </a:r>
            <a:r>
              <a:rPr lang="en-US" sz="2000" b="1" i="1" dirty="0" err="1">
                <a:solidFill>
                  <a:srgbClr val="0070C0"/>
                </a:solidFill>
              </a:rPr>
              <a:t>bã</a:t>
            </a:r>
            <a:r>
              <a:rPr lang="en-US" sz="2000" b="1" i="1" dirty="0">
                <a:solidFill>
                  <a:srgbClr val="0070C0"/>
                </a:solidFill>
              </a:rPr>
              <a:t> </a:t>
            </a:r>
            <a:r>
              <a:rPr lang="en-US" sz="2000" b="1" i="1" dirty="0" err="1">
                <a:solidFill>
                  <a:srgbClr val="0070C0"/>
                </a:solidFill>
              </a:rPr>
              <a:t>và</a:t>
            </a:r>
            <a:r>
              <a:rPr lang="en-US" sz="2000" b="1" i="1" dirty="0">
                <a:solidFill>
                  <a:srgbClr val="0070C0"/>
                </a:solidFill>
              </a:rPr>
              <a:t> con </a:t>
            </a:r>
            <a:r>
              <a:rPr lang="en-US" sz="2000" b="1" i="1" dirty="0" err="1">
                <a:solidFill>
                  <a:srgbClr val="0070C0"/>
                </a:solidFill>
              </a:rPr>
              <a:t>không</a:t>
            </a:r>
            <a:r>
              <a:rPr lang="en-US" sz="2000" b="1" i="1" dirty="0">
                <a:solidFill>
                  <a:srgbClr val="0070C0"/>
                </a:solidFill>
              </a:rPr>
              <a:t> </a:t>
            </a:r>
            <a:r>
              <a:rPr lang="en-US" sz="2000" b="1" i="1" dirty="0" err="1">
                <a:solidFill>
                  <a:srgbClr val="0070C0"/>
                </a:solidFill>
              </a:rPr>
              <a:t>thể</a:t>
            </a:r>
            <a:r>
              <a:rPr lang="en-US" sz="2000" b="1" i="1" dirty="0">
                <a:solidFill>
                  <a:srgbClr val="0070C0"/>
                </a:solidFill>
              </a:rPr>
              <a:t> </a:t>
            </a:r>
            <a:r>
              <a:rPr lang="en-US" sz="2000" b="1" i="1" dirty="0" err="1">
                <a:solidFill>
                  <a:srgbClr val="0070C0"/>
                </a:solidFill>
              </a:rPr>
              <a:t>tập</a:t>
            </a:r>
            <a:r>
              <a:rPr lang="en-US" sz="2000" b="1" i="1" dirty="0">
                <a:solidFill>
                  <a:srgbClr val="0070C0"/>
                </a:solidFill>
              </a:rPr>
              <a:t> </a:t>
            </a:r>
            <a:r>
              <a:rPr lang="en-US" sz="2000" b="1" i="1" dirty="0" err="1">
                <a:solidFill>
                  <a:srgbClr val="0070C0"/>
                </a:solidFill>
              </a:rPr>
              <a:t>trung</a:t>
            </a:r>
            <a:r>
              <a:rPr lang="en-US" sz="2000" b="1" i="1" dirty="0">
                <a:solidFill>
                  <a:srgbClr val="0070C0"/>
                </a:solidFill>
              </a:rPr>
              <a:t> </a:t>
            </a:r>
            <a:r>
              <a:rPr lang="en-US" sz="2000" b="1" i="1" dirty="0" err="1">
                <a:solidFill>
                  <a:srgbClr val="0070C0"/>
                </a:solidFill>
              </a:rPr>
              <a:t>vào</a:t>
            </a:r>
            <a:r>
              <a:rPr lang="en-US" sz="2000" b="1" i="1" dirty="0">
                <a:solidFill>
                  <a:srgbClr val="0070C0"/>
                </a:solidFill>
              </a:rPr>
              <a:t> </a:t>
            </a:r>
            <a:r>
              <a:rPr lang="en-US" sz="2000" b="1" i="1" dirty="0" err="1">
                <a:solidFill>
                  <a:srgbClr val="0070C0"/>
                </a:solidFill>
              </a:rPr>
              <a:t>giờ</a:t>
            </a:r>
            <a:r>
              <a:rPr lang="en-US" sz="2000" b="1" i="1" dirty="0">
                <a:solidFill>
                  <a:srgbClr val="0070C0"/>
                </a:solidFill>
              </a:rPr>
              <a:t> </a:t>
            </a:r>
            <a:r>
              <a:rPr lang="en-US" sz="2000" b="1" i="1" dirty="0" err="1">
                <a:solidFill>
                  <a:srgbClr val="0070C0"/>
                </a:solidFill>
              </a:rPr>
              <a:t>học</a:t>
            </a:r>
            <a:r>
              <a:rPr lang="en-US" sz="2000" b="1" i="1" dirty="0">
                <a:solidFill>
                  <a:srgbClr val="0070C0"/>
                </a:solidFill>
              </a:rPr>
              <a:t> hay </a:t>
            </a:r>
            <a:r>
              <a:rPr lang="en-US" sz="2000" b="1" i="1" dirty="0" err="1">
                <a:solidFill>
                  <a:srgbClr val="0070C0"/>
                </a:solidFill>
              </a:rPr>
              <a:t>cảm</a:t>
            </a:r>
            <a:r>
              <a:rPr lang="en-US" sz="2000" b="1" i="1" dirty="0">
                <a:solidFill>
                  <a:srgbClr val="0070C0"/>
                </a:solidFill>
              </a:rPr>
              <a:t> </a:t>
            </a:r>
            <a:r>
              <a:rPr lang="en-US" sz="2000" b="1" i="1" dirty="0" err="1">
                <a:solidFill>
                  <a:srgbClr val="0070C0"/>
                </a:solidFill>
              </a:rPr>
              <a:t>thấy</a:t>
            </a:r>
            <a:r>
              <a:rPr lang="en-US" sz="2000" b="1" i="1" dirty="0">
                <a:solidFill>
                  <a:srgbClr val="0070C0"/>
                </a:solidFill>
              </a:rPr>
              <a:t> </a:t>
            </a:r>
            <a:r>
              <a:rPr lang="en-US" sz="2000" b="1" i="1" dirty="0" err="1">
                <a:solidFill>
                  <a:srgbClr val="0070C0"/>
                </a:solidFill>
              </a:rPr>
              <a:t>vui</a:t>
            </a:r>
            <a:r>
              <a:rPr lang="en-US" sz="2000" b="1" i="1" dirty="0">
                <a:solidFill>
                  <a:srgbClr val="0070C0"/>
                </a:solidFill>
              </a:rPr>
              <a:t> </a:t>
            </a:r>
            <a:r>
              <a:rPr lang="en-US" sz="2000" b="1" i="1" dirty="0" err="1">
                <a:solidFill>
                  <a:srgbClr val="0070C0"/>
                </a:solidFill>
              </a:rPr>
              <a:t>vẻ</a:t>
            </a:r>
            <a:r>
              <a:rPr lang="en-US" sz="2000" b="1" i="1" dirty="0">
                <a:solidFill>
                  <a:srgbClr val="0070C0"/>
                </a:solidFill>
              </a:rPr>
              <a:t> </a:t>
            </a:r>
            <a:r>
              <a:rPr lang="en-US" sz="2000" b="1" i="1" dirty="0" err="1">
                <a:solidFill>
                  <a:srgbClr val="0070C0"/>
                </a:solidFill>
              </a:rPr>
              <a:t>khi</a:t>
            </a:r>
            <a:r>
              <a:rPr lang="en-US" sz="2000" b="1" i="1" dirty="0">
                <a:solidFill>
                  <a:srgbClr val="0070C0"/>
                </a:solidFill>
              </a:rPr>
              <a:t> ở </a:t>
            </a:r>
            <a:r>
              <a:rPr lang="en-US" sz="2000" b="1" i="1" dirty="0" err="1">
                <a:solidFill>
                  <a:srgbClr val="0070C0"/>
                </a:solidFill>
              </a:rPr>
              <a:t>trường</a:t>
            </a:r>
            <a:r>
              <a:rPr lang="en-US" sz="2000" b="1" i="1" dirty="0">
                <a:solidFill>
                  <a:srgbClr val="0070C0"/>
                </a:solidFill>
              </a:rPr>
              <a:t>. Con </a:t>
            </a:r>
            <a:r>
              <a:rPr lang="en-US" sz="2000" b="1" i="1" dirty="0" err="1">
                <a:solidFill>
                  <a:srgbClr val="0070C0"/>
                </a:solidFill>
              </a:rPr>
              <a:t>cần</a:t>
            </a:r>
            <a:r>
              <a:rPr lang="en-US" sz="2000" b="1" i="1" dirty="0">
                <a:solidFill>
                  <a:srgbClr val="0070C0"/>
                </a:solidFill>
              </a:rPr>
              <a:t> </a:t>
            </a:r>
            <a:r>
              <a:rPr lang="en-US" sz="2000" b="1" i="1" dirty="0" err="1">
                <a:solidFill>
                  <a:srgbClr val="0070C0"/>
                </a:solidFill>
              </a:rPr>
              <a:t>bố</a:t>
            </a:r>
            <a:r>
              <a:rPr lang="en-US" sz="2000" b="1" i="1" dirty="0">
                <a:solidFill>
                  <a:srgbClr val="0070C0"/>
                </a:solidFill>
              </a:rPr>
              <a:t>/</a:t>
            </a:r>
            <a:r>
              <a:rPr lang="en-US" sz="2000" b="1" i="1" dirty="0" err="1">
                <a:solidFill>
                  <a:srgbClr val="0070C0"/>
                </a:solidFill>
              </a:rPr>
              <a:t>mẹ</a:t>
            </a:r>
            <a:r>
              <a:rPr lang="en-US" sz="2000" b="1" i="1" dirty="0">
                <a:solidFill>
                  <a:srgbClr val="0070C0"/>
                </a:solidFill>
              </a:rPr>
              <a:t> </a:t>
            </a:r>
            <a:r>
              <a:rPr lang="en-US" sz="2000" b="1" i="1" dirty="0" err="1">
                <a:solidFill>
                  <a:srgbClr val="0070C0"/>
                </a:solidFill>
              </a:rPr>
              <a:t>giúp</a:t>
            </a:r>
            <a:r>
              <a:rPr lang="en-US" sz="2000" b="1" i="1" dirty="0">
                <a:solidFill>
                  <a:srgbClr val="0070C0"/>
                </a:solidFill>
              </a:rPr>
              <a:t> </a:t>
            </a:r>
            <a:r>
              <a:rPr lang="en-US" sz="2000" b="1" i="1" dirty="0" err="1">
                <a:solidFill>
                  <a:srgbClr val="0070C0"/>
                </a:solidFill>
              </a:rPr>
              <a:t>đỡ</a:t>
            </a:r>
            <a:r>
              <a:rPr lang="en-US" sz="2000" b="1" i="1" dirty="0">
                <a:solidFill>
                  <a:srgbClr val="0070C0"/>
                </a:solidFill>
              </a:rPr>
              <a:t> con.</a:t>
            </a:r>
          </a:p>
          <a:p>
            <a:pPr lvl="0"/>
            <a:r>
              <a:rPr lang="en-US" sz="2400" b="1" dirty="0" err="1">
                <a:solidFill>
                  <a:srgbClr val="0070C0"/>
                </a:solidFill>
              </a:rPr>
              <a:t>Hãy</a:t>
            </a:r>
            <a:r>
              <a:rPr lang="en-US" sz="2400" b="1" dirty="0">
                <a:solidFill>
                  <a:srgbClr val="0070C0"/>
                </a:solidFill>
              </a:rPr>
              <a:t> </a:t>
            </a:r>
            <a:r>
              <a:rPr lang="en-US" sz="2400" b="1" dirty="0" err="1">
                <a:solidFill>
                  <a:srgbClr val="0070C0"/>
                </a:solidFill>
              </a:rPr>
              <a:t>viết</a:t>
            </a:r>
            <a:r>
              <a:rPr lang="en-US" sz="2400" b="1" dirty="0">
                <a:solidFill>
                  <a:srgbClr val="0070C0"/>
                </a:solidFill>
              </a:rPr>
              <a:t> </a:t>
            </a:r>
            <a:r>
              <a:rPr lang="en-US" sz="2400" b="1" dirty="0" err="1">
                <a:solidFill>
                  <a:srgbClr val="0070C0"/>
                </a:solidFill>
              </a:rPr>
              <a:t>thư</a:t>
            </a:r>
            <a:r>
              <a:rPr lang="en-US" sz="2000" b="1" dirty="0">
                <a:solidFill>
                  <a:srgbClr val="0070C0"/>
                </a:solidFill>
              </a:rPr>
              <a:t>: </a:t>
            </a:r>
            <a:r>
              <a:rPr lang="en-US" sz="2000" b="1" dirty="0" err="1">
                <a:solidFill>
                  <a:srgbClr val="0070C0"/>
                </a:solidFill>
              </a:rPr>
              <a:t>n</a:t>
            </a:r>
            <a:r>
              <a:rPr lang="en-US" sz="2000" dirty="0" err="1">
                <a:solidFill>
                  <a:srgbClr val="0070C0"/>
                </a:solidFill>
              </a:rPr>
              <a:t>ếu</a:t>
            </a:r>
            <a:r>
              <a:rPr lang="en-US" sz="2000" dirty="0">
                <a:solidFill>
                  <a:srgbClr val="0070C0"/>
                </a:solidFill>
              </a:rPr>
              <a:t> </a:t>
            </a:r>
            <a:r>
              <a:rPr lang="en-US" sz="2000" dirty="0" err="1">
                <a:solidFill>
                  <a:srgbClr val="0070C0"/>
                </a:solidFill>
              </a:rPr>
              <a:t>không</a:t>
            </a:r>
            <a:r>
              <a:rPr lang="en-US" sz="2000" dirty="0">
                <a:solidFill>
                  <a:srgbClr val="0070C0"/>
                </a:solidFill>
              </a:rPr>
              <a:t> </a:t>
            </a:r>
            <a:r>
              <a:rPr lang="en-US" sz="2000" dirty="0" err="1">
                <a:solidFill>
                  <a:srgbClr val="0070C0"/>
                </a:solidFill>
              </a:rPr>
              <a:t>thể</a:t>
            </a:r>
            <a:r>
              <a:rPr lang="en-US" sz="2000" dirty="0">
                <a:solidFill>
                  <a:srgbClr val="0070C0"/>
                </a:solidFill>
              </a:rPr>
              <a:t> </a:t>
            </a:r>
            <a:r>
              <a:rPr lang="en-US" sz="2000" dirty="0" err="1">
                <a:solidFill>
                  <a:srgbClr val="0070C0"/>
                </a:solidFill>
              </a:rPr>
              <a:t>nói</a:t>
            </a:r>
            <a:r>
              <a:rPr lang="en-US" sz="2000" dirty="0">
                <a:solidFill>
                  <a:srgbClr val="0070C0"/>
                </a:solidFill>
              </a:rPr>
              <a:t> </a:t>
            </a:r>
            <a:r>
              <a:rPr lang="en-US" sz="2000" dirty="0" err="1">
                <a:solidFill>
                  <a:srgbClr val="0070C0"/>
                </a:solidFill>
              </a:rPr>
              <a:t>trực</a:t>
            </a:r>
            <a:r>
              <a:rPr lang="en-US" sz="2000" dirty="0">
                <a:solidFill>
                  <a:srgbClr val="0070C0"/>
                </a:solidFill>
              </a:rPr>
              <a:t> </a:t>
            </a:r>
            <a:r>
              <a:rPr lang="en-US" sz="2000" dirty="0" err="1">
                <a:solidFill>
                  <a:srgbClr val="0070C0"/>
                </a:solidFill>
              </a:rPr>
              <a:t>tiếp</a:t>
            </a:r>
            <a:r>
              <a:rPr lang="en-US" sz="2000" dirty="0">
                <a:solidFill>
                  <a:srgbClr val="0070C0"/>
                </a:solidFill>
              </a:rPr>
              <a:t>, </a:t>
            </a:r>
            <a:r>
              <a:rPr lang="en-US" sz="2000" dirty="0" err="1">
                <a:solidFill>
                  <a:srgbClr val="0070C0"/>
                </a:solidFill>
              </a:rPr>
              <a:t>cho</a:t>
            </a:r>
            <a:r>
              <a:rPr lang="en-US" sz="2000" dirty="0">
                <a:solidFill>
                  <a:srgbClr val="0070C0"/>
                </a:solidFill>
              </a:rPr>
              <a:t> </a:t>
            </a:r>
            <a:r>
              <a:rPr lang="en-US" sz="2000" dirty="0" err="1">
                <a:solidFill>
                  <a:srgbClr val="0070C0"/>
                </a:solidFill>
              </a:rPr>
              <a:t>họ</a:t>
            </a:r>
            <a:r>
              <a:rPr lang="en-US" sz="2000" dirty="0">
                <a:solidFill>
                  <a:srgbClr val="0070C0"/>
                </a:solidFill>
              </a:rPr>
              <a:t> </a:t>
            </a:r>
            <a:r>
              <a:rPr lang="en-US" sz="2000" dirty="0" err="1">
                <a:solidFill>
                  <a:srgbClr val="0070C0"/>
                </a:solidFill>
              </a:rPr>
              <a:t>với</a:t>
            </a:r>
            <a:r>
              <a:rPr lang="en-US" sz="2000" dirty="0">
                <a:solidFill>
                  <a:srgbClr val="0070C0"/>
                </a:solidFill>
              </a:rPr>
              <a:t> </a:t>
            </a:r>
            <a:r>
              <a:rPr lang="en-US" sz="2000" dirty="0" err="1">
                <a:solidFill>
                  <a:srgbClr val="0070C0"/>
                </a:solidFill>
              </a:rPr>
              <a:t>nội</a:t>
            </a:r>
            <a:r>
              <a:rPr lang="en-US" sz="2000" dirty="0">
                <a:solidFill>
                  <a:srgbClr val="0070C0"/>
                </a:solidFill>
              </a:rPr>
              <a:t> dung </a:t>
            </a:r>
            <a:r>
              <a:rPr lang="en-US" sz="2000" dirty="0" err="1">
                <a:solidFill>
                  <a:srgbClr val="0070C0"/>
                </a:solidFill>
              </a:rPr>
              <a:t>tương</a:t>
            </a:r>
            <a:r>
              <a:rPr lang="en-US" sz="2000" dirty="0">
                <a:solidFill>
                  <a:srgbClr val="0070C0"/>
                </a:solidFill>
              </a:rPr>
              <a:t> </a:t>
            </a:r>
            <a:r>
              <a:rPr lang="en-US" sz="2000" dirty="0" err="1">
                <a:solidFill>
                  <a:srgbClr val="0070C0"/>
                </a:solidFill>
              </a:rPr>
              <a:t>tự</a:t>
            </a:r>
            <a:r>
              <a:rPr lang="en-US" sz="2000" dirty="0">
                <a:solidFill>
                  <a:srgbClr val="0070C0"/>
                </a:solidFill>
              </a:rPr>
              <a:t> </a:t>
            </a:r>
            <a:r>
              <a:rPr lang="en-US" sz="2000" dirty="0" err="1">
                <a:solidFill>
                  <a:srgbClr val="0070C0"/>
                </a:solidFill>
              </a:rPr>
              <a:t>như</a:t>
            </a:r>
            <a:r>
              <a:rPr lang="en-US" sz="2000" dirty="0">
                <a:solidFill>
                  <a:srgbClr val="0070C0"/>
                </a:solidFill>
              </a:rPr>
              <a:t> </a:t>
            </a:r>
            <a:r>
              <a:rPr lang="en-US" sz="2000" dirty="0" err="1">
                <a:solidFill>
                  <a:srgbClr val="0070C0"/>
                </a:solidFill>
              </a:rPr>
              <a:t>trên</a:t>
            </a:r>
            <a:r>
              <a:rPr lang="en-US" sz="2000" dirty="0">
                <a:solidFill>
                  <a:srgbClr val="0070C0"/>
                </a:solidFill>
              </a:rPr>
              <a:t>.</a:t>
            </a:r>
          </a:p>
          <a:p>
            <a:pPr lvl="0"/>
            <a:r>
              <a:rPr lang="en-US" sz="2000" dirty="0">
                <a:solidFill>
                  <a:srgbClr val="0070C0"/>
                </a:solidFill>
              </a:rPr>
              <a:t>  	</a:t>
            </a:r>
            <a:r>
              <a:rPr lang="en-US" sz="2000" dirty="0" err="1">
                <a:solidFill>
                  <a:srgbClr val="0070C0"/>
                </a:solidFill>
              </a:rPr>
              <a:t>Hãy</a:t>
            </a:r>
            <a:r>
              <a:rPr lang="en-US" sz="2000" dirty="0">
                <a:solidFill>
                  <a:srgbClr val="0070C0"/>
                </a:solidFill>
              </a:rPr>
              <a:t> </a:t>
            </a:r>
            <a:r>
              <a:rPr lang="en-US" sz="2000" dirty="0" err="1">
                <a:solidFill>
                  <a:srgbClr val="0070C0"/>
                </a:solidFill>
              </a:rPr>
              <a:t>chọn</a:t>
            </a:r>
            <a:r>
              <a:rPr lang="en-US" sz="2000" dirty="0">
                <a:solidFill>
                  <a:srgbClr val="0070C0"/>
                </a:solidFill>
              </a:rPr>
              <a:t> </a:t>
            </a:r>
            <a:r>
              <a:rPr lang="en-US" sz="2000" dirty="0" err="1">
                <a:solidFill>
                  <a:srgbClr val="0070C0"/>
                </a:solidFill>
              </a:rPr>
              <a:t>những</a:t>
            </a:r>
            <a:r>
              <a:rPr lang="en-US" sz="2000" dirty="0">
                <a:solidFill>
                  <a:srgbClr val="0070C0"/>
                </a:solidFill>
              </a:rPr>
              <a:t> </a:t>
            </a:r>
            <a:r>
              <a:rPr lang="en-US" sz="2000" dirty="0" err="1">
                <a:solidFill>
                  <a:srgbClr val="0070C0"/>
                </a:solidFill>
              </a:rPr>
              <a:t>lúc</a:t>
            </a:r>
            <a:r>
              <a:rPr lang="en-US" sz="2000" dirty="0">
                <a:solidFill>
                  <a:srgbClr val="0070C0"/>
                </a:solidFill>
              </a:rPr>
              <a:t> </a:t>
            </a:r>
            <a:r>
              <a:rPr lang="en-US" sz="2000" dirty="0" err="1">
                <a:solidFill>
                  <a:srgbClr val="0070C0"/>
                </a:solidFill>
              </a:rPr>
              <a:t>thích</a:t>
            </a:r>
            <a:r>
              <a:rPr lang="en-US" sz="2000" dirty="0">
                <a:solidFill>
                  <a:srgbClr val="0070C0"/>
                </a:solidFill>
              </a:rPr>
              <a:t> </a:t>
            </a:r>
            <a:r>
              <a:rPr lang="en-US" sz="2000" dirty="0" err="1">
                <a:solidFill>
                  <a:srgbClr val="0070C0"/>
                </a:solidFill>
              </a:rPr>
              <a:t>hợp</a:t>
            </a:r>
            <a:r>
              <a:rPr lang="en-US" sz="2000" dirty="0">
                <a:solidFill>
                  <a:srgbClr val="0070C0"/>
                </a:solidFill>
              </a:rPr>
              <a:t>, </a:t>
            </a:r>
            <a:r>
              <a:rPr lang="en-US" sz="2000" dirty="0" err="1">
                <a:solidFill>
                  <a:srgbClr val="0070C0"/>
                </a:solidFill>
              </a:rPr>
              <a:t>không</a:t>
            </a:r>
            <a:r>
              <a:rPr lang="en-US" sz="2000" dirty="0">
                <a:solidFill>
                  <a:srgbClr val="0070C0"/>
                </a:solidFill>
              </a:rPr>
              <a:t> </a:t>
            </a:r>
            <a:r>
              <a:rPr lang="en-US" sz="2000" dirty="0" err="1">
                <a:solidFill>
                  <a:srgbClr val="0070C0"/>
                </a:solidFill>
              </a:rPr>
              <a:t>phải</a:t>
            </a:r>
            <a:r>
              <a:rPr lang="en-US" sz="2000" dirty="0">
                <a:solidFill>
                  <a:srgbClr val="0070C0"/>
                </a:solidFill>
              </a:rPr>
              <a:t> </a:t>
            </a:r>
            <a:r>
              <a:rPr lang="en-US" sz="2000" dirty="0" err="1">
                <a:solidFill>
                  <a:srgbClr val="0070C0"/>
                </a:solidFill>
              </a:rPr>
              <a:t>là</a:t>
            </a:r>
            <a:r>
              <a:rPr lang="en-US" sz="2000" dirty="0">
                <a:solidFill>
                  <a:srgbClr val="0070C0"/>
                </a:solidFill>
              </a:rPr>
              <a:t> </a:t>
            </a:r>
            <a:r>
              <a:rPr lang="en-US" sz="2000" dirty="0" err="1">
                <a:solidFill>
                  <a:srgbClr val="0070C0"/>
                </a:solidFill>
              </a:rPr>
              <a:t>lúc</a:t>
            </a:r>
            <a:r>
              <a:rPr lang="en-US" sz="2000" dirty="0">
                <a:solidFill>
                  <a:srgbClr val="0070C0"/>
                </a:solidFill>
              </a:rPr>
              <a:t> </a:t>
            </a:r>
            <a:r>
              <a:rPr lang="en-US" sz="2000" dirty="0" err="1">
                <a:solidFill>
                  <a:srgbClr val="0070C0"/>
                </a:solidFill>
              </a:rPr>
              <a:t>bố</a:t>
            </a:r>
            <a:r>
              <a:rPr lang="en-US" sz="2000" dirty="0">
                <a:solidFill>
                  <a:srgbClr val="0070C0"/>
                </a:solidFill>
              </a:rPr>
              <a:t> </a:t>
            </a:r>
            <a:r>
              <a:rPr lang="en-US" sz="2000" dirty="0" err="1">
                <a:solidFill>
                  <a:srgbClr val="0070C0"/>
                </a:solidFill>
              </a:rPr>
              <a:t>mẹ</a:t>
            </a:r>
            <a:r>
              <a:rPr lang="en-US" sz="2000" dirty="0">
                <a:solidFill>
                  <a:srgbClr val="0070C0"/>
                </a:solidFill>
              </a:rPr>
              <a:t> </a:t>
            </a:r>
            <a:r>
              <a:rPr lang="en-US" sz="2000" dirty="0" err="1">
                <a:solidFill>
                  <a:srgbClr val="0070C0"/>
                </a:solidFill>
              </a:rPr>
              <a:t>đang</a:t>
            </a:r>
            <a:r>
              <a:rPr lang="en-US" sz="2000" dirty="0">
                <a:solidFill>
                  <a:srgbClr val="0070C0"/>
                </a:solidFill>
              </a:rPr>
              <a:t> </a:t>
            </a:r>
            <a:r>
              <a:rPr lang="en-US" sz="2000" dirty="0" err="1">
                <a:solidFill>
                  <a:srgbClr val="0070C0"/>
                </a:solidFill>
              </a:rPr>
              <a:t>bận</a:t>
            </a:r>
            <a:r>
              <a:rPr lang="en-US" sz="2000" dirty="0">
                <a:solidFill>
                  <a:srgbClr val="0070C0"/>
                </a:solidFill>
              </a:rPr>
              <a:t> </a:t>
            </a:r>
            <a:r>
              <a:rPr lang="en-US" sz="2000" dirty="0" err="1">
                <a:solidFill>
                  <a:srgbClr val="0070C0"/>
                </a:solidFill>
              </a:rPr>
              <a:t>rộn</a:t>
            </a:r>
            <a:r>
              <a:rPr lang="en-US" sz="2000" dirty="0">
                <a:solidFill>
                  <a:srgbClr val="0070C0"/>
                </a:solidFill>
              </a:rPr>
              <a:t>.</a:t>
            </a:r>
          </a:p>
          <a:p>
            <a:pPr lvl="0"/>
            <a:r>
              <a:rPr lang="en-US" sz="2000" dirty="0" err="1">
                <a:solidFill>
                  <a:srgbClr val="0070C0"/>
                </a:solidFill>
              </a:rPr>
              <a:t>Và</a:t>
            </a:r>
            <a:r>
              <a:rPr lang="en-US" sz="2000" dirty="0">
                <a:solidFill>
                  <a:srgbClr val="0070C0"/>
                </a:solidFill>
              </a:rPr>
              <a:t> </a:t>
            </a:r>
            <a:r>
              <a:rPr lang="en-US" sz="2000" dirty="0" err="1">
                <a:solidFill>
                  <a:srgbClr val="0070C0"/>
                </a:solidFill>
              </a:rPr>
              <a:t>hãy</a:t>
            </a:r>
            <a:r>
              <a:rPr lang="en-US" sz="2000" dirty="0">
                <a:solidFill>
                  <a:srgbClr val="0070C0"/>
                </a:solidFill>
              </a:rPr>
              <a:t> </a:t>
            </a:r>
            <a:r>
              <a:rPr lang="en-US" sz="2000" dirty="0" err="1">
                <a:solidFill>
                  <a:srgbClr val="0070C0"/>
                </a:solidFill>
              </a:rPr>
              <a:t>nói</a:t>
            </a:r>
            <a:r>
              <a:rPr lang="en-US" sz="2000" dirty="0">
                <a:solidFill>
                  <a:srgbClr val="0070C0"/>
                </a:solidFill>
              </a:rPr>
              <a:t> </a:t>
            </a:r>
            <a:r>
              <a:rPr lang="en-US" sz="2000" dirty="0" err="1">
                <a:solidFill>
                  <a:srgbClr val="0070C0"/>
                </a:solidFill>
              </a:rPr>
              <a:t>hết</a:t>
            </a:r>
            <a:r>
              <a:rPr lang="en-US" sz="2000" dirty="0">
                <a:solidFill>
                  <a:srgbClr val="0070C0"/>
                </a:solidFill>
              </a:rPr>
              <a:t> </a:t>
            </a:r>
            <a:r>
              <a:rPr lang="en-US" sz="2000" dirty="0" err="1">
                <a:solidFill>
                  <a:srgbClr val="0070C0"/>
                </a:solidFill>
              </a:rPr>
              <a:t>sự</a:t>
            </a:r>
            <a:r>
              <a:rPr lang="en-US" sz="2000" dirty="0">
                <a:solidFill>
                  <a:srgbClr val="0070C0"/>
                </a:solidFill>
              </a:rPr>
              <a:t> </a:t>
            </a:r>
            <a:r>
              <a:rPr lang="en-US" sz="2000" dirty="0" err="1">
                <a:solidFill>
                  <a:srgbClr val="0070C0"/>
                </a:solidFill>
              </a:rPr>
              <a:t>thật</a:t>
            </a:r>
            <a:r>
              <a:rPr lang="en-US" sz="2000" dirty="0">
                <a:solidFill>
                  <a:srgbClr val="0070C0"/>
                </a:solidFill>
              </a:rPr>
              <a:t> </a:t>
            </a:r>
            <a:r>
              <a:rPr lang="en-US" sz="2000" dirty="0" err="1">
                <a:solidFill>
                  <a:srgbClr val="0070C0"/>
                </a:solidFill>
              </a:rPr>
              <a:t>và</a:t>
            </a:r>
            <a:r>
              <a:rPr lang="en-US" sz="2000" dirty="0">
                <a:solidFill>
                  <a:srgbClr val="0070C0"/>
                </a:solidFill>
              </a:rPr>
              <a:t> </a:t>
            </a:r>
            <a:r>
              <a:rPr lang="en-US" sz="2000" dirty="0" err="1">
                <a:solidFill>
                  <a:srgbClr val="0070C0"/>
                </a:solidFill>
              </a:rPr>
              <a:t>chỉ</a:t>
            </a:r>
            <a:r>
              <a:rPr lang="en-US" sz="2000" dirty="0">
                <a:solidFill>
                  <a:srgbClr val="0070C0"/>
                </a:solidFill>
              </a:rPr>
              <a:t> </a:t>
            </a:r>
            <a:r>
              <a:rPr lang="en-US" sz="2000" dirty="0" err="1">
                <a:solidFill>
                  <a:srgbClr val="0070C0"/>
                </a:solidFill>
              </a:rPr>
              <a:t>sự</a:t>
            </a:r>
            <a:r>
              <a:rPr lang="en-US" sz="2000" dirty="0">
                <a:solidFill>
                  <a:srgbClr val="0070C0"/>
                </a:solidFill>
              </a:rPr>
              <a:t> </a:t>
            </a:r>
            <a:r>
              <a:rPr lang="en-US" sz="2000" dirty="0" err="1">
                <a:solidFill>
                  <a:srgbClr val="0070C0"/>
                </a:solidFill>
              </a:rPr>
              <a:t>thật</a:t>
            </a:r>
            <a:r>
              <a:rPr lang="en-US" sz="2000" dirty="0">
                <a:solidFill>
                  <a:srgbClr val="0070C0"/>
                </a:solidFill>
              </a:rPr>
              <a:t>. (ở </a:t>
            </a:r>
            <a:r>
              <a:rPr lang="en-US" sz="2000" dirty="0" err="1">
                <a:solidFill>
                  <a:srgbClr val="0070C0"/>
                </a:solidFill>
              </a:rPr>
              <a:t>đây</a:t>
            </a:r>
            <a:r>
              <a:rPr lang="en-US" sz="2000" dirty="0">
                <a:solidFill>
                  <a:srgbClr val="0070C0"/>
                </a:solidFill>
              </a:rPr>
              <a:t> </a:t>
            </a:r>
            <a:r>
              <a:rPr lang="en-US" sz="2000" dirty="0" err="1">
                <a:solidFill>
                  <a:srgbClr val="0070C0"/>
                </a:solidFill>
              </a:rPr>
              <a:t>nếu</a:t>
            </a:r>
            <a:r>
              <a:rPr lang="en-US" sz="2000" dirty="0">
                <a:solidFill>
                  <a:srgbClr val="0070C0"/>
                </a:solidFill>
              </a:rPr>
              <a:t> </a:t>
            </a:r>
            <a:r>
              <a:rPr lang="en-US" sz="2000" dirty="0" err="1">
                <a:solidFill>
                  <a:srgbClr val="0070C0"/>
                </a:solidFill>
              </a:rPr>
              <a:t>bạn</a:t>
            </a:r>
            <a:r>
              <a:rPr lang="en-US" sz="2000" dirty="0">
                <a:solidFill>
                  <a:srgbClr val="0070C0"/>
                </a:solidFill>
              </a:rPr>
              <a:t> </a:t>
            </a:r>
            <a:r>
              <a:rPr lang="en-US" sz="2000" dirty="0" err="1">
                <a:solidFill>
                  <a:srgbClr val="0070C0"/>
                </a:solidFill>
              </a:rPr>
              <a:t>vô</a:t>
            </a:r>
            <a:r>
              <a:rPr lang="en-US" sz="2000" dirty="0">
                <a:solidFill>
                  <a:srgbClr val="0070C0"/>
                </a:solidFill>
              </a:rPr>
              <a:t> </a:t>
            </a:r>
            <a:r>
              <a:rPr lang="en-US" sz="2000" dirty="0" err="1">
                <a:solidFill>
                  <a:srgbClr val="0070C0"/>
                </a:solidFill>
              </a:rPr>
              <a:t>tình</a:t>
            </a:r>
            <a:r>
              <a:rPr lang="en-US" sz="2000" dirty="0">
                <a:solidFill>
                  <a:srgbClr val="0070C0"/>
                </a:solidFill>
              </a:rPr>
              <a:t> </a:t>
            </a:r>
            <a:r>
              <a:rPr lang="en-US" sz="2000" dirty="0" err="1">
                <a:solidFill>
                  <a:srgbClr val="0070C0"/>
                </a:solidFill>
              </a:rPr>
              <a:t>trở</a:t>
            </a:r>
            <a:r>
              <a:rPr lang="en-US" sz="2000" dirty="0">
                <a:solidFill>
                  <a:srgbClr val="0070C0"/>
                </a:solidFill>
              </a:rPr>
              <a:t> </a:t>
            </a:r>
            <a:r>
              <a:rPr lang="en-US" sz="2000" dirty="0" err="1">
                <a:solidFill>
                  <a:srgbClr val="0070C0"/>
                </a:solidFill>
              </a:rPr>
              <a:t>thành</a:t>
            </a:r>
            <a:r>
              <a:rPr lang="en-US" sz="2000" dirty="0">
                <a:solidFill>
                  <a:srgbClr val="0070C0"/>
                </a:solidFill>
              </a:rPr>
              <a:t> </a:t>
            </a:r>
            <a:r>
              <a:rPr lang="en-US" sz="2000" dirty="0" err="1">
                <a:solidFill>
                  <a:srgbClr val="0070C0"/>
                </a:solidFill>
              </a:rPr>
              <a:t>là</a:t>
            </a:r>
            <a:r>
              <a:rPr lang="en-US" sz="2000" dirty="0">
                <a:solidFill>
                  <a:srgbClr val="0070C0"/>
                </a:solidFill>
              </a:rPr>
              <a:t> </a:t>
            </a:r>
            <a:r>
              <a:rPr lang="en-US" sz="2000" dirty="0" err="1">
                <a:solidFill>
                  <a:srgbClr val="0070C0"/>
                </a:solidFill>
              </a:rPr>
              <a:t>nguồn</a:t>
            </a:r>
            <a:r>
              <a:rPr lang="en-US" sz="2000" dirty="0">
                <a:solidFill>
                  <a:srgbClr val="0070C0"/>
                </a:solidFill>
              </a:rPr>
              <a:t> </a:t>
            </a:r>
            <a:r>
              <a:rPr lang="en-US" sz="2000" dirty="0" err="1">
                <a:solidFill>
                  <a:srgbClr val="0070C0"/>
                </a:solidFill>
              </a:rPr>
              <a:t>cơn</a:t>
            </a:r>
            <a:r>
              <a:rPr lang="en-US" sz="2000" dirty="0">
                <a:solidFill>
                  <a:srgbClr val="0070C0"/>
                </a:solidFill>
              </a:rPr>
              <a:t> </a:t>
            </a:r>
            <a:r>
              <a:rPr lang="en-US" sz="2000" dirty="0" err="1">
                <a:solidFill>
                  <a:srgbClr val="0070C0"/>
                </a:solidFill>
              </a:rPr>
              <a:t>của</a:t>
            </a:r>
            <a:r>
              <a:rPr lang="en-US" sz="2000" dirty="0">
                <a:solidFill>
                  <a:srgbClr val="0070C0"/>
                </a:solidFill>
              </a:rPr>
              <a:t> </a:t>
            </a:r>
            <a:r>
              <a:rPr lang="en-US" sz="2000" dirty="0" err="1">
                <a:solidFill>
                  <a:srgbClr val="0070C0"/>
                </a:solidFill>
              </a:rPr>
              <a:t>sự</a:t>
            </a:r>
            <a:r>
              <a:rPr lang="en-US" sz="2000" dirty="0">
                <a:solidFill>
                  <a:srgbClr val="0070C0"/>
                </a:solidFill>
              </a:rPr>
              <a:t> </a:t>
            </a:r>
            <a:r>
              <a:rPr lang="en-US" sz="2000" dirty="0" err="1">
                <a:solidFill>
                  <a:srgbClr val="0070C0"/>
                </a:solidFill>
              </a:rPr>
              <a:t>bắt</a:t>
            </a:r>
            <a:r>
              <a:rPr lang="en-US" sz="2000" dirty="0">
                <a:solidFill>
                  <a:srgbClr val="0070C0"/>
                </a:solidFill>
              </a:rPr>
              <a:t> </a:t>
            </a:r>
            <a:r>
              <a:rPr lang="en-US" sz="2000" dirty="0" err="1">
                <a:solidFill>
                  <a:srgbClr val="0070C0"/>
                </a:solidFill>
              </a:rPr>
              <a:t>nạt</a:t>
            </a:r>
            <a:r>
              <a:rPr lang="en-US" sz="2000" dirty="0">
                <a:solidFill>
                  <a:srgbClr val="0070C0"/>
                </a:solidFill>
              </a:rPr>
              <a:t>).</a:t>
            </a:r>
          </a:p>
          <a:p>
            <a:pPr algn="ctr"/>
            <a:endParaRPr lang="en-US" sz="2000" dirty="0">
              <a:solidFill>
                <a:srgbClr val="0070C0"/>
              </a:solidFill>
            </a:endParaRPr>
          </a:p>
        </p:txBody>
      </p:sp>
      <p:sp>
        <p:nvSpPr>
          <p:cNvPr id="14" name="Freeform 13"/>
          <p:cNvSpPr>
            <a:spLocks/>
          </p:cNvSpPr>
          <p:nvPr/>
        </p:nvSpPr>
        <p:spPr bwMode="auto">
          <a:xfrm rot="303301">
            <a:off x="6624166" y="4724366"/>
            <a:ext cx="394632" cy="341068"/>
          </a:xfrm>
          <a:custGeom>
            <a:avLst/>
            <a:gdLst>
              <a:gd name="T0" fmla="+- 0 1518 1056"/>
              <a:gd name="T1" fmla="*/ T0 w 492"/>
              <a:gd name="T2" fmla="+- 0 12852 12617"/>
              <a:gd name="T3" fmla="*/ 12852 h 492"/>
              <a:gd name="T4" fmla="+- 0 1491 1056"/>
              <a:gd name="T5" fmla="*/ T4 w 492"/>
              <a:gd name="T6" fmla="+- 0 12832 12617"/>
              <a:gd name="T7" fmla="*/ 12832 h 492"/>
              <a:gd name="T8" fmla="+- 0 1487 1056"/>
              <a:gd name="T9" fmla="*/ T8 w 492"/>
              <a:gd name="T10" fmla="+- 0 12831 12617"/>
              <a:gd name="T11" fmla="*/ 12831 h 492"/>
              <a:gd name="T12" fmla="+- 0 1460 1056"/>
              <a:gd name="T13" fmla="*/ T12 w 492"/>
              <a:gd name="T14" fmla="+- 0 12822 12617"/>
              <a:gd name="T15" fmla="*/ 12822 h 492"/>
              <a:gd name="T16" fmla="+- 0 1427 1056"/>
              <a:gd name="T17" fmla="*/ T16 w 492"/>
              <a:gd name="T18" fmla="+- 0 12822 12617"/>
              <a:gd name="T19" fmla="*/ 12822 h 492"/>
              <a:gd name="T20" fmla="+- 0 1396 1056"/>
              <a:gd name="T21" fmla="*/ T20 w 492"/>
              <a:gd name="T22" fmla="+- 0 12831 12617"/>
              <a:gd name="T23" fmla="*/ 12831 h 492"/>
              <a:gd name="T24" fmla="+- 0 1376 1056"/>
              <a:gd name="T25" fmla="*/ T24 w 492"/>
              <a:gd name="T26" fmla="+- 0 12811 12617"/>
              <a:gd name="T27" fmla="*/ 12811 h 492"/>
              <a:gd name="T28" fmla="+- 0 1249 1056"/>
              <a:gd name="T29" fmla="*/ T28 w 492"/>
              <a:gd name="T30" fmla="+- 0 12684 12617"/>
              <a:gd name="T31" fmla="*/ 12684 h 492"/>
              <a:gd name="T32" fmla="+- 0 1256 1056"/>
              <a:gd name="T33" fmla="*/ T32 w 492"/>
              <a:gd name="T34" fmla="+- 0 12674 12617"/>
              <a:gd name="T35" fmla="*/ 12674 h 492"/>
              <a:gd name="T36" fmla="+- 0 1258 1056"/>
              <a:gd name="T37" fmla="*/ T36 w 492"/>
              <a:gd name="T38" fmla="+- 0 12663 12617"/>
              <a:gd name="T39" fmla="*/ 12663 h 492"/>
              <a:gd name="T40" fmla="+- 0 1256 1056"/>
              <a:gd name="T41" fmla="*/ T40 w 492"/>
              <a:gd name="T42" fmla="+- 0 12652 12617"/>
              <a:gd name="T43" fmla="*/ 12652 h 492"/>
              <a:gd name="T44" fmla="+- 0 1249 1056"/>
              <a:gd name="T45" fmla="*/ T44 w 492"/>
              <a:gd name="T46" fmla="+- 0 12642 12617"/>
              <a:gd name="T47" fmla="*/ 12642 h 492"/>
              <a:gd name="T48" fmla="+- 0 1224 1056"/>
              <a:gd name="T49" fmla="*/ T48 w 492"/>
              <a:gd name="T50" fmla="+- 0 12617 12617"/>
              <a:gd name="T51" fmla="*/ 12617 h 492"/>
              <a:gd name="T52" fmla="+- 0 1056 1056"/>
              <a:gd name="T53" fmla="*/ T52 w 492"/>
              <a:gd name="T54" fmla="+- 0 12786 12617"/>
              <a:gd name="T55" fmla="*/ 12786 h 492"/>
              <a:gd name="T56" fmla="+- 0 1081 1056"/>
              <a:gd name="T57" fmla="*/ T56 w 492"/>
              <a:gd name="T58" fmla="+- 0 12811 12617"/>
              <a:gd name="T59" fmla="*/ 12811 h 492"/>
              <a:gd name="T60" fmla="+- 0 1091 1056"/>
              <a:gd name="T61" fmla="*/ T60 w 492"/>
              <a:gd name="T62" fmla="+- 0 12817 12617"/>
              <a:gd name="T63" fmla="*/ 12817 h 492"/>
              <a:gd name="T64" fmla="+- 0 1102 1056"/>
              <a:gd name="T65" fmla="*/ T64 w 492"/>
              <a:gd name="T66" fmla="+- 0 12819 12617"/>
              <a:gd name="T67" fmla="*/ 12819 h 492"/>
              <a:gd name="T68" fmla="+- 0 1113 1056"/>
              <a:gd name="T69" fmla="*/ T68 w 492"/>
              <a:gd name="T70" fmla="+- 0 12817 12617"/>
              <a:gd name="T71" fmla="*/ 12817 h 492"/>
              <a:gd name="T72" fmla="+- 0 1123 1056"/>
              <a:gd name="T73" fmla="*/ T72 w 492"/>
              <a:gd name="T74" fmla="+- 0 12811 12617"/>
              <a:gd name="T75" fmla="*/ 12811 h 492"/>
              <a:gd name="T76" fmla="+- 0 1270 1056"/>
              <a:gd name="T77" fmla="*/ T76 w 492"/>
              <a:gd name="T78" fmla="+- 0 12957 12617"/>
              <a:gd name="T79" fmla="*/ 12957 h 492"/>
              <a:gd name="T80" fmla="+- 0 1260 1056"/>
              <a:gd name="T81" fmla="*/ T80 w 492"/>
              <a:gd name="T82" fmla="+- 0 12989 12617"/>
              <a:gd name="T83" fmla="*/ 12989 h 492"/>
              <a:gd name="T84" fmla="+- 0 1261 1056"/>
              <a:gd name="T85" fmla="*/ T84 w 492"/>
              <a:gd name="T86" fmla="+- 0 13021 12617"/>
              <a:gd name="T87" fmla="*/ 13021 h 492"/>
              <a:gd name="T88" fmla="+- 0 1271 1056"/>
              <a:gd name="T89" fmla="*/ T88 w 492"/>
              <a:gd name="T90" fmla="+- 0 13052 12617"/>
              <a:gd name="T91" fmla="*/ 13052 h 492"/>
              <a:gd name="T92" fmla="+- 0 1291 1056"/>
              <a:gd name="T93" fmla="*/ T92 w 492"/>
              <a:gd name="T94" fmla="+- 0 13080 12617"/>
              <a:gd name="T95" fmla="*/ 13080 h 492"/>
              <a:gd name="T96" fmla="+- 0 1518 1056"/>
              <a:gd name="T97" fmla="*/ T96 w 492"/>
              <a:gd name="T98" fmla="+- 0 12852 12617"/>
              <a:gd name="T99" fmla="*/ 12852 h 492"/>
              <a:gd name="T100" fmla="+- 0 1548 1056"/>
              <a:gd name="T101" fmla="*/ T100 w 492"/>
              <a:gd name="T102" fmla="+- 0 13109 12617"/>
              <a:gd name="T103" fmla="*/ 13109 h 492"/>
              <a:gd name="T104" fmla="+- 0 1452 1056"/>
              <a:gd name="T105" fmla="*/ T104 w 492"/>
              <a:gd name="T106" fmla="+- 0 12946 12617"/>
              <a:gd name="T107" fmla="*/ 12946 h 492"/>
              <a:gd name="T108" fmla="+- 0 1418 1056"/>
              <a:gd name="T109" fmla="*/ T108 w 492"/>
              <a:gd name="T110" fmla="+- 0 12980 12617"/>
              <a:gd name="T111" fmla="*/ 12980 h 492"/>
              <a:gd name="T112" fmla="+- 0 1385 1056"/>
              <a:gd name="T113" fmla="*/ T112 w 492"/>
              <a:gd name="T114" fmla="+- 0 13014 12617"/>
              <a:gd name="T115" fmla="*/ 13014 h 492"/>
              <a:gd name="T116" fmla="+- 0 1548 1056"/>
              <a:gd name="T117" fmla="*/ T116 w 492"/>
              <a:gd name="T118" fmla="+- 0 13109 12617"/>
              <a:gd name="T119" fmla="*/ 13109 h 49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492" h="492">
                <a:moveTo>
                  <a:pt x="462" y="235"/>
                </a:moveTo>
                <a:lnTo>
                  <a:pt x="435" y="215"/>
                </a:lnTo>
                <a:lnTo>
                  <a:pt x="431" y="214"/>
                </a:lnTo>
                <a:lnTo>
                  <a:pt x="404" y="205"/>
                </a:lnTo>
                <a:lnTo>
                  <a:pt x="371" y="205"/>
                </a:lnTo>
                <a:lnTo>
                  <a:pt x="340" y="214"/>
                </a:lnTo>
                <a:lnTo>
                  <a:pt x="320" y="194"/>
                </a:lnTo>
                <a:lnTo>
                  <a:pt x="193" y="67"/>
                </a:lnTo>
                <a:lnTo>
                  <a:pt x="200" y="57"/>
                </a:lnTo>
                <a:lnTo>
                  <a:pt x="202" y="46"/>
                </a:lnTo>
                <a:lnTo>
                  <a:pt x="200" y="35"/>
                </a:lnTo>
                <a:lnTo>
                  <a:pt x="193" y="25"/>
                </a:lnTo>
                <a:lnTo>
                  <a:pt x="168" y="0"/>
                </a:lnTo>
                <a:lnTo>
                  <a:pt x="0" y="169"/>
                </a:lnTo>
                <a:lnTo>
                  <a:pt x="25" y="194"/>
                </a:lnTo>
                <a:lnTo>
                  <a:pt x="35" y="200"/>
                </a:lnTo>
                <a:lnTo>
                  <a:pt x="46" y="202"/>
                </a:lnTo>
                <a:lnTo>
                  <a:pt x="57" y="200"/>
                </a:lnTo>
                <a:lnTo>
                  <a:pt x="67" y="194"/>
                </a:lnTo>
                <a:lnTo>
                  <a:pt x="214" y="340"/>
                </a:lnTo>
                <a:lnTo>
                  <a:pt x="204" y="372"/>
                </a:lnTo>
                <a:lnTo>
                  <a:pt x="205" y="404"/>
                </a:lnTo>
                <a:lnTo>
                  <a:pt x="215" y="435"/>
                </a:lnTo>
                <a:lnTo>
                  <a:pt x="235" y="463"/>
                </a:lnTo>
                <a:lnTo>
                  <a:pt x="462" y="235"/>
                </a:lnTo>
                <a:moveTo>
                  <a:pt x="492" y="492"/>
                </a:moveTo>
                <a:lnTo>
                  <a:pt x="396" y="329"/>
                </a:lnTo>
                <a:lnTo>
                  <a:pt x="362" y="363"/>
                </a:lnTo>
                <a:lnTo>
                  <a:pt x="329" y="397"/>
                </a:lnTo>
                <a:lnTo>
                  <a:pt x="492" y="492"/>
                </a:ln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3320463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decorative element"/>
          <p:cNvGrpSpPr/>
          <p:nvPr/>
        </p:nvGrpSpPr>
        <p:grpSpPr>
          <a:xfrm>
            <a:off x="693577" y="830613"/>
            <a:ext cx="5878139" cy="5092101"/>
            <a:chOff x="-55133" y="-3821"/>
            <a:chExt cx="4030345" cy="1655637"/>
          </a:xfrm>
        </p:grpSpPr>
        <p:grpSp>
          <p:nvGrpSpPr>
            <p:cNvPr id="3" name="Group 2"/>
            <p:cNvGrpSpPr>
              <a:grpSpLocks/>
            </p:cNvGrpSpPr>
            <p:nvPr/>
          </p:nvGrpSpPr>
          <p:grpSpPr bwMode="auto">
            <a:xfrm>
              <a:off x="24765" y="234496"/>
              <a:ext cx="3293110" cy="1417320"/>
              <a:chOff x="724" y="888"/>
              <a:chExt cx="5186" cy="2232"/>
            </a:xfrm>
          </p:grpSpPr>
          <p:sp>
            <p:nvSpPr>
              <p:cNvPr id="5" name="Freeform 4"/>
              <p:cNvSpPr>
                <a:spLocks/>
              </p:cNvSpPr>
              <p:nvPr/>
            </p:nvSpPr>
            <p:spPr bwMode="auto">
              <a:xfrm>
                <a:off x="1888" y="1075"/>
                <a:ext cx="4022" cy="414"/>
              </a:xfrm>
              <a:custGeom>
                <a:avLst/>
                <a:gdLst>
                  <a:gd name="T0" fmla="+- 0 1888 1888"/>
                  <a:gd name="T1" fmla="*/ T0 w 4022"/>
                  <a:gd name="T2" fmla="+- 0 1076 1076"/>
                  <a:gd name="T3" fmla="*/ 1076 h 414"/>
                  <a:gd name="T4" fmla="+- 0 2227 1888"/>
                  <a:gd name="T5" fmla="*/ T4 w 4022"/>
                  <a:gd name="T6" fmla="+- 0 1489 1076"/>
                  <a:gd name="T7" fmla="*/ 1489 h 414"/>
                  <a:gd name="T8" fmla="+- 0 5910 1888"/>
                  <a:gd name="T9" fmla="*/ T8 w 4022"/>
                  <a:gd name="T10" fmla="+- 0 1464 1076"/>
                  <a:gd name="T11" fmla="*/ 1464 h 414"/>
                  <a:gd name="T12" fmla="+- 0 1888 1888"/>
                  <a:gd name="T13" fmla="*/ T12 w 4022"/>
                  <a:gd name="T14" fmla="+- 0 1076 1076"/>
                  <a:gd name="T15" fmla="*/ 1076 h 414"/>
                </a:gdLst>
                <a:ahLst/>
                <a:cxnLst>
                  <a:cxn ang="0">
                    <a:pos x="T1" y="T3"/>
                  </a:cxn>
                  <a:cxn ang="0">
                    <a:pos x="T5" y="T7"/>
                  </a:cxn>
                  <a:cxn ang="0">
                    <a:pos x="T9" y="T11"/>
                  </a:cxn>
                  <a:cxn ang="0">
                    <a:pos x="T13" y="T15"/>
                  </a:cxn>
                </a:cxnLst>
                <a:rect l="0" t="0" r="r" b="b"/>
                <a:pathLst>
                  <a:path w="4022" h="414">
                    <a:moveTo>
                      <a:pt x="0" y="0"/>
                    </a:moveTo>
                    <a:lnTo>
                      <a:pt x="339" y="413"/>
                    </a:lnTo>
                    <a:lnTo>
                      <a:pt x="4022" y="388"/>
                    </a:lnTo>
                    <a:lnTo>
                      <a:pt x="0"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7030A0"/>
                  </a:solidFill>
                </a:endParaRPr>
              </a:p>
            </p:txBody>
          </p:sp>
          <p:sp>
            <p:nvSpPr>
              <p:cNvPr id="6" name="Freeform 5"/>
              <p:cNvSpPr>
                <a:spLocks/>
              </p:cNvSpPr>
              <p:nvPr/>
            </p:nvSpPr>
            <p:spPr bwMode="auto">
              <a:xfrm>
                <a:off x="1888" y="888"/>
                <a:ext cx="1404" cy="311"/>
              </a:xfrm>
              <a:custGeom>
                <a:avLst/>
                <a:gdLst>
                  <a:gd name="T0" fmla="+- 0 3292 1888"/>
                  <a:gd name="T1" fmla="*/ T0 w 1404"/>
                  <a:gd name="T2" fmla="+- 0 889 889"/>
                  <a:gd name="T3" fmla="*/ 889 h 311"/>
                  <a:gd name="T4" fmla="+- 0 1888 1888"/>
                  <a:gd name="T5" fmla="*/ T4 w 1404"/>
                  <a:gd name="T6" fmla="+- 0 1076 889"/>
                  <a:gd name="T7" fmla="*/ 1076 h 311"/>
                  <a:gd name="T8" fmla="+- 0 3170 1888"/>
                  <a:gd name="T9" fmla="*/ T8 w 1404"/>
                  <a:gd name="T10" fmla="+- 0 1200 889"/>
                  <a:gd name="T11" fmla="*/ 1200 h 311"/>
                  <a:gd name="T12" fmla="+- 0 3292 1888"/>
                  <a:gd name="T13" fmla="*/ T12 w 1404"/>
                  <a:gd name="T14" fmla="+- 0 889 889"/>
                  <a:gd name="T15" fmla="*/ 889 h 311"/>
                </a:gdLst>
                <a:ahLst/>
                <a:cxnLst>
                  <a:cxn ang="0">
                    <a:pos x="T1" y="T3"/>
                  </a:cxn>
                  <a:cxn ang="0">
                    <a:pos x="T5" y="T7"/>
                  </a:cxn>
                  <a:cxn ang="0">
                    <a:pos x="T9" y="T11"/>
                  </a:cxn>
                  <a:cxn ang="0">
                    <a:pos x="T13" y="T15"/>
                  </a:cxn>
                </a:cxnLst>
                <a:rect l="0" t="0" r="r" b="b"/>
                <a:pathLst>
                  <a:path w="1404" h="311">
                    <a:moveTo>
                      <a:pt x="1404" y="0"/>
                    </a:moveTo>
                    <a:lnTo>
                      <a:pt x="0" y="187"/>
                    </a:lnTo>
                    <a:lnTo>
                      <a:pt x="1282" y="311"/>
                    </a:lnTo>
                    <a:lnTo>
                      <a:pt x="1404"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7030A0"/>
                  </a:solidFill>
                </a:endParaRPr>
              </a:p>
            </p:txBody>
          </p:sp>
          <p:sp>
            <p:nvSpPr>
              <p:cNvPr id="7" name="Freeform 6"/>
              <p:cNvSpPr>
                <a:spLocks/>
              </p:cNvSpPr>
              <p:nvPr/>
            </p:nvSpPr>
            <p:spPr bwMode="auto">
              <a:xfrm>
                <a:off x="724" y="1464"/>
                <a:ext cx="5186" cy="1656"/>
              </a:xfrm>
              <a:custGeom>
                <a:avLst/>
                <a:gdLst>
                  <a:gd name="T0" fmla="+- 0 5910 725"/>
                  <a:gd name="T1" fmla="*/ T0 w 5186"/>
                  <a:gd name="T2" fmla="+- 0 1464 1464"/>
                  <a:gd name="T3" fmla="*/ 1464 h 1447"/>
                  <a:gd name="T4" fmla="+- 0 725 725"/>
                  <a:gd name="T5" fmla="*/ T4 w 5186"/>
                  <a:gd name="T6" fmla="+- 0 1500 1464"/>
                  <a:gd name="T7" fmla="*/ 1500 h 1447"/>
                  <a:gd name="T8" fmla="+- 0 1058 725"/>
                  <a:gd name="T9" fmla="*/ T8 w 5186"/>
                  <a:gd name="T10" fmla="+- 0 2394 1464"/>
                  <a:gd name="T11" fmla="*/ 2394 h 1447"/>
                  <a:gd name="T12" fmla="+- 0 5634 725"/>
                  <a:gd name="T13" fmla="*/ T12 w 5186"/>
                  <a:gd name="T14" fmla="+- 0 2910 1464"/>
                  <a:gd name="T15" fmla="*/ 2910 h 1447"/>
                  <a:gd name="T16" fmla="+- 0 5910 725"/>
                  <a:gd name="T17" fmla="*/ T16 w 5186"/>
                  <a:gd name="T18" fmla="+- 0 1464 1464"/>
                  <a:gd name="T19" fmla="*/ 1464 h 1447"/>
                </a:gdLst>
                <a:ahLst/>
                <a:cxnLst>
                  <a:cxn ang="0">
                    <a:pos x="T1" y="T3"/>
                  </a:cxn>
                  <a:cxn ang="0">
                    <a:pos x="T5" y="T7"/>
                  </a:cxn>
                  <a:cxn ang="0">
                    <a:pos x="T9" y="T11"/>
                  </a:cxn>
                  <a:cxn ang="0">
                    <a:pos x="T13" y="T15"/>
                  </a:cxn>
                  <a:cxn ang="0">
                    <a:pos x="T17" y="T19"/>
                  </a:cxn>
                </a:cxnLst>
                <a:rect l="0" t="0" r="r" b="b"/>
                <a:pathLst>
                  <a:path w="5186" h="1447">
                    <a:moveTo>
                      <a:pt x="5185" y="0"/>
                    </a:moveTo>
                    <a:lnTo>
                      <a:pt x="0" y="36"/>
                    </a:lnTo>
                    <a:lnTo>
                      <a:pt x="333" y="930"/>
                    </a:lnTo>
                    <a:lnTo>
                      <a:pt x="4909" y="1446"/>
                    </a:lnTo>
                    <a:lnTo>
                      <a:pt x="518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lvl="0" algn="ctr"/>
                <a:r>
                  <a:rPr lang="en-US" sz="2400" dirty="0" err="1">
                    <a:solidFill>
                      <a:srgbClr val="7030A0"/>
                    </a:solidFill>
                  </a:rPr>
                  <a:t>Với</a:t>
                </a:r>
                <a:r>
                  <a:rPr lang="en-US" sz="2400" dirty="0">
                    <a:solidFill>
                      <a:srgbClr val="7030A0"/>
                    </a:solidFill>
                  </a:rPr>
                  <a:t> </a:t>
                </a:r>
                <a:r>
                  <a:rPr lang="en-US" sz="2400" dirty="0" err="1">
                    <a:solidFill>
                      <a:srgbClr val="7030A0"/>
                    </a:solidFill>
                  </a:rPr>
                  <a:t>điều</a:t>
                </a:r>
                <a:r>
                  <a:rPr lang="en-US" sz="2400" dirty="0">
                    <a:solidFill>
                      <a:srgbClr val="7030A0"/>
                    </a:solidFill>
                  </a:rPr>
                  <a:t> </a:t>
                </a:r>
                <a:r>
                  <a:rPr lang="en-US" sz="2400" dirty="0" err="1">
                    <a:solidFill>
                      <a:srgbClr val="7030A0"/>
                    </a:solidFill>
                  </a:rPr>
                  <a:t>tương</a:t>
                </a:r>
                <a:r>
                  <a:rPr lang="en-US" sz="2400" dirty="0">
                    <a:solidFill>
                      <a:srgbClr val="7030A0"/>
                    </a:solidFill>
                  </a:rPr>
                  <a:t> </a:t>
                </a:r>
                <a:r>
                  <a:rPr lang="en-US" sz="2400" dirty="0" err="1">
                    <a:solidFill>
                      <a:srgbClr val="7030A0"/>
                    </a:solidFill>
                  </a:rPr>
                  <a:t>tự</a:t>
                </a:r>
                <a:r>
                  <a:rPr lang="en-US" sz="2400" dirty="0">
                    <a:solidFill>
                      <a:srgbClr val="7030A0"/>
                    </a:solidFill>
                  </a:rPr>
                  <a:t> </a:t>
                </a:r>
                <a:r>
                  <a:rPr lang="en-US" sz="2400" dirty="0" err="1">
                    <a:solidFill>
                      <a:srgbClr val="7030A0"/>
                    </a:solidFill>
                  </a:rPr>
                  <a:t>như</a:t>
                </a:r>
                <a:r>
                  <a:rPr lang="en-US" sz="2400" dirty="0">
                    <a:solidFill>
                      <a:srgbClr val="7030A0"/>
                    </a:solidFill>
                  </a:rPr>
                  <a:t> </a:t>
                </a:r>
                <a:r>
                  <a:rPr lang="en-US" sz="2400" dirty="0" err="1">
                    <a:solidFill>
                      <a:srgbClr val="7030A0"/>
                    </a:solidFill>
                  </a:rPr>
                  <a:t>với</a:t>
                </a:r>
                <a:r>
                  <a:rPr lang="en-US" sz="2400" dirty="0">
                    <a:solidFill>
                      <a:srgbClr val="7030A0"/>
                    </a:solidFill>
                  </a:rPr>
                  <a:t> </a:t>
                </a:r>
                <a:r>
                  <a:rPr lang="en-US" sz="2400" dirty="0" err="1">
                    <a:solidFill>
                      <a:srgbClr val="7030A0"/>
                    </a:solidFill>
                  </a:rPr>
                  <a:t>bố</a:t>
                </a:r>
                <a:r>
                  <a:rPr lang="en-US" sz="2400" dirty="0">
                    <a:solidFill>
                      <a:srgbClr val="7030A0"/>
                    </a:solidFill>
                  </a:rPr>
                  <a:t> </a:t>
                </a:r>
                <a:r>
                  <a:rPr lang="en-US" sz="2400" dirty="0" err="1">
                    <a:solidFill>
                      <a:srgbClr val="7030A0"/>
                    </a:solidFill>
                  </a:rPr>
                  <a:t>mẹ</a:t>
                </a:r>
                <a:r>
                  <a:rPr lang="en-US" sz="2400" dirty="0">
                    <a:solidFill>
                      <a:srgbClr val="7030A0"/>
                    </a:solidFill>
                  </a:rPr>
                  <a:t>, </a:t>
                </a:r>
                <a:r>
                  <a:rPr lang="en-US" sz="2400" dirty="0" err="1">
                    <a:solidFill>
                      <a:srgbClr val="7030A0"/>
                    </a:solidFill>
                  </a:rPr>
                  <a:t>hãy</a:t>
                </a:r>
                <a:r>
                  <a:rPr lang="en-US" sz="2400" dirty="0">
                    <a:solidFill>
                      <a:srgbClr val="7030A0"/>
                    </a:solidFill>
                  </a:rPr>
                  <a:t> </a:t>
                </a:r>
                <a:r>
                  <a:rPr lang="en-US" sz="2400" dirty="0" err="1">
                    <a:solidFill>
                      <a:srgbClr val="7030A0"/>
                    </a:solidFill>
                  </a:rPr>
                  <a:t>mạnh</a:t>
                </a:r>
                <a:r>
                  <a:rPr lang="en-US" sz="2400" dirty="0">
                    <a:solidFill>
                      <a:srgbClr val="7030A0"/>
                    </a:solidFill>
                  </a:rPr>
                  <a:t> </a:t>
                </a:r>
                <a:r>
                  <a:rPr lang="en-US" sz="2400" dirty="0" err="1">
                    <a:solidFill>
                      <a:srgbClr val="7030A0"/>
                    </a:solidFill>
                  </a:rPr>
                  <a:t>dạn</a:t>
                </a:r>
                <a:r>
                  <a:rPr lang="en-US" sz="2400" dirty="0">
                    <a:solidFill>
                      <a:srgbClr val="7030A0"/>
                    </a:solidFill>
                  </a:rPr>
                  <a:t> chia </a:t>
                </a:r>
                <a:r>
                  <a:rPr lang="en-US" sz="2400" dirty="0" err="1">
                    <a:solidFill>
                      <a:srgbClr val="7030A0"/>
                    </a:solidFill>
                  </a:rPr>
                  <a:t>sẻ</a:t>
                </a:r>
                <a:r>
                  <a:rPr lang="en-US" sz="2400" dirty="0">
                    <a:solidFill>
                      <a:srgbClr val="7030A0"/>
                    </a:solidFill>
                  </a:rPr>
                  <a:t> </a:t>
                </a:r>
                <a:r>
                  <a:rPr lang="en-US" sz="2400" dirty="0" err="1">
                    <a:solidFill>
                      <a:srgbClr val="7030A0"/>
                    </a:solidFill>
                  </a:rPr>
                  <a:t>với</a:t>
                </a:r>
                <a:r>
                  <a:rPr lang="en-US" sz="2400" dirty="0">
                    <a:solidFill>
                      <a:srgbClr val="7030A0"/>
                    </a:solidFill>
                  </a:rPr>
                  <a:t> </a:t>
                </a:r>
                <a:r>
                  <a:rPr lang="en-US" sz="2400" dirty="0" err="1">
                    <a:solidFill>
                      <a:srgbClr val="7030A0"/>
                    </a:solidFill>
                  </a:rPr>
                  <a:t>thầy</a:t>
                </a:r>
                <a:r>
                  <a:rPr lang="en-US" sz="2400" dirty="0">
                    <a:solidFill>
                      <a:srgbClr val="7030A0"/>
                    </a:solidFill>
                  </a:rPr>
                  <a:t> </a:t>
                </a:r>
                <a:r>
                  <a:rPr lang="en-US" sz="2400" dirty="0" err="1">
                    <a:solidFill>
                      <a:srgbClr val="7030A0"/>
                    </a:solidFill>
                  </a:rPr>
                  <a:t>cô</a:t>
                </a:r>
                <a:r>
                  <a:rPr lang="en-US" sz="2400" dirty="0">
                    <a:solidFill>
                      <a:srgbClr val="7030A0"/>
                    </a:solidFill>
                  </a:rPr>
                  <a:t>. </a:t>
                </a:r>
                <a:r>
                  <a:rPr lang="en-US" sz="2400" dirty="0" err="1">
                    <a:solidFill>
                      <a:srgbClr val="7030A0"/>
                    </a:solidFill>
                  </a:rPr>
                  <a:t>Thầy</a:t>
                </a:r>
                <a:r>
                  <a:rPr lang="en-US" sz="2400" dirty="0">
                    <a:solidFill>
                      <a:srgbClr val="7030A0"/>
                    </a:solidFill>
                  </a:rPr>
                  <a:t> </a:t>
                </a:r>
                <a:r>
                  <a:rPr lang="en-US" sz="2400" dirty="0" err="1">
                    <a:solidFill>
                      <a:srgbClr val="7030A0"/>
                    </a:solidFill>
                  </a:rPr>
                  <a:t>cô</a:t>
                </a:r>
                <a:r>
                  <a:rPr lang="en-US" sz="2400" dirty="0">
                    <a:solidFill>
                      <a:srgbClr val="7030A0"/>
                    </a:solidFill>
                  </a:rPr>
                  <a:t> </a:t>
                </a:r>
                <a:r>
                  <a:rPr lang="en-US" sz="2400" dirty="0" err="1">
                    <a:solidFill>
                      <a:srgbClr val="7030A0"/>
                    </a:solidFill>
                  </a:rPr>
                  <a:t>có</a:t>
                </a:r>
                <a:r>
                  <a:rPr lang="en-US" sz="2400" dirty="0">
                    <a:solidFill>
                      <a:srgbClr val="7030A0"/>
                    </a:solidFill>
                  </a:rPr>
                  <a:t> </a:t>
                </a:r>
                <a:r>
                  <a:rPr lang="en-US" sz="2400" dirty="0" err="1">
                    <a:solidFill>
                      <a:srgbClr val="7030A0"/>
                    </a:solidFill>
                  </a:rPr>
                  <a:t>thể</a:t>
                </a:r>
                <a:r>
                  <a:rPr lang="en-US" sz="2400" dirty="0">
                    <a:solidFill>
                      <a:srgbClr val="7030A0"/>
                    </a:solidFill>
                  </a:rPr>
                  <a:t> </a:t>
                </a:r>
                <a:r>
                  <a:rPr lang="en-US" sz="2400" dirty="0" err="1">
                    <a:solidFill>
                      <a:srgbClr val="7030A0"/>
                    </a:solidFill>
                  </a:rPr>
                  <a:t>trực</a:t>
                </a:r>
                <a:r>
                  <a:rPr lang="en-US" sz="2400" dirty="0">
                    <a:solidFill>
                      <a:srgbClr val="7030A0"/>
                    </a:solidFill>
                  </a:rPr>
                  <a:t> </a:t>
                </a:r>
                <a:r>
                  <a:rPr lang="en-US" sz="2400" dirty="0" err="1">
                    <a:solidFill>
                      <a:srgbClr val="7030A0"/>
                    </a:solidFill>
                  </a:rPr>
                  <a:t>tiếp</a:t>
                </a:r>
                <a:r>
                  <a:rPr lang="en-US" sz="2400" dirty="0">
                    <a:solidFill>
                      <a:srgbClr val="7030A0"/>
                    </a:solidFill>
                  </a:rPr>
                  <a:t> </a:t>
                </a:r>
                <a:r>
                  <a:rPr lang="en-US" sz="2400" dirty="0" err="1">
                    <a:solidFill>
                      <a:srgbClr val="7030A0"/>
                    </a:solidFill>
                  </a:rPr>
                  <a:t>làm</a:t>
                </a:r>
                <a:r>
                  <a:rPr lang="en-US" sz="2400" dirty="0">
                    <a:solidFill>
                      <a:srgbClr val="7030A0"/>
                    </a:solidFill>
                  </a:rPr>
                  <a:t> </a:t>
                </a:r>
                <a:r>
                  <a:rPr lang="en-US" sz="2400" dirty="0" err="1">
                    <a:solidFill>
                      <a:srgbClr val="7030A0"/>
                    </a:solidFill>
                  </a:rPr>
                  <a:t>những</a:t>
                </a:r>
                <a:r>
                  <a:rPr lang="en-US" sz="2400" dirty="0">
                    <a:solidFill>
                      <a:srgbClr val="7030A0"/>
                    </a:solidFill>
                  </a:rPr>
                  <a:t> </a:t>
                </a:r>
                <a:r>
                  <a:rPr lang="en-US" sz="2400" dirty="0" err="1">
                    <a:solidFill>
                      <a:srgbClr val="7030A0"/>
                    </a:solidFill>
                  </a:rPr>
                  <a:t>điều</a:t>
                </a:r>
                <a:r>
                  <a:rPr lang="en-US" sz="2400" dirty="0">
                    <a:solidFill>
                      <a:srgbClr val="7030A0"/>
                    </a:solidFill>
                  </a:rPr>
                  <a:t> </a:t>
                </a:r>
                <a:r>
                  <a:rPr lang="en-US" sz="2400" dirty="0" err="1">
                    <a:solidFill>
                      <a:srgbClr val="7030A0"/>
                    </a:solidFill>
                  </a:rPr>
                  <a:t>tuyệt</a:t>
                </a:r>
                <a:r>
                  <a:rPr lang="en-US" sz="2400" dirty="0">
                    <a:solidFill>
                      <a:srgbClr val="7030A0"/>
                    </a:solidFill>
                  </a:rPr>
                  <a:t> </a:t>
                </a:r>
                <a:r>
                  <a:rPr lang="en-US" sz="2400" dirty="0" err="1">
                    <a:solidFill>
                      <a:srgbClr val="7030A0"/>
                    </a:solidFill>
                  </a:rPr>
                  <a:t>vời</a:t>
                </a:r>
                <a:r>
                  <a:rPr lang="en-US" sz="2400" dirty="0">
                    <a:solidFill>
                      <a:srgbClr val="7030A0"/>
                    </a:solidFill>
                  </a:rPr>
                  <a:t> </a:t>
                </a:r>
                <a:r>
                  <a:rPr lang="en-US" sz="2400" dirty="0" err="1">
                    <a:solidFill>
                      <a:srgbClr val="7030A0"/>
                    </a:solidFill>
                  </a:rPr>
                  <a:t>để</a:t>
                </a:r>
                <a:r>
                  <a:rPr lang="en-US" sz="2400" dirty="0">
                    <a:solidFill>
                      <a:srgbClr val="7030A0"/>
                    </a:solidFill>
                  </a:rPr>
                  <a:t> </a:t>
                </a:r>
                <a:r>
                  <a:rPr lang="en-US" sz="2400" dirty="0" err="1">
                    <a:solidFill>
                      <a:srgbClr val="7030A0"/>
                    </a:solidFill>
                  </a:rPr>
                  <a:t>ngăn</a:t>
                </a:r>
                <a:r>
                  <a:rPr lang="en-US" sz="2400" dirty="0">
                    <a:solidFill>
                      <a:srgbClr val="7030A0"/>
                    </a:solidFill>
                  </a:rPr>
                  <a:t> </a:t>
                </a:r>
                <a:r>
                  <a:rPr lang="en-US" sz="2400" dirty="0" err="1">
                    <a:solidFill>
                      <a:srgbClr val="7030A0"/>
                    </a:solidFill>
                  </a:rPr>
                  <a:t>chặn</a:t>
                </a:r>
                <a:r>
                  <a:rPr lang="en-US" sz="2400" dirty="0">
                    <a:solidFill>
                      <a:srgbClr val="7030A0"/>
                    </a:solidFill>
                  </a:rPr>
                  <a:t> </a:t>
                </a:r>
                <a:r>
                  <a:rPr lang="en-US" sz="2400" dirty="0" err="1">
                    <a:solidFill>
                      <a:srgbClr val="7030A0"/>
                    </a:solidFill>
                  </a:rPr>
                  <a:t>chuyện</a:t>
                </a:r>
                <a:r>
                  <a:rPr lang="en-US" sz="2400" dirty="0">
                    <a:solidFill>
                      <a:srgbClr val="7030A0"/>
                    </a:solidFill>
                  </a:rPr>
                  <a:t> </a:t>
                </a:r>
                <a:r>
                  <a:rPr lang="en-US" sz="2400" dirty="0" err="1">
                    <a:solidFill>
                      <a:srgbClr val="7030A0"/>
                    </a:solidFill>
                  </a:rPr>
                  <a:t>này</a:t>
                </a:r>
                <a:r>
                  <a:rPr lang="en-US" sz="2400" dirty="0">
                    <a:solidFill>
                      <a:srgbClr val="7030A0"/>
                    </a:solidFill>
                  </a:rPr>
                  <a:t> </a:t>
                </a:r>
                <a:r>
                  <a:rPr lang="en-US" sz="2400" dirty="0" err="1">
                    <a:solidFill>
                      <a:srgbClr val="7030A0"/>
                    </a:solidFill>
                  </a:rPr>
                  <a:t>tiếp</a:t>
                </a:r>
                <a:r>
                  <a:rPr lang="en-US" sz="2400" dirty="0">
                    <a:solidFill>
                      <a:srgbClr val="7030A0"/>
                    </a:solidFill>
                  </a:rPr>
                  <a:t> </a:t>
                </a:r>
                <a:r>
                  <a:rPr lang="en-US" sz="2400" dirty="0" err="1">
                    <a:solidFill>
                      <a:srgbClr val="7030A0"/>
                    </a:solidFill>
                  </a:rPr>
                  <a:t>tục</a:t>
                </a:r>
                <a:r>
                  <a:rPr lang="en-US" sz="2400" dirty="0">
                    <a:solidFill>
                      <a:srgbClr val="7030A0"/>
                    </a:solidFill>
                  </a:rPr>
                  <a:t> </a:t>
                </a:r>
                <a:r>
                  <a:rPr lang="en-US" sz="2400" dirty="0" err="1">
                    <a:solidFill>
                      <a:srgbClr val="7030A0"/>
                    </a:solidFill>
                  </a:rPr>
                  <a:t>xảy</a:t>
                </a:r>
                <a:r>
                  <a:rPr lang="en-US" sz="2400" dirty="0">
                    <a:solidFill>
                      <a:srgbClr val="7030A0"/>
                    </a:solidFill>
                  </a:rPr>
                  <a:t> </a:t>
                </a:r>
                <a:r>
                  <a:rPr lang="en-US" sz="2400" dirty="0" err="1">
                    <a:solidFill>
                      <a:srgbClr val="7030A0"/>
                    </a:solidFill>
                  </a:rPr>
                  <a:t>ra.</a:t>
                </a:r>
                <a:endParaRPr lang="en-US" sz="2400" dirty="0">
                  <a:solidFill>
                    <a:srgbClr val="7030A0"/>
                  </a:solidFill>
                </a:endParaRPr>
              </a:p>
              <a:p>
                <a:endParaRPr lang="en-US" dirty="0">
                  <a:solidFill>
                    <a:srgbClr val="7030A0"/>
                  </a:solidFill>
                </a:endParaRPr>
              </a:p>
            </p:txBody>
          </p:sp>
          <p:sp>
            <p:nvSpPr>
              <p:cNvPr id="8" name="Freeform 7"/>
              <p:cNvSpPr>
                <a:spLocks/>
              </p:cNvSpPr>
              <p:nvPr/>
            </p:nvSpPr>
            <p:spPr bwMode="auto">
              <a:xfrm>
                <a:off x="724" y="1464"/>
                <a:ext cx="5185" cy="1334"/>
              </a:xfrm>
              <a:custGeom>
                <a:avLst/>
                <a:gdLst>
                  <a:gd name="T0" fmla="+- 0 5634 725"/>
                  <a:gd name="T1" fmla="*/ T0 w 5186"/>
                  <a:gd name="T2" fmla="+- 0 2910 1464"/>
                  <a:gd name="T3" fmla="*/ 2910 h 1447"/>
                  <a:gd name="T4" fmla="+- 0 1058 725"/>
                  <a:gd name="T5" fmla="*/ T4 w 5186"/>
                  <a:gd name="T6" fmla="+- 0 2394 1464"/>
                  <a:gd name="T7" fmla="*/ 2394 h 1447"/>
                  <a:gd name="T8" fmla="+- 0 725 725"/>
                  <a:gd name="T9" fmla="*/ T8 w 5186"/>
                  <a:gd name="T10" fmla="+- 0 1500 1464"/>
                  <a:gd name="T11" fmla="*/ 1500 h 1447"/>
                  <a:gd name="T12" fmla="+- 0 5910 725"/>
                  <a:gd name="T13" fmla="*/ T12 w 5186"/>
                  <a:gd name="T14" fmla="+- 0 1464 1464"/>
                  <a:gd name="T15" fmla="*/ 1464 h 1447"/>
                  <a:gd name="T16" fmla="+- 0 5634 725"/>
                  <a:gd name="T17" fmla="*/ T16 w 5186"/>
                  <a:gd name="T18" fmla="+- 0 2910 1464"/>
                  <a:gd name="T19" fmla="*/ 2910 h 1447"/>
                  <a:gd name="connsiteX0" fmla="*/ 9509 w 9998"/>
                  <a:gd name="connsiteY0" fmla="*/ 9216 h 9216"/>
                  <a:gd name="connsiteX1" fmla="*/ 642 w 9998"/>
                  <a:gd name="connsiteY1" fmla="*/ 6427 h 9216"/>
                  <a:gd name="connsiteX2" fmla="*/ 0 w 9998"/>
                  <a:gd name="connsiteY2" fmla="*/ 249 h 9216"/>
                  <a:gd name="connsiteX3" fmla="*/ 9998 w 9998"/>
                  <a:gd name="connsiteY3" fmla="*/ 0 h 9216"/>
                  <a:gd name="connsiteX4" fmla="*/ 9509 w 9998"/>
                  <a:gd name="connsiteY4" fmla="*/ 9216 h 9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8" h="9216">
                    <a:moveTo>
                      <a:pt x="9509" y="9216"/>
                    </a:moveTo>
                    <a:lnTo>
                      <a:pt x="642" y="6427"/>
                    </a:lnTo>
                    <a:lnTo>
                      <a:pt x="0" y="249"/>
                    </a:lnTo>
                    <a:lnTo>
                      <a:pt x="9998" y="0"/>
                    </a:lnTo>
                    <a:lnTo>
                      <a:pt x="9509" y="9216"/>
                    </a:lnTo>
                    <a:close/>
                  </a:path>
                </a:pathLst>
              </a:custGeom>
              <a:noFill/>
              <a:ln w="50800">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7030A0"/>
                  </a:solidFill>
                </a:endParaRPr>
              </a:p>
            </p:txBody>
          </p:sp>
          <p:sp>
            <p:nvSpPr>
              <p:cNvPr id="9" name="Freeform 8"/>
              <p:cNvSpPr>
                <a:spLocks/>
              </p:cNvSpPr>
              <p:nvPr/>
            </p:nvSpPr>
            <p:spPr bwMode="auto">
              <a:xfrm>
                <a:off x="4921" y="2204"/>
                <a:ext cx="463" cy="463"/>
              </a:xfrm>
              <a:custGeom>
                <a:avLst/>
                <a:gdLst>
                  <a:gd name="T0" fmla="+- 0 5241 4922"/>
                  <a:gd name="T1" fmla="*/ T0 w 463"/>
                  <a:gd name="T2" fmla="+- 0 2398 2205"/>
                  <a:gd name="T3" fmla="*/ 2398 h 463"/>
                  <a:gd name="T4" fmla="+- 0 4989 4922"/>
                  <a:gd name="T5" fmla="*/ T4 w 463"/>
                  <a:gd name="T6" fmla="+- 0 2398 2205"/>
                  <a:gd name="T7" fmla="*/ 2398 h 463"/>
                  <a:gd name="T8" fmla="+- 0 5135 4922"/>
                  <a:gd name="T9" fmla="*/ T8 w 463"/>
                  <a:gd name="T10" fmla="+- 0 2545 2205"/>
                  <a:gd name="T11" fmla="*/ 2545 h 463"/>
                  <a:gd name="T12" fmla="+- 0 5126 4922"/>
                  <a:gd name="T13" fmla="*/ T12 w 463"/>
                  <a:gd name="T14" fmla="+- 0 2576 2205"/>
                  <a:gd name="T15" fmla="*/ 2576 h 463"/>
                  <a:gd name="T16" fmla="+- 0 5126 4922"/>
                  <a:gd name="T17" fmla="*/ T16 w 463"/>
                  <a:gd name="T18" fmla="+- 0 2608 2205"/>
                  <a:gd name="T19" fmla="*/ 2608 h 463"/>
                  <a:gd name="T20" fmla="+- 0 5137 4922"/>
                  <a:gd name="T21" fmla="*/ T20 w 463"/>
                  <a:gd name="T22" fmla="+- 0 2639 2205"/>
                  <a:gd name="T23" fmla="*/ 2639 h 463"/>
                  <a:gd name="T24" fmla="+- 0 5157 4922"/>
                  <a:gd name="T25" fmla="*/ T24 w 463"/>
                  <a:gd name="T26" fmla="+- 0 2667 2205"/>
                  <a:gd name="T27" fmla="*/ 2667 h 463"/>
                  <a:gd name="T28" fmla="+- 0 5384 4922"/>
                  <a:gd name="T29" fmla="*/ T28 w 463"/>
                  <a:gd name="T30" fmla="+- 0 2439 2205"/>
                  <a:gd name="T31" fmla="*/ 2439 h 463"/>
                  <a:gd name="T32" fmla="+- 0 5357 4922"/>
                  <a:gd name="T33" fmla="*/ T32 w 463"/>
                  <a:gd name="T34" fmla="+- 0 2419 2205"/>
                  <a:gd name="T35" fmla="*/ 2419 h 463"/>
                  <a:gd name="T36" fmla="+- 0 5353 4922"/>
                  <a:gd name="T37" fmla="*/ T36 w 463"/>
                  <a:gd name="T38" fmla="+- 0 2418 2205"/>
                  <a:gd name="T39" fmla="*/ 2418 h 463"/>
                  <a:gd name="T40" fmla="+- 0 5262 4922"/>
                  <a:gd name="T41" fmla="*/ T40 w 463"/>
                  <a:gd name="T42" fmla="+- 0 2418 2205"/>
                  <a:gd name="T43" fmla="*/ 2418 h 463"/>
                  <a:gd name="T44" fmla="+- 0 5241 4922"/>
                  <a:gd name="T45" fmla="*/ T44 w 463"/>
                  <a:gd name="T46" fmla="+- 0 2398 2205"/>
                  <a:gd name="T47" fmla="*/ 2398 h 463"/>
                  <a:gd name="T48" fmla="+- 0 5293 4922"/>
                  <a:gd name="T49" fmla="*/ T48 w 463"/>
                  <a:gd name="T50" fmla="+- 0 2409 2205"/>
                  <a:gd name="T51" fmla="*/ 2409 h 463"/>
                  <a:gd name="T52" fmla="+- 0 5262 4922"/>
                  <a:gd name="T53" fmla="*/ T52 w 463"/>
                  <a:gd name="T54" fmla="+- 0 2418 2205"/>
                  <a:gd name="T55" fmla="*/ 2418 h 463"/>
                  <a:gd name="T56" fmla="+- 0 5353 4922"/>
                  <a:gd name="T57" fmla="*/ T56 w 463"/>
                  <a:gd name="T58" fmla="+- 0 2418 2205"/>
                  <a:gd name="T59" fmla="*/ 2418 h 463"/>
                  <a:gd name="T60" fmla="+- 0 5326 4922"/>
                  <a:gd name="T61" fmla="*/ T60 w 463"/>
                  <a:gd name="T62" fmla="+- 0 2409 2205"/>
                  <a:gd name="T63" fmla="*/ 2409 h 463"/>
                  <a:gd name="T64" fmla="+- 0 5293 4922"/>
                  <a:gd name="T65" fmla="*/ T64 w 463"/>
                  <a:gd name="T66" fmla="+- 0 2409 2205"/>
                  <a:gd name="T67" fmla="*/ 2409 h 463"/>
                  <a:gd name="T68" fmla="+- 0 5090 4922"/>
                  <a:gd name="T69" fmla="*/ T68 w 463"/>
                  <a:gd name="T70" fmla="+- 0 2205 2205"/>
                  <a:gd name="T71" fmla="*/ 2205 h 463"/>
                  <a:gd name="T72" fmla="+- 0 4922 4922"/>
                  <a:gd name="T73" fmla="*/ T72 w 463"/>
                  <a:gd name="T74" fmla="+- 0 2373 2205"/>
                  <a:gd name="T75" fmla="*/ 2373 h 463"/>
                  <a:gd name="T76" fmla="+- 0 4947 4922"/>
                  <a:gd name="T77" fmla="*/ T76 w 463"/>
                  <a:gd name="T78" fmla="+- 0 2398 2205"/>
                  <a:gd name="T79" fmla="*/ 2398 h 463"/>
                  <a:gd name="T80" fmla="+- 0 4956 4922"/>
                  <a:gd name="T81" fmla="*/ T80 w 463"/>
                  <a:gd name="T82" fmla="+- 0 2404 2205"/>
                  <a:gd name="T83" fmla="*/ 2404 h 463"/>
                  <a:gd name="T84" fmla="+- 0 4968 4922"/>
                  <a:gd name="T85" fmla="*/ T84 w 463"/>
                  <a:gd name="T86" fmla="+- 0 2406 2205"/>
                  <a:gd name="T87" fmla="*/ 2406 h 463"/>
                  <a:gd name="T88" fmla="+- 0 4979 4922"/>
                  <a:gd name="T89" fmla="*/ T88 w 463"/>
                  <a:gd name="T90" fmla="+- 0 2404 2205"/>
                  <a:gd name="T91" fmla="*/ 2404 h 463"/>
                  <a:gd name="T92" fmla="+- 0 4989 4922"/>
                  <a:gd name="T93" fmla="*/ T92 w 463"/>
                  <a:gd name="T94" fmla="+- 0 2398 2205"/>
                  <a:gd name="T95" fmla="*/ 2398 h 463"/>
                  <a:gd name="T96" fmla="+- 0 5241 4922"/>
                  <a:gd name="T97" fmla="*/ T96 w 463"/>
                  <a:gd name="T98" fmla="+- 0 2398 2205"/>
                  <a:gd name="T99" fmla="*/ 2398 h 463"/>
                  <a:gd name="T100" fmla="+- 0 5115 4922"/>
                  <a:gd name="T101" fmla="*/ T100 w 463"/>
                  <a:gd name="T102" fmla="+- 0 2271 2205"/>
                  <a:gd name="T103" fmla="*/ 2271 h 463"/>
                  <a:gd name="T104" fmla="+- 0 5121 4922"/>
                  <a:gd name="T105" fmla="*/ T104 w 463"/>
                  <a:gd name="T106" fmla="+- 0 2262 2205"/>
                  <a:gd name="T107" fmla="*/ 2262 h 463"/>
                  <a:gd name="T108" fmla="+- 0 5124 4922"/>
                  <a:gd name="T109" fmla="*/ T108 w 463"/>
                  <a:gd name="T110" fmla="+- 0 2250 2205"/>
                  <a:gd name="T111" fmla="*/ 2250 h 463"/>
                  <a:gd name="T112" fmla="+- 0 5121 4922"/>
                  <a:gd name="T113" fmla="*/ T112 w 463"/>
                  <a:gd name="T114" fmla="+- 0 2239 2205"/>
                  <a:gd name="T115" fmla="*/ 2239 h 463"/>
                  <a:gd name="T116" fmla="+- 0 5115 4922"/>
                  <a:gd name="T117" fmla="*/ T116 w 463"/>
                  <a:gd name="T118" fmla="+- 0 2229 2205"/>
                  <a:gd name="T119" fmla="*/ 2229 h 463"/>
                  <a:gd name="T120" fmla="+- 0 5090 4922"/>
                  <a:gd name="T121" fmla="*/ T120 w 463"/>
                  <a:gd name="T122" fmla="+- 0 2205 2205"/>
                  <a:gd name="T123" fmla="*/ 2205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463" h="463">
                    <a:moveTo>
                      <a:pt x="319" y="193"/>
                    </a:moveTo>
                    <a:lnTo>
                      <a:pt x="67" y="193"/>
                    </a:lnTo>
                    <a:lnTo>
                      <a:pt x="213" y="340"/>
                    </a:lnTo>
                    <a:lnTo>
                      <a:pt x="204" y="371"/>
                    </a:lnTo>
                    <a:lnTo>
                      <a:pt x="204" y="403"/>
                    </a:lnTo>
                    <a:lnTo>
                      <a:pt x="215" y="434"/>
                    </a:lnTo>
                    <a:lnTo>
                      <a:pt x="235" y="462"/>
                    </a:lnTo>
                    <a:lnTo>
                      <a:pt x="462" y="234"/>
                    </a:lnTo>
                    <a:lnTo>
                      <a:pt x="435" y="214"/>
                    </a:lnTo>
                    <a:lnTo>
                      <a:pt x="431" y="213"/>
                    </a:lnTo>
                    <a:lnTo>
                      <a:pt x="340" y="213"/>
                    </a:lnTo>
                    <a:lnTo>
                      <a:pt x="319" y="193"/>
                    </a:lnTo>
                    <a:close/>
                    <a:moveTo>
                      <a:pt x="371" y="204"/>
                    </a:moveTo>
                    <a:lnTo>
                      <a:pt x="340" y="213"/>
                    </a:lnTo>
                    <a:lnTo>
                      <a:pt x="431" y="213"/>
                    </a:lnTo>
                    <a:lnTo>
                      <a:pt x="404" y="204"/>
                    </a:lnTo>
                    <a:lnTo>
                      <a:pt x="371" y="204"/>
                    </a:lnTo>
                    <a:close/>
                    <a:moveTo>
                      <a:pt x="168" y="0"/>
                    </a:moveTo>
                    <a:lnTo>
                      <a:pt x="0" y="168"/>
                    </a:lnTo>
                    <a:lnTo>
                      <a:pt x="25" y="193"/>
                    </a:lnTo>
                    <a:lnTo>
                      <a:pt x="34" y="199"/>
                    </a:lnTo>
                    <a:lnTo>
                      <a:pt x="46" y="201"/>
                    </a:lnTo>
                    <a:lnTo>
                      <a:pt x="57" y="199"/>
                    </a:lnTo>
                    <a:lnTo>
                      <a:pt x="67" y="193"/>
                    </a:lnTo>
                    <a:lnTo>
                      <a:pt x="319" y="193"/>
                    </a:lnTo>
                    <a:lnTo>
                      <a:pt x="193" y="66"/>
                    </a:lnTo>
                    <a:lnTo>
                      <a:pt x="199" y="57"/>
                    </a:lnTo>
                    <a:lnTo>
                      <a:pt x="202" y="45"/>
                    </a:lnTo>
                    <a:lnTo>
                      <a:pt x="199" y="34"/>
                    </a:lnTo>
                    <a:lnTo>
                      <a:pt x="193" y="24"/>
                    </a:lnTo>
                    <a:lnTo>
                      <a:pt x="168"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7030A0"/>
                  </a:solidFill>
                </a:endParaRPr>
              </a:p>
            </p:txBody>
          </p:sp>
          <p:sp>
            <p:nvSpPr>
              <p:cNvPr id="10" name="Freeform 9"/>
              <p:cNvSpPr>
                <a:spLocks/>
              </p:cNvSpPr>
              <p:nvPr/>
            </p:nvSpPr>
            <p:spPr bwMode="auto">
              <a:xfrm>
                <a:off x="5250" y="2533"/>
                <a:ext cx="163" cy="163"/>
              </a:xfrm>
              <a:custGeom>
                <a:avLst/>
                <a:gdLst>
                  <a:gd name="T0" fmla="+- 0 5318 5250"/>
                  <a:gd name="T1" fmla="*/ T0 w 163"/>
                  <a:gd name="T2" fmla="+- 0 2533 2533"/>
                  <a:gd name="T3" fmla="*/ 2533 h 163"/>
                  <a:gd name="T4" fmla="+- 0 5284 5250"/>
                  <a:gd name="T5" fmla="*/ T4 w 163"/>
                  <a:gd name="T6" fmla="+- 0 2567 2533"/>
                  <a:gd name="T7" fmla="*/ 2567 h 163"/>
                  <a:gd name="T8" fmla="+- 0 5250 5250"/>
                  <a:gd name="T9" fmla="*/ T8 w 163"/>
                  <a:gd name="T10" fmla="+- 0 2601 2533"/>
                  <a:gd name="T11" fmla="*/ 2601 h 163"/>
                  <a:gd name="T12" fmla="+- 0 5413 5250"/>
                  <a:gd name="T13" fmla="*/ T12 w 163"/>
                  <a:gd name="T14" fmla="+- 0 2696 2533"/>
                  <a:gd name="T15" fmla="*/ 2696 h 163"/>
                  <a:gd name="T16" fmla="+- 0 5318 5250"/>
                  <a:gd name="T17" fmla="*/ T16 w 163"/>
                  <a:gd name="T18" fmla="+- 0 2533 2533"/>
                  <a:gd name="T19" fmla="*/ 2533 h 163"/>
                </a:gdLst>
                <a:ahLst/>
                <a:cxnLst>
                  <a:cxn ang="0">
                    <a:pos x="T1" y="T3"/>
                  </a:cxn>
                  <a:cxn ang="0">
                    <a:pos x="T5" y="T7"/>
                  </a:cxn>
                  <a:cxn ang="0">
                    <a:pos x="T9" y="T11"/>
                  </a:cxn>
                  <a:cxn ang="0">
                    <a:pos x="T13" y="T15"/>
                  </a:cxn>
                  <a:cxn ang="0">
                    <a:pos x="T17" y="T19"/>
                  </a:cxn>
                </a:cxnLst>
                <a:rect l="0" t="0" r="r" b="b"/>
                <a:pathLst>
                  <a:path w="163" h="163">
                    <a:moveTo>
                      <a:pt x="68" y="0"/>
                    </a:moveTo>
                    <a:lnTo>
                      <a:pt x="34" y="34"/>
                    </a:lnTo>
                    <a:lnTo>
                      <a:pt x="0" y="68"/>
                    </a:lnTo>
                    <a:lnTo>
                      <a:pt x="163" y="163"/>
                    </a:lnTo>
                    <a:lnTo>
                      <a:pt x="68"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7030A0"/>
                  </a:solidFill>
                </a:endParaRPr>
              </a:p>
            </p:txBody>
          </p:sp>
        </p:grpSp>
        <p:sp>
          <p:nvSpPr>
            <p:cNvPr id="4" name="Text Box 78"/>
            <p:cNvSpPr txBox="1"/>
            <p:nvPr/>
          </p:nvSpPr>
          <p:spPr>
            <a:xfrm rot="21231143">
              <a:off x="-55133" y="-3821"/>
              <a:ext cx="4030345" cy="50927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3200" b="1" dirty="0" err="1">
                  <a:solidFill>
                    <a:srgbClr val="7030A0"/>
                  </a:solidFill>
                </a:rPr>
                <a:t>Nói</a:t>
              </a:r>
              <a:r>
                <a:rPr lang="en-US" sz="3200" b="1" dirty="0">
                  <a:solidFill>
                    <a:srgbClr val="7030A0"/>
                  </a:solidFill>
                </a:rPr>
                <a:t> </a:t>
              </a:r>
              <a:r>
                <a:rPr lang="en-US" sz="3200" b="1" dirty="0" err="1">
                  <a:solidFill>
                    <a:srgbClr val="7030A0"/>
                  </a:solidFill>
                </a:rPr>
                <a:t>chuyện</a:t>
              </a:r>
              <a:r>
                <a:rPr lang="en-US" sz="3200" b="1" dirty="0">
                  <a:solidFill>
                    <a:srgbClr val="7030A0"/>
                  </a:solidFill>
                </a:rPr>
                <a:t> </a:t>
              </a:r>
              <a:r>
                <a:rPr lang="en-US" sz="3200" b="1" dirty="0" err="1">
                  <a:solidFill>
                    <a:srgbClr val="7030A0"/>
                  </a:solidFill>
                </a:rPr>
                <a:t>với</a:t>
              </a:r>
              <a:r>
                <a:rPr lang="en-US" sz="3200" b="1" dirty="0">
                  <a:solidFill>
                    <a:srgbClr val="7030A0"/>
                  </a:solidFill>
                </a:rPr>
                <a:t> </a:t>
              </a:r>
              <a:r>
                <a:rPr lang="en-US" sz="3200" b="1" dirty="0" err="1">
                  <a:solidFill>
                    <a:srgbClr val="7030A0"/>
                  </a:solidFill>
                </a:rPr>
                <a:t>Thầy</a:t>
              </a:r>
              <a:r>
                <a:rPr lang="en-US" sz="3200" b="1" dirty="0">
                  <a:solidFill>
                    <a:srgbClr val="7030A0"/>
                  </a:solidFill>
                </a:rPr>
                <a:t>/ </a:t>
              </a:r>
              <a:r>
                <a:rPr lang="en-US" sz="3200" b="1" dirty="0" err="1">
                  <a:solidFill>
                    <a:srgbClr val="7030A0"/>
                  </a:solidFill>
                </a:rPr>
                <a:t>Cô</a:t>
              </a:r>
              <a:r>
                <a:rPr lang="en-US" sz="3200" b="1" dirty="0">
                  <a:solidFill>
                    <a:srgbClr val="7030A0"/>
                  </a:solidFill>
                </a:rPr>
                <a:t> </a:t>
              </a:r>
              <a:r>
                <a:rPr lang="en-US" sz="3200" b="1" dirty="0" err="1">
                  <a:solidFill>
                    <a:srgbClr val="7030A0"/>
                  </a:solidFill>
                </a:rPr>
                <a:t>giáo</a:t>
              </a:r>
              <a:r>
                <a:rPr lang="en-US" sz="3200" b="1" dirty="0">
                  <a:solidFill>
                    <a:srgbClr val="7030A0"/>
                  </a:solidFill>
                </a:rPr>
                <a:t> </a:t>
              </a:r>
              <a:endParaRPr lang="en-US" sz="3200" b="1" dirty="0">
                <a:solidFill>
                  <a:srgbClr val="7030A0"/>
                </a:solidFill>
                <a:effectLst/>
                <a:ea typeface="Times New Roman" panose="02020603050405020304" pitchFamily="18" charset="0"/>
                <a:cs typeface="Times New Roman" panose="02020603050405020304" pitchFamily="18" charset="0"/>
              </a:endParaRPr>
            </a:p>
          </p:txBody>
        </p:sp>
      </p:grpSp>
      <p:grpSp>
        <p:nvGrpSpPr>
          <p:cNvPr id="11" name="Group 10">
            <a:extLst>
              <a:ext uri="{C183D7F6-B498-43B3-948B-1728B52AA6E4}">
                <adec:decorative xmlns:adec="http://schemas.microsoft.com/office/drawing/2017/decorative" val="1"/>
              </a:ext>
            </a:extLst>
          </p:cNvPr>
          <p:cNvGrpSpPr/>
          <p:nvPr/>
        </p:nvGrpSpPr>
        <p:grpSpPr>
          <a:xfrm>
            <a:off x="6083474" y="1305812"/>
            <a:ext cx="4973732" cy="3988031"/>
            <a:chOff x="-33184" y="0"/>
            <a:chExt cx="3144049" cy="915035"/>
          </a:xfrm>
        </p:grpSpPr>
        <p:sp>
          <p:nvSpPr>
            <p:cNvPr id="12" name="Text Box 11"/>
            <p:cNvSpPr txBox="1"/>
            <p:nvPr/>
          </p:nvSpPr>
          <p:spPr>
            <a:xfrm rot="21147736">
              <a:off x="209150" y="370821"/>
              <a:ext cx="2538059" cy="49138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r>
                <a:rPr lang="en-US" sz="2400" dirty="0" err="1"/>
                <a:t>Trường</a:t>
              </a:r>
              <a:r>
                <a:rPr lang="en-US" sz="2400" dirty="0"/>
                <a:t> </a:t>
              </a:r>
              <a:r>
                <a:rPr lang="en-US" sz="2400" dirty="0" err="1"/>
                <a:t>bạn</a:t>
              </a:r>
              <a:r>
                <a:rPr lang="en-US" sz="2400" dirty="0"/>
                <a:t> </a:t>
              </a:r>
              <a:r>
                <a:rPr lang="en-US" sz="2400" dirty="0" err="1"/>
                <a:t>có</a:t>
              </a:r>
              <a:r>
                <a:rPr lang="en-US" sz="2400" dirty="0"/>
                <a:t> </a:t>
              </a:r>
              <a:r>
                <a:rPr lang="en-US" sz="2400" dirty="0" err="1"/>
                <a:t>Phòng</a:t>
              </a:r>
              <a:r>
                <a:rPr lang="en-US" sz="2400" dirty="0"/>
                <a:t> </a:t>
              </a:r>
              <a:r>
                <a:rPr lang="en-US" sz="2400" dirty="0" err="1"/>
                <a:t>tư</a:t>
              </a:r>
              <a:r>
                <a:rPr lang="en-US" sz="2400" dirty="0"/>
                <a:t> </a:t>
              </a:r>
              <a:r>
                <a:rPr lang="en-US" sz="2400" dirty="0" err="1"/>
                <a:t>vấn</a:t>
              </a:r>
              <a:r>
                <a:rPr lang="en-US" sz="2400" dirty="0"/>
                <a:t> </a:t>
              </a:r>
              <a:r>
                <a:rPr lang="en-US" sz="2400" dirty="0" err="1"/>
                <a:t>học</a:t>
              </a:r>
              <a:r>
                <a:rPr lang="en-US" sz="2400" dirty="0"/>
                <a:t> </a:t>
              </a:r>
              <a:r>
                <a:rPr lang="en-US" sz="2400" dirty="0" err="1"/>
                <a:t>đường</a:t>
              </a:r>
              <a:r>
                <a:rPr lang="en-US" sz="2400" dirty="0"/>
                <a:t> </a:t>
              </a:r>
              <a:r>
                <a:rPr lang="en-US" sz="2400" dirty="0" err="1"/>
                <a:t>không</a:t>
              </a:r>
              <a:r>
                <a:rPr lang="en-US" sz="2400" dirty="0"/>
                <a:t>? </a:t>
              </a:r>
              <a:r>
                <a:rPr lang="en-US" sz="2400" dirty="0" err="1"/>
                <a:t>Tại</a:t>
              </a:r>
              <a:r>
                <a:rPr lang="en-US" sz="2400" dirty="0"/>
                <a:t> </a:t>
              </a:r>
              <a:r>
                <a:rPr lang="en-US" sz="2400" dirty="0" err="1"/>
                <a:t>sao</a:t>
              </a:r>
              <a:r>
                <a:rPr lang="en-US" sz="2400" dirty="0"/>
                <a:t> </a:t>
              </a:r>
              <a:r>
                <a:rPr lang="en-US" sz="2400" dirty="0" err="1"/>
                <a:t>không</a:t>
              </a:r>
              <a:r>
                <a:rPr lang="en-US" sz="2400" dirty="0"/>
                <a:t> </a:t>
              </a:r>
              <a:r>
                <a:rPr lang="en-US" sz="2400" dirty="0" err="1"/>
                <a:t>thử</a:t>
              </a:r>
              <a:r>
                <a:rPr lang="en-US" sz="2400" dirty="0"/>
                <a:t> </a:t>
              </a:r>
              <a:r>
                <a:rPr lang="en-US" sz="2400" dirty="0" err="1"/>
                <a:t>đến</a:t>
              </a:r>
              <a:r>
                <a:rPr lang="en-US" sz="2400" dirty="0"/>
                <a:t> </a:t>
              </a:r>
              <a:r>
                <a:rPr lang="en-US" sz="2400" dirty="0" err="1"/>
                <a:t>đó</a:t>
              </a:r>
              <a:r>
                <a:rPr lang="en-US" sz="2400" dirty="0"/>
                <a:t> </a:t>
              </a:r>
              <a:r>
                <a:rPr lang="en-US" sz="2400" dirty="0" err="1"/>
                <a:t>và</a:t>
              </a:r>
              <a:r>
                <a:rPr lang="en-US" sz="2400" dirty="0"/>
                <a:t> </a:t>
              </a:r>
              <a:r>
                <a:rPr lang="en-US" sz="2400" dirty="0" err="1"/>
                <a:t>gặp</a:t>
              </a:r>
              <a:r>
                <a:rPr lang="en-US" sz="2400" dirty="0"/>
                <a:t> </a:t>
              </a:r>
              <a:r>
                <a:rPr lang="en-US" sz="2400" dirty="0" err="1"/>
                <a:t>người</a:t>
              </a:r>
              <a:r>
                <a:rPr lang="en-US" sz="2400" dirty="0"/>
                <a:t> </a:t>
              </a:r>
              <a:r>
                <a:rPr lang="en-US" sz="2400" dirty="0" err="1"/>
                <a:t>có</a:t>
              </a:r>
              <a:r>
                <a:rPr lang="en-US" sz="2400" dirty="0"/>
                <a:t> </a:t>
              </a:r>
              <a:r>
                <a:rPr lang="en-US" sz="2400" dirty="0" err="1"/>
                <a:t>thể</a:t>
              </a:r>
              <a:r>
                <a:rPr lang="en-US" sz="2400" dirty="0"/>
                <a:t> </a:t>
              </a:r>
              <a:r>
                <a:rPr lang="en-US" sz="2400" dirty="0" err="1"/>
                <a:t>giúp</a:t>
              </a:r>
              <a:r>
                <a:rPr lang="en-US" sz="2400" dirty="0"/>
                <a:t> </a:t>
              </a:r>
              <a:r>
                <a:rPr lang="en-US" sz="2400" dirty="0" err="1"/>
                <a:t>bạn</a:t>
              </a:r>
              <a:r>
                <a:rPr lang="en-US" sz="2400" dirty="0"/>
                <a:t> </a:t>
              </a:r>
              <a:r>
                <a:rPr lang="en-US" sz="2400" dirty="0" err="1"/>
                <a:t>nhỉ</a:t>
              </a:r>
              <a:r>
                <a:rPr lang="en-US" sz="2400" dirty="0"/>
                <a:t>?</a:t>
              </a:r>
            </a:p>
            <a:p>
              <a:pPr marL="0" marR="0" algn="l">
                <a:spcBef>
                  <a:spcPts val="0"/>
                </a:spcBef>
                <a:spcAft>
                  <a:spcPts val="0"/>
                </a:spcAft>
              </a:pPr>
              <a:r>
                <a:rPr lang="en-US" sz="2400" b="1" dirty="0">
                  <a:solidFill>
                    <a:srgbClr val="0071BC"/>
                  </a:solidFill>
                  <a:effectLst/>
                  <a:ea typeface="Times New Roman" panose="02020603050405020304" pitchFamily="18" charset="0"/>
                  <a:cs typeface="Times New Roman" panose="02020603050405020304" pitchFamily="18" charset="0"/>
                </a:rPr>
                <a:t>  </a:t>
              </a:r>
            </a:p>
          </p:txBody>
        </p:sp>
        <p:sp>
          <p:nvSpPr>
            <p:cNvPr id="13" name="Shape" descr="smile face icon"/>
            <p:cNvSpPr/>
            <p:nvPr/>
          </p:nvSpPr>
          <p:spPr>
            <a:xfrm>
              <a:off x="2609850" y="276225"/>
              <a:ext cx="365760" cy="365760"/>
            </a:xfrm>
            <a:custGeom>
              <a:avLst/>
              <a:gdLst/>
              <a:ahLst/>
              <a:cxnLst>
                <a:cxn ang="0">
                  <a:pos x="wd2" y="hd2"/>
                </a:cxn>
                <a:cxn ang="5400000">
                  <a:pos x="wd2" y="hd2"/>
                </a:cxn>
                <a:cxn ang="10800000">
                  <a:pos x="wd2" y="hd2"/>
                </a:cxn>
                <a:cxn ang="16200000">
                  <a:pos x="wd2" y="hd2"/>
                </a:cxn>
              </a:cxnLst>
              <a:rect l="0" t="0" r="r" b="b"/>
              <a:pathLst>
                <a:path w="21573" h="21600" extrusionOk="0">
                  <a:moveTo>
                    <a:pt x="10787" y="0"/>
                  </a:moveTo>
                  <a:cubicBezTo>
                    <a:pt x="4845" y="0"/>
                    <a:pt x="0" y="4851"/>
                    <a:pt x="0" y="10800"/>
                  </a:cubicBezTo>
                  <a:cubicBezTo>
                    <a:pt x="0" y="16749"/>
                    <a:pt x="4845" y="21600"/>
                    <a:pt x="10787" y="21600"/>
                  </a:cubicBezTo>
                  <a:cubicBezTo>
                    <a:pt x="16729" y="21600"/>
                    <a:pt x="21573" y="16749"/>
                    <a:pt x="21573" y="10800"/>
                  </a:cubicBezTo>
                  <a:cubicBezTo>
                    <a:pt x="21600" y="4851"/>
                    <a:pt x="16755" y="0"/>
                    <a:pt x="10787" y="0"/>
                  </a:cubicBezTo>
                  <a:close/>
                  <a:moveTo>
                    <a:pt x="10787" y="20555"/>
                  </a:moveTo>
                  <a:cubicBezTo>
                    <a:pt x="5433" y="20555"/>
                    <a:pt x="1071" y="16187"/>
                    <a:pt x="1071" y="10827"/>
                  </a:cubicBezTo>
                  <a:cubicBezTo>
                    <a:pt x="1071" y="5467"/>
                    <a:pt x="5433" y="1099"/>
                    <a:pt x="10787" y="1099"/>
                  </a:cubicBezTo>
                  <a:cubicBezTo>
                    <a:pt x="16140" y="1099"/>
                    <a:pt x="20503" y="5467"/>
                    <a:pt x="20503" y="10827"/>
                  </a:cubicBezTo>
                  <a:cubicBezTo>
                    <a:pt x="20529" y="16187"/>
                    <a:pt x="16167" y="20555"/>
                    <a:pt x="10787" y="20555"/>
                  </a:cubicBezTo>
                  <a:close/>
                  <a:moveTo>
                    <a:pt x="15444" y="13212"/>
                  </a:moveTo>
                  <a:cubicBezTo>
                    <a:pt x="12874" y="15785"/>
                    <a:pt x="8726" y="15785"/>
                    <a:pt x="6156" y="13212"/>
                  </a:cubicBezTo>
                  <a:cubicBezTo>
                    <a:pt x="5942" y="12998"/>
                    <a:pt x="5621" y="12998"/>
                    <a:pt x="5407" y="13212"/>
                  </a:cubicBezTo>
                  <a:cubicBezTo>
                    <a:pt x="5193" y="13426"/>
                    <a:pt x="5193" y="13748"/>
                    <a:pt x="5407" y="13962"/>
                  </a:cubicBezTo>
                  <a:cubicBezTo>
                    <a:pt x="6852" y="15409"/>
                    <a:pt x="8779" y="16213"/>
                    <a:pt x="10813" y="16213"/>
                  </a:cubicBezTo>
                  <a:cubicBezTo>
                    <a:pt x="12848" y="16213"/>
                    <a:pt x="14775" y="15409"/>
                    <a:pt x="16220" y="13962"/>
                  </a:cubicBezTo>
                  <a:cubicBezTo>
                    <a:pt x="16434" y="13748"/>
                    <a:pt x="16434" y="13426"/>
                    <a:pt x="16220" y="13212"/>
                  </a:cubicBezTo>
                  <a:cubicBezTo>
                    <a:pt x="15979" y="12998"/>
                    <a:pt x="15658" y="12998"/>
                    <a:pt x="15444" y="13212"/>
                  </a:cubicBezTo>
                  <a:close/>
                  <a:moveTo>
                    <a:pt x="15042" y="6727"/>
                  </a:moveTo>
                  <a:cubicBezTo>
                    <a:pt x="14106" y="6727"/>
                    <a:pt x="13329" y="7504"/>
                    <a:pt x="13329" y="8442"/>
                  </a:cubicBezTo>
                  <a:cubicBezTo>
                    <a:pt x="13329" y="9380"/>
                    <a:pt x="14106" y="10157"/>
                    <a:pt x="15042" y="10157"/>
                  </a:cubicBezTo>
                  <a:cubicBezTo>
                    <a:pt x="15979" y="10157"/>
                    <a:pt x="16755" y="9380"/>
                    <a:pt x="16755" y="8442"/>
                  </a:cubicBezTo>
                  <a:cubicBezTo>
                    <a:pt x="16755" y="7504"/>
                    <a:pt x="15979" y="6727"/>
                    <a:pt x="15042" y="6727"/>
                  </a:cubicBezTo>
                  <a:close/>
                  <a:moveTo>
                    <a:pt x="6558" y="10157"/>
                  </a:moveTo>
                  <a:cubicBezTo>
                    <a:pt x="7494" y="10157"/>
                    <a:pt x="8271" y="9380"/>
                    <a:pt x="8271" y="8442"/>
                  </a:cubicBezTo>
                  <a:cubicBezTo>
                    <a:pt x="8271" y="7504"/>
                    <a:pt x="7494" y="6727"/>
                    <a:pt x="6558" y="6727"/>
                  </a:cubicBezTo>
                  <a:cubicBezTo>
                    <a:pt x="5621" y="6727"/>
                    <a:pt x="4845" y="7504"/>
                    <a:pt x="4845" y="8442"/>
                  </a:cubicBezTo>
                  <a:cubicBezTo>
                    <a:pt x="4845" y="9380"/>
                    <a:pt x="5594" y="10157"/>
                    <a:pt x="6558" y="10157"/>
                  </a:cubicBezTo>
                  <a:close/>
                </a:path>
              </a:pathLst>
            </a:custGeom>
            <a:solidFill>
              <a:schemeClr val="accent5"/>
            </a:solidFill>
            <a:ln w="12700">
              <a:miter lim="400000"/>
            </a:ln>
          </p:spPr>
          <p:txBody>
            <a:bodyPr lIns="38100" tIns="38100" rIns="38100" bIns="38100" anchor="ctr"/>
            <a:lstStyle/>
            <a:p>
              <a:endParaRPr lang="en-US"/>
            </a:p>
          </p:txBody>
        </p:sp>
        <p:sp>
          <p:nvSpPr>
            <p:cNvPr id="14" name="Freeform 13"/>
            <p:cNvSpPr>
              <a:spLocks/>
            </p:cNvSpPr>
            <p:nvPr/>
          </p:nvSpPr>
          <p:spPr bwMode="auto">
            <a:xfrm>
              <a:off x="-33184" y="0"/>
              <a:ext cx="2120265" cy="427355"/>
            </a:xfrm>
            <a:custGeom>
              <a:avLst/>
              <a:gdLst>
                <a:gd name="T0" fmla="+- 0 4014 940"/>
                <a:gd name="T1" fmla="*/ T0 w 3339"/>
                <a:gd name="T2" fmla="+- 0 13594 13594"/>
                <a:gd name="T3" fmla="*/ 13594 h 673"/>
                <a:gd name="T4" fmla="+- 0 940 940"/>
                <a:gd name="T5" fmla="*/ T4 w 3339"/>
                <a:gd name="T6" fmla="+- 0 14265 13594"/>
                <a:gd name="T7" fmla="*/ 14265 h 673"/>
                <a:gd name="T8" fmla="+- 0 941 940"/>
                <a:gd name="T9" fmla="*/ T8 w 3339"/>
                <a:gd name="T10" fmla="+- 0 14266 13594"/>
                <a:gd name="T11" fmla="*/ 14266 h 673"/>
                <a:gd name="T12" fmla="+- 0 4279 940"/>
                <a:gd name="T13" fmla="*/ T12 w 3339"/>
                <a:gd name="T14" fmla="+- 0 13987 13594"/>
                <a:gd name="T15" fmla="*/ 13987 h 673"/>
                <a:gd name="T16" fmla="+- 0 4014 940"/>
                <a:gd name="T17" fmla="*/ T16 w 3339"/>
                <a:gd name="T18" fmla="+- 0 13594 13594"/>
                <a:gd name="T19" fmla="*/ 13594 h 673"/>
              </a:gdLst>
              <a:ahLst/>
              <a:cxnLst>
                <a:cxn ang="0">
                  <a:pos x="T1" y="T3"/>
                </a:cxn>
                <a:cxn ang="0">
                  <a:pos x="T5" y="T7"/>
                </a:cxn>
                <a:cxn ang="0">
                  <a:pos x="T9" y="T11"/>
                </a:cxn>
                <a:cxn ang="0">
                  <a:pos x="T13" y="T15"/>
                </a:cxn>
                <a:cxn ang="0">
                  <a:pos x="T17" y="T19"/>
                </a:cxn>
              </a:cxnLst>
              <a:rect l="0" t="0" r="r" b="b"/>
              <a:pathLst>
                <a:path w="3339" h="673">
                  <a:moveTo>
                    <a:pt x="3074" y="0"/>
                  </a:moveTo>
                  <a:lnTo>
                    <a:pt x="0" y="671"/>
                  </a:lnTo>
                  <a:lnTo>
                    <a:pt x="1" y="672"/>
                  </a:lnTo>
                  <a:lnTo>
                    <a:pt x="3339" y="393"/>
                  </a:lnTo>
                  <a:lnTo>
                    <a:pt x="3074"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 name="Freeform 14"/>
            <p:cNvSpPr>
              <a:spLocks/>
            </p:cNvSpPr>
            <p:nvPr/>
          </p:nvSpPr>
          <p:spPr bwMode="auto">
            <a:xfrm>
              <a:off x="1076325" y="0"/>
              <a:ext cx="885825" cy="117475"/>
            </a:xfrm>
            <a:custGeom>
              <a:avLst/>
              <a:gdLst>
                <a:gd name="T0" fmla="+- 0 3999 2609"/>
                <a:gd name="T1" fmla="*/ T0 w 1395"/>
                <a:gd name="T2" fmla="+- 0 13590 13590"/>
                <a:gd name="T3" fmla="*/ 13590 h 185"/>
                <a:gd name="T4" fmla="+- 0 2609 2609"/>
                <a:gd name="T5" fmla="*/ T4 w 1395"/>
                <a:gd name="T6" fmla="+- 0 13598 13590"/>
                <a:gd name="T7" fmla="*/ 13598 h 185"/>
                <a:gd name="T8" fmla="+- 0 3186 2609"/>
                <a:gd name="T9" fmla="*/ T8 w 1395"/>
                <a:gd name="T10" fmla="+- 0 13774 13590"/>
                <a:gd name="T11" fmla="*/ 13774 h 185"/>
                <a:gd name="T12" fmla="+- 0 4003 2609"/>
                <a:gd name="T13" fmla="*/ T12 w 1395"/>
                <a:gd name="T14" fmla="+- 0 13596 13590"/>
                <a:gd name="T15" fmla="*/ 13596 h 185"/>
                <a:gd name="T16" fmla="+- 0 3999 2609"/>
                <a:gd name="T17" fmla="*/ T16 w 1395"/>
                <a:gd name="T18" fmla="+- 0 13590 13590"/>
                <a:gd name="T19" fmla="*/ 13590 h 185"/>
              </a:gdLst>
              <a:ahLst/>
              <a:cxnLst>
                <a:cxn ang="0">
                  <a:pos x="T1" y="T3"/>
                </a:cxn>
                <a:cxn ang="0">
                  <a:pos x="T5" y="T7"/>
                </a:cxn>
                <a:cxn ang="0">
                  <a:pos x="T9" y="T11"/>
                </a:cxn>
                <a:cxn ang="0">
                  <a:pos x="T13" y="T15"/>
                </a:cxn>
                <a:cxn ang="0">
                  <a:pos x="T17" y="T19"/>
                </a:cxn>
              </a:cxnLst>
              <a:rect l="0" t="0" r="r" b="b"/>
              <a:pathLst>
                <a:path w="1395" h="185">
                  <a:moveTo>
                    <a:pt x="1390" y="0"/>
                  </a:moveTo>
                  <a:lnTo>
                    <a:pt x="0" y="8"/>
                  </a:lnTo>
                  <a:lnTo>
                    <a:pt x="577" y="184"/>
                  </a:lnTo>
                  <a:lnTo>
                    <a:pt x="1394" y="6"/>
                  </a:lnTo>
                  <a:lnTo>
                    <a:pt x="1390" y="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chemeClr val="accent4"/>
                </a:solidFill>
              </a:endParaRPr>
            </a:p>
          </p:txBody>
        </p:sp>
        <p:sp>
          <p:nvSpPr>
            <p:cNvPr id="16" name="Freeform 15"/>
            <p:cNvSpPr>
              <a:spLocks/>
            </p:cNvSpPr>
            <p:nvPr/>
          </p:nvSpPr>
          <p:spPr bwMode="auto">
            <a:xfrm>
              <a:off x="9525" y="171450"/>
              <a:ext cx="3101340" cy="743585"/>
            </a:xfrm>
            <a:custGeom>
              <a:avLst/>
              <a:gdLst>
                <a:gd name="T0" fmla="+- 0 1064 930"/>
                <a:gd name="T1" fmla="*/ T0 w 4884"/>
                <a:gd name="T2" fmla="+- 0 15028 13858"/>
                <a:gd name="T3" fmla="*/ 15028 h 1171"/>
                <a:gd name="T4" fmla="+- 0 5595 930"/>
                <a:gd name="T5" fmla="*/ T4 w 4884"/>
                <a:gd name="T6" fmla="+- 0 15003 13858"/>
                <a:gd name="T7" fmla="*/ 15003 h 1171"/>
                <a:gd name="T8" fmla="+- 0 5813 930"/>
                <a:gd name="T9" fmla="*/ T8 w 4884"/>
                <a:gd name="T10" fmla="+- 0 13858 13858"/>
                <a:gd name="T11" fmla="*/ 13858 h 1171"/>
                <a:gd name="T12" fmla="+- 0 930 930"/>
                <a:gd name="T13" fmla="*/ T12 w 4884"/>
                <a:gd name="T14" fmla="+- 0 14267 13858"/>
                <a:gd name="T15" fmla="*/ 14267 h 1171"/>
                <a:gd name="T16" fmla="+- 0 1064 930"/>
                <a:gd name="T17" fmla="*/ T16 w 4884"/>
                <a:gd name="T18" fmla="+- 0 15028 13858"/>
                <a:gd name="T19" fmla="*/ 15028 h 1171"/>
              </a:gdLst>
              <a:ahLst/>
              <a:cxnLst>
                <a:cxn ang="0">
                  <a:pos x="T1" y="T3"/>
                </a:cxn>
                <a:cxn ang="0">
                  <a:pos x="T5" y="T7"/>
                </a:cxn>
                <a:cxn ang="0">
                  <a:pos x="T9" y="T11"/>
                </a:cxn>
                <a:cxn ang="0">
                  <a:pos x="T13" y="T15"/>
                </a:cxn>
                <a:cxn ang="0">
                  <a:pos x="T17" y="T19"/>
                </a:cxn>
              </a:cxnLst>
              <a:rect l="0" t="0" r="r" b="b"/>
              <a:pathLst>
                <a:path w="4884" h="1171">
                  <a:moveTo>
                    <a:pt x="134" y="1170"/>
                  </a:moveTo>
                  <a:lnTo>
                    <a:pt x="4665" y="1145"/>
                  </a:lnTo>
                  <a:lnTo>
                    <a:pt x="4883" y="0"/>
                  </a:lnTo>
                  <a:lnTo>
                    <a:pt x="0" y="409"/>
                  </a:lnTo>
                  <a:lnTo>
                    <a:pt x="134" y="1170"/>
                  </a:lnTo>
                  <a:close/>
                </a:path>
              </a:pathLst>
            </a:custGeom>
            <a:noFill/>
            <a:ln w="50800">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329508286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191</TotalTime>
  <Words>2487</Words>
  <Application>Microsoft Office PowerPoint</Application>
  <PresentationFormat>Widescreen</PresentationFormat>
  <Paragraphs>127</Paragraphs>
  <Slides>18</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Arial Black</vt:lpstr>
      <vt:lpstr>Bahnschrift SemiBold SemiConden</vt:lpstr>
      <vt:lpstr>Broadway</vt:lpstr>
      <vt:lpstr>Calibri</vt:lpstr>
      <vt:lpstr>Garamond</vt:lpstr>
      <vt:lpstr>Times New Roman</vt:lpstr>
      <vt:lpstr>Trebuchet MS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 kĩ năng cần thiết để ngăn ngừa bạo lực: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Nguyen Thi Hue</cp:lastModifiedBy>
  <cp:revision>51</cp:revision>
  <cp:lastPrinted>2020-05-26T15:29:35Z</cp:lastPrinted>
  <dcterms:created xsi:type="dcterms:W3CDTF">2020-05-26T04:12:00Z</dcterms:created>
  <dcterms:modified xsi:type="dcterms:W3CDTF">2024-03-25T02:13:16Z</dcterms:modified>
</cp:coreProperties>
</file>