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453" r:id="rId2"/>
    <p:sldId id="338" r:id="rId3"/>
    <p:sldId id="428" r:id="rId4"/>
    <p:sldId id="426" r:id="rId5"/>
    <p:sldId id="433" r:id="rId6"/>
    <p:sldId id="450" r:id="rId7"/>
    <p:sldId id="438" r:id="rId8"/>
    <p:sldId id="432" r:id="rId9"/>
    <p:sldId id="446" r:id="rId10"/>
    <p:sldId id="372" r:id="rId11"/>
    <p:sldId id="371" r:id="rId12"/>
    <p:sldId id="327" r:id="rId13"/>
    <p:sldId id="33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DEDE"/>
    <a:srgbClr val="ABC9FF"/>
    <a:srgbClr val="FF8B8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708" y="96"/>
      </p:cViewPr>
      <p:guideLst>
        <p:guide orient="horz" pos="2178"/>
        <p:guide pos="37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7B87-EF38-469E-9BFB-18FA04CD6A4B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62680-885C-40EA-8C37-6B95D3A4A6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5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8A14B3-41B4-4BEA-B556-5BCEED1A373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287F992-86C6-4DC9-8C9D-71E7DC18DC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 descr="花卉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246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1676400"/>
            <a:ext cx="10952480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defTabSz="914400" fontAlgn="auto">
              <a:lnSpc>
                <a:spcPct val="150000"/>
              </a:lnSpc>
            </a:pPr>
            <a:r>
              <a:rPr lang="en-US" sz="4400" b="1" u="sng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8 - BÀI 3:</a:t>
            </a:r>
          </a:p>
          <a:p>
            <a:pPr indent="0" algn="ctr" defTabSz="914400" fontAlgn="auto">
              <a:lnSpc>
                <a:spcPct val="150000"/>
              </a:lnSpc>
            </a:pPr>
            <a:r>
              <a:rPr lang="en-US" sz="44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CẦN CÙ, SÁNG TẠO</a:t>
            </a:r>
          </a:p>
          <a:p>
            <a:pPr indent="0" algn="ctr" defTabSz="914400" fontAlgn="auto">
              <a:lnSpc>
                <a:spcPct val="150000"/>
              </a:lnSpc>
            </a:pPr>
            <a:r>
              <a:rPr lang="en-US" sz="44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0" y="-1015683"/>
            <a:ext cx="6248400" cy="4484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" y="75565"/>
            <a:ext cx="562102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401" y="2667000"/>
            <a:ext cx="6028479" cy="4521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0" y="3468370"/>
            <a:ext cx="5670761" cy="4253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2800" y="3048000"/>
            <a:ext cx="51054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TÁI CHẾ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12115800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656807"/>
            <a:ext cx="12258040" cy="7514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31264"/>
            <a:ext cx="2674620" cy="3413760"/>
          </a:xfrm>
          <a:custGeom>
            <a:avLst/>
            <a:gdLst/>
            <a:ahLst/>
            <a:cxnLst/>
            <a:rect l="l" t="t" r="r" b="b"/>
            <a:pathLst>
              <a:path w="2674620" h="3413760">
                <a:moveTo>
                  <a:pt x="969263" y="0"/>
                </a:moveTo>
                <a:lnTo>
                  <a:pt x="920710" y="678"/>
                </a:lnTo>
                <a:lnTo>
                  <a:pt x="872492" y="2701"/>
                </a:lnTo>
                <a:lnTo>
                  <a:pt x="824628" y="6052"/>
                </a:lnTo>
                <a:lnTo>
                  <a:pt x="777136" y="10711"/>
                </a:lnTo>
                <a:lnTo>
                  <a:pt x="730034" y="16661"/>
                </a:lnTo>
                <a:lnTo>
                  <a:pt x="683341" y="23884"/>
                </a:lnTo>
                <a:lnTo>
                  <a:pt x="637073" y="32362"/>
                </a:lnTo>
                <a:lnTo>
                  <a:pt x="591249" y="42077"/>
                </a:lnTo>
                <a:lnTo>
                  <a:pt x="545888" y="53011"/>
                </a:lnTo>
                <a:lnTo>
                  <a:pt x="501006" y="65146"/>
                </a:lnTo>
                <a:lnTo>
                  <a:pt x="456623" y="78463"/>
                </a:lnTo>
                <a:lnTo>
                  <a:pt x="412755" y="92945"/>
                </a:lnTo>
                <a:lnTo>
                  <a:pt x="369422" y="108575"/>
                </a:lnTo>
                <a:lnTo>
                  <a:pt x="326640" y="125333"/>
                </a:lnTo>
                <a:lnTo>
                  <a:pt x="284429" y="143202"/>
                </a:lnTo>
                <a:lnTo>
                  <a:pt x="242805" y="162163"/>
                </a:lnTo>
                <a:lnTo>
                  <a:pt x="201788" y="182200"/>
                </a:lnTo>
                <a:lnTo>
                  <a:pt x="161394" y="203293"/>
                </a:lnTo>
                <a:lnTo>
                  <a:pt x="121642" y="225425"/>
                </a:lnTo>
                <a:lnTo>
                  <a:pt x="82551" y="248578"/>
                </a:lnTo>
                <a:lnTo>
                  <a:pt x="44137" y="272734"/>
                </a:lnTo>
                <a:lnTo>
                  <a:pt x="6420" y="297874"/>
                </a:lnTo>
                <a:lnTo>
                  <a:pt x="0" y="302404"/>
                </a:lnTo>
                <a:lnTo>
                  <a:pt x="0" y="3111355"/>
                </a:lnTo>
                <a:lnTo>
                  <a:pt x="44137" y="3141025"/>
                </a:lnTo>
                <a:lnTo>
                  <a:pt x="82551" y="3165181"/>
                </a:lnTo>
                <a:lnTo>
                  <a:pt x="121642" y="3188334"/>
                </a:lnTo>
                <a:lnTo>
                  <a:pt x="161394" y="3210466"/>
                </a:lnTo>
                <a:lnTo>
                  <a:pt x="201788" y="3231559"/>
                </a:lnTo>
                <a:lnTo>
                  <a:pt x="242805" y="3251596"/>
                </a:lnTo>
                <a:lnTo>
                  <a:pt x="284429" y="3270557"/>
                </a:lnTo>
                <a:lnTo>
                  <a:pt x="326640" y="3288426"/>
                </a:lnTo>
                <a:lnTo>
                  <a:pt x="369422" y="3305184"/>
                </a:lnTo>
                <a:lnTo>
                  <a:pt x="412755" y="3320814"/>
                </a:lnTo>
                <a:lnTo>
                  <a:pt x="456623" y="3335296"/>
                </a:lnTo>
                <a:lnTo>
                  <a:pt x="501006" y="3348613"/>
                </a:lnTo>
                <a:lnTo>
                  <a:pt x="545888" y="3360748"/>
                </a:lnTo>
                <a:lnTo>
                  <a:pt x="591249" y="3371682"/>
                </a:lnTo>
                <a:lnTo>
                  <a:pt x="637073" y="3381397"/>
                </a:lnTo>
                <a:lnTo>
                  <a:pt x="683341" y="3389875"/>
                </a:lnTo>
                <a:lnTo>
                  <a:pt x="730034" y="3397098"/>
                </a:lnTo>
                <a:lnTo>
                  <a:pt x="777136" y="3403048"/>
                </a:lnTo>
                <a:lnTo>
                  <a:pt x="824628" y="3407707"/>
                </a:lnTo>
                <a:lnTo>
                  <a:pt x="872492" y="3411058"/>
                </a:lnTo>
                <a:lnTo>
                  <a:pt x="920710" y="3413081"/>
                </a:lnTo>
                <a:lnTo>
                  <a:pt x="969263" y="3413760"/>
                </a:lnTo>
                <a:lnTo>
                  <a:pt x="1017817" y="3413081"/>
                </a:lnTo>
                <a:lnTo>
                  <a:pt x="1066034" y="3411058"/>
                </a:lnTo>
                <a:lnTo>
                  <a:pt x="1113898" y="3407707"/>
                </a:lnTo>
                <a:lnTo>
                  <a:pt x="1161389" y="3403048"/>
                </a:lnTo>
                <a:lnTo>
                  <a:pt x="1208490" y="3397098"/>
                </a:lnTo>
                <a:lnTo>
                  <a:pt x="1255184" y="3389875"/>
                </a:lnTo>
                <a:lnTo>
                  <a:pt x="1301451" y="3381397"/>
                </a:lnTo>
                <a:lnTo>
                  <a:pt x="1347274" y="3371682"/>
                </a:lnTo>
                <a:lnTo>
                  <a:pt x="1392636" y="3360748"/>
                </a:lnTo>
                <a:lnTo>
                  <a:pt x="1437517" y="3348613"/>
                </a:lnTo>
                <a:lnTo>
                  <a:pt x="1481901" y="3335296"/>
                </a:lnTo>
                <a:lnTo>
                  <a:pt x="1525768" y="3320814"/>
                </a:lnTo>
                <a:lnTo>
                  <a:pt x="1569101" y="3305184"/>
                </a:lnTo>
                <a:lnTo>
                  <a:pt x="1611883" y="3288426"/>
                </a:lnTo>
                <a:lnTo>
                  <a:pt x="1654094" y="3270557"/>
                </a:lnTo>
                <a:lnTo>
                  <a:pt x="1695718" y="3251596"/>
                </a:lnTo>
                <a:lnTo>
                  <a:pt x="1736735" y="3231559"/>
                </a:lnTo>
                <a:lnTo>
                  <a:pt x="1777129" y="3210466"/>
                </a:lnTo>
                <a:lnTo>
                  <a:pt x="1816880" y="3188334"/>
                </a:lnTo>
                <a:lnTo>
                  <a:pt x="1855972" y="3165181"/>
                </a:lnTo>
                <a:lnTo>
                  <a:pt x="1894385" y="3141025"/>
                </a:lnTo>
                <a:lnTo>
                  <a:pt x="1932103" y="3115885"/>
                </a:lnTo>
                <a:lnTo>
                  <a:pt x="1969107" y="3089777"/>
                </a:lnTo>
                <a:lnTo>
                  <a:pt x="2005379" y="3062721"/>
                </a:lnTo>
                <a:lnTo>
                  <a:pt x="2040900" y="3034734"/>
                </a:lnTo>
                <a:lnTo>
                  <a:pt x="2075654" y="3005835"/>
                </a:lnTo>
                <a:lnTo>
                  <a:pt x="2109622" y="2976041"/>
                </a:lnTo>
                <a:lnTo>
                  <a:pt x="2142786" y="2945370"/>
                </a:lnTo>
                <a:lnTo>
                  <a:pt x="2175129" y="2913840"/>
                </a:lnTo>
                <a:lnTo>
                  <a:pt x="2206631" y="2881469"/>
                </a:lnTo>
                <a:lnTo>
                  <a:pt x="2237275" y="2848276"/>
                </a:lnTo>
                <a:lnTo>
                  <a:pt x="2267043" y="2814278"/>
                </a:lnTo>
                <a:lnTo>
                  <a:pt x="2295918" y="2779494"/>
                </a:lnTo>
                <a:lnTo>
                  <a:pt x="2323880" y="2743941"/>
                </a:lnTo>
                <a:lnTo>
                  <a:pt x="2350913" y="2707637"/>
                </a:lnTo>
                <a:lnTo>
                  <a:pt x="2376998" y="2670600"/>
                </a:lnTo>
                <a:lnTo>
                  <a:pt x="2402117" y="2632849"/>
                </a:lnTo>
                <a:lnTo>
                  <a:pt x="2426252" y="2594401"/>
                </a:lnTo>
                <a:lnTo>
                  <a:pt x="2449385" y="2555275"/>
                </a:lnTo>
                <a:lnTo>
                  <a:pt x="2471498" y="2515487"/>
                </a:lnTo>
                <a:lnTo>
                  <a:pt x="2492573" y="2475058"/>
                </a:lnTo>
                <a:lnTo>
                  <a:pt x="2512593" y="2434003"/>
                </a:lnTo>
                <a:lnTo>
                  <a:pt x="2531538" y="2392342"/>
                </a:lnTo>
                <a:lnTo>
                  <a:pt x="2549392" y="2350093"/>
                </a:lnTo>
                <a:lnTo>
                  <a:pt x="2566136" y="2307272"/>
                </a:lnTo>
                <a:lnTo>
                  <a:pt x="2581752" y="2263900"/>
                </a:lnTo>
                <a:lnTo>
                  <a:pt x="2596222" y="2219992"/>
                </a:lnTo>
                <a:lnTo>
                  <a:pt x="2609528" y="2175568"/>
                </a:lnTo>
                <a:lnTo>
                  <a:pt x="2621653" y="2130646"/>
                </a:lnTo>
                <a:lnTo>
                  <a:pt x="2632577" y="2085243"/>
                </a:lnTo>
                <a:lnTo>
                  <a:pt x="2642284" y="2039377"/>
                </a:lnTo>
                <a:lnTo>
                  <a:pt x="2650755" y="1993067"/>
                </a:lnTo>
                <a:lnTo>
                  <a:pt x="2657972" y="1946330"/>
                </a:lnTo>
                <a:lnTo>
                  <a:pt x="2663917" y="1899185"/>
                </a:lnTo>
                <a:lnTo>
                  <a:pt x="2668572" y="1851650"/>
                </a:lnTo>
                <a:lnTo>
                  <a:pt x="2671920" y="1803741"/>
                </a:lnTo>
                <a:lnTo>
                  <a:pt x="2673942" y="1755479"/>
                </a:lnTo>
                <a:lnTo>
                  <a:pt x="2674620" y="1706880"/>
                </a:lnTo>
                <a:lnTo>
                  <a:pt x="2673942" y="1658280"/>
                </a:lnTo>
                <a:lnTo>
                  <a:pt x="2671920" y="1610018"/>
                </a:lnTo>
                <a:lnTo>
                  <a:pt x="2668572" y="1562109"/>
                </a:lnTo>
                <a:lnTo>
                  <a:pt x="2663917" y="1514574"/>
                </a:lnTo>
                <a:lnTo>
                  <a:pt x="2657972" y="1467429"/>
                </a:lnTo>
                <a:lnTo>
                  <a:pt x="2650755" y="1420692"/>
                </a:lnTo>
                <a:lnTo>
                  <a:pt x="2642284" y="1374382"/>
                </a:lnTo>
                <a:lnTo>
                  <a:pt x="2632577" y="1328516"/>
                </a:lnTo>
                <a:lnTo>
                  <a:pt x="2621653" y="1283113"/>
                </a:lnTo>
                <a:lnTo>
                  <a:pt x="2609528" y="1238191"/>
                </a:lnTo>
                <a:lnTo>
                  <a:pt x="2596222" y="1193767"/>
                </a:lnTo>
                <a:lnTo>
                  <a:pt x="2581752" y="1149859"/>
                </a:lnTo>
                <a:lnTo>
                  <a:pt x="2566136" y="1106487"/>
                </a:lnTo>
                <a:lnTo>
                  <a:pt x="2549392" y="1063666"/>
                </a:lnTo>
                <a:lnTo>
                  <a:pt x="2531538" y="1021417"/>
                </a:lnTo>
                <a:lnTo>
                  <a:pt x="2512593" y="979756"/>
                </a:lnTo>
                <a:lnTo>
                  <a:pt x="2492573" y="938701"/>
                </a:lnTo>
                <a:lnTo>
                  <a:pt x="2471498" y="898272"/>
                </a:lnTo>
                <a:lnTo>
                  <a:pt x="2449385" y="858484"/>
                </a:lnTo>
                <a:lnTo>
                  <a:pt x="2426252" y="819358"/>
                </a:lnTo>
                <a:lnTo>
                  <a:pt x="2402117" y="780910"/>
                </a:lnTo>
                <a:lnTo>
                  <a:pt x="2376998" y="743159"/>
                </a:lnTo>
                <a:lnTo>
                  <a:pt x="2350913" y="706122"/>
                </a:lnTo>
                <a:lnTo>
                  <a:pt x="2323880" y="669818"/>
                </a:lnTo>
                <a:lnTo>
                  <a:pt x="2295918" y="634265"/>
                </a:lnTo>
                <a:lnTo>
                  <a:pt x="2267043" y="599481"/>
                </a:lnTo>
                <a:lnTo>
                  <a:pt x="2237275" y="565483"/>
                </a:lnTo>
                <a:lnTo>
                  <a:pt x="2206631" y="532290"/>
                </a:lnTo>
                <a:lnTo>
                  <a:pt x="2175128" y="499919"/>
                </a:lnTo>
                <a:lnTo>
                  <a:pt x="2142786" y="468389"/>
                </a:lnTo>
                <a:lnTo>
                  <a:pt x="2109622" y="437718"/>
                </a:lnTo>
                <a:lnTo>
                  <a:pt x="2075654" y="407924"/>
                </a:lnTo>
                <a:lnTo>
                  <a:pt x="2040900" y="379025"/>
                </a:lnTo>
                <a:lnTo>
                  <a:pt x="2005379" y="351038"/>
                </a:lnTo>
                <a:lnTo>
                  <a:pt x="1969107" y="323982"/>
                </a:lnTo>
                <a:lnTo>
                  <a:pt x="1932103" y="297874"/>
                </a:lnTo>
                <a:lnTo>
                  <a:pt x="1894385" y="272734"/>
                </a:lnTo>
                <a:lnTo>
                  <a:pt x="1855972" y="248578"/>
                </a:lnTo>
                <a:lnTo>
                  <a:pt x="1816880" y="225425"/>
                </a:lnTo>
                <a:lnTo>
                  <a:pt x="1777129" y="203293"/>
                </a:lnTo>
                <a:lnTo>
                  <a:pt x="1736735" y="182200"/>
                </a:lnTo>
                <a:lnTo>
                  <a:pt x="1695718" y="162163"/>
                </a:lnTo>
                <a:lnTo>
                  <a:pt x="1654094" y="143202"/>
                </a:lnTo>
                <a:lnTo>
                  <a:pt x="1611883" y="125333"/>
                </a:lnTo>
                <a:lnTo>
                  <a:pt x="1569101" y="108575"/>
                </a:lnTo>
                <a:lnTo>
                  <a:pt x="1525768" y="92945"/>
                </a:lnTo>
                <a:lnTo>
                  <a:pt x="1481901" y="78463"/>
                </a:lnTo>
                <a:lnTo>
                  <a:pt x="1437517" y="65146"/>
                </a:lnTo>
                <a:lnTo>
                  <a:pt x="1392636" y="53011"/>
                </a:lnTo>
                <a:lnTo>
                  <a:pt x="1347274" y="42077"/>
                </a:lnTo>
                <a:lnTo>
                  <a:pt x="1301451" y="32362"/>
                </a:lnTo>
                <a:lnTo>
                  <a:pt x="1255184" y="23884"/>
                </a:lnTo>
                <a:lnTo>
                  <a:pt x="1208490" y="16661"/>
                </a:lnTo>
                <a:lnTo>
                  <a:pt x="1161389" y="10711"/>
                </a:lnTo>
                <a:lnTo>
                  <a:pt x="1113898" y="6052"/>
                </a:lnTo>
                <a:lnTo>
                  <a:pt x="1066034" y="2701"/>
                </a:lnTo>
                <a:lnTo>
                  <a:pt x="1017817" y="678"/>
                </a:lnTo>
                <a:lnTo>
                  <a:pt x="96926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890" y="2488248"/>
            <a:ext cx="1694815" cy="185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Dặn  </a:t>
            </a:r>
            <a:r>
              <a:rPr sz="60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dò</a:t>
            </a:r>
            <a:endParaRPr sz="60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99080" y="843914"/>
            <a:ext cx="9701530" cy="5170805"/>
            <a:chOff x="2299080" y="843914"/>
            <a:chExt cx="9701530" cy="5170805"/>
          </a:xfrm>
        </p:grpSpPr>
        <p:sp>
          <p:nvSpPr>
            <p:cNvPr id="5" name="object 5"/>
            <p:cNvSpPr/>
            <p:nvPr/>
          </p:nvSpPr>
          <p:spPr>
            <a:xfrm>
              <a:off x="2305430" y="850264"/>
              <a:ext cx="1087120" cy="5158105"/>
            </a:xfrm>
            <a:custGeom>
              <a:avLst/>
              <a:gdLst/>
              <a:ahLst/>
              <a:cxnLst/>
              <a:rect l="l" t="t" r="r" b="b"/>
              <a:pathLst>
                <a:path w="1087120" h="5158105">
                  <a:moveTo>
                    <a:pt x="20319" y="0"/>
                  </a:moveTo>
                  <a:lnTo>
                    <a:pt x="54181" y="34358"/>
                  </a:lnTo>
                  <a:lnTo>
                    <a:pt x="87496" y="69050"/>
                  </a:lnTo>
                  <a:lnTo>
                    <a:pt x="120265" y="104071"/>
                  </a:lnTo>
                  <a:lnTo>
                    <a:pt x="152488" y="139414"/>
                  </a:lnTo>
                  <a:lnTo>
                    <a:pt x="184165" y="175076"/>
                  </a:lnTo>
                  <a:lnTo>
                    <a:pt x="215296" y="211049"/>
                  </a:lnTo>
                  <a:lnTo>
                    <a:pt x="245881" y="247330"/>
                  </a:lnTo>
                  <a:lnTo>
                    <a:pt x="275919" y="283912"/>
                  </a:lnTo>
                  <a:lnTo>
                    <a:pt x="305411" y="320789"/>
                  </a:lnTo>
                  <a:lnTo>
                    <a:pt x="334357" y="357958"/>
                  </a:lnTo>
                  <a:lnTo>
                    <a:pt x="362757" y="395411"/>
                  </a:lnTo>
                  <a:lnTo>
                    <a:pt x="390611" y="433144"/>
                  </a:lnTo>
                  <a:lnTo>
                    <a:pt x="417919" y="471151"/>
                  </a:lnTo>
                  <a:lnTo>
                    <a:pt x="444680" y="509427"/>
                  </a:lnTo>
                  <a:lnTo>
                    <a:pt x="470896" y="547966"/>
                  </a:lnTo>
                  <a:lnTo>
                    <a:pt x="496565" y="586764"/>
                  </a:lnTo>
                  <a:lnTo>
                    <a:pt x="521688" y="625813"/>
                  </a:lnTo>
                  <a:lnTo>
                    <a:pt x="546265" y="665110"/>
                  </a:lnTo>
                  <a:lnTo>
                    <a:pt x="570295" y="704649"/>
                  </a:lnTo>
                  <a:lnTo>
                    <a:pt x="593780" y="744423"/>
                  </a:lnTo>
                  <a:lnTo>
                    <a:pt x="616718" y="784429"/>
                  </a:lnTo>
                  <a:lnTo>
                    <a:pt x="639111" y="824659"/>
                  </a:lnTo>
                  <a:lnTo>
                    <a:pt x="660957" y="865110"/>
                  </a:lnTo>
                  <a:lnTo>
                    <a:pt x="682257" y="905775"/>
                  </a:lnTo>
                  <a:lnTo>
                    <a:pt x="703011" y="946650"/>
                  </a:lnTo>
                  <a:lnTo>
                    <a:pt x="723218" y="987728"/>
                  </a:lnTo>
                  <a:lnTo>
                    <a:pt x="742880" y="1029004"/>
                  </a:lnTo>
                  <a:lnTo>
                    <a:pt x="761995" y="1070473"/>
                  </a:lnTo>
                  <a:lnTo>
                    <a:pt x="780564" y="1112129"/>
                  </a:lnTo>
                  <a:lnTo>
                    <a:pt x="798587" y="1153967"/>
                  </a:lnTo>
                  <a:lnTo>
                    <a:pt x="816064" y="1195981"/>
                  </a:lnTo>
                  <a:lnTo>
                    <a:pt x="832995" y="1238167"/>
                  </a:lnTo>
                  <a:lnTo>
                    <a:pt x="849379" y="1280518"/>
                  </a:lnTo>
                  <a:lnTo>
                    <a:pt x="865218" y="1323030"/>
                  </a:lnTo>
                  <a:lnTo>
                    <a:pt x="880510" y="1365696"/>
                  </a:lnTo>
                  <a:lnTo>
                    <a:pt x="895256" y="1408511"/>
                  </a:lnTo>
                  <a:lnTo>
                    <a:pt x="909456" y="1451471"/>
                  </a:lnTo>
                  <a:lnTo>
                    <a:pt x="923110" y="1494569"/>
                  </a:lnTo>
                  <a:lnTo>
                    <a:pt x="936218" y="1537800"/>
                  </a:lnTo>
                  <a:lnTo>
                    <a:pt x="948779" y="1581158"/>
                  </a:lnTo>
                  <a:lnTo>
                    <a:pt x="960795" y="1624639"/>
                  </a:lnTo>
                  <a:lnTo>
                    <a:pt x="972264" y="1668237"/>
                  </a:lnTo>
                  <a:lnTo>
                    <a:pt x="983187" y="1711945"/>
                  </a:lnTo>
                  <a:lnTo>
                    <a:pt x="993564" y="1755760"/>
                  </a:lnTo>
                  <a:lnTo>
                    <a:pt x="1003395" y="1799675"/>
                  </a:lnTo>
                  <a:lnTo>
                    <a:pt x="1012679" y="1843685"/>
                  </a:lnTo>
                  <a:lnTo>
                    <a:pt x="1021418" y="1887785"/>
                  </a:lnTo>
                  <a:lnTo>
                    <a:pt x="1029610" y="1931969"/>
                  </a:lnTo>
                  <a:lnTo>
                    <a:pt x="1037256" y="1976232"/>
                  </a:lnTo>
                  <a:lnTo>
                    <a:pt x="1044356" y="2020568"/>
                  </a:lnTo>
                  <a:lnTo>
                    <a:pt x="1050910" y="2064972"/>
                  </a:lnTo>
                  <a:lnTo>
                    <a:pt x="1056918" y="2109438"/>
                  </a:lnTo>
                  <a:lnTo>
                    <a:pt x="1062379" y="2153961"/>
                  </a:lnTo>
                  <a:lnTo>
                    <a:pt x="1067294" y="2198536"/>
                  </a:lnTo>
                  <a:lnTo>
                    <a:pt x="1071664" y="2243158"/>
                  </a:lnTo>
                  <a:lnTo>
                    <a:pt x="1075487" y="2287819"/>
                  </a:lnTo>
                  <a:lnTo>
                    <a:pt x="1078764" y="2332517"/>
                  </a:lnTo>
                  <a:lnTo>
                    <a:pt x="1081494" y="2377244"/>
                  </a:lnTo>
                  <a:lnTo>
                    <a:pt x="1083679" y="2421995"/>
                  </a:lnTo>
                  <a:lnTo>
                    <a:pt x="1085318" y="2466766"/>
                  </a:lnTo>
                  <a:lnTo>
                    <a:pt x="1086410" y="2511550"/>
                  </a:lnTo>
                  <a:lnTo>
                    <a:pt x="1086956" y="2556342"/>
                  </a:lnTo>
                  <a:lnTo>
                    <a:pt x="1086956" y="2601137"/>
                  </a:lnTo>
                  <a:lnTo>
                    <a:pt x="1086410" y="2645929"/>
                  </a:lnTo>
                  <a:lnTo>
                    <a:pt x="1085318" y="2690713"/>
                  </a:lnTo>
                  <a:lnTo>
                    <a:pt x="1083679" y="2735484"/>
                  </a:lnTo>
                  <a:lnTo>
                    <a:pt x="1081494" y="2780235"/>
                  </a:lnTo>
                  <a:lnTo>
                    <a:pt x="1078764" y="2824962"/>
                  </a:lnTo>
                  <a:lnTo>
                    <a:pt x="1075487" y="2869659"/>
                  </a:lnTo>
                  <a:lnTo>
                    <a:pt x="1071664" y="2914321"/>
                  </a:lnTo>
                  <a:lnTo>
                    <a:pt x="1067294" y="2958943"/>
                  </a:lnTo>
                  <a:lnTo>
                    <a:pt x="1062379" y="3003518"/>
                  </a:lnTo>
                  <a:lnTo>
                    <a:pt x="1056918" y="3048041"/>
                  </a:lnTo>
                  <a:lnTo>
                    <a:pt x="1050910" y="3092508"/>
                  </a:lnTo>
                  <a:lnTo>
                    <a:pt x="1044356" y="3136912"/>
                  </a:lnTo>
                  <a:lnTo>
                    <a:pt x="1037256" y="3181248"/>
                  </a:lnTo>
                  <a:lnTo>
                    <a:pt x="1029610" y="3225511"/>
                  </a:lnTo>
                  <a:lnTo>
                    <a:pt x="1021418" y="3269695"/>
                  </a:lnTo>
                  <a:lnTo>
                    <a:pt x="1012679" y="3313795"/>
                  </a:lnTo>
                  <a:lnTo>
                    <a:pt x="1003395" y="3357806"/>
                  </a:lnTo>
                  <a:lnTo>
                    <a:pt x="993564" y="3401721"/>
                  </a:lnTo>
                  <a:lnTo>
                    <a:pt x="983187" y="3445536"/>
                  </a:lnTo>
                  <a:lnTo>
                    <a:pt x="972264" y="3489245"/>
                  </a:lnTo>
                  <a:lnTo>
                    <a:pt x="960795" y="3532843"/>
                  </a:lnTo>
                  <a:lnTo>
                    <a:pt x="948779" y="3576324"/>
                  </a:lnTo>
                  <a:lnTo>
                    <a:pt x="936218" y="3619683"/>
                  </a:lnTo>
                  <a:lnTo>
                    <a:pt x="923110" y="3662914"/>
                  </a:lnTo>
                  <a:lnTo>
                    <a:pt x="909456" y="3706012"/>
                  </a:lnTo>
                  <a:lnTo>
                    <a:pt x="895256" y="3748972"/>
                  </a:lnTo>
                  <a:lnTo>
                    <a:pt x="880510" y="3791788"/>
                  </a:lnTo>
                  <a:lnTo>
                    <a:pt x="865218" y="3834455"/>
                  </a:lnTo>
                  <a:lnTo>
                    <a:pt x="849379" y="3876967"/>
                  </a:lnTo>
                  <a:lnTo>
                    <a:pt x="832995" y="3919318"/>
                  </a:lnTo>
                  <a:lnTo>
                    <a:pt x="816064" y="3961504"/>
                  </a:lnTo>
                  <a:lnTo>
                    <a:pt x="798587" y="4003519"/>
                  </a:lnTo>
                  <a:lnTo>
                    <a:pt x="780564" y="4045358"/>
                  </a:lnTo>
                  <a:lnTo>
                    <a:pt x="761995" y="4087015"/>
                  </a:lnTo>
                  <a:lnTo>
                    <a:pt x="742880" y="4128484"/>
                  </a:lnTo>
                  <a:lnTo>
                    <a:pt x="723218" y="4169761"/>
                  </a:lnTo>
                  <a:lnTo>
                    <a:pt x="703011" y="4210839"/>
                  </a:lnTo>
                  <a:lnTo>
                    <a:pt x="682257" y="4251714"/>
                  </a:lnTo>
                  <a:lnTo>
                    <a:pt x="660957" y="4292380"/>
                  </a:lnTo>
                  <a:lnTo>
                    <a:pt x="639111" y="4332831"/>
                  </a:lnTo>
                  <a:lnTo>
                    <a:pt x="616718" y="4373062"/>
                  </a:lnTo>
                  <a:lnTo>
                    <a:pt x="593780" y="4413068"/>
                  </a:lnTo>
                  <a:lnTo>
                    <a:pt x="570295" y="4452844"/>
                  </a:lnTo>
                  <a:lnTo>
                    <a:pt x="546265" y="4492383"/>
                  </a:lnTo>
                  <a:lnTo>
                    <a:pt x="521688" y="4531680"/>
                  </a:lnTo>
                  <a:lnTo>
                    <a:pt x="496565" y="4570731"/>
                  </a:lnTo>
                  <a:lnTo>
                    <a:pt x="470896" y="4609529"/>
                  </a:lnTo>
                  <a:lnTo>
                    <a:pt x="444680" y="4648069"/>
                  </a:lnTo>
                  <a:lnTo>
                    <a:pt x="417919" y="4686345"/>
                  </a:lnTo>
                  <a:lnTo>
                    <a:pt x="390611" y="4724353"/>
                  </a:lnTo>
                  <a:lnTo>
                    <a:pt x="362757" y="4762087"/>
                  </a:lnTo>
                  <a:lnTo>
                    <a:pt x="334357" y="4799541"/>
                  </a:lnTo>
                  <a:lnTo>
                    <a:pt x="305411" y="4836710"/>
                  </a:lnTo>
                  <a:lnTo>
                    <a:pt x="275919" y="4873589"/>
                  </a:lnTo>
                  <a:lnTo>
                    <a:pt x="245881" y="4910171"/>
                  </a:lnTo>
                  <a:lnTo>
                    <a:pt x="215296" y="4946453"/>
                  </a:lnTo>
                  <a:lnTo>
                    <a:pt x="184165" y="4982427"/>
                  </a:lnTo>
                  <a:lnTo>
                    <a:pt x="152488" y="5018089"/>
                  </a:lnTo>
                  <a:lnTo>
                    <a:pt x="120265" y="5053434"/>
                  </a:lnTo>
                  <a:lnTo>
                    <a:pt x="87496" y="5088455"/>
                  </a:lnTo>
                  <a:lnTo>
                    <a:pt x="54181" y="5123148"/>
                  </a:lnTo>
                  <a:lnTo>
                    <a:pt x="20319" y="5157508"/>
                  </a:lnTo>
                  <a:lnTo>
                    <a:pt x="0" y="5137137"/>
                  </a:lnTo>
                  <a:lnTo>
                    <a:pt x="33861" y="5102772"/>
                  </a:lnTo>
                  <a:lnTo>
                    <a:pt x="67171" y="5068071"/>
                  </a:lnTo>
                  <a:lnTo>
                    <a:pt x="99931" y="5033039"/>
                  </a:lnTo>
                  <a:lnTo>
                    <a:pt x="132140" y="4997681"/>
                  </a:lnTo>
                  <a:lnTo>
                    <a:pt x="163799" y="4962003"/>
                  </a:lnTo>
                  <a:lnTo>
                    <a:pt x="194907" y="4926011"/>
                  </a:lnTo>
                  <a:lnTo>
                    <a:pt x="225465" y="4889710"/>
                  </a:lnTo>
                  <a:lnTo>
                    <a:pt x="255472" y="4853105"/>
                  </a:lnTo>
                  <a:lnTo>
                    <a:pt x="284928" y="4816202"/>
                  </a:lnTo>
                  <a:lnTo>
                    <a:pt x="313834" y="4779007"/>
                  </a:lnTo>
                  <a:lnTo>
                    <a:pt x="342189" y="4741525"/>
                  </a:lnTo>
                  <a:lnTo>
                    <a:pt x="369994" y="4703761"/>
                  </a:lnTo>
                  <a:lnTo>
                    <a:pt x="397248" y="4665722"/>
                  </a:lnTo>
                  <a:lnTo>
                    <a:pt x="423951" y="4627412"/>
                  </a:lnTo>
                  <a:lnTo>
                    <a:pt x="450104" y="4588837"/>
                  </a:lnTo>
                  <a:lnTo>
                    <a:pt x="475706" y="4550003"/>
                  </a:lnTo>
                  <a:lnTo>
                    <a:pt x="500758" y="4510916"/>
                  </a:lnTo>
                  <a:lnTo>
                    <a:pt x="525259" y="4471580"/>
                  </a:lnTo>
                  <a:lnTo>
                    <a:pt x="549210" y="4432001"/>
                  </a:lnTo>
                  <a:lnTo>
                    <a:pt x="572610" y="4392185"/>
                  </a:lnTo>
                  <a:lnTo>
                    <a:pt x="595459" y="4352137"/>
                  </a:lnTo>
                  <a:lnTo>
                    <a:pt x="617758" y="4311862"/>
                  </a:lnTo>
                  <a:lnTo>
                    <a:pt x="639506" y="4271368"/>
                  </a:lnTo>
                  <a:lnTo>
                    <a:pt x="660703" y="4230658"/>
                  </a:lnTo>
                  <a:lnTo>
                    <a:pt x="681350" y="4189738"/>
                  </a:lnTo>
                  <a:lnTo>
                    <a:pt x="701447" y="4148614"/>
                  </a:lnTo>
                  <a:lnTo>
                    <a:pt x="720993" y="4107292"/>
                  </a:lnTo>
                  <a:lnTo>
                    <a:pt x="739988" y="4065776"/>
                  </a:lnTo>
                  <a:lnTo>
                    <a:pt x="758433" y="4024073"/>
                  </a:lnTo>
                  <a:lnTo>
                    <a:pt x="776327" y="3982187"/>
                  </a:lnTo>
                  <a:lnTo>
                    <a:pt x="793670" y="3940125"/>
                  </a:lnTo>
                  <a:lnTo>
                    <a:pt x="810463" y="3897893"/>
                  </a:lnTo>
                  <a:lnTo>
                    <a:pt x="826705" y="3855494"/>
                  </a:lnTo>
                  <a:lnTo>
                    <a:pt x="842397" y="3812936"/>
                  </a:lnTo>
                  <a:lnTo>
                    <a:pt x="857538" y="3770223"/>
                  </a:lnTo>
                  <a:lnTo>
                    <a:pt x="872129" y="3727361"/>
                  </a:lnTo>
                  <a:lnTo>
                    <a:pt x="886169" y="3684355"/>
                  </a:lnTo>
                  <a:lnTo>
                    <a:pt x="899658" y="3641212"/>
                  </a:lnTo>
                  <a:lnTo>
                    <a:pt x="912597" y="3597936"/>
                  </a:lnTo>
                  <a:lnTo>
                    <a:pt x="924985" y="3554533"/>
                  </a:lnTo>
                  <a:lnTo>
                    <a:pt x="936823" y="3511009"/>
                  </a:lnTo>
                  <a:lnTo>
                    <a:pt x="948110" y="3467369"/>
                  </a:lnTo>
                  <a:lnTo>
                    <a:pt x="958846" y="3423619"/>
                  </a:lnTo>
                  <a:lnTo>
                    <a:pt x="969032" y="3379764"/>
                  </a:lnTo>
                  <a:lnTo>
                    <a:pt x="978667" y="3335809"/>
                  </a:lnTo>
                  <a:lnTo>
                    <a:pt x="987752" y="3291761"/>
                  </a:lnTo>
                  <a:lnTo>
                    <a:pt x="996286" y="3247624"/>
                  </a:lnTo>
                  <a:lnTo>
                    <a:pt x="1004270" y="3203405"/>
                  </a:lnTo>
                  <a:lnTo>
                    <a:pt x="1011702" y="3159108"/>
                  </a:lnTo>
                  <a:lnTo>
                    <a:pt x="1018585" y="3114740"/>
                  </a:lnTo>
                  <a:lnTo>
                    <a:pt x="1024917" y="3070305"/>
                  </a:lnTo>
                  <a:lnTo>
                    <a:pt x="1030698" y="3025810"/>
                  </a:lnTo>
                  <a:lnTo>
                    <a:pt x="1035928" y="2981260"/>
                  </a:lnTo>
                  <a:lnTo>
                    <a:pt x="1040608" y="2936659"/>
                  </a:lnTo>
                  <a:lnTo>
                    <a:pt x="1044738" y="2892015"/>
                  </a:lnTo>
                  <a:lnTo>
                    <a:pt x="1048316" y="2847332"/>
                  </a:lnTo>
                  <a:lnTo>
                    <a:pt x="1051345" y="2802616"/>
                  </a:lnTo>
                  <a:lnTo>
                    <a:pt x="1053822" y="2757873"/>
                  </a:lnTo>
                  <a:lnTo>
                    <a:pt x="1055749" y="2713107"/>
                  </a:lnTo>
                  <a:lnTo>
                    <a:pt x="1057126" y="2668325"/>
                  </a:lnTo>
                  <a:lnTo>
                    <a:pt x="1057952" y="2623532"/>
                  </a:lnTo>
                  <a:lnTo>
                    <a:pt x="1058227" y="2578733"/>
                  </a:lnTo>
                  <a:lnTo>
                    <a:pt x="1057952" y="2533934"/>
                  </a:lnTo>
                  <a:lnTo>
                    <a:pt x="1057126" y="2489141"/>
                  </a:lnTo>
                  <a:lnTo>
                    <a:pt x="1055749" y="2444359"/>
                  </a:lnTo>
                  <a:lnTo>
                    <a:pt x="1053822" y="2399593"/>
                  </a:lnTo>
                  <a:lnTo>
                    <a:pt x="1051345" y="2354849"/>
                  </a:lnTo>
                  <a:lnTo>
                    <a:pt x="1048316" y="2310133"/>
                  </a:lnTo>
                  <a:lnTo>
                    <a:pt x="1044738" y="2265450"/>
                  </a:lnTo>
                  <a:lnTo>
                    <a:pt x="1040608" y="2220806"/>
                  </a:lnTo>
                  <a:lnTo>
                    <a:pt x="1035928" y="2176206"/>
                  </a:lnTo>
                  <a:lnTo>
                    <a:pt x="1030698" y="2131656"/>
                  </a:lnTo>
                  <a:lnTo>
                    <a:pt x="1024917" y="2087160"/>
                  </a:lnTo>
                  <a:lnTo>
                    <a:pt x="1018585" y="2042726"/>
                  </a:lnTo>
                  <a:lnTo>
                    <a:pt x="1011702" y="1998357"/>
                  </a:lnTo>
                  <a:lnTo>
                    <a:pt x="1004270" y="1954061"/>
                  </a:lnTo>
                  <a:lnTo>
                    <a:pt x="996286" y="1909841"/>
                  </a:lnTo>
                  <a:lnTo>
                    <a:pt x="987752" y="1865704"/>
                  </a:lnTo>
                  <a:lnTo>
                    <a:pt x="978667" y="1821656"/>
                  </a:lnTo>
                  <a:lnTo>
                    <a:pt x="969032" y="1777701"/>
                  </a:lnTo>
                  <a:lnTo>
                    <a:pt x="958846" y="1733846"/>
                  </a:lnTo>
                  <a:lnTo>
                    <a:pt x="948110" y="1690096"/>
                  </a:lnTo>
                  <a:lnTo>
                    <a:pt x="936823" y="1646456"/>
                  </a:lnTo>
                  <a:lnTo>
                    <a:pt x="924985" y="1602931"/>
                  </a:lnTo>
                  <a:lnTo>
                    <a:pt x="912597" y="1559529"/>
                  </a:lnTo>
                  <a:lnTo>
                    <a:pt x="899658" y="1516253"/>
                  </a:lnTo>
                  <a:lnTo>
                    <a:pt x="886169" y="1473109"/>
                  </a:lnTo>
                  <a:lnTo>
                    <a:pt x="872129" y="1430104"/>
                  </a:lnTo>
                  <a:lnTo>
                    <a:pt x="857538" y="1387241"/>
                  </a:lnTo>
                  <a:lnTo>
                    <a:pt x="842397" y="1344528"/>
                  </a:lnTo>
                  <a:lnTo>
                    <a:pt x="826705" y="1301970"/>
                  </a:lnTo>
                  <a:lnTo>
                    <a:pt x="810463" y="1259571"/>
                  </a:lnTo>
                  <a:lnTo>
                    <a:pt x="793670" y="1217338"/>
                  </a:lnTo>
                  <a:lnTo>
                    <a:pt x="776327" y="1175276"/>
                  </a:lnTo>
                  <a:lnTo>
                    <a:pt x="758433" y="1133390"/>
                  </a:lnTo>
                  <a:lnTo>
                    <a:pt x="739988" y="1091687"/>
                  </a:lnTo>
                  <a:lnTo>
                    <a:pt x="720993" y="1050171"/>
                  </a:lnTo>
                  <a:lnTo>
                    <a:pt x="701447" y="1008849"/>
                  </a:lnTo>
                  <a:lnTo>
                    <a:pt x="681350" y="967725"/>
                  </a:lnTo>
                  <a:lnTo>
                    <a:pt x="660703" y="926805"/>
                  </a:lnTo>
                  <a:lnTo>
                    <a:pt x="639506" y="886094"/>
                  </a:lnTo>
                  <a:lnTo>
                    <a:pt x="617758" y="845599"/>
                  </a:lnTo>
                  <a:lnTo>
                    <a:pt x="595459" y="805325"/>
                  </a:lnTo>
                  <a:lnTo>
                    <a:pt x="572610" y="765277"/>
                  </a:lnTo>
                  <a:lnTo>
                    <a:pt x="549210" y="725461"/>
                  </a:lnTo>
                  <a:lnTo>
                    <a:pt x="525259" y="685882"/>
                  </a:lnTo>
                  <a:lnTo>
                    <a:pt x="500758" y="646545"/>
                  </a:lnTo>
                  <a:lnTo>
                    <a:pt x="475706" y="607457"/>
                  </a:lnTo>
                  <a:lnTo>
                    <a:pt x="450104" y="568623"/>
                  </a:lnTo>
                  <a:lnTo>
                    <a:pt x="423951" y="530048"/>
                  </a:lnTo>
                  <a:lnTo>
                    <a:pt x="397248" y="491738"/>
                  </a:lnTo>
                  <a:lnTo>
                    <a:pt x="369994" y="453698"/>
                  </a:lnTo>
                  <a:lnTo>
                    <a:pt x="342189" y="415935"/>
                  </a:lnTo>
                  <a:lnTo>
                    <a:pt x="313834" y="378452"/>
                  </a:lnTo>
                  <a:lnTo>
                    <a:pt x="284928" y="341257"/>
                  </a:lnTo>
                  <a:lnTo>
                    <a:pt x="255472" y="304354"/>
                  </a:lnTo>
                  <a:lnTo>
                    <a:pt x="225465" y="267749"/>
                  </a:lnTo>
                  <a:lnTo>
                    <a:pt x="194907" y="231447"/>
                  </a:lnTo>
                  <a:lnTo>
                    <a:pt x="163799" y="195455"/>
                  </a:lnTo>
                  <a:lnTo>
                    <a:pt x="132140" y="159776"/>
                  </a:lnTo>
                  <a:lnTo>
                    <a:pt x="99931" y="124418"/>
                  </a:lnTo>
                  <a:lnTo>
                    <a:pt x="67171" y="89386"/>
                  </a:lnTo>
                  <a:lnTo>
                    <a:pt x="33861" y="54684"/>
                  </a:lnTo>
                  <a:lnTo>
                    <a:pt x="0" y="20320"/>
                  </a:lnTo>
                  <a:lnTo>
                    <a:pt x="20319" y="0"/>
                  </a:lnTo>
                  <a:close/>
                </a:path>
              </a:pathLst>
            </a:custGeom>
            <a:ln w="12192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74847" y="1261871"/>
              <a:ext cx="9019540" cy="1083945"/>
            </a:xfrm>
            <a:custGeom>
              <a:avLst/>
              <a:gdLst/>
              <a:ahLst/>
              <a:cxnLst/>
              <a:rect l="l" t="t" r="r" b="b"/>
              <a:pathLst>
                <a:path w="9019540" h="1083945">
                  <a:moveTo>
                    <a:pt x="0" y="1083564"/>
                  </a:moveTo>
                  <a:lnTo>
                    <a:pt x="9019032" y="1083564"/>
                  </a:lnTo>
                  <a:lnTo>
                    <a:pt x="9019032" y="0"/>
                  </a:lnTo>
                  <a:lnTo>
                    <a:pt x="0" y="0"/>
                  </a:lnTo>
                  <a:lnTo>
                    <a:pt x="0" y="1083564"/>
                  </a:lnTo>
                  <a:close/>
                </a:path>
              </a:pathLst>
            </a:custGeom>
            <a:ln w="12192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22065" y="1477010"/>
            <a:ext cx="58426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AF50"/>
                </a:solidFill>
                <a:latin typeface="Arial" panose="020B0604020202020204"/>
                <a:cs typeface="Arial" panose="020B0604020202020204"/>
              </a:rPr>
              <a:t>Xem </a:t>
            </a:r>
            <a:r>
              <a:rPr sz="3600" b="1" spc="-10" dirty="0">
                <a:solidFill>
                  <a:srgbClr val="00AF50"/>
                </a:solidFill>
                <a:latin typeface="Arial" panose="020B0604020202020204"/>
                <a:cs typeface="Arial" panose="020B0604020202020204"/>
              </a:rPr>
              <a:t>lại </a:t>
            </a:r>
            <a:r>
              <a:rPr lang="en-US" sz="3600" b="1" spc="-10" dirty="0">
                <a:solidFill>
                  <a:srgbClr val="00AF50"/>
                </a:solidFill>
                <a:latin typeface="Arial" panose="020B0604020202020204"/>
                <a:cs typeface="Arial" panose="020B0604020202020204"/>
              </a:rPr>
              <a:t>nội dung </a:t>
            </a:r>
            <a:r>
              <a:rPr sz="3600" b="1" spc="-10" dirty="0">
                <a:solidFill>
                  <a:srgbClr val="00AF50"/>
                </a:solidFill>
                <a:latin typeface="Arial" panose="020B0604020202020204"/>
                <a:cs typeface="Arial" panose="020B0604020202020204"/>
              </a:rPr>
              <a:t>bài </a:t>
            </a:r>
            <a:r>
              <a:rPr lang="en-US" sz="3600" b="1" dirty="0">
                <a:solidFill>
                  <a:srgbClr val="00AF50"/>
                </a:solidFill>
                <a:latin typeface="Arial" panose="020B0604020202020204"/>
                <a:cs typeface="Arial" panose="020B0604020202020204"/>
              </a:rPr>
              <a:t>học</a:t>
            </a:r>
            <a:endParaRPr lang="en-US" sz="3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98192" y="1126236"/>
            <a:ext cx="1353820" cy="1355090"/>
          </a:xfrm>
          <a:custGeom>
            <a:avLst/>
            <a:gdLst/>
            <a:ahLst/>
            <a:cxnLst/>
            <a:rect l="l" t="t" r="r" b="b"/>
            <a:pathLst>
              <a:path w="1353820" h="1355089">
                <a:moveTo>
                  <a:pt x="676656" y="0"/>
                </a:moveTo>
                <a:lnTo>
                  <a:pt x="628325" y="1700"/>
                </a:lnTo>
                <a:lnTo>
                  <a:pt x="580913" y="6726"/>
                </a:lnTo>
                <a:lnTo>
                  <a:pt x="534533" y="14963"/>
                </a:lnTo>
                <a:lnTo>
                  <a:pt x="489300" y="26295"/>
                </a:lnTo>
                <a:lnTo>
                  <a:pt x="445329" y="40609"/>
                </a:lnTo>
                <a:lnTo>
                  <a:pt x="402734" y="57790"/>
                </a:lnTo>
                <a:lnTo>
                  <a:pt x="361629" y="77723"/>
                </a:lnTo>
                <a:lnTo>
                  <a:pt x="322129" y="100293"/>
                </a:lnTo>
                <a:lnTo>
                  <a:pt x="284348" y="125386"/>
                </a:lnTo>
                <a:lnTo>
                  <a:pt x="248400" y="152888"/>
                </a:lnTo>
                <a:lnTo>
                  <a:pt x="214401" y="182683"/>
                </a:lnTo>
                <a:lnTo>
                  <a:pt x="182464" y="214658"/>
                </a:lnTo>
                <a:lnTo>
                  <a:pt x="152703" y="248697"/>
                </a:lnTo>
                <a:lnTo>
                  <a:pt x="125234" y="284685"/>
                </a:lnTo>
                <a:lnTo>
                  <a:pt x="100171" y="322509"/>
                </a:lnTo>
                <a:lnTo>
                  <a:pt x="77628" y="362054"/>
                </a:lnTo>
                <a:lnTo>
                  <a:pt x="57719" y="403205"/>
                </a:lnTo>
                <a:lnTo>
                  <a:pt x="40559" y="445847"/>
                </a:lnTo>
                <a:lnTo>
                  <a:pt x="26263" y="489866"/>
                </a:lnTo>
                <a:lnTo>
                  <a:pt x="14944" y="535147"/>
                </a:lnTo>
                <a:lnTo>
                  <a:pt x="6718" y="581576"/>
                </a:lnTo>
                <a:lnTo>
                  <a:pt x="1698" y="629037"/>
                </a:lnTo>
                <a:lnTo>
                  <a:pt x="0" y="677417"/>
                </a:lnTo>
                <a:lnTo>
                  <a:pt x="1698" y="725798"/>
                </a:lnTo>
                <a:lnTo>
                  <a:pt x="6718" y="773259"/>
                </a:lnTo>
                <a:lnTo>
                  <a:pt x="14944" y="819688"/>
                </a:lnTo>
                <a:lnTo>
                  <a:pt x="26263" y="864969"/>
                </a:lnTo>
                <a:lnTo>
                  <a:pt x="40559" y="908988"/>
                </a:lnTo>
                <a:lnTo>
                  <a:pt x="57719" y="951630"/>
                </a:lnTo>
                <a:lnTo>
                  <a:pt x="77628" y="992781"/>
                </a:lnTo>
                <a:lnTo>
                  <a:pt x="100171" y="1032326"/>
                </a:lnTo>
                <a:lnTo>
                  <a:pt x="125234" y="1070150"/>
                </a:lnTo>
                <a:lnTo>
                  <a:pt x="152703" y="1106138"/>
                </a:lnTo>
                <a:lnTo>
                  <a:pt x="182464" y="1140177"/>
                </a:lnTo>
                <a:lnTo>
                  <a:pt x="214401" y="1172152"/>
                </a:lnTo>
                <a:lnTo>
                  <a:pt x="248400" y="1201947"/>
                </a:lnTo>
                <a:lnTo>
                  <a:pt x="284348" y="1229449"/>
                </a:lnTo>
                <a:lnTo>
                  <a:pt x="322129" y="1254542"/>
                </a:lnTo>
                <a:lnTo>
                  <a:pt x="361629" y="1277112"/>
                </a:lnTo>
                <a:lnTo>
                  <a:pt x="402734" y="1297045"/>
                </a:lnTo>
                <a:lnTo>
                  <a:pt x="445329" y="1314226"/>
                </a:lnTo>
                <a:lnTo>
                  <a:pt x="489300" y="1328540"/>
                </a:lnTo>
                <a:lnTo>
                  <a:pt x="534533" y="1339872"/>
                </a:lnTo>
                <a:lnTo>
                  <a:pt x="580913" y="1348109"/>
                </a:lnTo>
                <a:lnTo>
                  <a:pt x="628325" y="1353135"/>
                </a:lnTo>
                <a:lnTo>
                  <a:pt x="676656" y="1354836"/>
                </a:lnTo>
                <a:lnTo>
                  <a:pt x="724986" y="1353135"/>
                </a:lnTo>
                <a:lnTo>
                  <a:pt x="772398" y="1348109"/>
                </a:lnTo>
                <a:lnTo>
                  <a:pt x="818778" y="1339872"/>
                </a:lnTo>
                <a:lnTo>
                  <a:pt x="864011" y="1328540"/>
                </a:lnTo>
                <a:lnTo>
                  <a:pt x="907982" y="1314226"/>
                </a:lnTo>
                <a:lnTo>
                  <a:pt x="950577" y="1297045"/>
                </a:lnTo>
                <a:lnTo>
                  <a:pt x="991682" y="1277112"/>
                </a:lnTo>
                <a:lnTo>
                  <a:pt x="1031182" y="1254542"/>
                </a:lnTo>
                <a:lnTo>
                  <a:pt x="1068963" y="1229449"/>
                </a:lnTo>
                <a:lnTo>
                  <a:pt x="1104911" y="1201947"/>
                </a:lnTo>
                <a:lnTo>
                  <a:pt x="1138910" y="1172152"/>
                </a:lnTo>
                <a:lnTo>
                  <a:pt x="1170847" y="1140177"/>
                </a:lnTo>
                <a:lnTo>
                  <a:pt x="1200608" y="1106138"/>
                </a:lnTo>
                <a:lnTo>
                  <a:pt x="1228077" y="1070150"/>
                </a:lnTo>
                <a:lnTo>
                  <a:pt x="1253140" y="1032326"/>
                </a:lnTo>
                <a:lnTo>
                  <a:pt x="1275683" y="992781"/>
                </a:lnTo>
                <a:lnTo>
                  <a:pt x="1295592" y="951630"/>
                </a:lnTo>
                <a:lnTo>
                  <a:pt x="1312752" y="908988"/>
                </a:lnTo>
                <a:lnTo>
                  <a:pt x="1327048" y="864969"/>
                </a:lnTo>
                <a:lnTo>
                  <a:pt x="1338367" y="819688"/>
                </a:lnTo>
                <a:lnTo>
                  <a:pt x="1346593" y="773259"/>
                </a:lnTo>
                <a:lnTo>
                  <a:pt x="1351613" y="725798"/>
                </a:lnTo>
                <a:lnTo>
                  <a:pt x="1353311" y="677417"/>
                </a:lnTo>
                <a:lnTo>
                  <a:pt x="1351613" y="629037"/>
                </a:lnTo>
                <a:lnTo>
                  <a:pt x="1346593" y="581576"/>
                </a:lnTo>
                <a:lnTo>
                  <a:pt x="1338367" y="535147"/>
                </a:lnTo>
                <a:lnTo>
                  <a:pt x="1327048" y="489866"/>
                </a:lnTo>
                <a:lnTo>
                  <a:pt x="1312752" y="445847"/>
                </a:lnTo>
                <a:lnTo>
                  <a:pt x="1295592" y="403205"/>
                </a:lnTo>
                <a:lnTo>
                  <a:pt x="1275683" y="362054"/>
                </a:lnTo>
                <a:lnTo>
                  <a:pt x="1253140" y="322509"/>
                </a:lnTo>
                <a:lnTo>
                  <a:pt x="1228077" y="284685"/>
                </a:lnTo>
                <a:lnTo>
                  <a:pt x="1200608" y="248697"/>
                </a:lnTo>
                <a:lnTo>
                  <a:pt x="1170847" y="214658"/>
                </a:lnTo>
                <a:lnTo>
                  <a:pt x="1138910" y="182683"/>
                </a:lnTo>
                <a:lnTo>
                  <a:pt x="1104911" y="152888"/>
                </a:lnTo>
                <a:lnTo>
                  <a:pt x="1068963" y="125386"/>
                </a:lnTo>
                <a:lnTo>
                  <a:pt x="1031182" y="100293"/>
                </a:lnTo>
                <a:lnTo>
                  <a:pt x="991682" y="77723"/>
                </a:lnTo>
                <a:lnTo>
                  <a:pt x="950577" y="57790"/>
                </a:lnTo>
                <a:lnTo>
                  <a:pt x="907982" y="40609"/>
                </a:lnTo>
                <a:lnTo>
                  <a:pt x="864011" y="26295"/>
                </a:lnTo>
                <a:lnTo>
                  <a:pt x="818778" y="14963"/>
                </a:lnTo>
                <a:lnTo>
                  <a:pt x="772398" y="6726"/>
                </a:lnTo>
                <a:lnTo>
                  <a:pt x="724986" y="1700"/>
                </a:lnTo>
                <a:lnTo>
                  <a:pt x="67665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73426" y="1354963"/>
            <a:ext cx="401955" cy="837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300" b="1" spc="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endParaRPr sz="5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8040" y="2886455"/>
            <a:ext cx="8625840" cy="1085215"/>
          </a:xfrm>
          <a:custGeom>
            <a:avLst/>
            <a:gdLst/>
            <a:ahLst/>
            <a:cxnLst/>
            <a:rect l="l" t="t" r="r" b="b"/>
            <a:pathLst>
              <a:path w="8625840" h="1085214">
                <a:moveTo>
                  <a:pt x="0" y="1085088"/>
                </a:moveTo>
                <a:lnTo>
                  <a:pt x="8625840" y="1085088"/>
                </a:lnTo>
                <a:lnTo>
                  <a:pt x="8625840" y="0"/>
                </a:lnTo>
                <a:lnTo>
                  <a:pt x="0" y="0"/>
                </a:lnTo>
                <a:lnTo>
                  <a:pt x="0" y="1085088"/>
                </a:lnTo>
                <a:close/>
              </a:path>
            </a:pathLst>
          </a:custGeom>
          <a:ln w="12192">
            <a:solidFill>
              <a:srgbClr val="FF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15510" y="3103245"/>
            <a:ext cx="744309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5" dirty="0" err="1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Làm</a:t>
            </a:r>
            <a:r>
              <a:rPr lang="en-US" sz="3600" b="1" spc="-5" dirty="0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600" b="1" dirty="0" err="1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bài</a:t>
            </a:r>
            <a:r>
              <a:rPr sz="3600" b="1" dirty="0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600" b="1" spc="-5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tập</a:t>
            </a:r>
            <a:r>
              <a:rPr sz="3600" b="1" spc="-5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600" b="1" dirty="0" err="1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gk trang 19</a:t>
            </a:r>
          </a:p>
        </p:txBody>
      </p:sp>
      <p:sp>
        <p:nvSpPr>
          <p:cNvPr id="12" name="object 12"/>
          <p:cNvSpPr/>
          <p:nvPr/>
        </p:nvSpPr>
        <p:spPr>
          <a:xfrm>
            <a:off x="2691383" y="2752344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676656" y="0"/>
                </a:moveTo>
                <a:lnTo>
                  <a:pt x="628325" y="1698"/>
                </a:lnTo>
                <a:lnTo>
                  <a:pt x="580913" y="6718"/>
                </a:lnTo>
                <a:lnTo>
                  <a:pt x="534533" y="14944"/>
                </a:lnTo>
                <a:lnTo>
                  <a:pt x="489300" y="26263"/>
                </a:lnTo>
                <a:lnTo>
                  <a:pt x="445329" y="40559"/>
                </a:lnTo>
                <a:lnTo>
                  <a:pt x="402734" y="57719"/>
                </a:lnTo>
                <a:lnTo>
                  <a:pt x="361629" y="77628"/>
                </a:lnTo>
                <a:lnTo>
                  <a:pt x="322129" y="100171"/>
                </a:lnTo>
                <a:lnTo>
                  <a:pt x="284348" y="125234"/>
                </a:lnTo>
                <a:lnTo>
                  <a:pt x="248400" y="152703"/>
                </a:lnTo>
                <a:lnTo>
                  <a:pt x="214401" y="182464"/>
                </a:lnTo>
                <a:lnTo>
                  <a:pt x="182464" y="214401"/>
                </a:lnTo>
                <a:lnTo>
                  <a:pt x="152703" y="248400"/>
                </a:lnTo>
                <a:lnTo>
                  <a:pt x="125234" y="284348"/>
                </a:lnTo>
                <a:lnTo>
                  <a:pt x="100171" y="322129"/>
                </a:lnTo>
                <a:lnTo>
                  <a:pt x="77628" y="361629"/>
                </a:lnTo>
                <a:lnTo>
                  <a:pt x="57719" y="402734"/>
                </a:lnTo>
                <a:lnTo>
                  <a:pt x="40559" y="445329"/>
                </a:lnTo>
                <a:lnTo>
                  <a:pt x="26263" y="489300"/>
                </a:lnTo>
                <a:lnTo>
                  <a:pt x="14944" y="534533"/>
                </a:lnTo>
                <a:lnTo>
                  <a:pt x="6718" y="580913"/>
                </a:lnTo>
                <a:lnTo>
                  <a:pt x="1698" y="628325"/>
                </a:lnTo>
                <a:lnTo>
                  <a:pt x="0" y="676655"/>
                </a:lnTo>
                <a:lnTo>
                  <a:pt x="1698" y="724986"/>
                </a:lnTo>
                <a:lnTo>
                  <a:pt x="6718" y="772398"/>
                </a:lnTo>
                <a:lnTo>
                  <a:pt x="14944" y="818778"/>
                </a:lnTo>
                <a:lnTo>
                  <a:pt x="26263" y="864011"/>
                </a:lnTo>
                <a:lnTo>
                  <a:pt x="40559" y="907982"/>
                </a:lnTo>
                <a:lnTo>
                  <a:pt x="57719" y="950577"/>
                </a:lnTo>
                <a:lnTo>
                  <a:pt x="77628" y="991682"/>
                </a:lnTo>
                <a:lnTo>
                  <a:pt x="100171" y="1031182"/>
                </a:lnTo>
                <a:lnTo>
                  <a:pt x="125234" y="1068963"/>
                </a:lnTo>
                <a:lnTo>
                  <a:pt x="152703" y="1104911"/>
                </a:lnTo>
                <a:lnTo>
                  <a:pt x="182464" y="1138910"/>
                </a:lnTo>
                <a:lnTo>
                  <a:pt x="214401" y="1170847"/>
                </a:lnTo>
                <a:lnTo>
                  <a:pt x="248400" y="1200608"/>
                </a:lnTo>
                <a:lnTo>
                  <a:pt x="284348" y="1228077"/>
                </a:lnTo>
                <a:lnTo>
                  <a:pt x="322129" y="1253140"/>
                </a:lnTo>
                <a:lnTo>
                  <a:pt x="361629" y="1275683"/>
                </a:lnTo>
                <a:lnTo>
                  <a:pt x="402734" y="1295592"/>
                </a:lnTo>
                <a:lnTo>
                  <a:pt x="445329" y="1312752"/>
                </a:lnTo>
                <a:lnTo>
                  <a:pt x="489300" y="1327048"/>
                </a:lnTo>
                <a:lnTo>
                  <a:pt x="534533" y="1338367"/>
                </a:lnTo>
                <a:lnTo>
                  <a:pt x="580913" y="1346593"/>
                </a:lnTo>
                <a:lnTo>
                  <a:pt x="628325" y="1351613"/>
                </a:lnTo>
                <a:lnTo>
                  <a:pt x="676656" y="1353311"/>
                </a:lnTo>
                <a:lnTo>
                  <a:pt x="724986" y="1351613"/>
                </a:lnTo>
                <a:lnTo>
                  <a:pt x="772398" y="1346593"/>
                </a:lnTo>
                <a:lnTo>
                  <a:pt x="818778" y="1338367"/>
                </a:lnTo>
                <a:lnTo>
                  <a:pt x="864011" y="1327048"/>
                </a:lnTo>
                <a:lnTo>
                  <a:pt x="907982" y="1312752"/>
                </a:lnTo>
                <a:lnTo>
                  <a:pt x="950577" y="1295592"/>
                </a:lnTo>
                <a:lnTo>
                  <a:pt x="991682" y="1275683"/>
                </a:lnTo>
                <a:lnTo>
                  <a:pt x="1031182" y="1253140"/>
                </a:lnTo>
                <a:lnTo>
                  <a:pt x="1068963" y="1228077"/>
                </a:lnTo>
                <a:lnTo>
                  <a:pt x="1104911" y="1200608"/>
                </a:lnTo>
                <a:lnTo>
                  <a:pt x="1138910" y="1170847"/>
                </a:lnTo>
                <a:lnTo>
                  <a:pt x="1170847" y="1138910"/>
                </a:lnTo>
                <a:lnTo>
                  <a:pt x="1200608" y="1104911"/>
                </a:lnTo>
                <a:lnTo>
                  <a:pt x="1228077" y="1068963"/>
                </a:lnTo>
                <a:lnTo>
                  <a:pt x="1253140" y="1031182"/>
                </a:lnTo>
                <a:lnTo>
                  <a:pt x="1275683" y="991682"/>
                </a:lnTo>
                <a:lnTo>
                  <a:pt x="1295592" y="950577"/>
                </a:lnTo>
                <a:lnTo>
                  <a:pt x="1312752" y="907982"/>
                </a:lnTo>
                <a:lnTo>
                  <a:pt x="1327048" y="864011"/>
                </a:lnTo>
                <a:lnTo>
                  <a:pt x="1338367" y="818778"/>
                </a:lnTo>
                <a:lnTo>
                  <a:pt x="1346593" y="772398"/>
                </a:lnTo>
                <a:lnTo>
                  <a:pt x="1351613" y="724986"/>
                </a:lnTo>
                <a:lnTo>
                  <a:pt x="1353312" y="676655"/>
                </a:lnTo>
                <a:lnTo>
                  <a:pt x="1351613" y="628325"/>
                </a:lnTo>
                <a:lnTo>
                  <a:pt x="1346593" y="580913"/>
                </a:lnTo>
                <a:lnTo>
                  <a:pt x="1338367" y="534533"/>
                </a:lnTo>
                <a:lnTo>
                  <a:pt x="1327048" y="489300"/>
                </a:lnTo>
                <a:lnTo>
                  <a:pt x="1312752" y="445329"/>
                </a:lnTo>
                <a:lnTo>
                  <a:pt x="1295592" y="402734"/>
                </a:lnTo>
                <a:lnTo>
                  <a:pt x="1275683" y="361629"/>
                </a:lnTo>
                <a:lnTo>
                  <a:pt x="1253140" y="322129"/>
                </a:lnTo>
                <a:lnTo>
                  <a:pt x="1228077" y="284348"/>
                </a:lnTo>
                <a:lnTo>
                  <a:pt x="1200608" y="248400"/>
                </a:lnTo>
                <a:lnTo>
                  <a:pt x="1170847" y="214401"/>
                </a:lnTo>
                <a:lnTo>
                  <a:pt x="1138910" y="182464"/>
                </a:lnTo>
                <a:lnTo>
                  <a:pt x="1104911" y="152703"/>
                </a:lnTo>
                <a:lnTo>
                  <a:pt x="1068963" y="125234"/>
                </a:lnTo>
                <a:lnTo>
                  <a:pt x="1031182" y="100171"/>
                </a:lnTo>
                <a:lnTo>
                  <a:pt x="991682" y="77628"/>
                </a:lnTo>
                <a:lnTo>
                  <a:pt x="950577" y="57719"/>
                </a:lnTo>
                <a:lnTo>
                  <a:pt x="907982" y="40559"/>
                </a:lnTo>
                <a:lnTo>
                  <a:pt x="864011" y="26263"/>
                </a:lnTo>
                <a:lnTo>
                  <a:pt x="818778" y="14944"/>
                </a:lnTo>
                <a:lnTo>
                  <a:pt x="772398" y="6718"/>
                </a:lnTo>
                <a:lnTo>
                  <a:pt x="724986" y="1698"/>
                </a:lnTo>
                <a:lnTo>
                  <a:pt x="676656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67252" y="2980385"/>
            <a:ext cx="401955" cy="838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300" b="1" spc="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endParaRPr sz="5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10711" y="4512564"/>
            <a:ext cx="8529955" cy="1083945"/>
          </a:xfrm>
          <a:custGeom>
            <a:avLst/>
            <a:gdLst/>
            <a:ahLst/>
            <a:cxnLst/>
            <a:rect l="l" t="t" r="r" b="b"/>
            <a:pathLst>
              <a:path w="8529955" h="1083945">
                <a:moveTo>
                  <a:pt x="0" y="1083564"/>
                </a:moveTo>
                <a:lnTo>
                  <a:pt x="8529828" y="1083564"/>
                </a:lnTo>
                <a:lnTo>
                  <a:pt x="8529828" y="0"/>
                </a:lnTo>
                <a:lnTo>
                  <a:pt x="0" y="0"/>
                </a:lnTo>
                <a:lnTo>
                  <a:pt x="0" y="1083564"/>
                </a:lnTo>
                <a:close/>
              </a:path>
            </a:pathLst>
          </a:custGeom>
          <a:ln w="12192">
            <a:solidFill>
              <a:srgbClr val="33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0" y="4481830"/>
            <a:ext cx="801624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còn lại hoàn thành sản phẩm, tiết sau báo cáo.</a:t>
            </a:r>
          </a:p>
        </p:txBody>
      </p:sp>
      <p:sp>
        <p:nvSpPr>
          <p:cNvPr id="16" name="object 16"/>
          <p:cNvSpPr/>
          <p:nvPr/>
        </p:nvSpPr>
        <p:spPr>
          <a:xfrm>
            <a:off x="2298192" y="4376928"/>
            <a:ext cx="1353820" cy="1355090"/>
          </a:xfrm>
          <a:custGeom>
            <a:avLst/>
            <a:gdLst/>
            <a:ahLst/>
            <a:cxnLst/>
            <a:rect l="l" t="t" r="r" b="b"/>
            <a:pathLst>
              <a:path w="1353820" h="1355089">
                <a:moveTo>
                  <a:pt x="676656" y="0"/>
                </a:moveTo>
                <a:lnTo>
                  <a:pt x="628325" y="1700"/>
                </a:lnTo>
                <a:lnTo>
                  <a:pt x="580913" y="6726"/>
                </a:lnTo>
                <a:lnTo>
                  <a:pt x="534533" y="14963"/>
                </a:lnTo>
                <a:lnTo>
                  <a:pt x="489300" y="26295"/>
                </a:lnTo>
                <a:lnTo>
                  <a:pt x="445329" y="40609"/>
                </a:lnTo>
                <a:lnTo>
                  <a:pt x="402734" y="57790"/>
                </a:lnTo>
                <a:lnTo>
                  <a:pt x="361629" y="77723"/>
                </a:lnTo>
                <a:lnTo>
                  <a:pt x="322129" y="100293"/>
                </a:lnTo>
                <a:lnTo>
                  <a:pt x="284348" y="125386"/>
                </a:lnTo>
                <a:lnTo>
                  <a:pt x="248400" y="152888"/>
                </a:lnTo>
                <a:lnTo>
                  <a:pt x="214401" y="182683"/>
                </a:lnTo>
                <a:lnTo>
                  <a:pt x="182464" y="214658"/>
                </a:lnTo>
                <a:lnTo>
                  <a:pt x="152703" y="248697"/>
                </a:lnTo>
                <a:lnTo>
                  <a:pt x="125234" y="284685"/>
                </a:lnTo>
                <a:lnTo>
                  <a:pt x="100171" y="322509"/>
                </a:lnTo>
                <a:lnTo>
                  <a:pt x="77628" y="362054"/>
                </a:lnTo>
                <a:lnTo>
                  <a:pt x="57719" y="403205"/>
                </a:lnTo>
                <a:lnTo>
                  <a:pt x="40559" y="445847"/>
                </a:lnTo>
                <a:lnTo>
                  <a:pt x="26263" y="489866"/>
                </a:lnTo>
                <a:lnTo>
                  <a:pt x="14944" y="535147"/>
                </a:lnTo>
                <a:lnTo>
                  <a:pt x="6718" y="581576"/>
                </a:lnTo>
                <a:lnTo>
                  <a:pt x="1698" y="629037"/>
                </a:lnTo>
                <a:lnTo>
                  <a:pt x="0" y="677418"/>
                </a:lnTo>
                <a:lnTo>
                  <a:pt x="1698" y="725798"/>
                </a:lnTo>
                <a:lnTo>
                  <a:pt x="6718" y="773259"/>
                </a:lnTo>
                <a:lnTo>
                  <a:pt x="14944" y="819688"/>
                </a:lnTo>
                <a:lnTo>
                  <a:pt x="26263" y="864969"/>
                </a:lnTo>
                <a:lnTo>
                  <a:pt x="40559" y="908988"/>
                </a:lnTo>
                <a:lnTo>
                  <a:pt x="57719" y="951630"/>
                </a:lnTo>
                <a:lnTo>
                  <a:pt x="77628" y="992781"/>
                </a:lnTo>
                <a:lnTo>
                  <a:pt x="100171" y="1032326"/>
                </a:lnTo>
                <a:lnTo>
                  <a:pt x="125234" y="1070150"/>
                </a:lnTo>
                <a:lnTo>
                  <a:pt x="152703" y="1106138"/>
                </a:lnTo>
                <a:lnTo>
                  <a:pt x="182464" y="1140177"/>
                </a:lnTo>
                <a:lnTo>
                  <a:pt x="214401" y="1172152"/>
                </a:lnTo>
                <a:lnTo>
                  <a:pt x="248400" y="1201947"/>
                </a:lnTo>
                <a:lnTo>
                  <a:pt x="284348" y="1229449"/>
                </a:lnTo>
                <a:lnTo>
                  <a:pt x="322129" y="1254542"/>
                </a:lnTo>
                <a:lnTo>
                  <a:pt x="361629" y="1277112"/>
                </a:lnTo>
                <a:lnTo>
                  <a:pt x="402734" y="1297045"/>
                </a:lnTo>
                <a:lnTo>
                  <a:pt x="445329" y="1314226"/>
                </a:lnTo>
                <a:lnTo>
                  <a:pt x="489300" y="1328540"/>
                </a:lnTo>
                <a:lnTo>
                  <a:pt x="534533" y="1339872"/>
                </a:lnTo>
                <a:lnTo>
                  <a:pt x="580913" y="1348109"/>
                </a:lnTo>
                <a:lnTo>
                  <a:pt x="628325" y="1353135"/>
                </a:lnTo>
                <a:lnTo>
                  <a:pt x="676656" y="1354836"/>
                </a:lnTo>
                <a:lnTo>
                  <a:pt x="724986" y="1353135"/>
                </a:lnTo>
                <a:lnTo>
                  <a:pt x="772398" y="1348109"/>
                </a:lnTo>
                <a:lnTo>
                  <a:pt x="818778" y="1339872"/>
                </a:lnTo>
                <a:lnTo>
                  <a:pt x="864011" y="1328540"/>
                </a:lnTo>
                <a:lnTo>
                  <a:pt x="907982" y="1314226"/>
                </a:lnTo>
                <a:lnTo>
                  <a:pt x="950577" y="1297045"/>
                </a:lnTo>
                <a:lnTo>
                  <a:pt x="991682" y="1277112"/>
                </a:lnTo>
                <a:lnTo>
                  <a:pt x="1031182" y="1254542"/>
                </a:lnTo>
                <a:lnTo>
                  <a:pt x="1068963" y="1229449"/>
                </a:lnTo>
                <a:lnTo>
                  <a:pt x="1104911" y="1201947"/>
                </a:lnTo>
                <a:lnTo>
                  <a:pt x="1138910" y="1172152"/>
                </a:lnTo>
                <a:lnTo>
                  <a:pt x="1170847" y="1140177"/>
                </a:lnTo>
                <a:lnTo>
                  <a:pt x="1200608" y="1106138"/>
                </a:lnTo>
                <a:lnTo>
                  <a:pt x="1228077" y="1070150"/>
                </a:lnTo>
                <a:lnTo>
                  <a:pt x="1253140" y="1032326"/>
                </a:lnTo>
                <a:lnTo>
                  <a:pt x="1275683" y="992781"/>
                </a:lnTo>
                <a:lnTo>
                  <a:pt x="1295592" y="951630"/>
                </a:lnTo>
                <a:lnTo>
                  <a:pt x="1312752" y="908988"/>
                </a:lnTo>
                <a:lnTo>
                  <a:pt x="1327048" y="864969"/>
                </a:lnTo>
                <a:lnTo>
                  <a:pt x="1338367" y="819688"/>
                </a:lnTo>
                <a:lnTo>
                  <a:pt x="1346593" y="773259"/>
                </a:lnTo>
                <a:lnTo>
                  <a:pt x="1351613" y="725798"/>
                </a:lnTo>
                <a:lnTo>
                  <a:pt x="1353311" y="677418"/>
                </a:lnTo>
                <a:lnTo>
                  <a:pt x="1351613" y="629037"/>
                </a:lnTo>
                <a:lnTo>
                  <a:pt x="1346593" y="581576"/>
                </a:lnTo>
                <a:lnTo>
                  <a:pt x="1338367" y="535147"/>
                </a:lnTo>
                <a:lnTo>
                  <a:pt x="1327048" y="489866"/>
                </a:lnTo>
                <a:lnTo>
                  <a:pt x="1312752" y="445847"/>
                </a:lnTo>
                <a:lnTo>
                  <a:pt x="1295592" y="403205"/>
                </a:lnTo>
                <a:lnTo>
                  <a:pt x="1275683" y="362054"/>
                </a:lnTo>
                <a:lnTo>
                  <a:pt x="1253140" y="322509"/>
                </a:lnTo>
                <a:lnTo>
                  <a:pt x="1228077" y="284685"/>
                </a:lnTo>
                <a:lnTo>
                  <a:pt x="1200608" y="248697"/>
                </a:lnTo>
                <a:lnTo>
                  <a:pt x="1170847" y="214658"/>
                </a:lnTo>
                <a:lnTo>
                  <a:pt x="1138910" y="182683"/>
                </a:lnTo>
                <a:lnTo>
                  <a:pt x="1104911" y="152888"/>
                </a:lnTo>
                <a:lnTo>
                  <a:pt x="1068963" y="125386"/>
                </a:lnTo>
                <a:lnTo>
                  <a:pt x="1031182" y="100293"/>
                </a:lnTo>
                <a:lnTo>
                  <a:pt x="991682" y="77723"/>
                </a:lnTo>
                <a:lnTo>
                  <a:pt x="950577" y="57790"/>
                </a:lnTo>
                <a:lnTo>
                  <a:pt x="907982" y="40609"/>
                </a:lnTo>
                <a:lnTo>
                  <a:pt x="864011" y="26295"/>
                </a:lnTo>
                <a:lnTo>
                  <a:pt x="818778" y="14963"/>
                </a:lnTo>
                <a:lnTo>
                  <a:pt x="772398" y="6726"/>
                </a:lnTo>
                <a:lnTo>
                  <a:pt x="724986" y="1700"/>
                </a:lnTo>
                <a:lnTo>
                  <a:pt x="676656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93238" y="4608017"/>
            <a:ext cx="3651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endParaRPr sz="4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43059" y="97535"/>
            <a:ext cx="2942844" cy="2057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" y="0"/>
            <a:ext cx="12192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4790" y="2184400"/>
            <a:ext cx="92443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</a:t>
            </a:r>
            <a:r>
              <a:rPr lang="vi-VN" sz="4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GIÁO VÀ CÁC EM HỌC SINH ĐÃ CHÚ Ý LẮNG NGHE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65351" y="400517"/>
            <a:ext cx="5128260" cy="923290"/>
            <a:chOff x="3410" y="1352"/>
            <a:chExt cx="8076" cy="1454"/>
          </a:xfrm>
        </p:grpSpPr>
        <p:sp>
          <p:nvSpPr>
            <p:cNvPr id="4" name="Hộp Văn bản 1"/>
            <p:cNvSpPr txBox="1"/>
            <p:nvPr/>
          </p:nvSpPr>
          <p:spPr>
            <a:xfrm>
              <a:off x="3410" y="1352"/>
              <a:ext cx="8076" cy="1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Frame · Solutions: G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5"/>
          <a:stretch>
            <a:fillRect/>
          </a:stretch>
        </p:blipFill>
        <p:spPr bwMode="auto">
          <a:xfrm>
            <a:off x="8785276" y="-533400"/>
            <a:ext cx="3406724" cy="28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7"/>
          <p:cNvSpPr/>
          <p:nvPr/>
        </p:nvSpPr>
        <p:spPr>
          <a:xfrm>
            <a:off x="152400" y="1447800"/>
            <a:ext cx="11882755" cy="49466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>
              <a:lnSpc>
                <a:spcPct val="120000"/>
              </a:lnSpc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được sự cần cù, sáng tạo trong lao động của bản thân.</a:t>
            </a:r>
          </a:p>
          <a:p>
            <a:pPr algn="just" defTabSz="914400">
              <a:lnSpc>
                <a:spcPct val="120000"/>
              </a:lnSpc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Trân trọng thành quả lao động; học hỏi những tấm gương cần cù, sáng tạo; phê phán những biểu hiện chây lười, thụ động.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8606" y="228432"/>
            <a:ext cx="10701655" cy="955040"/>
            <a:chOff x="3410" y="1352"/>
            <a:chExt cx="16853" cy="1504"/>
          </a:xfrm>
        </p:grpSpPr>
        <p:sp>
          <p:nvSpPr>
            <p:cNvPr id="4" name="Hộp Văn bản 1"/>
            <p:cNvSpPr txBox="1"/>
            <p:nvPr/>
          </p:nvSpPr>
          <p:spPr>
            <a:xfrm>
              <a:off x="3410" y="1352"/>
              <a:ext cx="16853" cy="15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400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TRIỂN KHAI DẠY HỌC DỰ ÁN</a:t>
              </a:r>
            </a:p>
          </p:txBody>
        </p:sp>
      </p:grpSp>
      <p:sp>
        <p:nvSpPr>
          <p:cNvPr id="7" name="Rectangle: Rounded Corners 7"/>
          <p:cNvSpPr/>
          <p:nvPr/>
        </p:nvSpPr>
        <p:spPr>
          <a:xfrm>
            <a:off x="76200" y="882650"/>
            <a:ext cx="11882755" cy="57499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>
              <a:lnSpc>
                <a:spcPct val="120000"/>
              </a:lnSpc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Xác định chủ đề dự án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Lập kế hoạch dự án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Thực hiện dự án: Thu thập thông tin, tạo sản phẩm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Trình bày báo cáo, chia sẻ sản phẩm</a:t>
            </a:r>
          </a:p>
          <a:p>
            <a:pPr algn="just" defTabSz="914400">
              <a:lnSpc>
                <a:spcPct val="120000"/>
              </a:lnSpc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5: Đánh giá toàn diện: Quá trình và kết quả, rút kinh nghiệm.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c buoc thuc hien du 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1183640"/>
            <a:ext cx="3228340" cy="160655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12033885" cy="675005"/>
          </a:xfrm>
        </p:spPr>
        <p:txBody>
          <a:bodyPr/>
          <a:lstStyle/>
          <a:p>
            <a:pPr algn="ctr"/>
            <a:r>
              <a:rPr lang="en-US" sz="3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TẤM GƯƠNG LAO ĐỘNG CẦN CÙ, SÁNG TẠO</a:t>
            </a:r>
          </a:p>
        </p:txBody>
      </p:sp>
      <p:pic>
        <p:nvPicPr>
          <p:cNvPr id="4" name="Content Placeholder 3" descr="ẢNH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680" y="838200"/>
            <a:ext cx="6249035" cy="5098415"/>
          </a:xfrm>
          <a:prstGeom prst="rect">
            <a:avLst/>
          </a:prstGeom>
        </p:spPr>
      </p:pic>
      <p:pic>
        <p:nvPicPr>
          <p:cNvPr id="6" name="Picture 5" descr="ảnh 4"/>
          <p:cNvPicPr>
            <a:picLocks noChangeAspect="1"/>
          </p:cNvPicPr>
          <p:nvPr/>
        </p:nvPicPr>
        <p:blipFill>
          <a:blip r:embed="rId5"/>
          <a:srcRect t="25199"/>
          <a:stretch>
            <a:fillRect/>
          </a:stretch>
        </p:blipFill>
        <p:spPr>
          <a:xfrm>
            <a:off x="6637020" y="838835"/>
            <a:ext cx="5398135" cy="5097780"/>
          </a:xfrm>
          <a:prstGeom prst="rect">
            <a:avLst/>
          </a:prstGeom>
        </p:spPr>
      </p:pic>
      <p:sp>
        <p:nvSpPr>
          <p:cNvPr id="7" name="Hộp Văn bản 1"/>
          <p:cNvSpPr txBox="1"/>
          <p:nvPr/>
        </p:nvSpPr>
        <p:spPr>
          <a:xfrm>
            <a:off x="990601" y="6095832"/>
            <a:ext cx="37039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Bùi Thanh Thủy</a:t>
            </a:r>
          </a:p>
        </p:txBody>
      </p:sp>
      <p:sp>
        <p:nvSpPr>
          <p:cNvPr id="8" name="Hộp Văn bản 1"/>
          <p:cNvSpPr txBox="1"/>
          <p:nvPr/>
        </p:nvSpPr>
        <p:spPr>
          <a:xfrm>
            <a:off x="7239001" y="6095832"/>
            <a:ext cx="4510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Phạm Ngọc Thái Sơn</a:t>
            </a:r>
          </a:p>
        </p:txBody>
      </p:sp>
      <p:pic>
        <p:nvPicPr>
          <p:cNvPr id="5" name="Thiết kế chưa có tên_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6172200"/>
            <a:ext cx="1772920" cy="43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12033885" cy="685165"/>
          </a:xfrm>
        </p:spPr>
        <p:txBody>
          <a:bodyPr/>
          <a:lstStyle/>
          <a:p>
            <a:pPr algn="ctr"/>
            <a:r>
              <a:rPr lang="en-US" sz="3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TẤM GƯƠNG LAO ĐỘNG CẦN CÙ, SÁNG TẠO</a:t>
            </a:r>
          </a:p>
        </p:txBody>
      </p:sp>
      <p:sp>
        <p:nvSpPr>
          <p:cNvPr id="7" name="Hộp Văn bản 1"/>
          <p:cNvSpPr txBox="1"/>
          <p:nvPr/>
        </p:nvSpPr>
        <p:spPr>
          <a:xfrm>
            <a:off x="7162800" y="5943600"/>
            <a:ext cx="4473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trường Robocon</a:t>
            </a:r>
          </a:p>
        </p:txBody>
      </p:sp>
      <p:sp>
        <p:nvSpPr>
          <p:cNvPr id="8" name="Hộp Văn bản 1"/>
          <p:cNvSpPr txBox="1"/>
          <p:nvPr/>
        </p:nvSpPr>
        <p:spPr>
          <a:xfrm>
            <a:off x="838200" y="5867400"/>
            <a:ext cx="463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hội STEM</a:t>
            </a:r>
          </a:p>
        </p:txBody>
      </p:sp>
      <p:pic>
        <p:nvPicPr>
          <p:cNvPr id="5" name="Content Placeholder 4" descr="ẢNH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71920" y="838200"/>
            <a:ext cx="5556885" cy="4953000"/>
          </a:xfrm>
          <a:prstGeom prst="rect">
            <a:avLst/>
          </a:prstGeom>
        </p:spPr>
      </p:pic>
      <p:pic>
        <p:nvPicPr>
          <p:cNvPr id="9" name="Picture 8" descr="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6179185" cy="4952365"/>
          </a:xfrm>
          <a:prstGeom prst="rect">
            <a:avLst/>
          </a:prstGeom>
        </p:spPr>
      </p:pic>
      <p:pic>
        <p:nvPicPr>
          <p:cNvPr id="3" name="Thiết kế chưa có tê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6019800"/>
            <a:ext cx="1316990" cy="30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7143883165852_9c139e9e0e15ed2405ba0d989a5ea0d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360" y="608965"/>
            <a:ext cx="5728970" cy="50298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ộp Văn bản 1"/>
          <p:cNvSpPr txBox="1"/>
          <p:nvPr/>
        </p:nvSpPr>
        <p:spPr>
          <a:xfrm>
            <a:off x="76200" y="5638800"/>
            <a:ext cx="4473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nghiên cứu khoa học kĩ thuật</a:t>
            </a:r>
          </a:p>
        </p:txBody>
      </p:sp>
      <p:pic>
        <p:nvPicPr>
          <p:cNvPr id="9" name="Picture 8" descr="ảnh hfhfjrjg"/>
          <p:cNvPicPr>
            <a:picLocks noChangeAspect="1"/>
          </p:cNvPicPr>
          <p:nvPr/>
        </p:nvPicPr>
        <p:blipFill>
          <a:blip r:embed="rId5"/>
          <a:srcRect t="22213" b="11120"/>
          <a:stretch>
            <a:fillRect/>
          </a:stretch>
        </p:blipFill>
        <p:spPr>
          <a:xfrm>
            <a:off x="6019800" y="609600"/>
            <a:ext cx="6145530" cy="5029835"/>
          </a:xfrm>
          <a:prstGeom prst="rect">
            <a:avLst/>
          </a:prstGeom>
        </p:spPr>
      </p:pic>
      <p:sp>
        <p:nvSpPr>
          <p:cNvPr id="10" name="Hộp Văn bản 1"/>
          <p:cNvSpPr txBox="1"/>
          <p:nvPr/>
        </p:nvSpPr>
        <p:spPr>
          <a:xfrm>
            <a:off x="6985000" y="5384800"/>
            <a:ext cx="4473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"/>
          <p:cNvSpPr txBox="1"/>
          <p:nvPr/>
        </p:nvSpPr>
        <p:spPr>
          <a:xfrm>
            <a:off x="6426200" y="5638800"/>
            <a:ext cx="5549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“Tài năng trẻ Robot và AI” năm 2024</a:t>
            </a:r>
          </a:p>
        </p:txBody>
      </p:sp>
      <p:pic>
        <p:nvPicPr>
          <p:cNvPr id="12" name="Thiết kế chưa có tên_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0470" y="5867400"/>
            <a:ext cx="1473200" cy="3378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/>
        </p:nvSpPr>
        <p:spPr>
          <a:xfrm>
            <a:off x="76200" y="76200"/>
            <a:ext cx="12033885" cy="675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TẤM GƯƠNG LAO ĐỘNG CẦN CÙ, SÁNG TẠO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93000"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ảnh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7800" y="152400"/>
            <a:ext cx="10200640" cy="5721985"/>
          </a:xfrm>
          <a:prstGeom prst="rect">
            <a:avLst/>
          </a:prstGeom>
        </p:spPr>
      </p:pic>
      <p:sp>
        <p:nvSpPr>
          <p:cNvPr id="7" name="Hộp Văn bản 1"/>
          <p:cNvSpPr txBox="1"/>
          <p:nvPr/>
        </p:nvSpPr>
        <p:spPr>
          <a:xfrm>
            <a:off x="1371600" y="5943600"/>
            <a:ext cx="10251440" cy="564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gương những giáo viên đạt thành tích xuất sắc</a:t>
            </a:r>
          </a:p>
        </p:txBody>
      </p:sp>
      <p:pic>
        <p:nvPicPr>
          <p:cNvPr id="3" name="Thiết kế chưa có tên_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5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281930"/>
            <a:ext cx="643255" cy="68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ẢN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4630" y="1676400"/>
            <a:ext cx="5521960" cy="4568825"/>
          </a:xfrm>
          <a:prstGeom prst="rect">
            <a:avLst/>
          </a:prstGeom>
        </p:spPr>
      </p:pic>
      <p:sp>
        <p:nvSpPr>
          <p:cNvPr id="7" name="Hộp Văn bản 1"/>
          <p:cNvSpPr txBox="1"/>
          <p:nvPr/>
        </p:nvSpPr>
        <p:spPr>
          <a:xfrm>
            <a:off x="1630045" y="304800"/>
            <a:ext cx="9910445" cy="1508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HÀNH VI trái với cần cù, sáng tạo trong học tập và lao động?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5977890" cy="4570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255" y="3568700"/>
            <a:ext cx="10852785" cy="2740660"/>
          </a:xfrm>
        </p:spPr>
        <p:txBody>
          <a:bodyPr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Với một tờ giấy A4 kết hợp với các đồ dùng học tập sẵn có, em hãy thiết kế một sản phẩm: tranh vẽ, gấp hình, cắt dán, tô màu trang trí tùy thích.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5 phút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237490" y="76200"/>
            <a:ext cx="11879580" cy="3151505"/>
          </a:xfrm>
          <a:prstGeom prst="star7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SÁNG TẠO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</TotalTime>
  <Words>345</Words>
  <Application>Microsoft Office PowerPoint</Application>
  <PresentationFormat>Widescreen</PresentationFormat>
  <Paragraphs>37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mỘT SỐ TẤM GƯƠNG LAO ĐỘNG CẦN CÙ, SÁNG TẠO</vt:lpstr>
      <vt:lpstr>mỘT SỐ TẤM GƯƠNG LAO ĐỘNG CẦN CÙ,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 dò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May 22</cp:lastModifiedBy>
  <cp:revision>246</cp:revision>
  <dcterms:created xsi:type="dcterms:W3CDTF">2021-03-30T02:52:00Z</dcterms:created>
  <dcterms:modified xsi:type="dcterms:W3CDTF">2026-01-27T02:44:47Z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165D0249987544F190916C2C9AAABC92_13</vt:lpwstr>
  </property>
  <property fmtid="{D5CDD505-2E9C-101B-9397-08002B2CF9AE}" pid="3" name="KSOProductBuildVer">
    <vt:lpwstr>1033-12.2.0.21546</vt:lpwstr>
  </property>
</Properties>
</file>