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74" r:id="rId3"/>
    <p:sldId id="2007578240" r:id="rId4"/>
    <p:sldId id="2007578241" r:id="rId5"/>
    <p:sldId id="2007578252" r:id="rId6"/>
    <p:sldId id="2007578243" r:id="rId7"/>
    <p:sldId id="263" r:id="rId8"/>
    <p:sldId id="532" r:id="rId9"/>
    <p:sldId id="2007578251" r:id="rId10"/>
    <p:sldId id="2007578245" r:id="rId11"/>
    <p:sldId id="269" r:id="rId12"/>
    <p:sldId id="270" r:id="rId13"/>
    <p:sldId id="2007578246" r:id="rId14"/>
    <p:sldId id="546" r:id="rId15"/>
    <p:sldId id="2007578247" r:id="rId16"/>
    <p:sldId id="2007578248" r:id="rId17"/>
    <p:sldId id="277" r:id="rId18"/>
    <p:sldId id="2007578249" r:id="rId19"/>
    <p:sldId id="2007578239" r:id="rId20"/>
    <p:sldId id="278" r:id="rId21"/>
    <p:sldId id="2007578250" r:id="rId22"/>
    <p:sldId id="4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DD27B-B722-4804-A4BF-E1507173354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ACB0762-FE54-4D9C-9EFA-2F0CAE6DA530}">
      <dgm:prSet/>
      <dgm:spPr/>
      <dgm:t>
        <a:bodyPr/>
        <a:lstStyle/>
        <a:p>
          <a:r>
            <a:rPr lang="vi-VN" b="1" dirty="0"/>
            <a:t>CHỦ ĐỀ 3</a:t>
          </a:r>
          <a:r>
            <a:rPr lang="en-US" b="1" dirty="0"/>
            <a:t>:</a:t>
          </a:r>
          <a:endParaRPr lang="en-US" dirty="0"/>
        </a:p>
      </dgm:t>
    </dgm:pt>
    <dgm:pt modelId="{CE53A0C1-120C-4917-98F7-33D30915EC54}" type="parTrans" cxnId="{E23D1EAF-1BE7-4321-8691-48AF7E3A814F}">
      <dgm:prSet/>
      <dgm:spPr/>
      <dgm:t>
        <a:bodyPr/>
        <a:lstStyle/>
        <a:p>
          <a:endParaRPr lang="en-US"/>
        </a:p>
      </dgm:t>
    </dgm:pt>
    <dgm:pt modelId="{2FB32014-3C87-4670-8D6E-ECE0576BF803}" type="sibTrans" cxnId="{E23D1EAF-1BE7-4321-8691-48AF7E3A814F}">
      <dgm:prSet/>
      <dgm:spPr>
        <a:solidFill>
          <a:schemeClr val="bg1"/>
        </a:solidFill>
      </dgm:spPr>
      <dgm:t>
        <a:bodyPr/>
        <a:lstStyle/>
        <a:p>
          <a:endParaRPr lang="en-US"/>
        </a:p>
      </dgm:t>
    </dgm:pt>
    <dgm:pt modelId="{1EC3F0FC-30B7-4EC9-97A7-08C0051495B2}">
      <dgm:prSet/>
      <dgm:spPr/>
      <dgm:t>
        <a:bodyPr/>
        <a:lstStyle/>
        <a:p>
          <a:pPr algn="l"/>
          <a:r>
            <a:rPr lang="vi-VN" b="1" dirty="0">
              <a:solidFill>
                <a:srgbClr val="C00000"/>
              </a:solidFill>
            </a:rPr>
            <a:t>TRUYỆN THƠ </a:t>
          </a:r>
          <a:r>
            <a:rPr lang="en-US" b="1" dirty="0">
              <a:solidFill>
                <a:srgbClr val="C00000"/>
              </a:solidFill>
            </a:rPr>
            <a:t>QUỐC NGỮ</a:t>
          </a:r>
          <a:r>
            <a:rPr lang="vi-VN" b="1" dirty="0">
              <a:solidFill>
                <a:srgbClr val="C00000"/>
              </a:solidFill>
            </a:rPr>
            <a:t> TRONG NỀN VĂN HỌC VÀ ĐỜI</a:t>
          </a:r>
          <a:r>
            <a:rPr lang="en-US" b="1" dirty="0">
              <a:solidFill>
                <a:srgbClr val="C00000"/>
              </a:solidFill>
            </a:rPr>
            <a:t> </a:t>
          </a:r>
          <a:r>
            <a:rPr lang="vi-VN" b="1" dirty="0">
              <a:solidFill>
                <a:srgbClr val="C00000"/>
              </a:solidFill>
            </a:rPr>
            <a:t>SỐNG TẠI THÀNH PHỐ HỒ CHÍ MINH</a:t>
          </a:r>
          <a:endParaRPr lang="en-US" dirty="0">
            <a:solidFill>
              <a:srgbClr val="C00000"/>
            </a:solidFill>
          </a:endParaRPr>
        </a:p>
      </dgm:t>
    </dgm:pt>
    <dgm:pt modelId="{51B4B9BA-7BE1-4879-B58C-4F98F1E813A0}" type="parTrans" cxnId="{67DCFB25-3B56-48A1-AD8A-880910F593C7}">
      <dgm:prSet/>
      <dgm:spPr/>
      <dgm:t>
        <a:bodyPr/>
        <a:lstStyle/>
        <a:p>
          <a:endParaRPr lang="en-US"/>
        </a:p>
      </dgm:t>
    </dgm:pt>
    <dgm:pt modelId="{5BE03E03-899E-457F-A9AA-0C0D0564DF10}" type="sibTrans" cxnId="{67DCFB25-3B56-48A1-AD8A-880910F593C7}">
      <dgm:prSet/>
      <dgm:spPr/>
      <dgm:t>
        <a:bodyPr/>
        <a:lstStyle/>
        <a:p>
          <a:endParaRPr lang="en-US"/>
        </a:p>
      </dgm:t>
    </dgm:pt>
    <dgm:pt modelId="{0326B3F1-2A31-4BB1-A80B-3AF69F6AFDEE}" type="pres">
      <dgm:prSet presAssocID="{97ADD27B-B722-4804-A4BF-E1507173354D}" presName="cycle" presStyleCnt="0">
        <dgm:presLayoutVars>
          <dgm:dir/>
          <dgm:resizeHandles val="exact"/>
        </dgm:presLayoutVars>
      </dgm:prSet>
      <dgm:spPr/>
    </dgm:pt>
    <dgm:pt modelId="{E7D2F1D7-8BCB-438E-8B08-04B0E3A46068}" type="pres">
      <dgm:prSet presAssocID="{4ACB0762-FE54-4D9C-9EFA-2F0CAE6DA530}" presName="dummy" presStyleCnt="0"/>
      <dgm:spPr/>
    </dgm:pt>
    <dgm:pt modelId="{3CB95155-C57B-46CC-8D6F-32A00DD34003}" type="pres">
      <dgm:prSet presAssocID="{4ACB0762-FE54-4D9C-9EFA-2F0CAE6DA530}" presName="node" presStyleLbl="revTx" presStyleIdx="0" presStyleCnt="2" custScaleX="147173" custScaleY="44106" custRadScaleRad="108581" custRadScaleInc="0">
        <dgm:presLayoutVars>
          <dgm:bulletEnabled val="1"/>
        </dgm:presLayoutVars>
      </dgm:prSet>
      <dgm:spPr/>
    </dgm:pt>
    <dgm:pt modelId="{D6C0104C-B317-4597-BE10-D022CA32F15E}" type="pres">
      <dgm:prSet presAssocID="{2FB32014-3C87-4670-8D6E-ECE0576BF803}" presName="sibTrans" presStyleLbl="node1" presStyleIdx="0" presStyleCnt="2" custScaleX="57166" custScaleY="2530" custLinFactNeighborX="26514" custLinFactNeighborY="375"/>
      <dgm:spPr>
        <a:prstGeom prst="curvedUpArrow">
          <a:avLst/>
        </a:prstGeom>
      </dgm:spPr>
    </dgm:pt>
    <dgm:pt modelId="{EF947331-C17F-423E-8CF9-6D14E49CE3D6}" type="pres">
      <dgm:prSet presAssocID="{1EC3F0FC-30B7-4EC9-97A7-08C0051495B2}" presName="dummy" presStyleCnt="0"/>
      <dgm:spPr/>
    </dgm:pt>
    <dgm:pt modelId="{16712770-3DE8-4712-A824-9B91FBFD7B74}" type="pres">
      <dgm:prSet presAssocID="{1EC3F0FC-30B7-4EC9-97A7-08C0051495B2}" presName="node" presStyleLbl="revTx" presStyleIdx="1" presStyleCnt="2" custScaleX="286165" custScaleY="182639" custRadScaleRad="171592" custRadScaleInc="-163">
        <dgm:presLayoutVars>
          <dgm:bulletEnabled val="1"/>
        </dgm:presLayoutVars>
      </dgm:prSet>
      <dgm:spPr/>
    </dgm:pt>
    <dgm:pt modelId="{CA4280D4-3188-404E-B3A9-E9E362782C48}" type="pres">
      <dgm:prSet presAssocID="{5BE03E03-899E-457F-A9AA-0C0D0564DF10}" presName="sibTrans" presStyleLbl="node1" presStyleIdx="1" presStyleCnt="2"/>
      <dgm:spPr/>
    </dgm:pt>
  </dgm:ptLst>
  <dgm:cxnLst>
    <dgm:cxn modelId="{67DCFB25-3B56-48A1-AD8A-880910F593C7}" srcId="{97ADD27B-B722-4804-A4BF-E1507173354D}" destId="{1EC3F0FC-30B7-4EC9-97A7-08C0051495B2}" srcOrd="1" destOrd="0" parTransId="{51B4B9BA-7BE1-4879-B58C-4F98F1E813A0}" sibTransId="{5BE03E03-899E-457F-A9AA-0C0D0564DF10}"/>
    <dgm:cxn modelId="{2DEA1A6C-F310-4FF8-86AF-D16F61A8C25A}" type="presOf" srcId="{97ADD27B-B722-4804-A4BF-E1507173354D}" destId="{0326B3F1-2A31-4BB1-A80B-3AF69F6AFDEE}" srcOrd="0" destOrd="0" presId="urn:microsoft.com/office/officeart/2005/8/layout/cycle1"/>
    <dgm:cxn modelId="{E23D1EAF-1BE7-4321-8691-48AF7E3A814F}" srcId="{97ADD27B-B722-4804-A4BF-E1507173354D}" destId="{4ACB0762-FE54-4D9C-9EFA-2F0CAE6DA530}" srcOrd="0" destOrd="0" parTransId="{CE53A0C1-120C-4917-98F7-33D30915EC54}" sibTransId="{2FB32014-3C87-4670-8D6E-ECE0576BF803}"/>
    <dgm:cxn modelId="{D6CAF1B2-C08F-4D02-BDAE-3298055E8797}" type="presOf" srcId="{4ACB0762-FE54-4D9C-9EFA-2F0CAE6DA530}" destId="{3CB95155-C57B-46CC-8D6F-32A00DD34003}" srcOrd="0" destOrd="0" presId="urn:microsoft.com/office/officeart/2005/8/layout/cycle1"/>
    <dgm:cxn modelId="{BEC2F5BD-C2AD-40E4-8EAA-9DE12A8B46A1}" type="presOf" srcId="{2FB32014-3C87-4670-8D6E-ECE0576BF803}" destId="{D6C0104C-B317-4597-BE10-D022CA32F15E}" srcOrd="0" destOrd="0" presId="urn:microsoft.com/office/officeart/2005/8/layout/cycle1"/>
    <dgm:cxn modelId="{DDE62FE0-DBDD-4000-B2F4-726A9F73D1D5}" type="presOf" srcId="{5BE03E03-899E-457F-A9AA-0C0D0564DF10}" destId="{CA4280D4-3188-404E-B3A9-E9E362782C48}" srcOrd="0" destOrd="0" presId="urn:microsoft.com/office/officeart/2005/8/layout/cycle1"/>
    <dgm:cxn modelId="{2517BBEF-43B0-4471-8B19-F770746295ED}" type="presOf" srcId="{1EC3F0FC-30B7-4EC9-97A7-08C0051495B2}" destId="{16712770-3DE8-4712-A824-9B91FBFD7B74}" srcOrd="0" destOrd="0" presId="urn:microsoft.com/office/officeart/2005/8/layout/cycle1"/>
    <dgm:cxn modelId="{75E6CFF4-54B1-442B-859B-BCB3EF82C27C}" type="presParOf" srcId="{0326B3F1-2A31-4BB1-A80B-3AF69F6AFDEE}" destId="{E7D2F1D7-8BCB-438E-8B08-04B0E3A46068}" srcOrd="0" destOrd="0" presId="urn:microsoft.com/office/officeart/2005/8/layout/cycle1"/>
    <dgm:cxn modelId="{DC7CFEEA-F6DE-4BF0-8B95-3D7FCD6583B6}" type="presParOf" srcId="{0326B3F1-2A31-4BB1-A80B-3AF69F6AFDEE}" destId="{3CB95155-C57B-46CC-8D6F-32A00DD34003}" srcOrd="1" destOrd="0" presId="urn:microsoft.com/office/officeart/2005/8/layout/cycle1"/>
    <dgm:cxn modelId="{722583FC-B4E6-45DA-8550-55AC18CAE081}" type="presParOf" srcId="{0326B3F1-2A31-4BB1-A80B-3AF69F6AFDEE}" destId="{D6C0104C-B317-4597-BE10-D022CA32F15E}" srcOrd="2" destOrd="0" presId="urn:microsoft.com/office/officeart/2005/8/layout/cycle1"/>
    <dgm:cxn modelId="{B9D50557-62F9-4C14-BF29-5327C7D148CD}" type="presParOf" srcId="{0326B3F1-2A31-4BB1-A80B-3AF69F6AFDEE}" destId="{EF947331-C17F-423E-8CF9-6D14E49CE3D6}" srcOrd="3" destOrd="0" presId="urn:microsoft.com/office/officeart/2005/8/layout/cycle1"/>
    <dgm:cxn modelId="{F76FBEBB-CB6F-420E-83D7-91E1752CFE74}" type="presParOf" srcId="{0326B3F1-2A31-4BB1-A80B-3AF69F6AFDEE}" destId="{16712770-3DE8-4712-A824-9B91FBFD7B74}" srcOrd="4" destOrd="0" presId="urn:microsoft.com/office/officeart/2005/8/layout/cycle1"/>
    <dgm:cxn modelId="{B96E4817-8664-4B0F-98DA-22F7F2A6CE92}" type="presParOf" srcId="{0326B3F1-2A31-4BB1-A80B-3AF69F6AFDEE}" destId="{CA4280D4-3188-404E-B3A9-E9E362782C48}"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95155-C57B-46CC-8D6F-32A00DD34003}">
      <dsp:nvSpPr>
        <dsp:cNvPr id="0" name=""/>
        <dsp:cNvSpPr/>
      </dsp:nvSpPr>
      <dsp:spPr>
        <a:xfrm>
          <a:off x="5199485" y="1583304"/>
          <a:ext cx="2887216" cy="8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vi-VN" sz="4400" b="1" kern="1200" dirty="0"/>
            <a:t>CHỦ ĐỀ 3</a:t>
          </a:r>
          <a:r>
            <a:rPr lang="en-US" sz="4400" b="1" kern="1200" dirty="0"/>
            <a:t>:</a:t>
          </a:r>
          <a:endParaRPr lang="en-US" sz="4400" kern="1200" dirty="0"/>
        </a:p>
      </dsp:txBody>
      <dsp:txXfrm>
        <a:off x="5199485" y="1583304"/>
        <a:ext cx="2887216" cy="865264"/>
      </dsp:txXfrm>
    </dsp:sp>
    <dsp:sp modelId="{D6C0104C-B317-4597-BE10-D022CA32F15E}">
      <dsp:nvSpPr>
        <dsp:cNvPr id="0" name=""/>
        <dsp:cNvSpPr/>
      </dsp:nvSpPr>
      <dsp:spPr>
        <a:xfrm>
          <a:off x="4927080" y="2698057"/>
          <a:ext cx="2307145" cy="102107"/>
        </a:xfrm>
        <a:prstGeom prst="curvedUp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12770-3DE8-4712-A824-9B91FBFD7B74}">
      <dsp:nvSpPr>
        <dsp:cNvPr id="0" name=""/>
        <dsp:cNvSpPr/>
      </dsp:nvSpPr>
      <dsp:spPr>
        <a:xfrm>
          <a:off x="0" y="229141"/>
          <a:ext cx="5613938" cy="358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r>
            <a:rPr lang="vi-VN" sz="4400" b="1" kern="1200" dirty="0">
              <a:solidFill>
                <a:srgbClr val="C00000"/>
              </a:solidFill>
            </a:rPr>
            <a:t>TRUYỆN THƠ </a:t>
          </a:r>
          <a:r>
            <a:rPr lang="en-US" sz="4400" b="1" kern="1200" dirty="0">
              <a:solidFill>
                <a:srgbClr val="C00000"/>
              </a:solidFill>
            </a:rPr>
            <a:t>QUỐC NGỮ</a:t>
          </a:r>
          <a:r>
            <a:rPr lang="vi-VN" sz="4400" b="1" kern="1200" dirty="0">
              <a:solidFill>
                <a:srgbClr val="C00000"/>
              </a:solidFill>
            </a:rPr>
            <a:t> TRONG NỀN VĂN HỌC VÀ ĐỜI</a:t>
          </a:r>
          <a:r>
            <a:rPr lang="en-US" sz="4400" b="1" kern="1200" dirty="0">
              <a:solidFill>
                <a:srgbClr val="C00000"/>
              </a:solidFill>
            </a:rPr>
            <a:t> </a:t>
          </a:r>
          <a:r>
            <a:rPr lang="vi-VN" sz="4400" b="1" kern="1200" dirty="0">
              <a:solidFill>
                <a:srgbClr val="C00000"/>
              </a:solidFill>
            </a:rPr>
            <a:t>SỐNG TẠI THÀNH PHỐ HỒ CHÍ MINH</a:t>
          </a:r>
          <a:endParaRPr lang="en-US" sz="4400" kern="1200" dirty="0">
            <a:solidFill>
              <a:srgbClr val="C00000"/>
            </a:solidFill>
          </a:endParaRPr>
        </a:p>
      </dsp:txBody>
      <dsp:txXfrm>
        <a:off x="0" y="229141"/>
        <a:ext cx="5613938" cy="3582982"/>
      </dsp:txXfrm>
    </dsp:sp>
    <dsp:sp modelId="{CA4280D4-3188-404E-B3A9-E9E362782C48}">
      <dsp:nvSpPr>
        <dsp:cNvPr id="0" name=""/>
        <dsp:cNvSpPr/>
      </dsp:nvSpPr>
      <dsp:spPr>
        <a:xfrm>
          <a:off x="2994490" y="-730045"/>
          <a:ext cx="4035869" cy="4035869"/>
        </a:xfrm>
        <a:prstGeom prst="circularArrow">
          <a:avLst>
            <a:gd name="adj1" fmla="val 9479"/>
            <a:gd name="adj2" fmla="val 684581"/>
            <a:gd name="adj3" fmla="val 21552394"/>
            <a:gd name="adj4" fmla="val 13279226"/>
            <a:gd name="adj5" fmla="val 11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C1191-175A-4D04-9726-45399768FEE4}"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2FF8D-F489-4148-9AF6-379916B61E4F}" type="slidenum">
              <a:rPr lang="en-US" smtClean="0"/>
              <a:t>‹#›</a:t>
            </a:fld>
            <a:endParaRPr lang="en-US"/>
          </a:p>
        </p:txBody>
      </p:sp>
    </p:spTree>
    <p:extLst>
      <p:ext uri="{BB962C8B-B14F-4D97-AF65-F5344CB8AC3E}">
        <p14:creationId xmlns:p14="http://schemas.microsoft.com/office/powerpoint/2010/main" val="101999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99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5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15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75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9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05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72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51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42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94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B98E-CF24-4F10-BF25-D043FCF75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1501B-1777-2E07-2DDF-F68431E22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C0C1C5-7C8F-2D2B-9475-B7D3F4C20182}"/>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7239828E-6AF0-7614-4953-9ABBC623E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4248-3DDF-91DA-646E-93EE0D4C0CA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68831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323C-C774-2E19-211A-96E2B71A4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9482D-F414-A7F4-B4D4-18E30D9F9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AF5EF-C9A5-A2C3-F29B-124ACEA68F0A}"/>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9A60218C-26BC-8AB1-AAC1-BBD4A7692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6E1F-A5C9-57B8-574A-BD8D0768D9C8}"/>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2720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603C6-425C-BAA5-1177-3F6E1356D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D1FE4-14BC-F686-DE2F-9EAF28253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ED836-6703-01F3-6597-FF62FE8E845E}"/>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A2F61C3C-BA9C-F525-5AAC-D171B3D15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74C2B-296B-8748-A4B4-159CC0C0826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35948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35"/>
        <p:cNvGrpSpPr/>
        <p:nvPr/>
      </p:nvGrpSpPr>
      <p:grpSpPr>
        <a:xfrm>
          <a:off x="0" y="0"/>
          <a:ext cx="0" cy="0"/>
          <a:chOff x="0" y="0"/>
          <a:chExt cx="0" cy="0"/>
        </a:xfrm>
      </p:grpSpPr>
      <p:sp>
        <p:nvSpPr>
          <p:cNvPr id="36" name="Google Shape;36;p4"/>
          <p:cNvSpPr/>
          <p:nvPr/>
        </p:nvSpPr>
        <p:spPr>
          <a:xfrm>
            <a:off x="0" y="-110909"/>
            <a:ext cx="12175047" cy="6674095"/>
          </a:xfrm>
          <a:custGeom>
            <a:avLst/>
            <a:gdLst/>
            <a:ahLst/>
            <a:cxnLst/>
            <a:rect l="l" t="t" r="r" b="b"/>
            <a:pathLst>
              <a:path w="69112" h="35572" extrusionOk="0">
                <a:moveTo>
                  <a:pt x="53390" y="0"/>
                </a:moveTo>
                <a:lnTo>
                  <a:pt x="10861" y="659"/>
                </a:lnTo>
                <a:lnTo>
                  <a:pt x="2853" y="4777"/>
                </a:lnTo>
                <a:lnTo>
                  <a:pt x="1" y="11767"/>
                </a:lnTo>
                <a:lnTo>
                  <a:pt x="1529" y="31347"/>
                </a:lnTo>
                <a:lnTo>
                  <a:pt x="10127" y="35422"/>
                </a:lnTo>
                <a:lnTo>
                  <a:pt x="30056" y="35571"/>
                </a:lnTo>
                <a:lnTo>
                  <a:pt x="60844" y="35355"/>
                </a:lnTo>
                <a:lnTo>
                  <a:pt x="66174" y="29801"/>
                </a:lnTo>
                <a:lnTo>
                  <a:pt x="68560" y="20613"/>
                </a:lnTo>
                <a:lnTo>
                  <a:pt x="69111" y="10947"/>
                </a:lnTo>
                <a:lnTo>
                  <a:pt x="64148" y="2168"/>
                </a:lnTo>
                <a:lnTo>
                  <a:pt x="53390" y="0"/>
                </a:lnTo>
                <a:close/>
              </a:path>
            </a:pathLst>
          </a:custGeom>
          <a:solidFill>
            <a:srgbClr val="EEE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 name="Google Shape;37;p4"/>
          <p:cNvGrpSpPr/>
          <p:nvPr/>
        </p:nvGrpSpPr>
        <p:grpSpPr>
          <a:xfrm>
            <a:off x="0" y="6467707"/>
            <a:ext cx="12191987" cy="390538"/>
            <a:chOff x="0" y="4624727"/>
            <a:chExt cx="9143990" cy="518774"/>
          </a:xfrm>
        </p:grpSpPr>
        <p:sp>
          <p:nvSpPr>
            <p:cNvPr id="38" name="Google Shape;38;p4"/>
            <p:cNvSpPr/>
            <p:nvPr/>
          </p:nvSpPr>
          <p:spPr>
            <a:xfrm>
              <a:off x="0" y="4652715"/>
              <a:ext cx="9131285" cy="490783"/>
            </a:xfrm>
            <a:custGeom>
              <a:avLst/>
              <a:gdLst/>
              <a:ahLst/>
              <a:cxnLst/>
              <a:rect l="l" t="t" r="r" b="b"/>
              <a:pathLst>
                <a:path w="71188" h="3822" extrusionOk="0">
                  <a:moveTo>
                    <a:pt x="1" y="0"/>
                  </a:moveTo>
                  <a:lnTo>
                    <a:pt x="1" y="3822"/>
                  </a:lnTo>
                  <a:lnTo>
                    <a:pt x="71187" y="3822"/>
                  </a:lnTo>
                  <a:lnTo>
                    <a:pt x="711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 name="Google Shape;39;p4"/>
            <p:cNvSpPr/>
            <p:nvPr/>
          </p:nvSpPr>
          <p:spPr>
            <a:xfrm>
              <a:off x="4469575" y="4624727"/>
              <a:ext cx="4674415" cy="490781"/>
            </a:xfrm>
            <a:custGeom>
              <a:avLst/>
              <a:gdLst/>
              <a:ahLst/>
              <a:cxnLst/>
              <a:rect l="l" t="t" r="r" b="b"/>
              <a:pathLst>
                <a:path w="36442" h="5603" extrusionOk="0">
                  <a:moveTo>
                    <a:pt x="36442" y="0"/>
                  </a:moveTo>
                  <a:lnTo>
                    <a:pt x="26186" y="863"/>
                  </a:lnTo>
                  <a:lnTo>
                    <a:pt x="33521" y="1993"/>
                  </a:lnTo>
                  <a:lnTo>
                    <a:pt x="1" y="3229"/>
                  </a:lnTo>
                  <a:lnTo>
                    <a:pt x="20997" y="4137"/>
                  </a:lnTo>
                  <a:lnTo>
                    <a:pt x="16481" y="5603"/>
                  </a:lnTo>
                  <a:lnTo>
                    <a:pt x="36442" y="5603"/>
                  </a:lnTo>
                  <a:lnTo>
                    <a:pt x="36442" y="0"/>
                  </a:lnTo>
                  <a:close/>
                </a:path>
              </a:pathLst>
            </a:custGeom>
            <a:solidFill>
              <a:srgbClr val="211E23">
                <a:alpha val="3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0" y="4652724"/>
              <a:ext cx="3225862" cy="490778"/>
            </a:xfrm>
            <a:custGeom>
              <a:avLst/>
              <a:gdLst/>
              <a:ahLst/>
              <a:cxnLst/>
              <a:rect l="l" t="t" r="r" b="b"/>
              <a:pathLst>
                <a:path w="25149" h="4368" extrusionOk="0">
                  <a:moveTo>
                    <a:pt x="1" y="1"/>
                  </a:moveTo>
                  <a:lnTo>
                    <a:pt x="1" y="4368"/>
                  </a:lnTo>
                  <a:lnTo>
                    <a:pt x="18551" y="4368"/>
                  </a:lnTo>
                  <a:cubicBezTo>
                    <a:pt x="17221" y="4050"/>
                    <a:pt x="16326" y="3846"/>
                    <a:pt x="16252" y="3846"/>
                  </a:cubicBezTo>
                  <a:cubicBezTo>
                    <a:pt x="15922" y="3846"/>
                    <a:pt x="25148" y="3057"/>
                    <a:pt x="25148" y="3057"/>
                  </a:cubicBezTo>
                  <a:lnTo>
                    <a:pt x="6480" y="2008"/>
                  </a:lnTo>
                  <a:lnTo>
                    <a:pt x="12413" y="864"/>
                  </a:lnTo>
                  <a:lnTo>
                    <a:pt x="1" y="1"/>
                  </a:lnTo>
                  <a:close/>
                </a:path>
              </a:pathLst>
            </a:custGeom>
            <a:solidFill>
              <a:srgbClr val="211E23">
                <a:alpha val="3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326833" y="4939325"/>
              <a:ext cx="941117" cy="46613"/>
            </a:xfrm>
            <a:custGeom>
              <a:avLst/>
              <a:gdLst/>
              <a:ahLst/>
              <a:cxnLst/>
              <a:rect l="l" t="t" r="r" b="b"/>
              <a:pathLst>
                <a:path w="7337" h="363" extrusionOk="0">
                  <a:moveTo>
                    <a:pt x="4499" y="1"/>
                  </a:moveTo>
                  <a:cubicBezTo>
                    <a:pt x="4215" y="1"/>
                    <a:pt x="3931" y="9"/>
                    <a:pt x="3654" y="18"/>
                  </a:cubicBezTo>
                  <a:cubicBezTo>
                    <a:pt x="2436" y="61"/>
                    <a:pt x="1218" y="87"/>
                    <a:pt x="7" y="173"/>
                  </a:cubicBezTo>
                  <a:cubicBezTo>
                    <a:pt x="1" y="179"/>
                    <a:pt x="1" y="191"/>
                    <a:pt x="7" y="191"/>
                  </a:cubicBezTo>
                  <a:cubicBezTo>
                    <a:pt x="1218" y="279"/>
                    <a:pt x="2436" y="303"/>
                    <a:pt x="3654" y="348"/>
                  </a:cubicBezTo>
                  <a:cubicBezTo>
                    <a:pt x="3913" y="356"/>
                    <a:pt x="4176" y="362"/>
                    <a:pt x="4439" y="362"/>
                  </a:cubicBezTo>
                  <a:cubicBezTo>
                    <a:pt x="4780" y="362"/>
                    <a:pt x="5121" y="351"/>
                    <a:pt x="5455" y="316"/>
                  </a:cubicBezTo>
                  <a:cubicBezTo>
                    <a:pt x="6069" y="260"/>
                    <a:pt x="6685" y="266"/>
                    <a:pt x="7293" y="217"/>
                  </a:cubicBezTo>
                  <a:cubicBezTo>
                    <a:pt x="7336" y="211"/>
                    <a:pt x="7336" y="154"/>
                    <a:pt x="7293" y="148"/>
                  </a:cubicBezTo>
                  <a:cubicBezTo>
                    <a:pt x="6691" y="99"/>
                    <a:pt x="6088" y="117"/>
                    <a:pt x="5492" y="50"/>
                  </a:cubicBezTo>
                  <a:cubicBezTo>
                    <a:pt x="5167" y="13"/>
                    <a:pt x="4833" y="1"/>
                    <a:pt x="4499" y="1"/>
                  </a:cubicBezTo>
                  <a:close/>
                </a:path>
              </a:pathLst>
            </a:custGeom>
            <a:solidFill>
              <a:srgbClr val="63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8243426" y="4886805"/>
              <a:ext cx="526035" cy="19390"/>
            </a:xfrm>
            <a:custGeom>
              <a:avLst/>
              <a:gdLst/>
              <a:ahLst/>
              <a:cxnLst/>
              <a:rect l="l" t="t" r="r" b="b"/>
              <a:pathLst>
                <a:path w="4101" h="151" extrusionOk="0">
                  <a:moveTo>
                    <a:pt x="3788" y="1"/>
                  </a:moveTo>
                  <a:cubicBezTo>
                    <a:pt x="3720" y="1"/>
                    <a:pt x="3651" y="4"/>
                    <a:pt x="3586" y="4"/>
                  </a:cubicBezTo>
                  <a:lnTo>
                    <a:pt x="3113" y="4"/>
                  </a:lnTo>
                  <a:cubicBezTo>
                    <a:pt x="2766" y="4"/>
                    <a:pt x="2423" y="4"/>
                    <a:pt x="2076" y="11"/>
                  </a:cubicBezTo>
                  <a:cubicBezTo>
                    <a:pt x="1393" y="17"/>
                    <a:pt x="708" y="35"/>
                    <a:pt x="31" y="55"/>
                  </a:cubicBezTo>
                  <a:cubicBezTo>
                    <a:pt x="0" y="55"/>
                    <a:pt x="0" y="98"/>
                    <a:pt x="31" y="98"/>
                  </a:cubicBezTo>
                  <a:cubicBezTo>
                    <a:pt x="708" y="110"/>
                    <a:pt x="1393" y="135"/>
                    <a:pt x="2076" y="141"/>
                  </a:cubicBezTo>
                  <a:cubicBezTo>
                    <a:pt x="2243" y="144"/>
                    <a:pt x="2411" y="144"/>
                    <a:pt x="2579" y="144"/>
                  </a:cubicBezTo>
                  <a:cubicBezTo>
                    <a:pt x="2746" y="144"/>
                    <a:pt x="2914" y="144"/>
                    <a:pt x="3082" y="147"/>
                  </a:cubicBezTo>
                  <a:lnTo>
                    <a:pt x="3586" y="147"/>
                  </a:lnTo>
                  <a:cubicBezTo>
                    <a:pt x="3653" y="147"/>
                    <a:pt x="3724" y="151"/>
                    <a:pt x="3794" y="151"/>
                  </a:cubicBezTo>
                  <a:cubicBezTo>
                    <a:pt x="3886" y="151"/>
                    <a:pt x="3978" y="144"/>
                    <a:pt x="4063" y="116"/>
                  </a:cubicBezTo>
                  <a:cubicBezTo>
                    <a:pt x="4100" y="104"/>
                    <a:pt x="4100" y="49"/>
                    <a:pt x="4063" y="35"/>
                  </a:cubicBezTo>
                  <a:cubicBezTo>
                    <a:pt x="3977" y="7"/>
                    <a:pt x="3882" y="1"/>
                    <a:pt x="3788" y="1"/>
                  </a:cubicBezTo>
                  <a:close/>
                </a:path>
              </a:pathLst>
            </a:custGeom>
            <a:solidFill>
              <a:srgbClr val="63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a:off x="2681996" y="4840440"/>
              <a:ext cx="1173927" cy="45200"/>
            </a:xfrm>
            <a:custGeom>
              <a:avLst/>
              <a:gdLst/>
              <a:ahLst/>
              <a:cxnLst/>
              <a:rect l="l" t="t" r="r" b="b"/>
              <a:pathLst>
                <a:path w="9152" h="352" extrusionOk="0">
                  <a:moveTo>
                    <a:pt x="2600" y="1"/>
                  </a:moveTo>
                  <a:cubicBezTo>
                    <a:pt x="2411" y="1"/>
                    <a:pt x="2222" y="6"/>
                    <a:pt x="2033" y="20"/>
                  </a:cubicBezTo>
                  <a:cubicBezTo>
                    <a:pt x="1884" y="33"/>
                    <a:pt x="1734" y="64"/>
                    <a:pt x="1591" y="88"/>
                  </a:cubicBezTo>
                  <a:cubicBezTo>
                    <a:pt x="1481" y="111"/>
                    <a:pt x="1374" y="115"/>
                    <a:pt x="1268" y="115"/>
                  </a:cubicBezTo>
                  <a:cubicBezTo>
                    <a:pt x="1199" y="115"/>
                    <a:pt x="1132" y="114"/>
                    <a:pt x="1063" y="114"/>
                  </a:cubicBezTo>
                  <a:cubicBezTo>
                    <a:pt x="722" y="120"/>
                    <a:pt x="381" y="139"/>
                    <a:pt x="38" y="145"/>
                  </a:cubicBezTo>
                  <a:cubicBezTo>
                    <a:pt x="0" y="145"/>
                    <a:pt x="0" y="200"/>
                    <a:pt x="38" y="200"/>
                  </a:cubicBezTo>
                  <a:cubicBezTo>
                    <a:pt x="336" y="214"/>
                    <a:pt x="628" y="220"/>
                    <a:pt x="926" y="231"/>
                  </a:cubicBezTo>
                  <a:lnTo>
                    <a:pt x="1350" y="231"/>
                  </a:lnTo>
                  <a:cubicBezTo>
                    <a:pt x="1517" y="231"/>
                    <a:pt x="1678" y="275"/>
                    <a:pt x="1840" y="300"/>
                  </a:cubicBezTo>
                  <a:cubicBezTo>
                    <a:pt x="2083" y="339"/>
                    <a:pt x="2330" y="352"/>
                    <a:pt x="2578" y="352"/>
                  </a:cubicBezTo>
                  <a:cubicBezTo>
                    <a:pt x="2912" y="352"/>
                    <a:pt x="3247" y="329"/>
                    <a:pt x="3579" y="318"/>
                  </a:cubicBezTo>
                  <a:cubicBezTo>
                    <a:pt x="4169" y="306"/>
                    <a:pt x="4754" y="275"/>
                    <a:pt x="5338" y="263"/>
                  </a:cubicBezTo>
                  <a:cubicBezTo>
                    <a:pt x="5934" y="257"/>
                    <a:pt x="6531" y="251"/>
                    <a:pt x="7127" y="231"/>
                  </a:cubicBezTo>
                  <a:cubicBezTo>
                    <a:pt x="7791" y="214"/>
                    <a:pt x="8456" y="220"/>
                    <a:pt x="9120" y="200"/>
                  </a:cubicBezTo>
                  <a:cubicBezTo>
                    <a:pt x="9152" y="200"/>
                    <a:pt x="9152" y="151"/>
                    <a:pt x="9120" y="151"/>
                  </a:cubicBezTo>
                  <a:cubicBezTo>
                    <a:pt x="8524" y="132"/>
                    <a:pt x="7928" y="132"/>
                    <a:pt x="7337" y="120"/>
                  </a:cubicBezTo>
                  <a:cubicBezTo>
                    <a:pt x="6747" y="114"/>
                    <a:pt x="6164" y="88"/>
                    <a:pt x="5574" y="82"/>
                  </a:cubicBezTo>
                  <a:cubicBezTo>
                    <a:pt x="4989" y="76"/>
                    <a:pt x="4406" y="39"/>
                    <a:pt x="3816" y="33"/>
                  </a:cubicBezTo>
                  <a:cubicBezTo>
                    <a:pt x="3409" y="24"/>
                    <a:pt x="3005" y="1"/>
                    <a:pt x="2600" y="1"/>
                  </a:cubicBezTo>
                  <a:close/>
                </a:path>
              </a:pathLst>
            </a:custGeom>
            <a:solidFill>
              <a:srgbClr val="4A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60000" y="593367"/>
            <a:ext cx="10272000" cy="943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5" name="Google Shape;45;p4"/>
          <p:cNvSpPr txBox="1">
            <a:spLocks noGrp="1"/>
          </p:cNvSpPr>
          <p:nvPr>
            <p:ph type="body" idx="1"/>
          </p:nvPr>
        </p:nvSpPr>
        <p:spPr>
          <a:xfrm>
            <a:off x="960000" y="1536633"/>
            <a:ext cx="10272000" cy="4896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SzPts val="1400"/>
              <a:buChar char="●"/>
              <a:defRPr sz="1867">
                <a:solidFill>
                  <a:schemeClr val="dk1"/>
                </a:solidFill>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031283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156"/>
        <p:cNvGrpSpPr/>
        <p:nvPr/>
      </p:nvGrpSpPr>
      <p:grpSpPr>
        <a:xfrm>
          <a:off x="0" y="0"/>
          <a:ext cx="0" cy="0"/>
          <a:chOff x="0" y="0"/>
          <a:chExt cx="0" cy="0"/>
        </a:xfrm>
      </p:grpSpPr>
      <p:grpSp>
        <p:nvGrpSpPr>
          <p:cNvPr id="5" name="Google Shape;157;p3"/>
          <p:cNvGrpSpPr>
            <a:grpSpLocks/>
          </p:cNvGrpSpPr>
          <p:nvPr/>
        </p:nvGrpSpPr>
        <p:grpSpPr bwMode="auto">
          <a:xfrm>
            <a:off x="1" y="4461933"/>
            <a:ext cx="12204700" cy="2396067"/>
            <a:chOff x="0" y="3292651"/>
            <a:chExt cx="9430619" cy="1850883"/>
          </a:xfrm>
        </p:grpSpPr>
        <p:grpSp>
          <p:nvGrpSpPr>
            <p:cNvPr id="6" name="Google Shape;158;p3"/>
            <p:cNvGrpSpPr>
              <a:grpSpLocks/>
            </p:cNvGrpSpPr>
            <p:nvPr/>
          </p:nvGrpSpPr>
          <p:grpSpPr bwMode="auto">
            <a:xfrm>
              <a:off x="0" y="3292651"/>
              <a:ext cx="6560994" cy="1850883"/>
              <a:chOff x="1184475" y="3292651"/>
              <a:chExt cx="6560994" cy="1850883"/>
            </a:xfrm>
          </p:grpSpPr>
          <p:sp>
            <p:nvSpPr>
              <p:cNvPr id="10" name="Google Shape;159;p3"/>
              <p:cNvSpPr>
                <a:spLocks/>
              </p:cNvSpPr>
              <p:nvPr/>
            </p:nvSpPr>
            <p:spPr bwMode="auto">
              <a:xfrm>
                <a:off x="1184475" y="3665901"/>
                <a:ext cx="1023919" cy="1477587"/>
              </a:xfrm>
              <a:custGeom>
                <a:avLst/>
                <a:gdLst>
                  <a:gd name="T0" fmla="*/ 6118353 w 29259"/>
                  <a:gd name="T1" fmla="*/ 0 h 60322"/>
                  <a:gd name="T2" fmla="*/ 6118353 w 29259"/>
                  <a:gd name="T3" fmla="*/ 882016 h 60322"/>
                  <a:gd name="T4" fmla="*/ 6588616 w 29259"/>
                  <a:gd name="T5" fmla="*/ 882016 h 60322"/>
                  <a:gd name="T6" fmla="*/ 6588616 w 29259"/>
                  <a:gd name="T7" fmla="*/ 6288061 h 60322"/>
                  <a:gd name="T8" fmla="*/ 3071407 w 29259"/>
                  <a:gd name="T9" fmla="*/ 6288061 h 60322"/>
                  <a:gd name="T10" fmla="*/ 3071407 w 29259"/>
                  <a:gd name="T11" fmla="*/ 13924302 h 60322"/>
                  <a:gd name="T12" fmla="*/ 1225 w 29259"/>
                  <a:gd name="T13" fmla="*/ 13924302 h 60322"/>
                  <a:gd name="T14" fmla="*/ 1225 w 29259"/>
                  <a:gd name="T15" fmla="*/ 36192896 h 60322"/>
                  <a:gd name="T16" fmla="*/ 35832056 w 29259"/>
                  <a:gd name="T17" fmla="*/ 36192896 h 60322"/>
                  <a:gd name="T18" fmla="*/ 35832056 w 29259"/>
                  <a:gd name="T19" fmla="*/ 13924302 h 60322"/>
                  <a:gd name="T20" fmla="*/ 32925965 w 29259"/>
                  <a:gd name="T21" fmla="*/ 13924302 h 60322"/>
                  <a:gd name="T22" fmla="*/ 32925965 w 29259"/>
                  <a:gd name="T23" fmla="*/ 13734098 h 60322"/>
                  <a:gd name="T24" fmla="*/ 32925965 w 29259"/>
                  <a:gd name="T25" fmla="*/ 6288061 h 60322"/>
                  <a:gd name="T26" fmla="*/ 29608368 w 29259"/>
                  <a:gd name="T27" fmla="*/ 6288061 h 60322"/>
                  <a:gd name="T28" fmla="*/ 29608368 w 29259"/>
                  <a:gd name="T29" fmla="*/ 6097857 h 60322"/>
                  <a:gd name="T30" fmla="*/ 29608368 w 29259"/>
                  <a:gd name="T31" fmla="*/ 882016 h 60322"/>
                  <a:gd name="T32" fmla="*/ 29784743 w 29259"/>
                  <a:gd name="T33" fmla="*/ 882016 h 60322"/>
                  <a:gd name="T34" fmla="*/ 29784743 w 29259"/>
                  <a:gd name="T35" fmla="*/ 0 h 60322"/>
                  <a:gd name="T36" fmla="*/ 6118353 w 29259"/>
                  <a:gd name="T37" fmla="*/ 0 h 60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0322" extrusionOk="0">
                    <a:moveTo>
                      <a:pt x="4996" y="0"/>
                    </a:moveTo>
                    <a:lnTo>
                      <a:pt x="4996" y="1470"/>
                    </a:lnTo>
                    <a:lnTo>
                      <a:pt x="5380" y="1470"/>
                    </a:lnTo>
                    <a:lnTo>
                      <a:pt x="5380" y="10480"/>
                    </a:lnTo>
                    <a:lnTo>
                      <a:pt x="2508" y="10480"/>
                    </a:lnTo>
                    <a:lnTo>
                      <a:pt x="2508" y="23207"/>
                    </a:lnTo>
                    <a:lnTo>
                      <a:pt x="1" y="23207"/>
                    </a:lnTo>
                    <a:lnTo>
                      <a:pt x="1" y="60321"/>
                    </a:lnTo>
                    <a:lnTo>
                      <a:pt x="29259" y="60321"/>
                    </a:lnTo>
                    <a:lnTo>
                      <a:pt x="29259" y="23207"/>
                    </a:lnTo>
                    <a:lnTo>
                      <a:pt x="26886" y="23207"/>
                    </a:lnTo>
                    <a:lnTo>
                      <a:pt x="26886" y="22890"/>
                    </a:lnTo>
                    <a:lnTo>
                      <a:pt x="26886" y="10480"/>
                    </a:lnTo>
                    <a:lnTo>
                      <a:pt x="24177" y="10480"/>
                    </a:lnTo>
                    <a:lnTo>
                      <a:pt x="24177" y="10163"/>
                    </a:lnTo>
                    <a:lnTo>
                      <a:pt x="24177" y="1470"/>
                    </a:lnTo>
                    <a:lnTo>
                      <a:pt x="24321" y="1470"/>
                    </a:lnTo>
                    <a:lnTo>
                      <a:pt x="24321" y="0"/>
                    </a:lnTo>
                    <a:lnTo>
                      <a:pt x="4996"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60;p3"/>
              <p:cNvSpPr>
                <a:spLocks/>
              </p:cNvSpPr>
              <p:nvPr/>
            </p:nvSpPr>
            <p:spPr bwMode="auto">
              <a:xfrm>
                <a:off x="6721550" y="3926953"/>
                <a:ext cx="1023919" cy="1216544"/>
              </a:xfrm>
              <a:custGeom>
                <a:avLst/>
                <a:gdLst>
                  <a:gd name="T0" fmla="*/ 6118353 w 29259"/>
                  <a:gd name="T1" fmla="*/ 0 h 60322"/>
                  <a:gd name="T2" fmla="*/ 6118353 w 29259"/>
                  <a:gd name="T3" fmla="*/ 597886 h 60322"/>
                  <a:gd name="T4" fmla="*/ 6588616 w 29259"/>
                  <a:gd name="T5" fmla="*/ 597886 h 60322"/>
                  <a:gd name="T6" fmla="*/ 6588616 w 29259"/>
                  <a:gd name="T7" fmla="*/ 4262502 h 60322"/>
                  <a:gd name="T8" fmla="*/ 3071407 w 29259"/>
                  <a:gd name="T9" fmla="*/ 4262502 h 60322"/>
                  <a:gd name="T10" fmla="*/ 3071407 w 29259"/>
                  <a:gd name="T11" fmla="*/ 9438935 h 60322"/>
                  <a:gd name="T12" fmla="*/ 1225 w 29259"/>
                  <a:gd name="T13" fmla="*/ 9438935 h 60322"/>
                  <a:gd name="T14" fmla="*/ 1225 w 29259"/>
                  <a:gd name="T15" fmla="*/ 24534249 h 60322"/>
                  <a:gd name="T16" fmla="*/ 35832056 w 29259"/>
                  <a:gd name="T17" fmla="*/ 24534249 h 60322"/>
                  <a:gd name="T18" fmla="*/ 35832056 w 29259"/>
                  <a:gd name="T19" fmla="*/ 9438935 h 60322"/>
                  <a:gd name="T20" fmla="*/ 32925965 w 29259"/>
                  <a:gd name="T21" fmla="*/ 9438935 h 60322"/>
                  <a:gd name="T22" fmla="*/ 32925965 w 29259"/>
                  <a:gd name="T23" fmla="*/ 9310004 h 60322"/>
                  <a:gd name="T24" fmla="*/ 32925965 w 29259"/>
                  <a:gd name="T25" fmla="*/ 4262502 h 60322"/>
                  <a:gd name="T26" fmla="*/ 29608368 w 29259"/>
                  <a:gd name="T27" fmla="*/ 4262502 h 60322"/>
                  <a:gd name="T28" fmla="*/ 29608368 w 29259"/>
                  <a:gd name="T29" fmla="*/ 4133571 h 60322"/>
                  <a:gd name="T30" fmla="*/ 29608368 w 29259"/>
                  <a:gd name="T31" fmla="*/ 597886 h 60322"/>
                  <a:gd name="T32" fmla="*/ 29784743 w 29259"/>
                  <a:gd name="T33" fmla="*/ 597886 h 60322"/>
                  <a:gd name="T34" fmla="*/ 29784743 w 29259"/>
                  <a:gd name="T35" fmla="*/ 0 h 60322"/>
                  <a:gd name="T36" fmla="*/ 6118353 w 29259"/>
                  <a:gd name="T37" fmla="*/ 0 h 60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0322" extrusionOk="0">
                    <a:moveTo>
                      <a:pt x="4996" y="0"/>
                    </a:moveTo>
                    <a:lnTo>
                      <a:pt x="4996" y="1470"/>
                    </a:lnTo>
                    <a:lnTo>
                      <a:pt x="5380" y="1470"/>
                    </a:lnTo>
                    <a:lnTo>
                      <a:pt x="5380" y="10480"/>
                    </a:lnTo>
                    <a:lnTo>
                      <a:pt x="2508" y="10480"/>
                    </a:lnTo>
                    <a:lnTo>
                      <a:pt x="2508" y="23207"/>
                    </a:lnTo>
                    <a:lnTo>
                      <a:pt x="1" y="23207"/>
                    </a:lnTo>
                    <a:lnTo>
                      <a:pt x="1" y="60321"/>
                    </a:lnTo>
                    <a:lnTo>
                      <a:pt x="29259" y="60321"/>
                    </a:lnTo>
                    <a:lnTo>
                      <a:pt x="29259" y="23207"/>
                    </a:lnTo>
                    <a:lnTo>
                      <a:pt x="26886" y="23207"/>
                    </a:lnTo>
                    <a:lnTo>
                      <a:pt x="26886" y="22890"/>
                    </a:lnTo>
                    <a:lnTo>
                      <a:pt x="26886" y="10480"/>
                    </a:lnTo>
                    <a:lnTo>
                      <a:pt x="24177" y="10480"/>
                    </a:lnTo>
                    <a:lnTo>
                      <a:pt x="24177" y="10163"/>
                    </a:lnTo>
                    <a:lnTo>
                      <a:pt x="24177" y="1470"/>
                    </a:lnTo>
                    <a:lnTo>
                      <a:pt x="24321" y="1470"/>
                    </a:lnTo>
                    <a:lnTo>
                      <a:pt x="24321" y="0"/>
                    </a:lnTo>
                    <a:lnTo>
                      <a:pt x="4996"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1;p3"/>
              <p:cNvSpPr>
                <a:spLocks/>
              </p:cNvSpPr>
              <p:nvPr/>
            </p:nvSpPr>
            <p:spPr bwMode="auto">
              <a:xfrm>
                <a:off x="3030175" y="3421225"/>
                <a:ext cx="1023919" cy="1722309"/>
              </a:xfrm>
              <a:custGeom>
                <a:avLst/>
                <a:gdLst>
                  <a:gd name="T0" fmla="*/ 6117128 w 29259"/>
                  <a:gd name="T1" fmla="*/ 0 h 62675"/>
                  <a:gd name="T2" fmla="*/ 6117128 w 29259"/>
                  <a:gd name="T3" fmla="*/ 1153858 h 62675"/>
                  <a:gd name="T4" fmla="*/ 6588616 w 29259"/>
                  <a:gd name="T5" fmla="*/ 1153858 h 62675"/>
                  <a:gd name="T6" fmla="*/ 6588616 w 29259"/>
                  <a:gd name="T7" fmla="*/ 8225094 h 62675"/>
                  <a:gd name="T8" fmla="*/ 3070182 w 29259"/>
                  <a:gd name="T9" fmla="*/ 8225094 h 62675"/>
                  <a:gd name="T10" fmla="*/ 3070182 w 29259"/>
                  <a:gd name="T11" fmla="*/ 18213469 h 62675"/>
                  <a:gd name="T12" fmla="*/ 1225 w 29259"/>
                  <a:gd name="T13" fmla="*/ 18213469 h 62675"/>
                  <a:gd name="T14" fmla="*/ 1225 w 29259"/>
                  <a:gd name="T15" fmla="*/ 47329051 h 62675"/>
                  <a:gd name="T16" fmla="*/ 35830831 w 29259"/>
                  <a:gd name="T17" fmla="*/ 47329051 h 62675"/>
                  <a:gd name="T18" fmla="*/ 35830831 w 29259"/>
                  <a:gd name="T19" fmla="*/ 18213469 h 62675"/>
                  <a:gd name="T20" fmla="*/ 32924740 w 29259"/>
                  <a:gd name="T21" fmla="*/ 18213469 h 62675"/>
                  <a:gd name="T22" fmla="*/ 32924740 w 29259"/>
                  <a:gd name="T23" fmla="*/ 17959746 h 62675"/>
                  <a:gd name="T24" fmla="*/ 32924740 w 29259"/>
                  <a:gd name="T25" fmla="*/ 8225094 h 62675"/>
                  <a:gd name="T26" fmla="*/ 29596120 w 29259"/>
                  <a:gd name="T27" fmla="*/ 8225094 h 62675"/>
                  <a:gd name="T28" fmla="*/ 29596120 w 29259"/>
                  <a:gd name="T29" fmla="*/ 7972113 h 62675"/>
                  <a:gd name="T30" fmla="*/ 29596120 w 29259"/>
                  <a:gd name="T31" fmla="*/ 1153858 h 62675"/>
                  <a:gd name="T32" fmla="*/ 29784743 w 29259"/>
                  <a:gd name="T33" fmla="*/ 1153858 h 62675"/>
                  <a:gd name="T34" fmla="*/ 29784743 w 29259"/>
                  <a:gd name="T35" fmla="*/ 0 h 62675"/>
                  <a:gd name="T36" fmla="*/ 6117128 w 29259"/>
                  <a:gd name="T37" fmla="*/ 0 h 62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2675" extrusionOk="0">
                    <a:moveTo>
                      <a:pt x="4995" y="0"/>
                    </a:moveTo>
                    <a:lnTo>
                      <a:pt x="4995" y="1528"/>
                    </a:lnTo>
                    <a:lnTo>
                      <a:pt x="5380" y="1528"/>
                    </a:lnTo>
                    <a:lnTo>
                      <a:pt x="5380" y="10892"/>
                    </a:lnTo>
                    <a:lnTo>
                      <a:pt x="2507" y="10892"/>
                    </a:lnTo>
                    <a:lnTo>
                      <a:pt x="2507" y="24119"/>
                    </a:lnTo>
                    <a:lnTo>
                      <a:pt x="1" y="24119"/>
                    </a:lnTo>
                    <a:lnTo>
                      <a:pt x="1" y="62675"/>
                    </a:lnTo>
                    <a:lnTo>
                      <a:pt x="29258" y="62675"/>
                    </a:lnTo>
                    <a:lnTo>
                      <a:pt x="29258" y="24119"/>
                    </a:lnTo>
                    <a:lnTo>
                      <a:pt x="26885" y="24119"/>
                    </a:lnTo>
                    <a:lnTo>
                      <a:pt x="26885" y="23783"/>
                    </a:lnTo>
                    <a:lnTo>
                      <a:pt x="26885" y="10892"/>
                    </a:lnTo>
                    <a:lnTo>
                      <a:pt x="24167" y="10892"/>
                    </a:lnTo>
                    <a:lnTo>
                      <a:pt x="24167" y="10557"/>
                    </a:lnTo>
                    <a:lnTo>
                      <a:pt x="24167" y="1528"/>
                    </a:lnTo>
                    <a:lnTo>
                      <a:pt x="24321" y="1528"/>
                    </a:lnTo>
                    <a:lnTo>
                      <a:pt x="24321" y="0"/>
                    </a:lnTo>
                    <a:lnTo>
                      <a:pt x="4995"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2;p3"/>
              <p:cNvSpPr>
                <a:spLocks/>
              </p:cNvSpPr>
              <p:nvPr/>
            </p:nvSpPr>
            <p:spPr bwMode="auto">
              <a:xfrm>
                <a:off x="2183350" y="3807398"/>
                <a:ext cx="868576" cy="1336133"/>
              </a:xfrm>
              <a:custGeom>
                <a:avLst/>
                <a:gdLst>
                  <a:gd name="T0" fmla="*/ 4610802 w 24820"/>
                  <a:gd name="T1" fmla="*/ 0 h 48622"/>
                  <a:gd name="T2" fmla="*/ 4610802 w 24820"/>
                  <a:gd name="T3" fmla="*/ 1560150 h 48622"/>
                  <a:gd name="T4" fmla="*/ 0 w 24820"/>
                  <a:gd name="T5" fmla="*/ 1560150 h 48622"/>
                  <a:gd name="T6" fmla="*/ 0 w 24820"/>
                  <a:gd name="T7" fmla="*/ 2669463 h 48622"/>
                  <a:gd name="T8" fmla="*/ 929502 w 24820"/>
                  <a:gd name="T9" fmla="*/ 2669463 h 48622"/>
                  <a:gd name="T10" fmla="*/ 929502 w 24820"/>
                  <a:gd name="T11" fmla="*/ 36716947 h 48622"/>
                  <a:gd name="T12" fmla="*/ 29654906 w 24820"/>
                  <a:gd name="T13" fmla="*/ 36716947 h 48622"/>
                  <a:gd name="T14" fmla="*/ 29654906 w 24820"/>
                  <a:gd name="T15" fmla="*/ 2669463 h 48622"/>
                  <a:gd name="T16" fmla="*/ 30395821 w 24820"/>
                  <a:gd name="T17" fmla="*/ 2669463 h 48622"/>
                  <a:gd name="T18" fmla="*/ 30395821 w 24820"/>
                  <a:gd name="T19" fmla="*/ 1560150 h 48622"/>
                  <a:gd name="T20" fmla="*/ 27820398 w 24820"/>
                  <a:gd name="T21" fmla="*/ 1560150 h 48622"/>
                  <a:gd name="T22" fmla="*/ 27820398 w 24820"/>
                  <a:gd name="T23" fmla="*/ 0 h 48622"/>
                  <a:gd name="T24" fmla="*/ 19714436 w 24820"/>
                  <a:gd name="T25" fmla="*/ 0 h 48622"/>
                  <a:gd name="T26" fmla="*/ 19714436 w 24820"/>
                  <a:gd name="T27" fmla="*/ 1560150 h 48622"/>
                  <a:gd name="T28" fmla="*/ 12716765 w 24820"/>
                  <a:gd name="T29" fmla="*/ 1560150 h 48622"/>
                  <a:gd name="T30" fmla="*/ 12716765 w 24820"/>
                  <a:gd name="T31" fmla="*/ 0 h 48622"/>
                  <a:gd name="T32" fmla="*/ 4610802 w 24820"/>
                  <a:gd name="T33" fmla="*/ 0 h 48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20" h="48622" extrusionOk="0">
                    <a:moveTo>
                      <a:pt x="3765" y="0"/>
                    </a:moveTo>
                    <a:lnTo>
                      <a:pt x="3765" y="2066"/>
                    </a:lnTo>
                    <a:lnTo>
                      <a:pt x="0" y="2066"/>
                    </a:lnTo>
                    <a:lnTo>
                      <a:pt x="0" y="3535"/>
                    </a:lnTo>
                    <a:lnTo>
                      <a:pt x="759" y="3535"/>
                    </a:lnTo>
                    <a:lnTo>
                      <a:pt x="759" y="48622"/>
                    </a:lnTo>
                    <a:lnTo>
                      <a:pt x="24215" y="48622"/>
                    </a:lnTo>
                    <a:lnTo>
                      <a:pt x="24215" y="3535"/>
                    </a:lnTo>
                    <a:lnTo>
                      <a:pt x="24820" y="3535"/>
                    </a:lnTo>
                    <a:lnTo>
                      <a:pt x="24820" y="2066"/>
                    </a:lnTo>
                    <a:lnTo>
                      <a:pt x="22717" y="2066"/>
                    </a:lnTo>
                    <a:lnTo>
                      <a:pt x="22717" y="0"/>
                    </a:lnTo>
                    <a:lnTo>
                      <a:pt x="16098" y="0"/>
                    </a:lnTo>
                    <a:lnTo>
                      <a:pt x="16098" y="2066"/>
                    </a:lnTo>
                    <a:lnTo>
                      <a:pt x="10384" y="2066"/>
                    </a:lnTo>
                    <a:lnTo>
                      <a:pt x="10384" y="0"/>
                    </a:lnTo>
                    <a:lnTo>
                      <a:pt x="3765"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3;p3"/>
              <p:cNvSpPr>
                <a:spLocks/>
              </p:cNvSpPr>
              <p:nvPr/>
            </p:nvSpPr>
            <p:spPr bwMode="auto">
              <a:xfrm>
                <a:off x="4028543" y="3292651"/>
                <a:ext cx="868261" cy="1850860"/>
              </a:xfrm>
              <a:custGeom>
                <a:avLst/>
                <a:gdLst>
                  <a:gd name="T0" fmla="*/ 4599778 w 24811"/>
                  <a:gd name="T1" fmla="*/ 742 h 67353"/>
                  <a:gd name="T2" fmla="*/ 4599778 w 24811"/>
                  <a:gd name="T3" fmla="*/ 1610740 h 67353"/>
                  <a:gd name="T4" fmla="*/ 1225 w 24811"/>
                  <a:gd name="T5" fmla="*/ 1610740 h 67353"/>
                  <a:gd name="T6" fmla="*/ 1225 w 24811"/>
                  <a:gd name="T7" fmla="*/ 2763855 h 67353"/>
                  <a:gd name="T8" fmla="*/ 918479 w 24811"/>
                  <a:gd name="T9" fmla="*/ 2763855 h 67353"/>
                  <a:gd name="T10" fmla="*/ 918479 w 24811"/>
                  <a:gd name="T11" fmla="*/ 50861621 h 67353"/>
                  <a:gd name="T12" fmla="*/ 29654905 w 24811"/>
                  <a:gd name="T13" fmla="*/ 50861621 h 67353"/>
                  <a:gd name="T14" fmla="*/ 29654905 w 24811"/>
                  <a:gd name="T15" fmla="*/ 2763855 h 67353"/>
                  <a:gd name="T16" fmla="*/ 30384796 w 24811"/>
                  <a:gd name="T17" fmla="*/ 2763855 h 67353"/>
                  <a:gd name="T18" fmla="*/ 30384796 w 24811"/>
                  <a:gd name="T19" fmla="*/ 1610740 h 67353"/>
                  <a:gd name="T20" fmla="*/ 27809373 w 24811"/>
                  <a:gd name="T21" fmla="*/ 1610740 h 67353"/>
                  <a:gd name="T22" fmla="*/ 27809373 w 24811"/>
                  <a:gd name="T23" fmla="*/ 742 h 67353"/>
                  <a:gd name="T24" fmla="*/ 19703411 w 24811"/>
                  <a:gd name="T25" fmla="*/ 742 h 67353"/>
                  <a:gd name="T26" fmla="*/ 19703411 w 24811"/>
                  <a:gd name="T27" fmla="*/ 1610740 h 67353"/>
                  <a:gd name="T28" fmla="*/ 12704516 w 24811"/>
                  <a:gd name="T29" fmla="*/ 1610740 h 67353"/>
                  <a:gd name="T30" fmla="*/ 12704516 w 24811"/>
                  <a:gd name="T31" fmla="*/ 742 h 67353"/>
                  <a:gd name="T32" fmla="*/ 4599778 w 24811"/>
                  <a:gd name="T33" fmla="*/ 742 h 67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11" h="67353" extrusionOk="0">
                    <a:moveTo>
                      <a:pt x="3756" y="1"/>
                    </a:moveTo>
                    <a:lnTo>
                      <a:pt x="3756" y="2133"/>
                    </a:lnTo>
                    <a:lnTo>
                      <a:pt x="1" y="2133"/>
                    </a:lnTo>
                    <a:lnTo>
                      <a:pt x="1" y="3660"/>
                    </a:lnTo>
                    <a:lnTo>
                      <a:pt x="750" y="3660"/>
                    </a:lnTo>
                    <a:lnTo>
                      <a:pt x="750" y="67353"/>
                    </a:lnTo>
                    <a:lnTo>
                      <a:pt x="24215" y="67353"/>
                    </a:lnTo>
                    <a:lnTo>
                      <a:pt x="24215" y="3660"/>
                    </a:lnTo>
                    <a:lnTo>
                      <a:pt x="24811" y="3660"/>
                    </a:lnTo>
                    <a:lnTo>
                      <a:pt x="24811" y="2133"/>
                    </a:lnTo>
                    <a:lnTo>
                      <a:pt x="22708" y="2133"/>
                    </a:lnTo>
                    <a:lnTo>
                      <a:pt x="22708" y="1"/>
                    </a:lnTo>
                    <a:lnTo>
                      <a:pt x="16089" y="1"/>
                    </a:lnTo>
                    <a:lnTo>
                      <a:pt x="16089" y="2133"/>
                    </a:lnTo>
                    <a:lnTo>
                      <a:pt x="10374" y="2133"/>
                    </a:lnTo>
                    <a:lnTo>
                      <a:pt x="10374" y="1"/>
                    </a:lnTo>
                    <a:lnTo>
                      <a:pt x="3756" y="1"/>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4;p3"/>
              <p:cNvSpPr>
                <a:spLocks/>
              </p:cNvSpPr>
              <p:nvPr/>
            </p:nvSpPr>
            <p:spPr bwMode="auto">
              <a:xfrm>
                <a:off x="4875867" y="3485885"/>
                <a:ext cx="1023919" cy="1657649"/>
              </a:xfrm>
              <a:custGeom>
                <a:avLst/>
                <a:gdLst>
                  <a:gd name="T0" fmla="*/ 6118353 w 29259"/>
                  <a:gd name="T1" fmla="*/ 0 h 60322"/>
                  <a:gd name="T2" fmla="*/ 6118353 w 29259"/>
                  <a:gd name="T3" fmla="*/ 1110082 h 60322"/>
                  <a:gd name="T4" fmla="*/ 6588616 w 29259"/>
                  <a:gd name="T5" fmla="*/ 1110082 h 60322"/>
                  <a:gd name="T6" fmla="*/ 6588616 w 29259"/>
                  <a:gd name="T7" fmla="*/ 7913967 h 60322"/>
                  <a:gd name="T8" fmla="*/ 3071407 w 29259"/>
                  <a:gd name="T9" fmla="*/ 7913967 h 60322"/>
                  <a:gd name="T10" fmla="*/ 3071407 w 29259"/>
                  <a:gd name="T11" fmla="*/ 17524798 h 60322"/>
                  <a:gd name="T12" fmla="*/ 1225 w 29259"/>
                  <a:gd name="T13" fmla="*/ 17524798 h 60322"/>
                  <a:gd name="T14" fmla="*/ 1225 w 29259"/>
                  <a:gd name="T15" fmla="*/ 45551465 h 60322"/>
                  <a:gd name="T16" fmla="*/ 35832056 w 29259"/>
                  <a:gd name="T17" fmla="*/ 45551465 h 60322"/>
                  <a:gd name="T18" fmla="*/ 35832056 w 29259"/>
                  <a:gd name="T19" fmla="*/ 17524798 h 60322"/>
                  <a:gd name="T20" fmla="*/ 32925965 w 29259"/>
                  <a:gd name="T21" fmla="*/ 17524798 h 60322"/>
                  <a:gd name="T22" fmla="*/ 32925965 w 29259"/>
                  <a:gd name="T23" fmla="*/ 17285392 h 60322"/>
                  <a:gd name="T24" fmla="*/ 32925965 w 29259"/>
                  <a:gd name="T25" fmla="*/ 7913967 h 60322"/>
                  <a:gd name="T26" fmla="*/ 29608368 w 29259"/>
                  <a:gd name="T27" fmla="*/ 7913967 h 60322"/>
                  <a:gd name="T28" fmla="*/ 29608368 w 29259"/>
                  <a:gd name="T29" fmla="*/ 7674589 h 60322"/>
                  <a:gd name="T30" fmla="*/ 29608368 w 29259"/>
                  <a:gd name="T31" fmla="*/ 1110082 h 60322"/>
                  <a:gd name="T32" fmla="*/ 29784743 w 29259"/>
                  <a:gd name="T33" fmla="*/ 1110082 h 60322"/>
                  <a:gd name="T34" fmla="*/ 29784743 w 29259"/>
                  <a:gd name="T35" fmla="*/ 0 h 60322"/>
                  <a:gd name="T36" fmla="*/ 6118353 w 29259"/>
                  <a:gd name="T37" fmla="*/ 0 h 60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0322" extrusionOk="0">
                    <a:moveTo>
                      <a:pt x="4996" y="0"/>
                    </a:moveTo>
                    <a:lnTo>
                      <a:pt x="4996" y="1470"/>
                    </a:lnTo>
                    <a:lnTo>
                      <a:pt x="5380" y="1470"/>
                    </a:lnTo>
                    <a:lnTo>
                      <a:pt x="5380" y="10480"/>
                    </a:lnTo>
                    <a:lnTo>
                      <a:pt x="2508" y="10480"/>
                    </a:lnTo>
                    <a:lnTo>
                      <a:pt x="2508" y="23207"/>
                    </a:lnTo>
                    <a:lnTo>
                      <a:pt x="1" y="23207"/>
                    </a:lnTo>
                    <a:lnTo>
                      <a:pt x="1" y="60321"/>
                    </a:lnTo>
                    <a:lnTo>
                      <a:pt x="29259" y="60321"/>
                    </a:lnTo>
                    <a:lnTo>
                      <a:pt x="29259" y="23207"/>
                    </a:lnTo>
                    <a:lnTo>
                      <a:pt x="26886" y="23207"/>
                    </a:lnTo>
                    <a:lnTo>
                      <a:pt x="26886" y="22890"/>
                    </a:lnTo>
                    <a:lnTo>
                      <a:pt x="26886" y="10480"/>
                    </a:lnTo>
                    <a:lnTo>
                      <a:pt x="24177" y="10480"/>
                    </a:lnTo>
                    <a:lnTo>
                      <a:pt x="24177" y="10163"/>
                    </a:lnTo>
                    <a:lnTo>
                      <a:pt x="24177" y="1470"/>
                    </a:lnTo>
                    <a:lnTo>
                      <a:pt x="24321" y="1470"/>
                    </a:lnTo>
                    <a:lnTo>
                      <a:pt x="24321" y="0"/>
                    </a:lnTo>
                    <a:lnTo>
                      <a:pt x="4996"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5;p3"/>
              <p:cNvSpPr>
                <a:spLocks/>
              </p:cNvSpPr>
              <p:nvPr/>
            </p:nvSpPr>
            <p:spPr bwMode="auto">
              <a:xfrm>
                <a:off x="5873425" y="3578974"/>
                <a:ext cx="868576" cy="1564534"/>
              </a:xfrm>
              <a:custGeom>
                <a:avLst/>
                <a:gdLst>
                  <a:gd name="T0" fmla="*/ 4610802 w 24820"/>
                  <a:gd name="T1" fmla="*/ 0 h 48622"/>
                  <a:gd name="T2" fmla="*/ 4610802 w 24820"/>
                  <a:gd name="T3" fmla="*/ 2139127 h 48622"/>
                  <a:gd name="T4" fmla="*/ 0 w 24820"/>
                  <a:gd name="T5" fmla="*/ 2139127 h 48622"/>
                  <a:gd name="T6" fmla="*/ 0 w 24820"/>
                  <a:gd name="T7" fmla="*/ 3660093 h 48622"/>
                  <a:gd name="T8" fmla="*/ 929502 w 24820"/>
                  <a:gd name="T9" fmla="*/ 3660093 h 48622"/>
                  <a:gd name="T10" fmla="*/ 929502 w 24820"/>
                  <a:gd name="T11" fmla="*/ 50342780 h 48622"/>
                  <a:gd name="T12" fmla="*/ 29654906 w 24820"/>
                  <a:gd name="T13" fmla="*/ 50342780 h 48622"/>
                  <a:gd name="T14" fmla="*/ 29654906 w 24820"/>
                  <a:gd name="T15" fmla="*/ 3660093 h 48622"/>
                  <a:gd name="T16" fmla="*/ 30395821 w 24820"/>
                  <a:gd name="T17" fmla="*/ 3660093 h 48622"/>
                  <a:gd name="T18" fmla="*/ 30395821 w 24820"/>
                  <a:gd name="T19" fmla="*/ 2139127 h 48622"/>
                  <a:gd name="T20" fmla="*/ 27820398 w 24820"/>
                  <a:gd name="T21" fmla="*/ 2139127 h 48622"/>
                  <a:gd name="T22" fmla="*/ 27820398 w 24820"/>
                  <a:gd name="T23" fmla="*/ 0 h 48622"/>
                  <a:gd name="T24" fmla="*/ 19714436 w 24820"/>
                  <a:gd name="T25" fmla="*/ 0 h 48622"/>
                  <a:gd name="T26" fmla="*/ 19714436 w 24820"/>
                  <a:gd name="T27" fmla="*/ 2139127 h 48622"/>
                  <a:gd name="T28" fmla="*/ 12716765 w 24820"/>
                  <a:gd name="T29" fmla="*/ 2139127 h 48622"/>
                  <a:gd name="T30" fmla="*/ 12716765 w 24820"/>
                  <a:gd name="T31" fmla="*/ 0 h 48622"/>
                  <a:gd name="T32" fmla="*/ 4610802 w 24820"/>
                  <a:gd name="T33" fmla="*/ 0 h 48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20" h="48622" extrusionOk="0">
                    <a:moveTo>
                      <a:pt x="3765" y="0"/>
                    </a:moveTo>
                    <a:lnTo>
                      <a:pt x="3765" y="2066"/>
                    </a:lnTo>
                    <a:lnTo>
                      <a:pt x="0" y="2066"/>
                    </a:lnTo>
                    <a:lnTo>
                      <a:pt x="0" y="3535"/>
                    </a:lnTo>
                    <a:lnTo>
                      <a:pt x="759" y="3535"/>
                    </a:lnTo>
                    <a:lnTo>
                      <a:pt x="759" y="48622"/>
                    </a:lnTo>
                    <a:lnTo>
                      <a:pt x="24215" y="48622"/>
                    </a:lnTo>
                    <a:lnTo>
                      <a:pt x="24215" y="3535"/>
                    </a:lnTo>
                    <a:lnTo>
                      <a:pt x="24820" y="3535"/>
                    </a:lnTo>
                    <a:lnTo>
                      <a:pt x="24820" y="2066"/>
                    </a:lnTo>
                    <a:lnTo>
                      <a:pt x="22717" y="2066"/>
                    </a:lnTo>
                    <a:lnTo>
                      <a:pt x="22717" y="0"/>
                    </a:lnTo>
                    <a:lnTo>
                      <a:pt x="16098" y="0"/>
                    </a:lnTo>
                    <a:lnTo>
                      <a:pt x="16098" y="2066"/>
                    </a:lnTo>
                    <a:lnTo>
                      <a:pt x="10384" y="2066"/>
                    </a:lnTo>
                    <a:lnTo>
                      <a:pt x="10384" y="0"/>
                    </a:lnTo>
                    <a:lnTo>
                      <a:pt x="3765"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6;p3"/>
            <p:cNvSpPr>
              <a:spLocks/>
            </p:cNvSpPr>
            <p:nvPr/>
          </p:nvSpPr>
          <p:spPr bwMode="auto">
            <a:xfrm>
              <a:off x="6561000" y="3665901"/>
              <a:ext cx="1023919" cy="1477587"/>
            </a:xfrm>
            <a:custGeom>
              <a:avLst/>
              <a:gdLst>
                <a:gd name="T0" fmla="*/ 6118353 w 29259"/>
                <a:gd name="T1" fmla="*/ 0 h 60322"/>
                <a:gd name="T2" fmla="*/ 6118353 w 29259"/>
                <a:gd name="T3" fmla="*/ 882016 h 60322"/>
                <a:gd name="T4" fmla="*/ 6588616 w 29259"/>
                <a:gd name="T5" fmla="*/ 882016 h 60322"/>
                <a:gd name="T6" fmla="*/ 6588616 w 29259"/>
                <a:gd name="T7" fmla="*/ 6288061 h 60322"/>
                <a:gd name="T8" fmla="*/ 3071407 w 29259"/>
                <a:gd name="T9" fmla="*/ 6288061 h 60322"/>
                <a:gd name="T10" fmla="*/ 3071407 w 29259"/>
                <a:gd name="T11" fmla="*/ 13924302 h 60322"/>
                <a:gd name="T12" fmla="*/ 1225 w 29259"/>
                <a:gd name="T13" fmla="*/ 13924302 h 60322"/>
                <a:gd name="T14" fmla="*/ 1225 w 29259"/>
                <a:gd name="T15" fmla="*/ 36192896 h 60322"/>
                <a:gd name="T16" fmla="*/ 35832056 w 29259"/>
                <a:gd name="T17" fmla="*/ 36192896 h 60322"/>
                <a:gd name="T18" fmla="*/ 35832056 w 29259"/>
                <a:gd name="T19" fmla="*/ 13924302 h 60322"/>
                <a:gd name="T20" fmla="*/ 32925965 w 29259"/>
                <a:gd name="T21" fmla="*/ 13924302 h 60322"/>
                <a:gd name="T22" fmla="*/ 32925965 w 29259"/>
                <a:gd name="T23" fmla="*/ 13734098 h 60322"/>
                <a:gd name="T24" fmla="*/ 32925965 w 29259"/>
                <a:gd name="T25" fmla="*/ 6288061 h 60322"/>
                <a:gd name="T26" fmla="*/ 29608368 w 29259"/>
                <a:gd name="T27" fmla="*/ 6288061 h 60322"/>
                <a:gd name="T28" fmla="*/ 29608368 w 29259"/>
                <a:gd name="T29" fmla="*/ 6097857 h 60322"/>
                <a:gd name="T30" fmla="*/ 29608368 w 29259"/>
                <a:gd name="T31" fmla="*/ 882016 h 60322"/>
                <a:gd name="T32" fmla="*/ 29784743 w 29259"/>
                <a:gd name="T33" fmla="*/ 882016 h 60322"/>
                <a:gd name="T34" fmla="*/ 29784743 w 29259"/>
                <a:gd name="T35" fmla="*/ 0 h 60322"/>
                <a:gd name="T36" fmla="*/ 6118353 w 29259"/>
                <a:gd name="T37" fmla="*/ 0 h 60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0322" extrusionOk="0">
                  <a:moveTo>
                    <a:pt x="4996" y="0"/>
                  </a:moveTo>
                  <a:lnTo>
                    <a:pt x="4996" y="1470"/>
                  </a:lnTo>
                  <a:lnTo>
                    <a:pt x="5380" y="1470"/>
                  </a:lnTo>
                  <a:lnTo>
                    <a:pt x="5380" y="10480"/>
                  </a:lnTo>
                  <a:lnTo>
                    <a:pt x="2508" y="10480"/>
                  </a:lnTo>
                  <a:lnTo>
                    <a:pt x="2508" y="23207"/>
                  </a:lnTo>
                  <a:lnTo>
                    <a:pt x="1" y="23207"/>
                  </a:lnTo>
                  <a:lnTo>
                    <a:pt x="1" y="60321"/>
                  </a:lnTo>
                  <a:lnTo>
                    <a:pt x="29259" y="60321"/>
                  </a:lnTo>
                  <a:lnTo>
                    <a:pt x="29259" y="23207"/>
                  </a:lnTo>
                  <a:lnTo>
                    <a:pt x="26886" y="23207"/>
                  </a:lnTo>
                  <a:lnTo>
                    <a:pt x="26886" y="22890"/>
                  </a:lnTo>
                  <a:lnTo>
                    <a:pt x="26886" y="10480"/>
                  </a:lnTo>
                  <a:lnTo>
                    <a:pt x="24177" y="10480"/>
                  </a:lnTo>
                  <a:lnTo>
                    <a:pt x="24177" y="10163"/>
                  </a:lnTo>
                  <a:lnTo>
                    <a:pt x="24177" y="1470"/>
                  </a:lnTo>
                  <a:lnTo>
                    <a:pt x="24321" y="1470"/>
                  </a:lnTo>
                  <a:lnTo>
                    <a:pt x="24321" y="0"/>
                  </a:lnTo>
                  <a:lnTo>
                    <a:pt x="4996"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167;p3"/>
            <p:cNvSpPr>
              <a:spLocks/>
            </p:cNvSpPr>
            <p:nvPr/>
          </p:nvSpPr>
          <p:spPr bwMode="auto">
            <a:xfrm>
              <a:off x="7559875" y="3807398"/>
              <a:ext cx="868576" cy="1336133"/>
            </a:xfrm>
            <a:custGeom>
              <a:avLst/>
              <a:gdLst>
                <a:gd name="T0" fmla="*/ 4610802 w 24820"/>
                <a:gd name="T1" fmla="*/ 0 h 48622"/>
                <a:gd name="T2" fmla="*/ 4610802 w 24820"/>
                <a:gd name="T3" fmla="*/ 1560150 h 48622"/>
                <a:gd name="T4" fmla="*/ 0 w 24820"/>
                <a:gd name="T5" fmla="*/ 1560150 h 48622"/>
                <a:gd name="T6" fmla="*/ 0 w 24820"/>
                <a:gd name="T7" fmla="*/ 2669463 h 48622"/>
                <a:gd name="T8" fmla="*/ 929502 w 24820"/>
                <a:gd name="T9" fmla="*/ 2669463 h 48622"/>
                <a:gd name="T10" fmla="*/ 929502 w 24820"/>
                <a:gd name="T11" fmla="*/ 36716947 h 48622"/>
                <a:gd name="T12" fmla="*/ 29654906 w 24820"/>
                <a:gd name="T13" fmla="*/ 36716947 h 48622"/>
                <a:gd name="T14" fmla="*/ 29654906 w 24820"/>
                <a:gd name="T15" fmla="*/ 2669463 h 48622"/>
                <a:gd name="T16" fmla="*/ 30395821 w 24820"/>
                <a:gd name="T17" fmla="*/ 2669463 h 48622"/>
                <a:gd name="T18" fmla="*/ 30395821 w 24820"/>
                <a:gd name="T19" fmla="*/ 1560150 h 48622"/>
                <a:gd name="T20" fmla="*/ 27820398 w 24820"/>
                <a:gd name="T21" fmla="*/ 1560150 h 48622"/>
                <a:gd name="T22" fmla="*/ 27820398 w 24820"/>
                <a:gd name="T23" fmla="*/ 0 h 48622"/>
                <a:gd name="T24" fmla="*/ 19714436 w 24820"/>
                <a:gd name="T25" fmla="*/ 0 h 48622"/>
                <a:gd name="T26" fmla="*/ 19714436 w 24820"/>
                <a:gd name="T27" fmla="*/ 1560150 h 48622"/>
                <a:gd name="T28" fmla="*/ 12716765 w 24820"/>
                <a:gd name="T29" fmla="*/ 1560150 h 48622"/>
                <a:gd name="T30" fmla="*/ 12716765 w 24820"/>
                <a:gd name="T31" fmla="*/ 0 h 48622"/>
                <a:gd name="T32" fmla="*/ 4610802 w 24820"/>
                <a:gd name="T33" fmla="*/ 0 h 48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20" h="48622" extrusionOk="0">
                  <a:moveTo>
                    <a:pt x="3765" y="0"/>
                  </a:moveTo>
                  <a:lnTo>
                    <a:pt x="3765" y="2066"/>
                  </a:lnTo>
                  <a:lnTo>
                    <a:pt x="0" y="2066"/>
                  </a:lnTo>
                  <a:lnTo>
                    <a:pt x="0" y="3535"/>
                  </a:lnTo>
                  <a:lnTo>
                    <a:pt x="759" y="3535"/>
                  </a:lnTo>
                  <a:lnTo>
                    <a:pt x="759" y="48622"/>
                  </a:lnTo>
                  <a:lnTo>
                    <a:pt x="24215" y="48622"/>
                  </a:lnTo>
                  <a:lnTo>
                    <a:pt x="24215" y="3535"/>
                  </a:lnTo>
                  <a:lnTo>
                    <a:pt x="24820" y="3535"/>
                  </a:lnTo>
                  <a:lnTo>
                    <a:pt x="24820" y="2066"/>
                  </a:lnTo>
                  <a:lnTo>
                    <a:pt x="22717" y="2066"/>
                  </a:lnTo>
                  <a:lnTo>
                    <a:pt x="22717" y="0"/>
                  </a:lnTo>
                  <a:lnTo>
                    <a:pt x="16098" y="0"/>
                  </a:lnTo>
                  <a:lnTo>
                    <a:pt x="16098" y="2066"/>
                  </a:lnTo>
                  <a:lnTo>
                    <a:pt x="10384" y="2066"/>
                  </a:lnTo>
                  <a:lnTo>
                    <a:pt x="10384" y="0"/>
                  </a:lnTo>
                  <a:lnTo>
                    <a:pt x="3765"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168;p3"/>
            <p:cNvSpPr>
              <a:spLocks/>
            </p:cNvSpPr>
            <p:nvPr/>
          </p:nvSpPr>
          <p:spPr bwMode="auto">
            <a:xfrm>
              <a:off x="8406700" y="3421225"/>
              <a:ext cx="1023919" cy="1722309"/>
            </a:xfrm>
            <a:custGeom>
              <a:avLst/>
              <a:gdLst>
                <a:gd name="T0" fmla="*/ 6117128 w 29259"/>
                <a:gd name="T1" fmla="*/ 0 h 62675"/>
                <a:gd name="T2" fmla="*/ 6117128 w 29259"/>
                <a:gd name="T3" fmla="*/ 1153858 h 62675"/>
                <a:gd name="T4" fmla="*/ 6588616 w 29259"/>
                <a:gd name="T5" fmla="*/ 1153858 h 62675"/>
                <a:gd name="T6" fmla="*/ 6588616 w 29259"/>
                <a:gd name="T7" fmla="*/ 8225094 h 62675"/>
                <a:gd name="T8" fmla="*/ 3070182 w 29259"/>
                <a:gd name="T9" fmla="*/ 8225094 h 62675"/>
                <a:gd name="T10" fmla="*/ 3070182 w 29259"/>
                <a:gd name="T11" fmla="*/ 18213469 h 62675"/>
                <a:gd name="T12" fmla="*/ 1225 w 29259"/>
                <a:gd name="T13" fmla="*/ 18213469 h 62675"/>
                <a:gd name="T14" fmla="*/ 1225 w 29259"/>
                <a:gd name="T15" fmla="*/ 47329051 h 62675"/>
                <a:gd name="T16" fmla="*/ 35830831 w 29259"/>
                <a:gd name="T17" fmla="*/ 47329051 h 62675"/>
                <a:gd name="T18" fmla="*/ 35830831 w 29259"/>
                <a:gd name="T19" fmla="*/ 18213469 h 62675"/>
                <a:gd name="T20" fmla="*/ 32924740 w 29259"/>
                <a:gd name="T21" fmla="*/ 18213469 h 62675"/>
                <a:gd name="T22" fmla="*/ 32924740 w 29259"/>
                <a:gd name="T23" fmla="*/ 17959746 h 62675"/>
                <a:gd name="T24" fmla="*/ 32924740 w 29259"/>
                <a:gd name="T25" fmla="*/ 8225094 h 62675"/>
                <a:gd name="T26" fmla="*/ 29596120 w 29259"/>
                <a:gd name="T27" fmla="*/ 8225094 h 62675"/>
                <a:gd name="T28" fmla="*/ 29596120 w 29259"/>
                <a:gd name="T29" fmla="*/ 7972113 h 62675"/>
                <a:gd name="T30" fmla="*/ 29596120 w 29259"/>
                <a:gd name="T31" fmla="*/ 1153858 h 62675"/>
                <a:gd name="T32" fmla="*/ 29784743 w 29259"/>
                <a:gd name="T33" fmla="*/ 1153858 h 62675"/>
                <a:gd name="T34" fmla="*/ 29784743 w 29259"/>
                <a:gd name="T35" fmla="*/ 0 h 62675"/>
                <a:gd name="T36" fmla="*/ 6117128 w 29259"/>
                <a:gd name="T37" fmla="*/ 0 h 62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59" h="62675" extrusionOk="0">
                  <a:moveTo>
                    <a:pt x="4995" y="0"/>
                  </a:moveTo>
                  <a:lnTo>
                    <a:pt x="4995" y="1528"/>
                  </a:lnTo>
                  <a:lnTo>
                    <a:pt x="5380" y="1528"/>
                  </a:lnTo>
                  <a:lnTo>
                    <a:pt x="5380" y="10892"/>
                  </a:lnTo>
                  <a:lnTo>
                    <a:pt x="2507" y="10892"/>
                  </a:lnTo>
                  <a:lnTo>
                    <a:pt x="2507" y="24119"/>
                  </a:lnTo>
                  <a:lnTo>
                    <a:pt x="1" y="24119"/>
                  </a:lnTo>
                  <a:lnTo>
                    <a:pt x="1" y="62675"/>
                  </a:lnTo>
                  <a:lnTo>
                    <a:pt x="29258" y="62675"/>
                  </a:lnTo>
                  <a:lnTo>
                    <a:pt x="29258" y="24119"/>
                  </a:lnTo>
                  <a:lnTo>
                    <a:pt x="26885" y="24119"/>
                  </a:lnTo>
                  <a:lnTo>
                    <a:pt x="26885" y="23783"/>
                  </a:lnTo>
                  <a:lnTo>
                    <a:pt x="26885" y="10892"/>
                  </a:lnTo>
                  <a:lnTo>
                    <a:pt x="24167" y="10892"/>
                  </a:lnTo>
                  <a:lnTo>
                    <a:pt x="24167" y="10557"/>
                  </a:lnTo>
                  <a:lnTo>
                    <a:pt x="24167" y="1528"/>
                  </a:lnTo>
                  <a:lnTo>
                    <a:pt x="24321" y="1528"/>
                  </a:lnTo>
                  <a:lnTo>
                    <a:pt x="24321" y="0"/>
                  </a:lnTo>
                  <a:lnTo>
                    <a:pt x="4995" y="0"/>
                  </a:lnTo>
                  <a:close/>
                </a:path>
              </a:pathLst>
            </a:custGeom>
            <a:solidFill>
              <a:srgbClr val="8FC1FF">
                <a:alpha val="3058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169;p3"/>
          <p:cNvSpPr>
            <a:spLocks/>
          </p:cNvSpPr>
          <p:nvPr/>
        </p:nvSpPr>
        <p:spPr bwMode="auto">
          <a:xfrm>
            <a:off x="239184" y="383118"/>
            <a:ext cx="4129616" cy="670983"/>
          </a:xfrm>
          <a:custGeom>
            <a:avLst/>
            <a:gdLst>
              <a:gd name="T0" fmla="*/ 28617287 w 131919"/>
              <a:gd name="T1" fmla="*/ 0 h 21449"/>
              <a:gd name="T2" fmla="*/ 18683688 w 131919"/>
              <a:gd name="T3" fmla="*/ 6770179 h 21449"/>
              <a:gd name="T4" fmla="*/ 17887169 w 131919"/>
              <a:gd name="T5" fmla="*/ 7503954 h 21449"/>
              <a:gd name="T6" fmla="*/ 17279743 w 131919"/>
              <a:gd name="T7" fmla="*/ 7347087 h 21449"/>
              <a:gd name="T8" fmla="*/ 14666931 w 131919"/>
              <a:gd name="T9" fmla="*/ 6730012 h 21449"/>
              <a:gd name="T10" fmla="*/ 13646619 w 131919"/>
              <a:gd name="T11" fmla="*/ 6831297 h 21449"/>
              <a:gd name="T12" fmla="*/ 11167774 w 131919"/>
              <a:gd name="T13" fmla="*/ 8190382 h 21449"/>
              <a:gd name="T14" fmla="*/ 7927134 w 131919"/>
              <a:gd name="T15" fmla="*/ 9470775 h 21449"/>
              <a:gd name="T16" fmla="*/ 7218258 w 131919"/>
              <a:gd name="T17" fmla="*/ 9410220 h 21449"/>
              <a:gd name="T18" fmla="*/ 5501209 w 131919"/>
              <a:gd name="T19" fmla="*/ 9225269 h 21449"/>
              <a:gd name="T20" fmla="*/ 5091656 w 131919"/>
              <a:gd name="T21" fmla="*/ 9240144 h 21449"/>
              <a:gd name="T22" fmla="*/ 1689487 w 131919"/>
              <a:gd name="T23" fmla="*/ 10605282 h 21449"/>
              <a:gd name="T24" fmla="*/ 540 w 131919"/>
              <a:gd name="T25" fmla="*/ 11806420 h 21449"/>
              <a:gd name="T26" fmla="*/ 72716219 w 131919"/>
              <a:gd name="T27" fmla="*/ 11806420 h 21449"/>
              <a:gd name="T28" fmla="*/ 68010966 w 131919"/>
              <a:gd name="T29" fmla="*/ 9116827 h 21449"/>
              <a:gd name="T30" fmla="*/ 66260296 w 131919"/>
              <a:gd name="T31" fmla="*/ 9158660 h 21449"/>
              <a:gd name="T32" fmla="*/ 63992003 w 131919"/>
              <a:gd name="T33" fmla="*/ 8797016 h 21449"/>
              <a:gd name="T34" fmla="*/ 57284183 w 131919"/>
              <a:gd name="T35" fmla="*/ 4733464 h 21449"/>
              <a:gd name="T36" fmla="*/ 55005982 w 131919"/>
              <a:gd name="T37" fmla="*/ 5077511 h 21449"/>
              <a:gd name="T38" fmla="*/ 54254094 w 131919"/>
              <a:gd name="T39" fmla="*/ 5174386 h 21449"/>
              <a:gd name="T40" fmla="*/ 52569022 w 131919"/>
              <a:gd name="T41" fmla="*/ 4489060 h 21449"/>
              <a:gd name="T42" fmla="*/ 45379407 w 131919"/>
              <a:gd name="T43" fmla="*/ 1247898 h 21449"/>
              <a:gd name="T44" fmla="*/ 39354002 w 131919"/>
              <a:gd name="T45" fmla="*/ 4173636 h 21449"/>
              <a:gd name="T46" fmla="*/ 38486931 w 131919"/>
              <a:gd name="T47" fmla="*/ 4656954 h 21449"/>
              <a:gd name="T48" fmla="*/ 37652917 w 131919"/>
              <a:gd name="T49" fmla="*/ 4234192 h 21449"/>
              <a:gd name="T50" fmla="*/ 28617287 w 131919"/>
              <a:gd name="T51" fmla="*/ 0 h 21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1919" h="21449" extrusionOk="0">
                <a:moveTo>
                  <a:pt x="51916" y="0"/>
                </a:moveTo>
                <a:cubicBezTo>
                  <a:pt x="43642" y="0"/>
                  <a:pt x="35713" y="4529"/>
                  <a:pt x="33895" y="12299"/>
                </a:cubicBezTo>
                <a:cubicBezTo>
                  <a:pt x="33714" y="13183"/>
                  <a:pt x="33175" y="13632"/>
                  <a:pt x="32450" y="13632"/>
                </a:cubicBezTo>
                <a:cubicBezTo>
                  <a:pt x="32116" y="13632"/>
                  <a:pt x="31744" y="13538"/>
                  <a:pt x="31348" y="13347"/>
                </a:cubicBezTo>
                <a:cubicBezTo>
                  <a:pt x="29879" y="12636"/>
                  <a:pt x="28242" y="12226"/>
                  <a:pt x="26608" y="12226"/>
                </a:cubicBezTo>
                <a:cubicBezTo>
                  <a:pt x="25987" y="12226"/>
                  <a:pt x="25367" y="12285"/>
                  <a:pt x="24757" y="12410"/>
                </a:cubicBezTo>
                <a:cubicBezTo>
                  <a:pt x="23027" y="12762"/>
                  <a:pt x="21572" y="13732"/>
                  <a:pt x="20260" y="14879"/>
                </a:cubicBezTo>
                <a:cubicBezTo>
                  <a:pt x="18632" y="16295"/>
                  <a:pt x="16535" y="17205"/>
                  <a:pt x="14381" y="17205"/>
                </a:cubicBezTo>
                <a:cubicBezTo>
                  <a:pt x="13953" y="17205"/>
                  <a:pt x="13524" y="17169"/>
                  <a:pt x="13095" y="17095"/>
                </a:cubicBezTo>
                <a:cubicBezTo>
                  <a:pt x="12049" y="16916"/>
                  <a:pt x="11033" y="16759"/>
                  <a:pt x="9980" y="16759"/>
                </a:cubicBezTo>
                <a:cubicBezTo>
                  <a:pt x="9735" y="16759"/>
                  <a:pt x="9487" y="16767"/>
                  <a:pt x="9237" y="16786"/>
                </a:cubicBezTo>
                <a:cubicBezTo>
                  <a:pt x="6956" y="16962"/>
                  <a:pt x="4938" y="17998"/>
                  <a:pt x="3065" y="19266"/>
                </a:cubicBezTo>
                <a:cubicBezTo>
                  <a:pt x="2018" y="19961"/>
                  <a:pt x="1015" y="20710"/>
                  <a:pt x="1" y="21448"/>
                </a:cubicBezTo>
                <a:lnTo>
                  <a:pt x="131918" y="21448"/>
                </a:lnTo>
                <a:cubicBezTo>
                  <a:pt x="129037" y="17138"/>
                  <a:pt x="126246" y="16562"/>
                  <a:pt x="123382" y="16562"/>
                </a:cubicBezTo>
                <a:cubicBezTo>
                  <a:pt x="122335" y="16562"/>
                  <a:pt x="121279" y="16638"/>
                  <a:pt x="120206" y="16638"/>
                </a:cubicBezTo>
                <a:cubicBezTo>
                  <a:pt x="118867" y="16638"/>
                  <a:pt x="117500" y="16519"/>
                  <a:pt x="116091" y="15981"/>
                </a:cubicBezTo>
                <a:cubicBezTo>
                  <a:pt x="111790" y="14339"/>
                  <a:pt x="110474" y="8599"/>
                  <a:pt x="103922" y="8599"/>
                </a:cubicBezTo>
                <a:cubicBezTo>
                  <a:pt x="102733" y="8599"/>
                  <a:pt x="101371" y="8788"/>
                  <a:pt x="99789" y="9224"/>
                </a:cubicBezTo>
                <a:cubicBezTo>
                  <a:pt x="99344" y="9339"/>
                  <a:pt x="98883" y="9400"/>
                  <a:pt x="98425" y="9400"/>
                </a:cubicBezTo>
                <a:cubicBezTo>
                  <a:pt x="97292" y="9400"/>
                  <a:pt x="96177" y="9026"/>
                  <a:pt x="95368" y="8155"/>
                </a:cubicBezTo>
                <a:cubicBezTo>
                  <a:pt x="91946" y="4291"/>
                  <a:pt x="87009" y="2267"/>
                  <a:pt x="82325" y="2267"/>
                </a:cubicBezTo>
                <a:cubicBezTo>
                  <a:pt x="78003" y="2267"/>
                  <a:pt x="73896" y="3990"/>
                  <a:pt x="71394" y="7582"/>
                </a:cubicBezTo>
                <a:cubicBezTo>
                  <a:pt x="70975" y="8171"/>
                  <a:pt x="70399" y="8460"/>
                  <a:pt x="69821" y="8460"/>
                </a:cubicBezTo>
                <a:cubicBezTo>
                  <a:pt x="69274" y="8460"/>
                  <a:pt x="68726" y="8201"/>
                  <a:pt x="68308" y="7692"/>
                </a:cubicBezTo>
                <a:cubicBezTo>
                  <a:pt x="64143" y="2399"/>
                  <a:pt x="57938" y="0"/>
                  <a:pt x="519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170;p3"/>
          <p:cNvSpPr>
            <a:spLocks/>
          </p:cNvSpPr>
          <p:nvPr/>
        </p:nvSpPr>
        <p:spPr bwMode="auto">
          <a:xfrm>
            <a:off x="1718734" y="2504017"/>
            <a:ext cx="2427817" cy="516467"/>
          </a:xfrm>
          <a:custGeom>
            <a:avLst/>
            <a:gdLst>
              <a:gd name="T0" fmla="*/ 21746394 w 74998"/>
              <a:gd name="T1" fmla="*/ 0 h 15953"/>
              <a:gd name="T2" fmla="*/ 12657496 w 74998"/>
              <a:gd name="T3" fmla="*/ 5544741 h 15953"/>
              <a:gd name="T4" fmla="*/ 10389830 w 74998"/>
              <a:gd name="T5" fmla="*/ 6683748 h 15953"/>
              <a:gd name="T6" fmla="*/ 10006103 w 74998"/>
              <a:gd name="T7" fmla="*/ 6662527 h 15953"/>
              <a:gd name="T8" fmla="*/ 8612038 w 74998"/>
              <a:gd name="T9" fmla="*/ 6567031 h 15953"/>
              <a:gd name="T10" fmla="*/ 583 w 74998"/>
              <a:gd name="T11" fmla="*/ 9404546 h 15953"/>
              <a:gd name="T12" fmla="*/ 44208406 w 74998"/>
              <a:gd name="T13" fmla="*/ 9404546 h 15953"/>
              <a:gd name="T14" fmla="*/ 34241805 w 74998"/>
              <a:gd name="T15" fmla="*/ 4544279 h 15953"/>
              <a:gd name="T16" fmla="*/ 33403579 w 74998"/>
              <a:gd name="T17" fmla="*/ 4569628 h 15953"/>
              <a:gd name="T18" fmla="*/ 33022790 w 74998"/>
              <a:gd name="T19" fmla="*/ 4580238 h 15953"/>
              <a:gd name="T20" fmla="*/ 29927531 w 74998"/>
              <a:gd name="T21" fmla="*/ 3478356 h 15953"/>
              <a:gd name="T22" fmla="*/ 21746394 w 74998"/>
              <a:gd name="T23" fmla="*/ 0 h 159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998" h="15953" extrusionOk="0">
                <a:moveTo>
                  <a:pt x="36892" y="0"/>
                </a:moveTo>
                <a:cubicBezTo>
                  <a:pt x="30547" y="0"/>
                  <a:pt x="24404" y="3160"/>
                  <a:pt x="21473" y="9405"/>
                </a:cubicBezTo>
                <a:cubicBezTo>
                  <a:pt x="21027" y="10406"/>
                  <a:pt x="19527" y="11337"/>
                  <a:pt x="17626" y="11337"/>
                </a:cubicBezTo>
                <a:cubicBezTo>
                  <a:pt x="17414" y="11337"/>
                  <a:pt x="17197" y="11325"/>
                  <a:pt x="16975" y="11301"/>
                </a:cubicBezTo>
                <a:cubicBezTo>
                  <a:pt x="16181" y="11191"/>
                  <a:pt x="15393" y="11139"/>
                  <a:pt x="14610" y="11139"/>
                </a:cubicBezTo>
                <a:cubicBezTo>
                  <a:pt x="9578" y="11139"/>
                  <a:pt x="4761" y="13282"/>
                  <a:pt x="1" y="15952"/>
                </a:cubicBezTo>
                <a:lnTo>
                  <a:pt x="74998" y="15952"/>
                </a:lnTo>
                <a:cubicBezTo>
                  <a:pt x="70143" y="10358"/>
                  <a:pt x="64457" y="7708"/>
                  <a:pt x="58090" y="7708"/>
                </a:cubicBezTo>
                <a:cubicBezTo>
                  <a:pt x="57620" y="7708"/>
                  <a:pt x="57146" y="7723"/>
                  <a:pt x="56668" y="7751"/>
                </a:cubicBezTo>
                <a:cubicBezTo>
                  <a:pt x="56453" y="7762"/>
                  <a:pt x="56238" y="7769"/>
                  <a:pt x="56022" y="7769"/>
                </a:cubicBezTo>
                <a:cubicBezTo>
                  <a:pt x="54310" y="7769"/>
                  <a:pt x="52562" y="7377"/>
                  <a:pt x="50771" y="5900"/>
                </a:cubicBezTo>
                <a:cubicBezTo>
                  <a:pt x="46996" y="1955"/>
                  <a:pt x="41882" y="0"/>
                  <a:pt x="368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Google Shape;171;p3"/>
          <p:cNvSpPr>
            <a:spLocks/>
          </p:cNvSpPr>
          <p:nvPr/>
        </p:nvSpPr>
        <p:spPr bwMode="auto">
          <a:xfrm>
            <a:off x="7965017" y="1612900"/>
            <a:ext cx="2971800" cy="474133"/>
          </a:xfrm>
          <a:custGeom>
            <a:avLst/>
            <a:gdLst>
              <a:gd name="T0" fmla="*/ 33908541 w 89151"/>
              <a:gd name="T1" fmla="*/ 626 h 14192"/>
              <a:gd name="T2" fmla="*/ 33318496 w 89151"/>
              <a:gd name="T3" fmla="*/ 16963 h 14192"/>
              <a:gd name="T4" fmla="*/ 28985075 w 89151"/>
              <a:gd name="T5" fmla="*/ 1539413 h 14192"/>
              <a:gd name="T6" fmla="*/ 28426907 w 89151"/>
              <a:gd name="T7" fmla="*/ 2078727 h 14192"/>
              <a:gd name="T8" fmla="*/ 27188090 w 89151"/>
              <a:gd name="T9" fmla="*/ 2533901 h 14192"/>
              <a:gd name="T10" fmla="*/ 26098003 w 89151"/>
              <a:gd name="T11" fmla="*/ 2224379 h 14192"/>
              <a:gd name="T12" fmla="*/ 21659579 w 89151"/>
              <a:gd name="T13" fmla="*/ 656076 h 14192"/>
              <a:gd name="T14" fmla="*/ 17244905 w 89151"/>
              <a:gd name="T15" fmla="*/ 2847180 h 14192"/>
              <a:gd name="T16" fmla="*/ 16304224 w 89151"/>
              <a:gd name="T17" fmla="*/ 3325582 h 14192"/>
              <a:gd name="T18" fmla="*/ 15791056 w 89151"/>
              <a:gd name="T19" fmla="*/ 3221347 h 14192"/>
              <a:gd name="T20" fmla="*/ 14194703 w 89151"/>
              <a:gd name="T21" fmla="*/ 2808869 h 14192"/>
              <a:gd name="T22" fmla="*/ 12794606 w 89151"/>
              <a:gd name="T23" fmla="*/ 3137859 h 14192"/>
              <a:gd name="T24" fmla="*/ 11733295 w 89151"/>
              <a:gd name="T25" fmla="*/ 4009896 h 14192"/>
              <a:gd name="T26" fmla="*/ 11058247 w 89151"/>
              <a:gd name="T27" fmla="*/ 5241692 h 14192"/>
              <a:gd name="T28" fmla="*/ 9307513 w 89151"/>
              <a:gd name="T29" fmla="*/ 6286368 h 14192"/>
              <a:gd name="T30" fmla="*/ 9156858 w 89151"/>
              <a:gd name="T31" fmla="*/ 6280103 h 14192"/>
              <a:gd name="T32" fmla="*/ 7588630 w 89151"/>
              <a:gd name="T33" fmla="*/ 6204133 h 14192"/>
              <a:gd name="T34" fmla="*/ 0 w 89151"/>
              <a:gd name="T35" fmla="*/ 8909419 h 14192"/>
              <a:gd name="T36" fmla="*/ 55723125 w 89151"/>
              <a:gd name="T37" fmla="*/ 8909419 h 14192"/>
              <a:gd name="T38" fmla="*/ 55413115 w 89151"/>
              <a:gd name="T39" fmla="*/ 8563490 h 14192"/>
              <a:gd name="T40" fmla="*/ 54476158 w 89151"/>
              <a:gd name="T41" fmla="*/ 7698344 h 14192"/>
              <a:gd name="T42" fmla="*/ 50810910 w 89151"/>
              <a:gd name="T43" fmla="*/ 5559983 h 14192"/>
              <a:gd name="T44" fmla="*/ 48096368 w 89151"/>
              <a:gd name="T45" fmla="*/ 4860585 h 14192"/>
              <a:gd name="T46" fmla="*/ 46771274 w 89151"/>
              <a:gd name="T47" fmla="*/ 4772061 h 14192"/>
              <a:gd name="T48" fmla="*/ 44106709 w 89151"/>
              <a:gd name="T49" fmla="*/ 4868127 h 14192"/>
              <a:gd name="T50" fmla="*/ 44051707 w 89151"/>
              <a:gd name="T51" fmla="*/ 4868127 h 14192"/>
              <a:gd name="T52" fmla="*/ 42074716 w 89151"/>
              <a:gd name="T53" fmla="*/ 4328212 h 14192"/>
              <a:gd name="T54" fmla="*/ 40827749 w 89151"/>
              <a:gd name="T55" fmla="*/ 2791931 h 14192"/>
              <a:gd name="T56" fmla="*/ 40076449 w 89151"/>
              <a:gd name="T57" fmla="*/ 2037283 h 14192"/>
              <a:gd name="T58" fmla="*/ 38120058 w 89151"/>
              <a:gd name="T59" fmla="*/ 860736 h 14192"/>
              <a:gd name="T60" fmla="*/ 33908541 w 89151"/>
              <a:gd name="T61" fmla="*/ 626 h 14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9151" h="14192" extrusionOk="0">
                <a:moveTo>
                  <a:pt x="54250" y="1"/>
                </a:moveTo>
                <a:cubicBezTo>
                  <a:pt x="53935" y="1"/>
                  <a:pt x="53620" y="9"/>
                  <a:pt x="53306" y="27"/>
                </a:cubicBezTo>
                <a:cubicBezTo>
                  <a:pt x="50837" y="148"/>
                  <a:pt x="48301" y="842"/>
                  <a:pt x="46373" y="2452"/>
                </a:cubicBezTo>
                <a:cubicBezTo>
                  <a:pt x="46053" y="2716"/>
                  <a:pt x="45756" y="3003"/>
                  <a:pt x="45480" y="3311"/>
                </a:cubicBezTo>
                <a:cubicBezTo>
                  <a:pt x="45107" y="3730"/>
                  <a:pt x="44342" y="4036"/>
                  <a:pt x="43498" y="4036"/>
                </a:cubicBezTo>
                <a:cubicBezTo>
                  <a:pt x="42920" y="4036"/>
                  <a:pt x="42305" y="3893"/>
                  <a:pt x="41754" y="3543"/>
                </a:cubicBezTo>
                <a:cubicBezTo>
                  <a:pt x="39561" y="1842"/>
                  <a:pt x="37023" y="1045"/>
                  <a:pt x="34653" y="1045"/>
                </a:cubicBezTo>
                <a:cubicBezTo>
                  <a:pt x="31709" y="1045"/>
                  <a:pt x="29025" y="2276"/>
                  <a:pt x="27590" y="4535"/>
                </a:cubicBezTo>
                <a:cubicBezTo>
                  <a:pt x="27347" y="4916"/>
                  <a:pt x="26794" y="5297"/>
                  <a:pt x="26085" y="5297"/>
                </a:cubicBezTo>
                <a:cubicBezTo>
                  <a:pt x="25829" y="5297"/>
                  <a:pt x="25553" y="5247"/>
                  <a:pt x="25264" y="5131"/>
                </a:cubicBezTo>
                <a:cubicBezTo>
                  <a:pt x="24468" y="4700"/>
                  <a:pt x="23590" y="4474"/>
                  <a:pt x="22710" y="4474"/>
                </a:cubicBezTo>
                <a:cubicBezTo>
                  <a:pt x="21946" y="4474"/>
                  <a:pt x="21182" y="4644"/>
                  <a:pt x="20470" y="4998"/>
                </a:cubicBezTo>
                <a:cubicBezTo>
                  <a:pt x="19819" y="5329"/>
                  <a:pt x="19235" y="5802"/>
                  <a:pt x="18772" y="6387"/>
                </a:cubicBezTo>
                <a:cubicBezTo>
                  <a:pt x="18309" y="6971"/>
                  <a:pt x="18077" y="7710"/>
                  <a:pt x="17692" y="8349"/>
                </a:cubicBezTo>
                <a:cubicBezTo>
                  <a:pt x="17125" y="9306"/>
                  <a:pt x="16022" y="10013"/>
                  <a:pt x="14891" y="10013"/>
                </a:cubicBezTo>
                <a:cubicBezTo>
                  <a:pt x="14811" y="10013"/>
                  <a:pt x="14730" y="10010"/>
                  <a:pt x="14650" y="10003"/>
                </a:cubicBezTo>
                <a:cubicBezTo>
                  <a:pt x="13775" y="9923"/>
                  <a:pt x="12942" y="9882"/>
                  <a:pt x="12141" y="9882"/>
                </a:cubicBezTo>
                <a:cubicBezTo>
                  <a:pt x="7622" y="9882"/>
                  <a:pt x="4130" y="11185"/>
                  <a:pt x="0" y="14191"/>
                </a:cubicBezTo>
                <a:lnTo>
                  <a:pt x="89151" y="14191"/>
                </a:lnTo>
                <a:cubicBezTo>
                  <a:pt x="89062" y="14191"/>
                  <a:pt x="88710" y="13706"/>
                  <a:pt x="88655" y="13640"/>
                </a:cubicBezTo>
                <a:cubicBezTo>
                  <a:pt x="88181" y="13155"/>
                  <a:pt x="87685" y="12692"/>
                  <a:pt x="87156" y="12262"/>
                </a:cubicBezTo>
                <a:cubicBezTo>
                  <a:pt x="85403" y="10818"/>
                  <a:pt x="83408" y="9660"/>
                  <a:pt x="81292" y="8856"/>
                </a:cubicBezTo>
                <a:cubicBezTo>
                  <a:pt x="79892" y="8327"/>
                  <a:pt x="78437" y="7952"/>
                  <a:pt x="76949" y="7742"/>
                </a:cubicBezTo>
                <a:cubicBezTo>
                  <a:pt x="76237" y="7637"/>
                  <a:pt x="75531" y="7601"/>
                  <a:pt x="74829" y="7601"/>
                </a:cubicBezTo>
                <a:cubicBezTo>
                  <a:pt x="73411" y="7601"/>
                  <a:pt x="72004" y="7746"/>
                  <a:pt x="70566" y="7754"/>
                </a:cubicBezTo>
                <a:cubicBezTo>
                  <a:pt x="70537" y="7754"/>
                  <a:pt x="70507" y="7754"/>
                  <a:pt x="70478" y="7754"/>
                </a:cubicBezTo>
                <a:cubicBezTo>
                  <a:pt x="69379" y="7754"/>
                  <a:pt x="68206" y="7560"/>
                  <a:pt x="67315" y="6894"/>
                </a:cubicBezTo>
                <a:cubicBezTo>
                  <a:pt x="66466" y="6255"/>
                  <a:pt x="65981" y="5251"/>
                  <a:pt x="65320" y="4447"/>
                </a:cubicBezTo>
                <a:cubicBezTo>
                  <a:pt x="64956" y="4006"/>
                  <a:pt x="64548" y="3609"/>
                  <a:pt x="64118" y="3245"/>
                </a:cubicBezTo>
                <a:cubicBezTo>
                  <a:pt x="63181" y="2474"/>
                  <a:pt x="62112" y="1856"/>
                  <a:pt x="60988" y="1371"/>
                </a:cubicBezTo>
                <a:cubicBezTo>
                  <a:pt x="58875" y="460"/>
                  <a:pt x="56556" y="1"/>
                  <a:pt x="5425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20" name="Google Shape;172;p3"/>
          <p:cNvGrpSpPr>
            <a:grpSpLocks/>
          </p:cNvGrpSpPr>
          <p:nvPr/>
        </p:nvGrpSpPr>
        <p:grpSpPr bwMode="auto">
          <a:xfrm>
            <a:off x="8396818" y="5998634"/>
            <a:ext cx="3795183" cy="859367"/>
            <a:chOff x="6297869" y="4499391"/>
            <a:chExt cx="2846000" cy="644115"/>
          </a:xfrm>
        </p:grpSpPr>
        <p:sp>
          <p:nvSpPr>
            <p:cNvPr id="21" name="Google Shape;173;p3"/>
            <p:cNvSpPr>
              <a:spLocks/>
            </p:cNvSpPr>
            <p:nvPr/>
          </p:nvSpPr>
          <p:spPr bwMode="auto">
            <a:xfrm>
              <a:off x="6297869" y="4499391"/>
              <a:ext cx="2846000" cy="644115"/>
            </a:xfrm>
            <a:custGeom>
              <a:avLst/>
              <a:gdLst>
                <a:gd name="T0" fmla="*/ 91947146 w 88091"/>
                <a:gd name="T1" fmla="*/ 1034 h 19937"/>
                <a:gd name="T2" fmla="*/ 77419884 w 88091"/>
                <a:gd name="T3" fmla="*/ 10075552 h 19937"/>
                <a:gd name="T4" fmla="*/ 71940080 w 88091"/>
                <a:gd name="T5" fmla="*/ 9305276 h 19937"/>
                <a:gd name="T6" fmla="*/ 56860651 w 88091"/>
                <a:gd name="T7" fmla="*/ 16812090 h 19937"/>
                <a:gd name="T8" fmla="*/ 48730695 w 88091"/>
                <a:gd name="T9" fmla="*/ 13371824 h 19937"/>
                <a:gd name="T10" fmla="*/ 43023349 w 88091"/>
                <a:gd name="T11" fmla="*/ 14863365 h 19937"/>
                <a:gd name="T12" fmla="*/ 29846735 w 88091"/>
                <a:gd name="T13" fmla="*/ 4730402 h 19937"/>
                <a:gd name="T14" fmla="*/ 18333893 w 88091"/>
                <a:gd name="T15" fmla="*/ 12550373 h 19937"/>
                <a:gd name="T16" fmla="*/ 14086781 w 88091"/>
                <a:gd name="T17" fmla="*/ 11951230 h 19937"/>
                <a:gd name="T18" fmla="*/ 1034 w 88091"/>
                <a:gd name="T19" fmla="*/ 20808724 h 19937"/>
                <a:gd name="T20" fmla="*/ 91947146 w 88091"/>
                <a:gd name="T21" fmla="*/ 20808724 h 19937"/>
                <a:gd name="T22" fmla="*/ 91947146 w 88091"/>
                <a:gd name="T23" fmla="*/ 1034 h 199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091" h="19937" extrusionOk="0">
                  <a:moveTo>
                    <a:pt x="88091" y="1"/>
                  </a:moveTo>
                  <a:cubicBezTo>
                    <a:pt x="82507" y="99"/>
                    <a:pt x="77035" y="3185"/>
                    <a:pt x="74173" y="9653"/>
                  </a:cubicBezTo>
                  <a:cubicBezTo>
                    <a:pt x="72343" y="9153"/>
                    <a:pt x="70594" y="8915"/>
                    <a:pt x="68923" y="8915"/>
                  </a:cubicBezTo>
                  <a:cubicBezTo>
                    <a:pt x="63282" y="8915"/>
                    <a:pt x="58524" y="11626"/>
                    <a:pt x="54476" y="16107"/>
                  </a:cubicBezTo>
                  <a:cubicBezTo>
                    <a:pt x="52855" y="14072"/>
                    <a:pt x="49835" y="12811"/>
                    <a:pt x="46687" y="12811"/>
                  </a:cubicBezTo>
                  <a:cubicBezTo>
                    <a:pt x="44821" y="12811"/>
                    <a:pt x="42910" y="13254"/>
                    <a:pt x="41219" y="14240"/>
                  </a:cubicBezTo>
                  <a:cubicBezTo>
                    <a:pt x="39219" y="7943"/>
                    <a:pt x="33863" y="4532"/>
                    <a:pt x="28595" y="4532"/>
                  </a:cubicBezTo>
                  <a:cubicBezTo>
                    <a:pt x="24181" y="4532"/>
                    <a:pt x="19830" y="6926"/>
                    <a:pt x="17565" y="12024"/>
                  </a:cubicBezTo>
                  <a:cubicBezTo>
                    <a:pt x="16147" y="11635"/>
                    <a:pt x="14792" y="11450"/>
                    <a:pt x="13496" y="11450"/>
                  </a:cubicBezTo>
                  <a:cubicBezTo>
                    <a:pt x="8012" y="11450"/>
                    <a:pt x="3598" y="14761"/>
                    <a:pt x="1" y="19936"/>
                  </a:cubicBezTo>
                  <a:lnTo>
                    <a:pt x="88091" y="19936"/>
                  </a:lnTo>
                  <a:lnTo>
                    <a:pt x="88091" y="1"/>
                  </a:lnTo>
                  <a:close/>
                </a:path>
              </a:pathLst>
            </a:custGeom>
            <a:solidFill>
              <a:srgbClr val="57B5A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22" name="Google Shape;174;p3"/>
            <p:cNvGrpSpPr>
              <a:grpSpLocks/>
            </p:cNvGrpSpPr>
            <p:nvPr/>
          </p:nvGrpSpPr>
          <p:grpSpPr bwMode="auto">
            <a:xfrm>
              <a:off x="6862144" y="4802174"/>
              <a:ext cx="2148422" cy="276034"/>
              <a:chOff x="6862144" y="4802174"/>
              <a:chExt cx="2148422" cy="276034"/>
            </a:xfrm>
          </p:grpSpPr>
          <p:sp>
            <p:nvSpPr>
              <p:cNvPr id="23" name="Google Shape;175;p3"/>
              <p:cNvSpPr>
                <a:spLocks/>
              </p:cNvSpPr>
              <p:nvPr/>
            </p:nvSpPr>
            <p:spPr bwMode="auto">
              <a:xfrm>
                <a:off x="8691465" y="4802174"/>
                <a:ext cx="319101" cy="233002"/>
              </a:xfrm>
              <a:custGeom>
                <a:avLst/>
                <a:gdLst>
                  <a:gd name="T0" fmla="*/ 220240 w 9877"/>
                  <a:gd name="T1" fmla="*/ 1034 h 7212"/>
                  <a:gd name="T2" fmla="*/ 87683 w 9877"/>
                  <a:gd name="T3" fmla="*/ 293288 h 7212"/>
                  <a:gd name="T4" fmla="*/ 0 w 9877"/>
                  <a:gd name="T5" fmla="*/ 557370 h 7212"/>
                  <a:gd name="T6" fmla="*/ 9811459 w 9877"/>
                  <a:gd name="T7" fmla="*/ 7527722 h 7212"/>
                  <a:gd name="T8" fmla="*/ 10309350 w 9877"/>
                  <a:gd name="T9" fmla="*/ 7190593 h 7212"/>
                  <a:gd name="T10" fmla="*/ 220240 w 9877"/>
                  <a:gd name="T11" fmla="*/ 1034 h 72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77" h="7212" extrusionOk="0">
                    <a:moveTo>
                      <a:pt x="211" y="1"/>
                    </a:moveTo>
                    <a:cubicBezTo>
                      <a:pt x="169" y="85"/>
                      <a:pt x="127" y="182"/>
                      <a:pt x="84" y="281"/>
                    </a:cubicBezTo>
                    <a:lnTo>
                      <a:pt x="0" y="534"/>
                    </a:lnTo>
                    <a:cubicBezTo>
                      <a:pt x="71" y="562"/>
                      <a:pt x="6019" y="2231"/>
                      <a:pt x="9400" y="7212"/>
                    </a:cubicBezTo>
                    <a:lnTo>
                      <a:pt x="9877" y="6889"/>
                    </a:lnTo>
                    <a:cubicBezTo>
                      <a:pt x="6496" y="1922"/>
                      <a:pt x="829" y="182"/>
                      <a:pt x="211" y="1"/>
                    </a:cubicBez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176;p3"/>
              <p:cNvSpPr>
                <a:spLocks/>
              </p:cNvSpPr>
              <p:nvPr/>
            </p:nvSpPr>
            <p:spPr bwMode="auto">
              <a:xfrm>
                <a:off x="6862144" y="4882393"/>
                <a:ext cx="205831" cy="152782"/>
              </a:xfrm>
              <a:custGeom>
                <a:avLst/>
                <a:gdLst>
                  <a:gd name="T0" fmla="*/ 192068 w 6371"/>
                  <a:gd name="T1" fmla="*/ 0 h 4729"/>
                  <a:gd name="T2" fmla="*/ 117955 w 6371"/>
                  <a:gd name="T3" fmla="*/ 161796 h 4729"/>
                  <a:gd name="T4" fmla="*/ 1034 w 6371"/>
                  <a:gd name="T5" fmla="*/ 571971 h 4729"/>
                  <a:gd name="T6" fmla="*/ 6150958 w 6371"/>
                  <a:gd name="T7" fmla="*/ 4935999 h 4729"/>
                  <a:gd name="T8" fmla="*/ 6648849 w 6371"/>
                  <a:gd name="T9" fmla="*/ 4598871 h 4729"/>
                  <a:gd name="T10" fmla="*/ 192068 w 6371"/>
                  <a:gd name="T11" fmla="*/ 0 h 4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71" h="4729" extrusionOk="0">
                    <a:moveTo>
                      <a:pt x="184" y="0"/>
                    </a:moveTo>
                    <a:cubicBezTo>
                      <a:pt x="156" y="43"/>
                      <a:pt x="128" y="99"/>
                      <a:pt x="113" y="155"/>
                    </a:cubicBezTo>
                    <a:lnTo>
                      <a:pt x="1" y="548"/>
                    </a:lnTo>
                    <a:cubicBezTo>
                      <a:pt x="29" y="548"/>
                      <a:pt x="3775" y="1614"/>
                      <a:pt x="5893" y="4729"/>
                    </a:cubicBezTo>
                    <a:lnTo>
                      <a:pt x="6370" y="4406"/>
                    </a:lnTo>
                    <a:cubicBezTo>
                      <a:pt x="4210" y="1207"/>
                      <a:pt x="548" y="99"/>
                      <a:pt x="184" y="0"/>
                    </a:cubicBez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177;p3"/>
              <p:cNvSpPr>
                <a:spLocks/>
              </p:cNvSpPr>
              <p:nvPr/>
            </p:nvSpPr>
            <p:spPr bwMode="auto">
              <a:xfrm>
                <a:off x="7469968" y="4950367"/>
                <a:ext cx="165931" cy="127841"/>
              </a:xfrm>
              <a:custGeom>
                <a:avLst/>
                <a:gdLst>
                  <a:gd name="T0" fmla="*/ 5051849 w 5136"/>
                  <a:gd name="T1" fmla="*/ 1034 h 3957"/>
                  <a:gd name="T2" fmla="*/ 1034 w 5136"/>
                  <a:gd name="T3" fmla="*/ 3764896 h 3957"/>
                  <a:gd name="T4" fmla="*/ 469686 w 5136"/>
                  <a:gd name="T5" fmla="*/ 4130230 h 3957"/>
                  <a:gd name="T6" fmla="*/ 5359772 w 5136"/>
                  <a:gd name="T7" fmla="*/ 513529 h 3957"/>
                  <a:gd name="T8" fmla="*/ 5228248 w 5136"/>
                  <a:gd name="T9" fmla="*/ 250513 h 3957"/>
                  <a:gd name="T10" fmla="*/ 5155169 w 5136"/>
                  <a:gd name="T11" fmla="*/ 293288 h 3957"/>
                  <a:gd name="T12" fmla="*/ 5051849 w 5136"/>
                  <a:gd name="T13" fmla="*/ 1034 h 3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36" h="3957" extrusionOk="0">
                    <a:moveTo>
                      <a:pt x="4840" y="1"/>
                    </a:moveTo>
                    <a:cubicBezTo>
                      <a:pt x="1712" y="1460"/>
                      <a:pt x="70" y="3523"/>
                      <a:pt x="1" y="3607"/>
                    </a:cubicBezTo>
                    <a:lnTo>
                      <a:pt x="450" y="3957"/>
                    </a:lnTo>
                    <a:cubicBezTo>
                      <a:pt x="463" y="3944"/>
                      <a:pt x="2105" y="1895"/>
                      <a:pt x="5135" y="492"/>
                    </a:cubicBezTo>
                    <a:lnTo>
                      <a:pt x="5009" y="240"/>
                    </a:lnTo>
                    <a:cubicBezTo>
                      <a:pt x="4981" y="253"/>
                      <a:pt x="4967" y="268"/>
                      <a:pt x="4939" y="281"/>
                    </a:cubicBezTo>
                    <a:cubicBezTo>
                      <a:pt x="4911" y="184"/>
                      <a:pt x="4868" y="85"/>
                      <a:pt x="4840" y="1"/>
                    </a:cubicBez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grpSp>
        <p:nvGrpSpPr>
          <p:cNvPr id="26" name="Google Shape;181;p3"/>
          <p:cNvGrpSpPr>
            <a:grpSpLocks/>
          </p:cNvGrpSpPr>
          <p:nvPr/>
        </p:nvGrpSpPr>
        <p:grpSpPr bwMode="auto">
          <a:xfrm>
            <a:off x="950385" y="6358467"/>
            <a:ext cx="3295649" cy="516467"/>
            <a:chOff x="4502050" y="5081675"/>
            <a:chExt cx="2471025" cy="387650"/>
          </a:xfrm>
        </p:grpSpPr>
        <p:sp>
          <p:nvSpPr>
            <p:cNvPr id="27" name="Google Shape;182;p3"/>
            <p:cNvSpPr>
              <a:spLocks/>
            </p:cNvSpPr>
            <p:nvPr/>
          </p:nvSpPr>
          <p:spPr bwMode="auto">
            <a:xfrm>
              <a:off x="4502050" y="5081675"/>
              <a:ext cx="2471025" cy="387650"/>
            </a:xfrm>
            <a:custGeom>
              <a:avLst/>
              <a:gdLst>
                <a:gd name="T0" fmla="*/ 42271250 w 98841"/>
                <a:gd name="T1" fmla="*/ 0 h 15506"/>
                <a:gd name="T2" fmla="*/ 36155625 w 98841"/>
                <a:gd name="T3" fmla="*/ 3371875 h 15506"/>
                <a:gd name="T4" fmla="*/ 34322500 w 98841"/>
                <a:gd name="T5" fmla="*/ 4372500 h 15506"/>
                <a:gd name="T6" fmla="*/ 34060000 w 98841"/>
                <a:gd name="T7" fmla="*/ 4356875 h 15506"/>
                <a:gd name="T8" fmla="*/ 32975625 w 98841"/>
                <a:gd name="T9" fmla="*/ 4288750 h 15506"/>
                <a:gd name="T10" fmla="*/ 27114375 w 98841"/>
                <a:gd name="T11" fmla="*/ 6694375 h 15506"/>
                <a:gd name="T12" fmla="*/ 25988750 w 98841"/>
                <a:gd name="T13" fmla="*/ 7123750 h 15506"/>
                <a:gd name="T14" fmla="*/ 25043750 w 98841"/>
                <a:gd name="T15" fmla="*/ 6861250 h 15506"/>
                <a:gd name="T16" fmla="*/ 22367500 w 98841"/>
                <a:gd name="T17" fmla="*/ 6158125 h 15506"/>
                <a:gd name="T18" fmla="*/ 20761875 w 98841"/>
                <a:gd name="T19" fmla="*/ 6401875 h 15506"/>
                <a:gd name="T20" fmla="*/ 20394375 w 98841"/>
                <a:gd name="T21" fmla="*/ 6458750 h 15506"/>
                <a:gd name="T22" fmla="*/ 19333750 w 98841"/>
                <a:gd name="T23" fmla="*/ 5800625 h 15506"/>
                <a:gd name="T24" fmla="*/ 13728750 w 98841"/>
                <a:gd name="T25" fmla="*/ 2186875 h 15506"/>
                <a:gd name="T26" fmla="*/ 8874375 w 98841"/>
                <a:gd name="T27" fmla="*/ 4991250 h 15506"/>
                <a:gd name="T28" fmla="*/ 7776875 w 98841"/>
                <a:gd name="T29" fmla="*/ 5606250 h 15506"/>
                <a:gd name="T30" fmla="*/ 7588750 w 98841"/>
                <a:gd name="T31" fmla="*/ 5592500 h 15506"/>
                <a:gd name="T32" fmla="*/ 6525625 w 98841"/>
                <a:gd name="T33" fmla="*/ 5508125 h 15506"/>
                <a:gd name="T34" fmla="*/ 0 w 98841"/>
                <a:gd name="T35" fmla="*/ 9691250 h 15506"/>
                <a:gd name="T36" fmla="*/ 61775000 w 98841"/>
                <a:gd name="T37" fmla="*/ 9691250 h 15506"/>
                <a:gd name="T38" fmla="*/ 52741875 w 98841"/>
                <a:gd name="T39" fmla="*/ 5626875 h 15506"/>
                <a:gd name="T40" fmla="*/ 52191875 w 98841"/>
                <a:gd name="T41" fmla="*/ 5642500 h 15506"/>
                <a:gd name="T42" fmla="*/ 51992500 w 98841"/>
                <a:gd name="T43" fmla="*/ 5648750 h 15506"/>
                <a:gd name="T44" fmla="*/ 49170000 w 98841"/>
                <a:gd name="T45" fmla="*/ 4047500 h 15506"/>
                <a:gd name="T46" fmla="*/ 42271250 w 98841"/>
                <a:gd name="T47" fmla="*/ 0 h 15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841" h="15506" extrusionOk="0">
                  <a:moveTo>
                    <a:pt x="67634" y="0"/>
                  </a:moveTo>
                  <a:cubicBezTo>
                    <a:pt x="63913" y="0"/>
                    <a:pt x="60234" y="1736"/>
                    <a:pt x="57849" y="5395"/>
                  </a:cubicBezTo>
                  <a:cubicBezTo>
                    <a:pt x="57204" y="6399"/>
                    <a:pt x="56098" y="6996"/>
                    <a:pt x="54916" y="6996"/>
                  </a:cubicBezTo>
                  <a:cubicBezTo>
                    <a:pt x="54777" y="6996"/>
                    <a:pt x="54636" y="6988"/>
                    <a:pt x="54496" y="6971"/>
                  </a:cubicBezTo>
                  <a:cubicBezTo>
                    <a:pt x="53906" y="6898"/>
                    <a:pt x="53327" y="6862"/>
                    <a:pt x="52761" y="6862"/>
                  </a:cubicBezTo>
                  <a:cubicBezTo>
                    <a:pt x="49200" y="6862"/>
                    <a:pt x="46103" y="8279"/>
                    <a:pt x="43383" y="10711"/>
                  </a:cubicBezTo>
                  <a:cubicBezTo>
                    <a:pt x="42870" y="11173"/>
                    <a:pt x="42231" y="11398"/>
                    <a:pt x="41582" y="11398"/>
                  </a:cubicBezTo>
                  <a:cubicBezTo>
                    <a:pt x="41066" y="11398"/>
                    <a:pt x="40543" y="11256"/>
                    <a:pt x="40070" y="10978"/>
                  </a:cubicBezTo>
                  <a:cubicBezTo>
                    <a:pt x="38864" y="10263"/>
                    <a:pt x="37347" y="9853"/>
                    <a:pt x="35788" y="9853"/>
                  </a:cubicBezTo>
                  <a:cubicBezTo>
                    <a:pt x="34930" y="9853"/>
                    <a:pt x="34058" y="9977"/>
                    <a:pt x="33219" y="10243"/>
                  </a:cubicBezTo>
                  <a:cubicBezTo>
                    <a:pt x="33025" y="10304"/>
                    <a:pt x="32826" y="10334"/>
                    <a:pt x="32631" y="10334"/>
                  </a:cubicBezTo>
                  <a:cubicBezTo>
                    <a:pt x="31927" y="10334"/>
                    <a:pt x="31259" y="9951"/>
                    <a:pt x="30934" y="9281"/>
                  </a:cubicBezTo>
                  <a:cubicBezTo>
                    <a:pt x="29081" y="5517"/>
                    <a:pt x="25498" y="3499"/>
                    <a:pt x="21966" y="3499"/>
                  </a:cubicBezTo>
                  <a:cubicBezTo>
                    <a:pt x="18982" y="3499"/>
                    <a:pt x="16034" y="4940"/>
                    <a:pt x="14199" y="7986"/>
                  </a:cubicBezTo>
                  <a:cubicBezTo>
                    <a:pt x="13824" y="8606"/>
                    <a:pt x="13152" y="8970"/>
                    <a:pt x="12443" y="8970"/>
                  </a:cubicBezTo>
                  <a:cubicBezTo>
                    <a:pt x="12343" y="8970"/>
                    <a:pt x="12243" y="8963"/>
                    <a:pt x="12142" y="8948"/>
                  </a:cubicBezTo>
                  <a:cubicBezTo>
                    <a:pt x="11560" y="8857"/>
                    <a:pt x="10994" y="8813"/>
                    <a:pt x="10441" y="8813"/>
                  </a:cubicBezTo>
                  <a:cubicBezTo>
                    <a:pt x="6185" y="8813"/>
                    <a:pt x="2779" y="11427"/>
                    <a:pt x="0" y="15506"/>
                  </a:cubicBezTo>
                  <a:lnTo>
                    <a:pt x="98840" y="15506"/>
                  </a:lnTo>
                  <a:cubicBezTo>
                    <a:pt x="94313" y="11661"/>
                    <a:pt x="89583" y="9003"/>
                    <a:pt x="84387" y="9003"/>
                  </a:cubicBezTo>
                  <a:cubicBezTo>
                    <a:pt x="84095" y="9003"/>
                    <a:pt x="83802" y="9011"/>
                    <a:pt x="83507" y="9028"/>
                  </a:cubicBezTo>
                  <a:cubicBezTo>
                    <a:pt x="83400" y="9035"/>
                    <a:pt x="83294" y="9038"/>
                    <a:pt x="83188" y="9038"/>
                  </a:cubicBezTo>
                  <a:cubicBezTo>
                    <a:pt x="81352" y="9038"/>
                    <a:pt x="79606" y="8068"/>
                    <a:pt x="78672" y="6476"/>
                  </a:cubicBezTo>
                  <a:cubicBezTo>
                    <a:pt x="76168" y="2252"/>
                    <a:pt x="71873" y="0"/>
                    <a:pt x="67634" y="0"/>
                  </a:cubicBezTo>
                  <a:close/>
                </a:path>
              </a:pathLst>
            </a:custGeom>
            <a:solidFill>
              <a:srgbClr val="57B5A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183;p3"/>
            <p:cNvSpPr>
              <a:spLocks/>
            </p:cNvSpPr>
            <p:nvPr/>
          </p:nvSpPr>
          <p:spPr bwMode="auto">
            <a:xfrm>
              <a:off x="5883125" y="5251575"/>
              <a:ext cx="190375" cy="140950"/>
            </a:xfrm>
            <a:custGeom>
              <a:avLst/>
              <a:gdLst>
                <a:gd name="T0" fmla="*/ 100625 w 7615"/>
                <a:gd name="T1" fmla="*/ 625 h 5638"/>
                <a:gd name="T2" fmla="*/ 625 w 7615"/>
                <a:gd name="T3" fmla="*/ 334375 h 5638"/>
                <a:gd name="T4" fmla="*/ 4466875 w 7615"/>
                <a:gd name="T5" fmla="*/ 3523750 h 5638"/>
                <a:gd name="T6" fmla="*/ 4758750 w 7615"/>
                <a:gd name="T7" fmla="*/ 3331875 h 5638"/>
                <a:gd name="T8" fmla="*/ 100625 w 7615"/>
                <a:gd name="T9" fmla="*/ 625 h 5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15" h="5638" extrusionOk="0">
                  <a:moveTo>
                    <a:pt x="161" y="1"/>
                  </a:moveTo>
                  <a:lnTo>
                    <a:pt x="1" y="535"/>
                  </a:lnTo>
                  <a:cubicBezTo>
                    <a:pt x="54" y="549"/>
                    <a:pt x="4583" y="1831"/>
                    <a:pt x="7147" y="5638"/>
                  </a:cubicBezTo>
                  <a:lnTo>
                    <a:pt x="7614" y="5331"/>
                  </a:lnTo>
                  <a:cubicBezTo>
                    <a:pt x="4930" y="1351"/>
                    <a:pt x="348" y="54"/>
                    <a:pt x="161" y="1"/>
                  </a:cubicBez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184;p3"/>
            <p:cNvSpPr>
              <a:spLocks/>
            </p:cNvSpPr>
            <p:nvPr/>
          </p:nvSpPr>
          <p:spPr bwMode="auto">
            <a:xfrm>
              <a:off x="4818600" y="5302350"/>
              <a:ext cx="123575" cy="93525"/>
            </a:xfrm>
            <a:custGeom>
              <a:avLst/>
              <a:gdLst>
                <a:gd name="T0" fmla="*/ 92500 w 4943"/>
                <a:gd name="T1" fmla="*/ 0 h 3741"/>
                <a:gd name="T2" fmla="*/ 0 w 4943"/>
                <a:gd name="T3" fmla="*/ 333750 h 3741"/>
                <a:gd name="T4" fmla="*/ 2796875 w 4943"/>
                <a:gd name="T5" fmla="*/ 2337500 h 3741"/>
                <a:gd name="T6" fmla="*/ 3088750 w 4943"/>
                <a:gd name="T7" fmla="*/ 2137500 h 3741"/>
                <a:gd name="T8" fmla="*/ 92500 w 4943"/>
                <a:gd name="T9" fmla="*/ 0 h 3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3" h="3741" extrusionOk="0">
                  <a:moveTo>
                    <a:pt x="148" y="0"/>
                  </a:moveTo>
                  <a:lnTo>
                    <a:pt x="0" y="534"/>
                  </a:lnTo>
                  <a:cubicBezTo>
                    <a:pt x="27" y="548"/>
                    <a:pt x="2873" y="1350"/>
                    <a:pt x="4475" y="3740"/>
                  </a:cubicBezTo>
                  <a:lnTo>
                    <a:pt x="4942" y="3420"/>
                  </a:lnTo>
                  <a:cubicBezTo>
                    <a:pt x="3220" y="869"/>
                    <a:pt x="281" y="41"/>
                    <a:pt x="148" y="0"/>
                  </a:cubicBez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Google Shape;185;p3"/>
            <p:cNvSpPr>
              <a:spLocks/>
            </p:cNvSpPr>
            <p:nvPr/>
          </p:nvSpPr>
          <p:spPr bwMode="auto">
            <a:xfrm>
              <a:off x="6470150" y="5305675"/>
              <a:ext cx="105900" cy="68500"/>
            </a:xfrm>
            <a:custGeom>
              <a:avLst/>
              <a:gdLst>
                <a:gd name="T0" fmla="*/ 2538125 w 4236"/>
                <a:gd name="T1" fmla="*/ 625 h 2740"/>
                <a:gd name="T2" fmla="*/ 625 w 4236"/>
                <a:gd name="T3" fmla="*/ 1461875 h 2740"/>
                <a:gd name="T4" fmla="*/ 243125 w 4236"/>
                <a:gd name="T5" fmla="*/ 1711875 h 2740"/>
                <a:gd name="T6" fmla="*/ 2647500 w 4236"/>
                <a:gd name="T7" fmla="*/ 326250 h 2740"/>
                <a:gd name="T8" fmla="*/ 2538125 w 4236"/>
                <a:gd name="T9" fmla="*/ 625 h 2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6" h="2740" extrusionOk="0">
                  <a:moveTo>
                    <a:pt x="4061" y="1"/>
                  </a:moveTo>
                  <a:cubicBezTo>
                    <a:pt x="1524" y="843"/>
                    <a:pt x="54" y="2285"/>
                    <a:pt x="1" y="2339"/>
                  </a:cubicBezTo>
                  <a:lnTo>
                    <a:pt x="389" y="2739"/>
                  </a:lnTo>
                  <a:cubicBezTo>
                    <a:pt x="402" y="2726"/>
                    <a:pt x="1831" y="1324"/>
                    <a:pt x="4236" y="522"/>
                  </a:cubicBezTo>
                  <a:lnTo>
                    <a:pt x="4061" y="1"/>
                  </a:ln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Google Shape;186;p3"/>
            <p:cNvSpPr>
              <a:spLocks/>
            </p:cNvSpPr>
            <p:nvPr/>
          </p:nvSpPr>
          <p:spPr bwMode="auto">
            <a:xfrm>
              <a:off x="5221300" y="5335725"/>
              <a:ext cx="99525" cy="78850"/>
            </a:xfrm>
            <a:custGeom>
              <a:avLst/>
              <a:gdLst>
                <a:gd name="T0" fmla="*/ 2346250 w 3981"/>
                <a:gd name="T1" fmla="*/ 625 h 3154"/>
                <a:gd name="T2" fmla="*/ 625 w 3981"/>
                <a:gd name="T3" fmla="*/ 1753750 h 3154"/>
                <a:gd name="T4" fmla="*/ 267500 w 3981"/>
                <a:gd name="T5" fmla="*/ 1970625 h 3154"/>
                <a:gd name="T6" fmla="*/ 2488125 w 3981"/>
                <a:gd name="T7" fmla="*/ 317500 h 3154"/>
                <a:gd name="T8" fmla="*/ 2346250 w 3981"/>
                <a:gd name="T9" fmla="*/ 625 h 3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1" h="3154" extrusionOk="0">
                  <a:moveTo>
                    <a:pt x="3754" y="1"/>
                  </a:moveTo>
                  <a:cubicBezTo>
                    <a:pt x="1324" y="1137"/>
                    <a:pt x="41" y="2740"/>
                    <a:pt x="1" y="2806"/>
                  </a:cubicBezTo>
                  <a:lnTo>
                    <a:pt x="428" y="3153"/>
                  </a:lnTo>
                  <a:cubicBezTo>
                    <a:pt x="442" y="3140"/>
                    <a:pt x="1697" y="1591"/>
                    <a:pt x="3981" y="508"/>
                  </a:cubicBezTo>
                  <a:lnTo>
                    <a:pt x="3754" y="1"/>
                  </a:lnTo>
                  <a:close/>
                </a:path>
              </a:pathLst>
            </a:custGeom>
            <a:solidFill>
              <a:srgbClr val="2C357D">
                <a:alpha val="1764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8" name="Google Shape;178;p3"/>
          <p:cNvSpPr txBox="1">
            <a:spLocks noGrp="1"/>
          </p:cNvSpPr>
          <p:nvPr>
            <p:ph type="title"/>
          </p:nvPr>
        </p:nvSpPr>
        <p:spPr>
          <a:xfrm>
            <a:off x="2717600" y="3188367"/>
            <a:ext cx="6756800" cy="934400"/>
          </a:xfrm>
          <a:prstGeom prst="rect">
            <a:avLst/>
          </a:prstGeom>
        </p:spPr>
        <p:txBody>
          <a:bodyPr spcFirstLastPara="1">
            <a:noAutofit/>
          </a:bodyPr>
          <a:lstStyle>
            <a:lvl1pPr lvl="0" algn="ctr">
              <a:spcBef>
                <a:spcPts val="0"/>
              </a:spcBef>
              <a:spcAft>
                <a:spcPts val="0"/>
              </a:spcAft>
              <a:buSzPts val="3600"/>
              <a:buNone/>
              <a:defRPr sz="6667">
                <a:latin typeface="Concert One"/>
                <a:ea typeface="Concert One"/>
                <a:cs typeface="Concert One"/>
                <a:sym typeface="Concert One"/>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9" name="Google Shape;179;p3"/>
          <p:cNvSpPr txBox="1">
            <a:spLocks noGrp="1"/>
          </p:cNvSpPr>
          <p:nvPr>
            <p:ph type="title" idx="2"/>
          </p:nvPr>
        </p:nvSpPr>
        <p:spPr>
          <a:xfrm>
            <a:off x="5495400" y="2246620"/>
            <a:ext cx="1201200" cy="1096400"/>
          </a:xfrm>
          <a:prstGeom prst="rect">
            <a:avLst/>
          </a:prstGeom>
          <a:noFill/>
        </p:spPr>
        <p:txBody>
          <a:bodyPr spcFirstLastPara="1" anchor="b">
            <a:noAutofit/>
          </a:bodyPr>
          <a:lstStyle>
            <a:lvl1pPr lvl="0" algn="ctr" rtl="0">
              <a:spcBef>
                <a:spcPts val="0"/>
              </a:spcBef>
              <a:spcAft>
                <a:spcPts val="0"/>
              </a:spcAft>
              <a:buClr>
                <a:schemeClr val="lt1"/>
              </a:buClr>
              <a:buSzPts val="6000"/>
              <a:buNone/>
              <a:defRPr sz="8000">
                <a:solidFill>
                  <a:schemeClr val="lt2"/>
                </a:solidFill>
                <a:latin typeface="Concert One"/>
                <a:ea typeface="Concert One"/>
                <a:cs typeface="Concert One"/>
                <a:sym typeface="Concert 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180" name="Google Shape;180;p3"/>
          <p:cNvSpPr txBox="1">
            <a:spLocks noGrp="1"/>
          </p:cNvSpPr>
          <p:nvPr>
            <p:ph type="subTitle" idx="1"/>
          </p:nvPr>
        </p:nvSpPr>
        <p:spPr>
          <a:xfrm>
            <a:off x="2717600" y="4357237"/>
            <a:ext cx="6756800" cy="500000"/>
          </a:xfrm>
          <a:prstGeom prst="rect">
            <a:avLst/>
          </a:prstGeom>
        </p:spPr>
        <p:txBody>
          <a:bodyPr spcFirstLastPara="1" anchor="b">
            <a:noAutofit/>
          </a:bodyPr>
          <a:lstStyle>
            <a:lvl1pPr lvl="0" algn="ctr" rtl="0">
              <a:lnSpc>
                <a:spcPct val="100000"/>
              </a:lnSpc>
              <a:spcBef>
                <a:spcPts val="0"/>
              </a:spcBef>
              <a:spcAft>
                <a:spcPts val="0"/>
              </a:spcAft>
              <a:buSzPts val="1400"/>
              <a:buNone/>
              <a:defRPr sz="2133">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8976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220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29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2655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0839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0891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4196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2401-9277-0B0C-5ABE-BF2A371EB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11607-0D31-56C1-86A8-9E1389202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ACC65-D02C-180F-4350-5F5841D37578}"/>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F0FA67F1-D710-155F-D203-B2AA6CDC2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6DC7F-0199-0070-0679-18514B721EED}"/>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5808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7908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7153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2026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378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343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318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A38F-E3AC-322B-440D-1E2BAAA1B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2F20A5-E672-3DEC-BD29-06562FF30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5A732-D656-CDFE-60C8-41E4255B8162}"/>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F2492001-D31A-A36C-8B30-C95C7CE3C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1DE1B-58BC-698D-7EF4-2DAB5E1AAEF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02044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F7AF-FB16-4A1A-EC45-341C3BC61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AFE2A-90DA-FBCF-99B8-208069D05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4A0BCE-28F3-AE13-3295-B17C76ED5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96A5B-4A1D-34B2-3114-A3AA7E175423}"/>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6" name="Footer Placeholder 5">
            <a:extLst>
              <a:ext uri="{FF2B5EF4-FFF2-40B4-BE49-F238E27FC236}">
                <a16:creationId xmlns:a16="http://schemas.microsoft.com/office/drawing/2014/main" id="{67718D61-CA33-68DB-D295-1EEB9A2E9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90DCC-ADA3-0F53-3FF0-4610F3B5C107}"/>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87853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9DCE-D787-D1FC-5470-8865E3E9F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4BA5C2-1672-3F5B-FA07-C45383D7C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E9DF-25DC-EBE5-C0AA-BAC79B9F4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DB4AE-9099-ACB0-0722-E71D2543C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505AE-C332-DC46-7EDC-69F96FD53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57855-B711-63A3-F55B-B7A3647640D5}"/>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8" name="Footer Placeholder 7">
            <a:extLst>
              <a:ext uri="{FF2B5EF4-FFF2-40B4-BE49-F238E27FC236}">
                <a16:creationId xmlns:a16="http://schemas.microsoft.com/office/drawing/2014/main" id="{52F59228-5D09-7116-4D4B-27CFB26C3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06A80-F45E-4DCA-C64D-E8868EF1980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31653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1B23-D4DA-12E2-A61D-2FB8B1315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A22F2-E496-FF24-C03D-63186CAAED4D}"/>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4" name="Footer Placeholder 3">
            <a:extLst>
              <a:ext uri="{FF2B5EF4-FFF2-40B4-BE49-F238E27FC236}">
                <a16:creationId xmlns:a16="http://schemas.microsoft.com/office/drawing/2014/main" id="{6B845C63-9B95-910B-43D0-7161F8110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BB36A-88DE-DFCD-1693-4A1B59AAEC34}"/>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91162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E7650-13A1-1C04-31F3-1608D4052A62}"/>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3" name="Footer Placeholder 2">
            <a:extLst>
              <a:ext uri="{FF2B5EF4-FFF2-40B4-BE49-F238E27FC236}">
                <a16:creationId xmlns:a16="http://schemas.microsoft.com/office/drawing/2014/main" id="{82E4A080-E25F-F379-7110-4285A01F3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58732-C5C8-2CC3-E46D-6C913BD03DA7}"/>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87430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CBE7-E490-647A-D503-98A74345D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42683-5E20-2EFB-F2C9-6545984E4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5D25B-7A36-5AC5-E951-8211B3F57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A5D80-F251-15B0-859D-1DA162F4E765}"/>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6" name="Footer Placeholder 5">
            <a:extLst>
              <a:ext uri="{FF2B5EF4-FFF2-40B4-BE49-F238E27FC236}">
                <a16:creationId xmlns:a16="http://schemas.microsoft.com/office/drawing/2014/main" id="{15AC3C51-EAFE-C77F-FD89-111A10408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25816-9BF9-BB53-EA1F-639C3462524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32496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1957-C9AE-D17B-330B-F31444736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AAEFA4-74A8-6E0B-2A2F-C3BAE894B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3C7F1E-8464-4C7C-53A6-AF901ECD3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EDA10-283B-CF7F-FAB0-1F4B8AFBEF7D}"/>
              </a:ext>
            </a:extLst>
          </p:cNvPr>
          <p:cNvSpPr>
            <a:spLocks noGrp="1"/>
          </p:cNvSpPr>
          <p:nvPr>
            <p:ph type="dt" sz="half" idx="10"/>
          </p:nvPr>
        </p:nvSpPr>
        <p:spPr/>
        <p:txBody>
          <a:bodyPr/>
          <a:lstStyle/>
          <a:p>
            <a:fld id="{F682B783-C86A-4A4A-9079-D33364DE186C}" type="datetimeFigureOut">
              <a:rPr lang="en-US" smtClean="0"/>
              <a:t>9/13/2025</a:t>
            </a:fld>
            <a:endParaRPr lang="en-US"/>
          </a:p>
        </p:txBody>
      </p:sp>
      <p:sp>
        <p:nvSpPr>
          <p:cNvPr id="6" name="Footer Placeholder 5">
            <a:extLst>
              <a:ext uri="{FF2B5EF4-FFF2-40B4-BE49-F238E27FC236}">
                <a16:creationId xmlns:a16="http://schemas.microsoft.com/office/drawing/2014/main" id="{1DD87289-D1D9-DD7F-686B-3F8A11E37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70103-3F0C-92A8-CCCB-DEBED5379A3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43762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accent4">
                <a:lumMod val="60000"/>
                <a:lumOff val="40000"/>
              </a:schemeClr>
            </a:gs>
            <a:gs pos="100000">
              <a:schemeClr val="accent4">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7B210-B54F-6042-6416-A74465138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0F566-F4D4-9B77-D6E8-B3950985C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90A1F-E438-1096-2F3D-727C31DF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B783-C86A-4A4A-9079-D33364DE186C}" type="datetimeFigureOut">
              <a:rPr lang="en-US" smtClean="0"/>
              <a:t>9/13/2025</a:t>
            </a:fld>
            <a:endParaRPr lang="en-US"/>
          </a:p>
        </p:txBody>
      </p:sp>
      <p:sp>
        <p:nvSpPr>
          <p:cNvPr id="5" name="Footer Placeholder 4">
            <a:extLst>
              <a:ext uri="{FF2B5EF4-FFF2-40B4-BE49-F238E27FC236}">
                <a16:creationId xmlns:a16="http://schemas.microsoft.com/office/drawing/2014/main" id="{16D359FA-C196-A976-4B62-B8C063C42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3BDCB-D9F3-F1C9-B1ED-AE71576CF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9C2FB-82B4-4557-87D1-7CF76F3EDF57}" type="slidenum">
              <a:rPr lang="en-US" smtClean="0"/>
              <a:t>‹#›</a:t>
            </a:fld>
            <a:endParaRPr lang="en-US"/>
          </a:p>
        </p:txBody>
      </p:sp>
    </p:spTree>
    <p:extLst>
      <p:ext uri="{BB962C8B-B14F-4D97-AF65-F5344CB8AC3E}">
        <p14:creationId xmlns:p14="http://schemas.microsoft.com/office/powerpoint/2010/main" val="157548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accent4">
                <a:lumMod val="60000"/>
                <a:lumOff val="40000"/>
              </a:schemeClr>
            </a:gs>
            <a:gs pos="100000">
              <a:schemeClr val="accent4">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1546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608513" y="1055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ound Diagonal Corner Rectangle 8"/>
          <p:cNvSpPr/>
          <p:nvPr/>
        </p:nvSpPr>
        <p:spPr>
          <a:xfrm>
            <a:off x="1575582" y="773720"/>
            <a:ext cx="9369083" cy="5358377"/>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ainting of flowers and leaves&#10;&#10;Description automatically generated">
            <a:extLst>
              <a:ext uri="{FF2B5EF4-FFF2-40B4-BE49-F238E27FC236}">
                <a16:creationId xmlns:a16="http://schemas.microsoft.com/office/drawing/2014/main" id="{090806C2-1069-1BA6-283F-DA3F746E5C4B}"/>
              </a:ext>
            </a:extLst>
          </p:cNvPr>
          <p:cNvPicPr>
            <a:picLocks noChangeAspect="1"/>
          </p:cNvPicPr>
          <p:nvPr/>
        </p:nvPicPr>
        <p:blipFill>
          <a:blip r:embed="rId2"/>
          <a:stretch>
            <a:fillRect/>
          </a:stretch>
        </p:blipFill>
        <p:spPr>
          <a:xfrm>
            <a:off x="229165" y="3115561"/>
            <a:ext cx="3999323" cy="4126154"/>
          </a:xfrm>
          <a:prstGeom prst="rect">
            <a:avLst/>
          </a:prstGeom>
        </p:spPr>
      </p:pic>
      <p:pic>
        <p:nvPicPr>
          <p:cNvPr id="13" name="Picture 12" descr="A waterfall and birds on a black background&#10;&#10;Description automatically generated">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10260459" y="0"/>
            <a:ext cx="2365453" cy="3395766"/>
          </a:xfrm>
          <a:prstGeom prst="rect">
            <a:avLst/>
          </a:prstGeom>
        </p:spPr>
      </p:pic>
      <p:graphicFrame>
        <p:nvGraphicFramePr>
          <p:cNvPr id="17" name="TextBox 4">
            <a:extLst>
              <a:ext uri="{FF2B5EF4-FFF2-40B4-BE49-F238E27FC236}">
                <a16:creationId xmlns:a16="http://schemas.microsoft.com/office/drawing/2014/main" id="{4E00E298-18EB-F0D1-F0EB-D713E34B0BEF}"/>
              </a:ext>
            </a:extLst>
          </p:cNvPr>
          <p:cNvGraphicFramePr/>
          <p:nvPr>
            <p:extLst>
              <p:ext uri="{D42A27DB-BD31-4B8C-83A1-F6EECF244321}">
                <p14:modId xmlns:p14="http://schemas.microsoft.com/office/powerpoint/2010/main" val="3624629770"/>
              </p:ext>
            </p:extLst>
          </p:nvPr>
        </p:nvGraphicFramePr>
        <p:xfrm>
          <a:off x="1997613" y="1436973"/>
          <a:ext cx="8440616" cy="4031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7364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69C6F52A-1D03-9ACD-CD74-D743D33777A3}"/>
              </a:ext>
            </a:extLst>
          </p:cNvPr>
          <p:cNvSpPr txBox="1"/>
          <p:nvPr/>
        </p:nvSpPr>
        <p:spPr>
          <a:xfrm>
            <a:off x="497903" y="977248"/>
            <a:ext cx="5877017" cy="4351338"/>
          </a:xfrm>
          <a:prstGeom prst="rect">
            <a:avLst/>
          </a:prstGeom>
        </p:spPr>
        <p:txBody>
          <a:bodyPr vert="horz" lIns="91440" tIns="45720" rIns="91440" bIns="45720" rtlCol="0">
            <a:normAutofit fontScale="92500" lnSpcReduction="10000"/>
          </a:bodyPr>
          <a:lstStyle/>
          <a:p>
            <a:pPr algn="just">
              <a:lnSpc>
                <a:spcPct val="110000"/>
              </a:lnSpc>
              <a:spcAft>
                <a:spcPts val="800"/>
              </a:spcAft>
            </a:pPr>
            <a:r>
              <a:rPr lang="en-US" sz="4000" i="1" dirty="0">
                <a:effectLst/>
                <a:latin typeface="Times New Roman" panose="02020603050405020304" pitchFamily="18" charset="0"/>
                <a:cs typeface="Times New Roman" panose="02020603050405020304" pitchFamily="18" charset="0"/>
              </a:rPr>
              <a:t>Em </a:t>
            </a:r>
            <a:r>
              <a:rPr lang="en-US" sz="4000" i="1" dirty="0" err="1">
                <a:effectLst/>
                <a:latin typeface="Times New Roman" panose="02020603050405020304" pitchFamily="18" charset="0"/>
                <a:cs typeface="Times New Roman" panose="02020603050405020304" pitchFamily="18" charset="0"/>
              </a:rPr>
              <a:t>hãy</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nêu</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những</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điểm</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đặc</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biệt</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trong</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sự</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ra</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đời</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của</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truyện</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thơ</a:t>
            </a:r>
            <a:r>
              <a:rPr lang="en-US" sz="4000" i="1" dirty="0">
                <a:effectLst/>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Quốc </a:t>
            </a:r>
            <a:r>
              <a:rPr lang="en-US" sz="4000" i="1" dirty="0" err="1">
                <a:latin typeface="Times New Roman" panose="02020603050405020304" pitchFamily="18" charset="0"/>
                <a:cs typeface="Times New Roman" panose="02020603050405020304" pitchFamily="18" charset="0"/>
              </a:rPr>
              <a:t>ngữ</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trong</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giai</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đoạn</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cuối</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thế</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kỉ</a:t>
            </a:r>
            <a:r>
              <a:rPr lang="en-US" sz="4000" i="1" dirty="0">
                <a:effectLst/>
                <a:latin typeface="Times New Roman" panose="02020603050405020304" pitchFamily="18" charset="0"/>
                <a:cs typeface="Times New Roman" panose="02020603050405020304" pitchFamily="18" charset="0"/>
              </a:rPr>
              <a:t> XIX – </a:t>
            </a:r>
            <a:r>
              <a:rPr lang="en-US" sz="4000" i="1" dirty="0" err="1">
                <a:effectLst/>
                <a:latin typeface="Times New Roman" panose="02020603050405020304" pitchFamily="18" charset="0"/>
                <a:cs typeface="Times New Roman" panose="02020603050405020304" pitchFamily="18" charset="0"/>
              </a:rPr>
              <a:t>đầu</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thế</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kỉ</a:t>
            </a:r>
            <a:r>
              <a:rPr lang="en-US" sz="4000" i="1" dirty="0">
                <a:effectLst/>
                <a:latin typeface="Times New Roman" panose="02020603050405020304" pitchFamily="18" charset="0"/>
                <a:cs typeface="Times New Roman" panose="02020603050405020304" pitchFamily="18" charset="0"/>
              </a:rPr>
              <a:t> XX </a:t>
            </a:r>
            <a:r>
              <a:rPr lang="en-US" sz="4000" i="1" dirty="0" err="1">
                <a:effectLst/>
                <a:latin typeface="Times New Roman" panose="02020603050405020304" pitchFamily="18" charset="0"/>
                <a:cs typeface="Times New Roman" panose="02020603050405020304" pitchFamily="18" charset="0"/>
              </a:rPr>
              <a:t>tại</a:t>
            </a:r>
            <a:r>
              <a:rPr lang="en-US" sz="4000" i="1" dirty="0">
                <a:effectLst/>
                <a:latin typeface="Times New Roman" panose="02020603050405020304" pitchFamily="18" charset="0"/>
                <a:cs typeface="Times New Roman" panose="02020603050405020304" pitchFamily="18" charset="0"/>
              </a:rPr>
              <a:t> Nam </a:t>
            </a:r>
            <a:r>
              <a:rPr lang="en-US" sz="4000" i="1" dirty="0" err="1">
                <a:effectLst/>
                <a:latin typeface="Times New Roman" panose="02020603050405020304" pitchFamily="18" charset="0"/>
                <a:cs typeface="Times New Roman" panose="02020603050405020304" pitchFamily="18" charset="0"/>
              </a:rPr>
              <a:t>Bộ</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nói</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chung</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và</a:t>
            </a:r>
            <a:r>
              <a:rPr lang="en-US" sz="4000" i="1" dirty="0">
                <a:effectLst/>
                <a:latin typeface="Times New Roman" panose="02020603050405020304" pitchFamily="18" charset="0"/>
                <a:cs typeface="Times New Roman" panose="02020603050405020304" pitchFamily="18" charset="0"/>
              </a:rPr>
              <a:t> Thành </a:t>
            </a:r>
            <a:r>
              <a:rPr lang="en-US" sz="4000" i="1" dirty="0" err="1">
                <a:effectLst/>
                <a:latin typeface="Times New Roman" panose="02020603050405020304" pitchFamily="18" charset="0"/>
                <a:cs typeface="Times New Roman" panose="02020603050405020304" pitchFamily="18" charset="0"/>
              </a:rPr>
              <a:t>phố</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Hồ</a:t>
            </a:r>
            <a:r>
              <a:rPr lang="en-US" sz="4000" i="1" dirty="0">
                <a:effectLst/>
                <a:latin typeface="Times New Roman" panose="02020603050405020304" pitchFamily="18" charset="0"/>
                <a:cs typeface="Times New Roman" panose="02020603050405020304" pitchFamily="18" charset="0"/>
              </a:rPr>
              <a:t> Chí Minh </a:t>
            </a:r>
            <a:r>
              <a:rPr lang="en-US" sz="4000" i="1" dirty="0" err="1">
                <a:effectLst/>
                <a:latin typeface="Times New Roman" panose="02020603050405020304" pitchFamily="18" charset="0"/>
                <a:cs typeface="Times New Roman" panose="02020603050405020304" pitchFamily="18" charset="0"/>
              </a:rPr>
              <a:t>nói</a:t>
            </a:r>
            <a:r>
              <a:rPr lang="en-US" sz="4000" i="1" dirty="0">
                <a:effectLst/>
                <a:latin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cs typeface="Times New Roman" panose="02020603050405020304" pitchFamily="18" charset="0"/>
              </a:rPr>
              <a:t>riêng</a:t>
            </a:r>
            <a:r>
              <a:rPr lang="en-US" sz="4000" i="1" dirty="0">
                <a:effectLst/>
                <a:latin typeface="Times New Roman" panose="02020603050405020304" pitchFamily="18" charset="0"/>
                <a:cs typeface="Times New Roman" panose="02020603050405020304" pitchFamily="18" charset="0"/>
              </a:rPr>
              <a:t>.</a:t>
            </a:r>
            <a:r>
              <a:rPr lang="en-US" sz="4000" dirty="0">
                <a:effectLst/>
                <a:latin typeface="Times New Roman" panose="02020603050405020304" pitchFamily="18" charset="0"/>
                <a:cs typeface="Times New Roman" panose="02020603050405020304" pitchFamily="18" charset="0"/>
              </a:rPr>
              <a:t> </a:t>
            </a:r>
          </a:p>
          <a:p>
            <a:pPr algn="just">
              <a:lnSpc>
                <a:spcPct val="110000"/>
              </a:lnSpc>
              <a:spcAft>
                <a:spcPts val="800"/>
              </a:spcAft>
            </a:pPr>
            <a:endParaRPr lang="en-US" sz="4000" dirty="0">
              <a:effectLst/>
              <a:latin typeface="Times New Roman" panose="02020603050405020304" pitchFamily="18" charset="0"/>
              <a:cs typeface="Times New Roman" panose="02020603050405020304" pitchFamily="18" charset="0"/>
            </a:endParaRPr>
          </a:p>
          <a:p>
            <a:pPr algn="just">
              <a:lnSpc>
                <a:spcPct val="110000"/>
              </a:lnSpc>
              <a:spcAft>
                <a:spcPts val="800"/>
              </a:spcAft>
            </a:pPr>
            <a:endParaRPr lang="en-US" sz="4000" dirty="0">
              <a:effectLst/>
              <a:latin typeface="Times New Roman" panose="02020603050405020304" pitchFamily="18" charset="0"/>
              <a:cs typeface="Times New Roman" panose="02020603050405020304" pitchFamily="18" charset="0"/>
            </a:endParaRPr>
          </a:p>
        </p:txBody>
      </p:sp>
      <p:pic>
        <p:nvPicPr>
          <p:cNvPr id="2" name="图片 2">
            <a:extLst>
              <a:ext uri="{FF2B5EF4-FFF2-40B4-BE49-F238E27FC236}">
                <a16:creationId xmlns:a16="http://schemas.microsoft.com/office/drawing/2014/main" id="{EB32E21A-6C8E-5F24-B119-601B572F2196}"/>
              </a:ext>
            </a:extLst>
          </p:cNvPr>
          <p:cNvPicPr>
            <a:picLocks noChangeAspect="1"/>
          </p:cNvPicPr>
          <p:nvPr/>
        </p:nvPicPr>
        <p:blipFill>
          <a:blip r:embed="rId2" cstate="email"/>
          <a:srcRect l="238" r="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2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close-up of some flowers&#10;&#10;Description automatically generated with medium confidence">
            <a:extLst>
              <a:ext uri="{FF2B5EF4-FFF2-40B4-BE49-F238E27FC236}">
                <a16:creationId xmlns:a16="http://schemas.microsoft.com/office/drawing/2014/main" id="{0F98E766-137F-BBF1-43B0-047955A40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7" y="844876"/>
            <a:ext cx="269597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CE867F47-93AE-554D-0449-52CD19147BF8}"/>
              </a:ext>
            </a:extLst>
          </p:cNvPr>
          <p:cNvSpPr txBox="1"/>
          <p:nvPr/>
        </p:nvSpPr>
        <p:spPr>
          <a:xfrm>
            <a:off x="3480172" y="1214124"/>
            <a:ext cx="7927633" cy="4192520"/>
          </a:xfrm>
          <a:prstGeom prst="rect">
            <a:avLst/>
          </a:prstGeom>
        </p:spPr>
        <p:txBody>
          <a:bodyPr vert="horz" lIns="91440" tIns="45720" rIns="91440" bIns="45720" rtlCol="0">
            <a:noAutofit/>
          </a:bodyPr>
          <a:lstStyle/>
          <a:p>
            <a:pPr algn="just">
              <a:lnSpc>
                <a:spcPct val="90000"/>
              </a:lnSpc>
              <a:spcAft>
                <a:spcPts val="800"/>
              </a:spcAft>
            </a:pPr>
            <a:r>
              <a:rPr lang="en-US" sz="3200" dirty="0">
                <a:effectLst/>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819440BD-18D5-2D24-4C48-F83A44649AE6}"/>
              </a:ext>
            </a:extLst>
          </p:cNvPr>
          <p:cNvSpPr txBox="1"/>
          <p:nvPr/>
        </p:nvSpPr>
        <p:spPr>
          <a:xfrm>
            <a:off x="2103971" y="15452"/>
            <a:ext cx="9992172" cy="6527941"/>
          </a:xfrm>
          <a:prstGeom prst="rect">
            <a:avLst/>
          </a:prstGeom>
          <a:noFill/>
        </p:spPr>
        <p:txBody>
          <a:bodyPr wrap="square">
            <a:spAutoFit/>
          </a:bodyPr>
          <a:lstStyle/>
          <a:p>
            <a:pPr marL="0" marR="0" lvl="0" indent="0" algn="just" defTabSz="914400" rtl="0" eaLnBrk="1" fontAlgn="base" latinLnBrk="0" hangingPunct="1">
              <a:lnSpc>
                <a:spcPct val="90000"/>
              </a:lnSpc>
              <a:spcBef>
                <a:spcPct val="0"/>
              </a:spcBef>
              <a:spcAft>
                <a:spcPts val="60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Những điểm đặc biệt trong sự ra đời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a:p>
            <a:pPr marL="571500" marR="0" lvl="0" indent="-571500" algn="just" defTabSz="914400" rtl="0" eaLnBrk="1" fontAlgn="base" latinLnBrk="0" hangingPunct="1">
              <a:lnSpc>
                <a:spcPct val="90000"/>
              </a:lnSpc>
              <a:spcBef>
                <a:spcPct val="0"/>
              </a:spcBef>
              <a:spcAft>
                <a:spcPts val="600"/>
              </a:spcAft>
              <a:buClrTx/>
              <a:buSzTx/>
              <a:buFontTx/>
              <a:buChar char="-"/>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rong giai đoạn cuối thế kỉ XIX – đầu thế kỉ XX, các truyện thơ dân </a:t>
            </a:r>
            <a:r>
              <a:rPr lang="en-US" altLang="en-US" sz="3200" dirty="0">
                <a:solidFill>
                  <a:prstClr val="black"/>
                </a:solidFill>
                <a:latin typeface="Times New Roman" panose="02020603050405020304" pitchFamily="18" charset="0"/>
                <a:cs typeface="Times New Roman" panose="02020603050405020304" pitchFamily="18" charset="0"/>
              </a:rPr>
              <a:t>g</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ian ra đời và gắn</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liền với phong trào “nói thơ</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Bấy giờ, hình thức “nói thơ được phổ biến rộng rãi khắp</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 Bộ, trong đó có cả Thành phố Hồ Chí Minh.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90000"/>
              </a:lnSpc>
              <a:spcBef>
                <a:spcPct val="0"/>
              </a:spcBef>
              <a:spcAft>
                <a:spcPts val="600"/>
              </a:spcAft>
              <a:buClrTx/>
              <a:buSzTx/>
              <a:buFontTx/>
              <a:buChar char="-"/>
              <a:tabLst/>
              <a:defRPr/>
            </a:pP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truyện thơ ra đời từ hình thức “nói thơ này chủ yếu phản ánh đời sống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của người bình dân, một số tác phẩm còn thể hiện tinh thần anh hùng của những người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dân đã đứng lên chống lại thực dân Pháp.</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90000"/>
              </a:lnSpc>
              <a:spcBef>
                <a:spcPct val="0"/>
              </a:spcBef>
              <a:spcAft>
                <a:spcPts val="600"/>
              </a:spcAft>
              <a:buClrTx/>
              <a:buSzTx/>
              <a:buFontTx/>
              <a:buChar char="-"/>
              <a:tabLst/>
              <a:defRPr/>
            </a:pP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Đến đầu thế kỉ XX, một số người đứng ra sưu tầm các bài thơ này và chép lại bằng chữ</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Quốc ngữ, sau đó, đứng tên vào tác phẩm để chịu trách nhiệm và gửi đến các nhà in để</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xuất bản.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51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10190531" y="0"/>
            <a:ext cx="2365453" cy="3395766"/>
          </a:xfrm>
          <a:prstGeom prst="rect">
            <a:avLst/>
          </a:prstGeom>
        </p:spPr>
      </p:pic>
      <p:sp>
        <p:nvSpPr>
          <p:cNvPr id="6" name="TextBox 5">
            <a:extLst>
              <a:ext uri="{FF2B5EF4-FFF2-40B4-BE49-F238E27FC236}">
                <a16:creationId xmlns:a16="http://schemas.microsoft.com/office/drawing/2014/main" id="{F1892506-3AB3-3508-9643-4B55458F7F23}"/>
              </a:ext>
            </a:extLst>
          </p:cNvPr>
          <p:cNvSpPr txBox="1"/>
          <p:nvPr/>
        </p:nvSpPr>
        <p:spPr>
          <a:xfrm>
            <a:off x="362308" y="504451"/>
            <a:ext cx="9661585" cy="1748171"/>
          </a:xfrm>
          <a:prstGeom prst="rect">
            <a:avLst/>
          </a:prstGeom>
          <a:noFill/>
        </p:spPr>
        <p:txBody>
          <a:bodyPr wrap="square">
            <a:spAutoFit/>
          </a:bodyPr>
          <a:lstStyle/>
          <a:p>
            <a:pPr marL="0" marR="0" lvl="0" indent="0" algn="just" defTabSz="914400" rtl="0" eaLnBrk="1" fontAlgn="base" latinLnBrk="0" hangingPunct="1">
              <a:lnSpc>
                <a:spcPct val="90000"/>
              </a:lnSpc>
              <a:spcBef>
                <a:spcPct val="0"/>
              </a:spcBef>
              <a:spcAft>
                <a:spcPts val="600"/>
              </a:spcAft>
              <a:buClrTx/>
              <a:buSzTx/>
              <a:buFontTx/>
              <a:buNone/>
              <a:tabLst/>
              <a:defRPr/>
            </a:pPr>
            <a:r>
              <a:rPr kumimoji="0" lang="en-US"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M</a:t>
            </a:r>
            <a:r>
              <a:rPr kumimoji="0" 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ột số truyện thơ </a:t>
            </a:r>
            <a:r>
              <a:rPr lang="en-US" sz="3800" b="1" dirty="0">
                <a:solidFill>
                  <a:srgbClr val="FF0000"/>
                </a:solidFill>
                <a:latin typeface="Times New Roman" panose="02020603050405020304" pitchFamily="18" charset="0"/>
                <a:cs typeface="Times New Roman" panose="02020603050405020304" pitchFamily="18" charset="0"/>
              </a:rPr>
              <a:t>Quốc </a:t>
            </a:r>
            <a:r>
              <a:rPr lang="en-US" sz="3800" b="1" dirty="0" err="1">
                <a:solidFill>
                  <a:srgbClr val="FF0000"/>
                </a:solidFill>
                <a:latin typeface="Times New Roman" panose="02020603050405020304" pitchFamily="18" charset="0"/>
                <a:cs typeface="Times New Roman" panose="02020603050405020304" pitchFamily="18" charset="0"/>
              </a:rPr>
              <a:t>ngữ</a:t>
            </a:r>
            <a:r>
              <a:rPr kumimoji="0" 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phổ biến tại Thành phố Hồ Chí Minh</a:t>
            </a:r>
            <a:endParaRPr kumimoji="0" lang="en-US"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90000"/>
              </a:lnSpc>
              <a:spcBef>
                <a:spcPct val="0"/>
              </a:spcBef>
              <a:spcAft>
                <a:spcPts val="600"/>
              </a:spcAft>
              <a:buClrTx/>
              <a:buSzTx/>
              <a:buFontTx/>
              <a:buNone/>
              <a:tabLst/>
              <a:defRPr/>
            </a:pPr>
            <a:endParaRPr kumimoji="0" lang="en-US"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9FA794D1-87CB-58F6-42B7-914EAFAE6846}"/>
              </a:ext>
            </a:extLst>
          </p:cNvPr>
          <p:cNvSpPr txBox="1"/>
          <p:nvPr/>
        </p:nvSpPr>
        <p:spPr>
          <a:xfrm>
            <a:off x="438538" y="1800808"/>
            <a:ext cx="9751993" cy="4247317"/>
          </a:xfrm>
          <a:prstGeom prst="rect">
            <a:avLst/>
          </a:prstGeom>
          <a:noFill/>
        </p:spPr>
        <p:txBody>
          <a:bodyPr wrap="square">
            <a:spAutoFit/>
          </a:bodyPr>
          <a:lstStyle/>
          <a:p>
            <a:r>
              <a:rPr lang="vi-VN" dirty="0"/>
              <a:t> </a:t>
            </a:r>
            <a:r>
              <a:rPr lang="vi-VN" sz="3000" dirty="0">
                <a:latin typeface="+mj-lt"/>
              </a:rPr>
              <a:t>• Truyện Thầy Lazarô Phiền – Nguyễn Trọng Quản (1887, được xem là tác phẩm văn xuôi quốc ngữ đầu tiên, nhưng nhiều tài liệu vẫn xếp trong dòng văn học quốc ngữ buổi đầu).</a:t>
            </a:r>
            <a:endParaRPr lang="en-US" sz="3000" dirty="0">
              <a:latin typeface="+mj-lt"/>
            </a:endParaRPr>
          </a:p>
          <a:p>
            <a:r>
              <a:rPr lang="vi-VN" sz="3000" dirty="0">
                <a:latin typeface="+mj-lt"/>
              </a:rPr>
              <a:t> • Lục Vân Tiên quốc ngữ tân truyện – các bản in lại bằng chữ quốc ngữ, phổ biến rộng rãi ở Sài Gòn cuối thế kỉ XIX. </a:t>
            </a:r>
            <a:endParaRPr lang="en-US" sz="3000" dirty="0">
              <a:latin typeface="+mj-lt"/>
            </a:endParaRPr>
          </a:p>
          <a:p>
            <a:r>
              <a:rPr lang="en-US" sz="3000" dirty="0">
                <a:latin typeface="+mj-lt"/>
              </a:rPr>
              <a:t> </a:t>
            </a:r>
            <a:r>
              <a:rPr lang="vi-VN" sz="3000" dirty="0">
                <a:latin typeface="+mj-lt"/>
              </a:rPr>
              <a:t>• Các tác phẩm của Hồ Biểu Chánh (một nhà văn nổi bật ở Nam Bộ, nhiều tác phẩm in và phát hành tại Sài Gòn)</a:t>
            </a:r>
            <a:r>
              <a:rPr lang="en-US" sz="3000" dirty="0">
                <a:latin typeface="+mj-lt"/>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vi-VN" sz="3000" dirty="0">
                <a:latin typeface="+mj-lt"/>
              </a:rPr>
              <a:t>:  Ngọn cỏ gió đùa </a:t>
            </a:r>
            <a:r>
              <a:rPr lang="en-US" sz="3000" dirty="0">
                <a:latin typeface="+mj-lt"/>
              </a:rPr>
              <a:t>,</a:t>
            </a:r>
            <a:r>
              <a:rPr lang="vi-VN" sz="3000" dirty="0">
                <a:latin typeface="+mj-lt"/>
              </a:rPr>
              <a:t>Cha con nghĩa nặng </a:t>
            </a:r>
            <a:r>
              <a:rPr lang="en-US" sz="3000" dirty="0">
                <a:latin typeface="+mj-lt"/>
              </a:rPr>
              <a:t>,</a:t>
            </a:r>
            <a:r>
              <a:rPr lang="vi-VN" sz="3000" dirty="0">
                <a:latin typeface="+mj-lt"/>
              </a:rPr>
              <a:t> Ai làm được </a:t>
            </a:r>
            <a:r>
              <a:rPr lang="en-US" sz="3000" dirty="0">
                <a:latin typeface="+mj-lt"/>
              </a:rPr>
              <a:t>,</a:t>
            </a:r>
            <a:r>
              <a:rPr lang="vi-VN" sz="3000" dirty="0">
                <a:latin typeface="+mj-lt"/>
              </a:rPr>
              <a:t> Khóc thầm</a:t>
            </a:r>
            <a:r>
              <a:rPr lang="en-US" sz="3000" dirty="0">
                <a:latin typeface="+mj-lt"/>
              </a:rPr>
              <a:t>…</a:t>
            </a:r>
          </a:p>
        </p:txBody>
      </p:sp>
    </p:spTree>
    <p:extLst>
      <p:ext uri="{BB962C8B-B14F-4D97-AF65-F5344CB8AC3E}">
        <p14:creationId xmlns:p14="http://schemas.microsoft.com/office/powerpoint/2010/main" val="111068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875716-F14B-26DC-F4D4-04B3279807DE}"/>
            </a:ext>
          </a:extLst>
        </p:cNvPr>
        <p:cNvGrpSpPr/>
        <p:nvPr/>
      </p:nvGrpSpPr>
      <p:grpSpPr>
        <a:xfrm>
          <a:off x="0" y="0"/>
          <a:ext cx="0" cy="0"/>
          <a:chOff x="0" y="0"/>
          <a:chExt cx="0" cy="0"/>
        </a:xfrm>
      </p:grpSpPr>
      <p:sp>
        <p:nvSpPr>
          <p:cNvPr id="2" name="AutoShape 2" descr="Kết quả hình ảnh cho hình ảnh nghề nghiệp">
            <a:extLst>
              <a:ext uri="{FF2B5EF4-FFF2-40B4-BE49-F238E27FC236}">
                <a16:creationId xmlns:a16="http://schemas.microsoft.com/office/drawing/2014/main" id="{755B3EF1-272C-BD23-8158-0FF00A95113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57D"/>
              </a:solidFill>
              <a:effectLst/>
              <a:uLnTx/>
              <a:uFillTx/>
              <a:latin typeface="Arial"/>
              <a:ea typeface="+mn-ea"/>
              <a:cs typeface="+mn-cs"/>
            </a:endParaRPr>
          </a:p>
        </p:txBody>
      </p:sp>
      <p:sp>
        <p:nvSpPr>
          <p:cNvPr id="3" name="Rectangle: Rounded Corners 1">
            <a:extLst>
              <a:ext uri="{FF2B5EF4-FFF2-40B4-BE49-F238E27FC236}">
                <a16:creationId xmlns:a16="http://schemas.microsoft.com/office/drawing/2014/main" id="{D8E11873-98FB-7FAE-06C6-725AECBC29C3}"/>
              </a:ext>
            </a:extLst>
          </p:cNvPr>
          <p:cNvSpPr/>
          <p:nvPr/>
        </p:nvSpPr>
        <p:spPr>
          <a:xfrm>
            <a:off x="0" y="7937"/>
            <a:ext cx="12141773" cy="1211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5353E2C5-BAED-670D-B42E-CA7CC820FAF1}"/>
              </a:ext>
            </a:extLst>
          </p:cNvPr>
          <p:cNvSpPr>
            <a:spLocks noChangeArrowheads="1"/>
          </p:cNvSpPr>
          <p:nvPr/>
        </p:nvSpPr>
        <p:spPr bwMode="auto">
          <a:xfrm>
            <a:off x="0" y="1219200"/>
            <a:ext cx="12192000" cy="5715000"/>
          </a:xfrm>
          <a:prstGeom prst="rect">
            <a:avLst/>
          </a:prstGeom>
          <a:solidFill>
            <a:schemeClr val="accent2">
              <a:lumMod val="20000"/>
              <a:lumOff val="80000"/>
            </a:schemeClr>
          </a:solidFill>
        </p:spPr>
        <p:txBody>
          <a:bodyPr vert="horz" lIns="91440" tIns="45720" rIns="91440" bIns="45720" numCol="1" rtlCol="0"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eaLnBrk="1" fontAlgn="base" hangingPunct="1">
              <a:lnSpc>
                <a:spcPct val="90000"/>
              </a:lnSpc>
              <a:spcBef>
                <a:spcPct val="0"/>
              </a:spcBef>
              <a:spcAft>
                <a:spcPts val="600"/>
              </a:spcAft>
              <a:buClrTx/>
              <a:buSzTx/>
              <a:tabLst/>
            </a:pP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ED24136-983D-D9DF-C700-4A6D5B6522BB}"/>
              </a:ext>
            </a:extLst>
          </p:cNvPr>
          <p:cNvSpPr txBox="1"/>
          <p:nvPr/>
        </p:nvSpPr>
        <p:spPr>
          <a:xfrm>
            <a:off x="223935" y="479373"/>
            <a:ext cx="11700587" cy="6404830"/>
          </a:xfrm>
          <a:prstGeom prst="rect">
            <a:avLst/>
          </a:prstGeom>
          <a:noFill/>
        </p:spPr>
        <p:txBody>
          <a:bodyPr wrap="square">
            <a:spAutoFit/>
          </a:bodyPr>
          <a:lstStyle/>
          <a:p>
            <a:pPr marR="0" lvl="0" algn="just" defTabSz="914400" eaLnBrk="1" fontAlgn="base" hangingPunct="1">
              <a:lnSpc>
                <a:spcPct val="90000"/>
              </a:lnSpc>
              <a:spcBef>
                <a:spcPct val="0"/>
              </a:spcBef>
              <a:spcAft>
                <a:spcPts val="600"/>
              </a:spcAft>
              <a:buClrTx/>
              <a:buSzTx/>
              <a:tabLst/>
            </a:pPr>
            <a:r>
              <a:rPr lang="en-US" sz="3800" b="1" dirty="0">
                <a:solidFill>
                  <a:schemeClr val="accent5"/>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a:t>
            </a:r>
          </a:p>
          <a:p>
            <a:pPr marL="342900" lvl="0" indent="-342900" algn="just">
              <a:lnSpc>
                <a:spcPct val="90000"/>
              </a:lnSpc>
              <a:spcAft>
                <a:spcPts val="600"/>
              </a:spcAft>
              <a:buAutoNum type="alphaLcPeriod"/>
            </a:pPr>
            <a:r>
              <a:rPr lang="vi-VN" sz="2600" dirty="0">
                <a:latin typeface="Times New Roman" panose="02020603050405020304" pitchFamily="18" charset="0"/>
                <a:cs typeface="Times New Roman" panose="02020603050405020304" pitchFamily="18" charset="0"/>
              </a:rPr>
              <a:t>Về văn hóa – ngôn ngữ </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Giúp người dân làm quen và gắn bó với chữ </a:t>
            </a:r>
            <a:r>
              <a:rPr lang="en-US" sz="2600" dirty="0">
                <a:latin typeface="Times New Roman" panose="02020603050405020304" pitchFamily="18" charset="0"/>
                <a:cs typeface="Times New Roman" panose="02020603050405020304" pitchFamily="18" charset="0"/>
              </a:rPr>
              <a:t>Q</a:t>
            </a:r>
            <a:r>
              <a:rPr lang="vi-VN" sz="2600" dirty="0">
                <a:latin typeface="Times New Roman" panose="02020603050405020304" pitchFamily="18" charset="0"/>
                <a:cs typeface="Times New Roman" panose="02020603050405020304" pitchFamily="18" charset="0"/>
              </a:rPr>
              <a:t>uốc ngữ, vì truyện thơ dễ đọc, dễ nhớ. Góp phần biến Sài Gòn – Gia Định (nay là TP.HCM) thành trung tâm truyền bá chữ quốc ngữ lớn nhất cả nước cuối thế kỉ XIX – đầu XX. </a:t>
            </a:r>
            <a:endParaRPr lang="en-US" sz="2600" dirty="0">
              <a:latin typeface="Times New Roman" panose="02020603050405020304" pitchFamily="18" charset="0"/>
              <a:cs typeface="Times New Roman" panose="02020603050405020304" pitchFamily="18" charset="0"/>
            </a:endParaRPr>
          </a:p>
          <a:p>
            <a:pPr marL="342900" lvl="0" indent="-342900" algn="just">
              <a:lnSpc>
                <a:spcPct val="90000"/>
              </a:lnSpc>
              <a:spcAft>
                <a:spcPts val="600"/>
              </a:spcAft>
              <a:buAutoNum type="alphaLcPeriod"/>
            </a:pPr>
            <a:r>
              <a:rPr lang="vi-VN" sz="2600" dirty="0">
                <a:latin typeface="Times New Roman" panose="02020603050405020304" pitchFamily="18" charset="0"/>
                <a:cs typeface="Times New Roman" panose="02020603050405020304" pitchFamily="18" charset="0"/>
              </a:rPr>
              <a:t> Về giáo dục – đạo lý </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Thông qua cốt truyện và nhân vật, truyện thơ </a:t>
            </a:r>
            <a:r>
              <a:rPr lang="en-US" sz="2600" dirty="0">
                <a:latin typeface="Times New Roman" panose="02020603050405020304" pitchFamily="18" charset="0"/>
                <a:cs typeface="Times New Roman" panose="02020603050405020304" pitchFamily="18" charset="0"/>
              </a:rPr>
              <a:t>Q</a:t>
            </a:r>
            <a:r>
              <a:rPr lang="vi-VN" sz="2600" dirty="0">
                <a:latin typeface="Times New Roman" panose="02020603050405020304" pitchFamily="18" charset="0"/>
                <a:cs typeface="Times New Roman" panose="02020603050405020304" pitchFamily="18" charset="0"/>
              </a:rPr>
              <a:t>uốc ngữ giáo dục đạo đức, tình nghĩa, lòng nhân ái.  Giúp người dân vừa giải trí vừa học làm người, đặc biệt là tầng lớp bình dân ít có điều kiện học chữ Hán hay chữ Nôm.</a:t>
            </a:r>
            <a:endParaRPr lang="en-US" sz="2600" dirty="0">
              <a:latin typeface="Times New Roman" panose="02020603050405020304" pitchFamily="18" charset="0"/>
              <a:cs typeface="Times New Roman" panose="02020603050405020304" pitchFamily="18" charset="0"/>
            </a:endParaRPr>
          </a:p>
          <a:p>
            <a:pPr marL="342900" lvl="0" indent="-342900" algn="just">
              <a:lnSpc>
                <a:spcPct val="90000"/>
              </a:lnSpc>
              <a:spcAft>
                <a:spcPts val="600"/>
              </a:spcAft>
              <a:buAutoNum type="alphaLcPeriod"/>
            </a:pPr>
            <a:r>
              <a:rPr lang="vi-VN" sz="2600" dirty="0">
                <a:latin typeface="Times New Roman" panose="02020603050405020304" pitchFamily="18" charset="0"/>
                <a:cs typeface="Times New Roman" panose="02020603050405020304" pitchFamily="18" charset="0"/>
              </a:rPr>
              <a:t> Về xã hội – tinh thần dân tộc </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Phản ánh đời sống thực tế ở Nam Bộ, tạo cảm giác gần gũi, gắn bó với đời sống thường nhật.  Truyền tải tinh thần yêu nước, ý thức dân tộc và khát vọng đổi mới của nhân dân Sài Gòn – Gia Định trong thời kì giao thoa Đông – Tây.</a:t>
            </a:r>
            <a:endParaRPr lang="en-US" sz="2600" dirty="0">
              <a:latin typeface="Times New Roman" panose="02020603050405020304" pitchFamily="18" charset="0"/>
              <a:cs typeface="Times New Roman" panose="02020603050405020304" pitchFamily="18" charset="0"/>
            </a:endParaRPr>
          </a:p>
          <a:p>
            <a:pPr lvl="0" algn="just">
              <a:lnSpc>
                <a:spcPct val="90000"/>
              </a:lnSpc>
              <a:spcAft>
                <a:spcPts val="600"/>
              </a:spcAft>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Tóm lại: Truyện thơ </a:t>
            </a:r>
            <a:r>
              <a:rPr lang="en-US" sz="2600" dirty="0">
                <a:latin typeface="Times New Roman" panose="02020603050405020304" pitchFamily="18" charset="0"/>
                <a:cs typeface="Times New Roman" panose="02020603050405020304" pitchFamily="18" charset="0"/>
              </a:rPr>
              <a:t>Q</a:t>
            </a:r>
            <a:r>
              <a:rPr lang="vi-VN" sz="2600" dirty="0">
                <a:latin typeface="Times New Roman" panose="02020603050405020304" pitchFamily="18" charset="0"/>
                <a:cs typeface="Times New Roman" panose="02020603050405020304" pitchFamily="18" charset="0"/>
              </a:rPr>
              <a:t>uốc ngữ có ý nghĩa lớn trong việc giữ gìn và phát triển ngôn ngữ dân tộc, nâng cao đời sống tinh thần của người dân TP.HCM, đồng thời mở đường cho văn học hiện đại Việt Nam.</a:t>
            </a:r>
            <a:endParaRPr lang="en-US" sz="2600" dirty="0">
              <a:latin typeface="Times New Roman" panose="02020603050405020304" pitchFamily="18" charset="0"/>
              <a:cs typeface="Times New Roman" panose="02020603050405020304" pitchFamily="18" charset="0"/>
            </a:endParaRPr>
          </a:p>
          <a:p>
            <a:pPr marR="0" lvl="0" algn="just" defTabSz="914400" eaLnBrk="1" fontAlgn="base" hangingPunct="1">
              <a:lnSpc>
                <a:spcPct val="90000"/>
              </a:lnSpc>
              <a:spcBef>
                <a:spcPct val="0"/>
              </a:spcBef>
              <a:spcAft>
                <a:spcPts val="600"/>
              </a:spcAft>
              <a:buClrTx/>
              <a:buSzTx/>
              <a:tabLst/>
            </a:pPr>
            <a:r>
              <a:rPr kumimoji="0" lang="en-US" altLang="en-US" sz="2600" b="1" i="0" u="none" strike="noStrike" cap="none" normalizeH="0" baseline="0" dirty="0">
                <a:ln>
                  <a:noFill/>
                </a:ln>
                <a:solidFill>
                  <a:schemeClr val="accent5"/>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7956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3" name="TextBox 2">
            <a:extLst>
              <a:ext uri="{FF2B5EF4-FFF2-40B4-BE49-F238E27FC236}">
                <a16:creationId xmlns:a16="http://schemas.microsoft.com/office/drawing/2014/main" id="{A13A16DC-368B-B320-2003-591E9B8853B8}"/>
              </a:ext>
            </a:extLst>
          </p:cNvPr>
          <p:cNvSpPr txBox="1"/>
          <p:nvPr/>
        </p:nvSpPr>
        <p:spPr>
          <a:xfrm>
            <a:off x="500332" y="920554"/>
            <a:ext cx="9176329" cy="4524315"/>
          </a:xfrm>
          <a:prstGeom prst="rect">
            <a:avLst/>
          </a:prstGeom>
          <a:noFill/>
        </p:spPr>
        <p:txBody>
          <a:bodyPr wrap="square">
            <a:spAutoFit/>
          </a:bodyPr>
          <a:lstStyle/>
          <a:p>
            <a:pPr algn="just">
              <a:spcAft>
                <a:spcPts val="800"/>
              </a:spcAft>
            </a:pPr>
            <a:r>
              <a:rPr lang="vi-VN" sz="13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4800" b="1" u="sng" dirty="0">
                <a:effectLst/>
                <a:latin typeface="Times New Roman" panose="02020603050405020304" pitchFamily="18" charset="0"/>
                <a:ea typeface="Calibri" panose="020F0502020204030204" pitchFamily="34" charset="0"/>
                <a:cs typeface="Times New Roman" panose="02020603050405020304" pitchFamily="18" charset="0"/>
              </a:rPr>
              <a:t>Thảo luận nhóm</a:t>
            </a: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i="1" dirty="0">
                <a:effectLst/>
                <a:latin typeface="Times New Roman" panose="02020603050405020304" pitchFamily="18" charset="0"/>
                <a:ea typeface="Calibri" panose="020F0502020204030204" pitchFamily="34" charset="0"/>
                <a:cs typeface="Times New Roman" panose="02020603050405020304" pitchFamily="18" charset="0"/>
              </a:rPr>
              <a:t>Kết hợp việc đọc các thông tin trong văn bản trên và thực tế đời sống, em hãy nhận xét về sức sống và những giá trị của truyện thơ </a:t>
            </a:r>
            <a:r>
              <a:rPr lang="en-US" sz="4800" i="1" dirty="0">
                <a:latin typeface="Times New Roman" panose="02020603050405020304" pitchFamily="18" charset="0"/>
                <a:ea typeface="Calibri" panose="020F0502020204030204" pitchFamily="34" charset="0"/>
                <a:cs typeface="Times New Roman" panose="02020603050405020304" pitchFamily="18" charset="0"/>
              </a:rPr>
              <a:t>Quốc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ngữ</a:t>
            </a:r>
            <a:r>
              <a:rPr lang="vi-VN" sz="4800" i="1" dirty="0">
                <a:effectLst/>
                <a:latin typeface="Times New Roman" panose="02020603050405020304" pitchFamily="18" charset="0"/>
                <a:ea typeface="Calibri" panose="020F0502020204030204" pitchFamily="34" charset="0"/>
                <a:cs typeface="Times New Roman" panose="02020603050405020304" pitchFamily="18" charset="0"/>
              </a:rPr>
              <a:t> tại Thành phố Hồ Chí Minh hiện nay.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181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3" name="TextBox 2">
            <a:extLst>
              <a:ext uri="{FF2B5EF4-FFF2-40B4-BE49-F238E27FC236}">
                <a16:creationId xmlns:a16="http://schemas.microsoft.com/office/drawing/2014/main" id="{D8F2B1C6-00EA-5AA4-BCF0-75499483DE0D}"/>
              </a:ext>
            </a:extLst>
          </p:cNvPr>
          <p:cNvSpPr txBox="1"/>
          <p:nvPr/>
        </p:nvSpPr>
        <p:spPr>
          <a:xfrm>
            <a:off x="614682" y="33234"/>
            <a:ext cx="9151480" cy="4072910"/>
          </a:xfrm>
          <a:prstGeom prst="rect">
            <a:avLst/>
          </a:prstGeom>
          <a:noFill/>
        </p:spPr>
        <p:txBody>
          <a:bodyPr wrap="square">
            <a:spAutoFit/>
          </a:bodyPr>
          <a:lstStyle/>
          <a:p>
            <a:pPr algn="just">
              <a:spcAft>
                <a:spcPts val="800"/>
              </a:spcAft>
            </a:pP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Gợi ý:</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Truyện thơ </a:t>
            </a:r>
            <a:r>
              <a:rPr lang="en-US" sz="3600" dirty="0">
                <a:latin typeface="Times New Roman" panose="02020603050405020304" pitchFamily="18" charset="0"/>
                <a:ea typeface="Calibri" panose="020F0502020204030204" pitchFamily="34" charset="0"/>
                <a:cs typeface="Times New Roman" panose="02020603050405020304" pitchFamily="18" charset="0"/>
              </a:rPr>
              <a:t>Quốc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ngữ</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không chỉ là nguồn cảm hứng bất tận cho những sáng tạo nghệ thuật mà những bài học đạo lí, nhân nghĩa đậm đà truyền thống dân tộc trong truyện thơ </a:t>
            </a:r>
            <a:r>
              <a:rPr lang="en-US" sz="3600" dirty="0">
                <a:latin typeface="Times New Roman" panose="02020603050405020304" pitchFamily="18" charset="0"/>
                <a:ea typeface="Calibri" panose="020F0502020204030204" pitchFamily="34" charset="0"/>
                <a:cs typeface="Times New Roman" panose="02020603050405020304" pitchFamily="18" charset="0"/>
              </a:rPr>
              <a:t>Quốc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ngữ</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còn góp phần nên lối sống nghĩa tình của người dân Thành phố mang tên Bác…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AE65EE0-C80F-935A-617A-D91D80147F66}"/>
              </a:ext>
            </a:extLst>
          </p:cNvPr>
          <p:cNvPicPr>
            <a:picLocks noChangeAspect="1"/>
          </p:cNvPicPr>
          <p:nvPr/>
        </p:nvPicPr>
        <p:blipFill>
          <a:blip r:embed="rId4"/>
          <a:stretch>
            <a:fillRect/>
          </a:stretch>
        </p:blipFill>
        <p:spPr>
          <a:xfrm>
            <a:off x="5098502" y="3925019"/>
            <a:ext cx="6584251" cy="2565293"/>
          </a:xfrm>
          <a:prstGeom prst="rect">
            <a:avLst/>
          </a:prstGeom>
        </p:spPr>
      </p:pic>
    </p:spTree>
    <p:extLst>
      <p:ext uri="{BB962C8B-B14F-4D97-AF65-F5344CB8AC3E}">
        <p14:creationId xmlns:p14="http://schemas.microsoft.com/office/powerpoint/2010/main" val="1684089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5A7AE9BA-55D5-3AFF-2F52-8CCC73BB2D2A}"/>
              </a:ext>
            </a:extLst>
          </p:cNvPr>
          <p:cNvPicPr>
            <a:picLocks noChangeAspect="1"/>
          </p:cNvPicPr>
          <p:nvPr/>
        </p:nvPicPr>
        <p:blipFill>
          <a:blip r:embed="rId2"/>
          <a:stretch>
            <a:fillRect/>
          </a:stretch>
        </p:blipFill>
        <p:spPr>
          <a:xfrm>
            <a:off x="533269" y="596165"/>
            <a:ext cx="3951804"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F422014A-BD08-F15F-27EC-AB772583F773}"/>
              </a:ext>
            </a:extLst>
          </p:cNvPr>
          <p:cNvSpPr txBox="1"/>
          <p:nvPr/>
        </p:nvSpPr>
        <p:spPr>
          <a:xfrm>
            <a:off x="4152957" y="897146"/>
            <a:ext cx="7943185" cy="5960853"/>
          </a:xfrm>
          <a:prstGeom prst="rect">
            <a:avLst/>
          </a:prstGeom>
        </p:spPr>
        <p:txBody>
          <a:bodyPr vert="horz" lIns="91440" tIns="45720" rIns="91440" bIns="45720" rtlCol="0">
            <a:normAutofit/>
          </a:bodyPr>
          <a:lstStyle/>
          <a:p>
            <a:pPr algn="just">
              <a:lnSpc>
                <a:spcPct val="90000"/>
              </a:lnSpc>
              <a:spcAft>
                <a:spcPts val="600"/>
              </a:spcAft>
            </a:pPr>
            <a:r>
              <a:rPr lang="en-US" sz="3600" dirty="0">
                <a:effectLst/>
                <a:latin typeface="Times New Roman" panose="02020603050405020304" pitchFamily="18" charset="0"/>
                <a:cs typeface="Times New Roman" panose="02020603050405020304" pitchFamily="18" charset="0"/>
              </a:rPr>
              <a:t>                     </a:t>
            </a:r>
            <a:r>
              <a:rPr lang="en-US" sz="3600" b="1" u="sng" dirty="0">
                <a:solidFill>
                  <a:srgbClr val="C00000"/>
                </a:solidFill>
                <a:effectLst/>
                <a:latin typeface="Times New Roman" panose="02020603050405020304" pitchFamily="18" charset="0"/>
                <a:cs typeface="Times New Roman" panose="02020603050405020304" pitchFamily="18" charset="0"/>
              </a:rPr>
              <a:t>LUYỆN TẬP</a:t>
            </a:r>
            <a:endParaRPr lang="en-US" sz="3600" b="1" u="sng" dirty="0">
              <a:solidFill>
                <a:srgbClr val="C00000"/>
              </a:solidFill>
              <a:latin typeface="Times New Roman" panose="02020603050405020304" pitchFamily="18" charset="0"/>
              <a:cs typeface="Times New Roman" panose="02020603050405020304" pitchFamily="18" charset="0"/>
            </a:endParaRPr>
          </a:p>
          <a:p>
            <a:pPr algn="just">
              <a:lnSpc>
                <a:spcPct val="90000"/>
              </a:lnSpc>
              <a:spcAft>
                <a:spcPts val="600"/>
              </a:spcAft>
            </a:pPr>
            <a:r>
              <a:rPr lang="en-US" sz="4300" dirty="0">
                <a:effectLst/>
                <a:latin typeface="Times New Roman" panose="02020603050405020304" pitchFamily="18" charset="0"/>
                <a:cs typeface="Times New Roman" panose="02020603050405020304" pitchFamily="18" charset="0"/>
              </a:rPr>
              <a:t>Em </a:t>
            </a:r>
            <a:r>
              <a:rPr lang="en-US" sz="4300" dirty="0" err="1">
                <a:effectLst/>
                <a:latin typeface="Times New Roman" panose="02020603050405020304" pitchFamily="18" charset="0"/>
                <a:cs typeface="Times New Roman" panose="02020603050405020304" pitchFamily="18" charset="0"/>
              </a:rPr>
              <a:t>hãy</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tìm</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hiểu</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và</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sắp</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xếp</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các</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truyện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thơ</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dưới</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đây</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vào</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đúng</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cột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phân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loại</a:t>
            </a:r>
            <a:r>
              <a:rPr lang="en-US" sz="4300" dirty="0">
                <a:effectLst/>
                <a:latin typeface="Times New Roman" panose="02020603050405020304" pitchFamily="18" charset="0"/>
                <a:cs typeface="Times New Roman" panose="02020603050405020304" pitchFamily="18" charset="0"/>
              </a:rPr>
              <a:t>. Lưu Bình – Dương </a:t>
            </a:r>
            <a:r>
              <a:rPr lang="en-US" sz="4300" dirty="0" err="1">
                <a:effectLst/>
                <a:latin typeface="Times New Roman" panose="02020603050405020304" pitchFamily="18" charset="0"/>
                <a:cs typeface="Times New Roman" panose="02020603050405020304" pitchFamily="18" charset="0"/>
              </a:rPr>
              <a:t>Lễ</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Truyện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ông</a:t>
            </a:r>
            <a:r>
              <a:rPr lang="en-US" sz="4300" dirty="0">
                <a:effectLst/>
                <a:latin typeface="Times New Roman" panose="02020603050405020304" pitchFamily="18" charset="0"/>
                <a:cs typeface="Times New Roman" panose="02020603050405020304" pitchFamily="18" charset="0"/>
              </a:rPr>
              <a:t> Tham </a:t>
            </a:r>
            <a:r>
              <a:rPr lang="en-US" sz="4300" dirty="0" err="1">
                <a:effectLst/>
                <a:latin typeface="Times New Roman" panose="02020603050405020304" pitchFamily="18" charset="0"/>
                <a:cs typeface="Times New Roman" panose="02020603050405020304" pitchFamily="18" charset="0"/>
              </a:rPr>
              <a:t>tốn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Truyện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Sáu</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Nhỏ</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Thoại</a:t>
            </a:r>
            <a:r>
              <a:rPr lang="en-US" sz="4300" dirty="0">
                <a:effectLst/>
                <a:latin typeface="Times New Roman" panose="02020603050405020304" pitchFamily="18" charset="0"/>
                <a:cs typeface="Times New Roman" panose="02020603050405020304" pitchFamily="18" charset="0"/>
              </a:rPr>
              <a:t> Khanh – Châu Tuấn, Lục Vân Tiên, </a:t>
            </a:r>
            <a:r>
              <a:rPr lang="en-US" sz="4300" dirty="0" err="1">
                <a:effectLst/>
                <a:latin typeface="Times New Roman" panose="02020603050405020304" pitchFamily="18" charset="0"/>
                <a:cs typeface="Times New Roman" panose="02020603050405020304" pitchFamily="18" charset="0"/>
              </a:rPr>
              <a:t>Chàng</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Nhái</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Kiểng</a:t>
            </a:r>
            <a:r>
              <a:rPr lang="en-US" sz="4300" dirty="0">
                <a:effectLst/>
                <a:latin typeface="Times New Roman" panose="02020603050405020304" pitchFamily="18" charset="0"/>
                <a:cs typeface="Times New Roman" panose="02020603050405020304" pitchFamily="18" charset="0"/>
              </a:rPr>
              <a:t> Tiên, </a:t>
            </a:r>
            <a:r>
              <a:rPr lang="en-US" sz="4300" dirty="0" err="1">
                <a:effectLst/>
                <a:latin typeface="Times New Roman" panose="02020603050405020304" pitchFamily="18" charset="0"/>
                <a:cs typeface="Times New Roman" panose="02020603050405020304" pitchFamily="18" charset="0"/>
              </a:rPr>
              <a:t>Khóc</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thầm</a:t>
            </a:r>
            <a:r>
              <a:rPr lang="en-US" sz="4300" dirty="0">
                <a:effectLst/>
                <a:latin typeface="Times New Roman" panose="02020603050405020304" pitchFamily="18" charset="0"/>
                <a:cs typeface="Times New Roman" panose="02020603050405020304" pitchFamily="18" charset="0"/>
              </a:rPr>
              <a:t>, </a:t>
            </a:r>
            <a:r>
              <a:rPr lang="en-US" sz="4300" dirty="0">
                <a:latin typeface="Times New Roman" panose="02020603050405020304" pitchFamily="18" charset="0"/>
                <a:cs typeface="Times New Roman" panose="02020603050405020304" pitchFamily="18" charset="0"/>
              </a:rPr>
              <a:t>Cha con </a:t>
            </a:r>
            <a:r>
              <a:rPr lang="en-US" sz="4300" dirty="0" err="1">
                <a:latin typeface="Times New Roman" panose="02020603050405020304" pitchFamily="18" charset="0"/>
                <a:cs typeface="Times New Roman" panose="02020603050405020304" pitchFamily="18" charset="0"/>
              </a:rPr>
              <a:t>nặng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nghĩa</a:t>
            </a:r>
            <a:endParaRPr lang="en-US" sz="4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39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graphicFrame>
        <p:nvGraphicFramePr>
          <p:cNvPr id="2" name="Table 1">
            <a:extLst>
              <a:ext uri="{FF2B5EF4-FFF2-40B4-BE49-F238E27FC236}">
                <a16:creationId xmlns:a16="http://schemas.microsoft.com/office/drawing/2014/main" id="{962C9D00-90FA-BDC6-0ADD-76E8E34AD585}"/>
              </a:ext>
            </a:extLst>
          </p:cNvPr>
          <p:cNvGraphicFramePr>
            <a:graphicFrameLocks noGrp="1"/>
          </p:cNvGraphicFramePr>
          <p:nvPr>
            <p:extLst>
              <p:ext uri="{D42A27DB-BD31-4B8C-83A1-F6EECF244321}">
                <p14:modId xmlns:p14="http://schemas.microsoft.com/office/powerpoint/2010/main" val="690411233"/>
              </p:ext>
            </p:extLst>
          </p:nvPr>
        </p:nvGraphicFramePr>
        <p:xfrm>
          <a:off x="337533" y="702747"/>
          <a:ext cx="9497683" cy="5292625"/>
        </p:xfrm>
        <a:graphic>
          <a:graphicData uri="http://schemas.openxmlformats.org/drawingml/2006/table">
            <a:tbl>
              <a:tblPr firstRow="1" firstCol="1" bandRow="1"/>
              <a:tblGrid>
                <a:gridCol w="4748821">
                  <a:extLst>
                    <a:ext uri="{9D8B030D-6E8A-4147-A177-3AD203B41FA5}">
                      <a16:colId xmlns:a16="http://schemas.microsoft.com/office/drawing/2014/main" val="306951486"/>
                    </a:ext>
                  </a:extLst>
                </a:gridCol>
                <a:gridCol w="4748862">
                  <a:extLst>
                    <a:ext uri="{9D8B030D-6E8A-4147-A177-3AD203B41FA5}">
                      <a16:colId xmlns:a16="http://schemas.microsoft.com/office/drawing/2014/main" val="3712207001"/>
                    </a:ext>
                  </a:extLst>
                </a:gridCol>
              </a:tblGrid>
              <a:tr h="1655604">
                <a:tc>
                  <a:txBody>
                    <a:bodyPr/>
                    <a:lstStyle/>
                    <a:p>
                      <a:pPr algn="just">
                        <a:lnSpc>
                          <a:spcPct val="100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Quốc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537611"/>
                  </a:ext>
                </a:extLst>
              </a:tr>
              <a:tr h="3637021">
                <a:tc>
                  <a:txBody>
                    <a:bodyPr/>
                    <a:lstStyle/>
                    <a:p>
                      <a:pPr algn="just">
                        <a:lnSpc>
                          <a:spcPct val="100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Lưu Bình – Dương Lễ, Thoại Khanh – Châu Tuấn, Truyện Sáu Nhỏ, Chàng Nhái Kiểng Tiên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8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Tham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tốn</a:t>
                      </a: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 , Lục Vân Tiên,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Khóc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Cha con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89831"/>
                  </a:ext>
                </a:extLst>
              </a:tr>
            </a:tbl>
          </a:graphicData>
        </a:graphic>
      </p:graphicFrame>
    </p:spTree>
    <p:extLst>
      <p:ext uri="{BB962C8B-B14F-4D97-AF65-F5344CB8AC3E}">
        <p14:creationId xmlns:p14="http://schemas.microsoft.com/office/powerpoint/2010/main" val="3637588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2" name="TextBox 1">
            <a:extLst>
              <a:ext uri="{FF2B5EF4-FFF2-40B4-BE49-F238E27FC236}">
                <a16:creationId xmlns:a16="http://schemas.microsoft.com/office/drawing/2014/main" id="{8F302C8F-CFC8-701D-F744-F593DD24EE1E}"/>
              </a:ext>
            </a:extLst>
          </p:cNvPr>
          <p:cNvSpPr txBox="1"/>
          <p:nvPr/>
        </p:nvSpPr>
        <p:spPr>
          <a:xfrm>
            <a:off x="3666312" y="134765"/>
            <a:ext cx="6096000" cy="916982"/>
          </a:xfrm>
          <a:prstGeom prst="rect">
            <a:avLst/>
          </a:prstGeom>
          <a:noFill/>
        </p:spPr>
        <p:txBody>
          <a:bodyPr wrap="square">
            <a:spAutoFit/>
          </a:bodyPr>
          <a:lstStyle/>
          <a:p>
            <a:pPr algn="just">
              <a:lnSpc>
                <a:spcPct val="150000"/>
              </a:lnSpc>
              <a:spcAft>
                <a:spcPts val="800"/>
              </a:spcAft>
            </a:pP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ẬN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8D2F62-5682-CD5F-963A-925A11834BCF}"/>
              </a:ext>
            </a:extLst>
          </p:cNvPr>
          <p:cNvSpPr txBox="1"/>
          <p:nvPr/>
        </p:nvSpPr>
        <p:spPr>
          <a:xfrm>
            <a:off x="319177" y="1646552"/>
            <a:ext cx="9747849" cy="3888244"/>
          </a:xfrm>
          <a:prstGeom prst="rect">
            <a:avLst/>
          </a:prstGeom>
          <a:noFill/>
        </p:spPr>
        <p:txBody>
          <a:bodyPr wrap="square">
            <a:spAutoFit/>
          </a:bodyPr>
          <a:lstStyle/>
          <a:p>
            <a:pPr algn="just">
              <a:spcAft>
                <a:spcPts val="800"/>
              </a:spcAft>
            </a:pPr>
            <a:r>
              <a:rPr lang="vi-VN" sz="4000" dirty="0">
                <a:effectLst/>
                <a:latin typeface="+mj-lt"/>
                <a:ea typeface="Calibri" panose="020F0502020204030204" pitchFamily="34" charset="0"/>
                <a:cs typeface="Times New Roman" panose="02020603050405020304" pitchFamily="18" charset="0"/>
              </a:rPr>
              <a:t>Em hãy sưu tầm một số truyện thơ </a:t>
            </a:r>
            <a:r>
              <a:rPr lang="en-US" sz="4000" dirty="0">
                <a:latin typeface="+mj-lt"/>
                <a:ea typeface="Calibri" panose="020F0502020204030204" pitchFamily="34" charset="0"/>
                <a:cs typeface="Times New Roman" panose="02020603050405020304" pitchFamily="18" charset="0"/>
              </a:rPr>
              <a:t>Quốc </a:t>
            </a:r>
            <a:r>
              <a:rPr lang="en-US" sz="4000" dirty="0" err="1">
                <a:latin typeface="+mj-lt"/>
                <a:ea typeface="Calibri" panose="020F0502020204030204" pitchFamily="34" charset="0"/>
                <a:cs typeface="Times New Roman" panose="02020603050405020304" pitchFamily="18" charset="0"/>
              </a:rPr>
              <a:t>ngữ</a:t>
            </a:r>
            <a:r>
              <a:rPr lang="vi-VN" sz="4000" dirty="0">
                <a:effectLst/>
                <a:latin typeface="+mj-lt"/>
                <a:ea typeface="Calibri" panose="020F0502020204030204" pitchFamily="34" charset="0"/>
                <a:cs typeface="Times New Roman" panose="02020603050405020304" pitchFamily="18" charset="0"/>
              </a:rPr>
              <a:t> tiêu biểu ở Thành phố Hồ Chí Minh, từ đó lựa chọn một truyện thơ mà em yêu thích nhất để giới thiệu với các bạn cùng lớp.</a:t>
            </a:r>
            <a:endParaRPr lang="en-US" sz="4000" dirty="0">
              <a:effectLst/>
              <a:latin typeface="+mj-lt"/>
              <a:ea typeface="Calibri" panose="020F0502020204030204" pitchFamily="34" charset="0"/>
              <a:cs typeface="Times New Roman" panose="02020603050405020304" pitchFamily="18" charset="0"/>
            </a:endParaRPr>
          </a:p>
          <a:p>
            <a:pPr algn="just">
              <a:spcAft>
                <a:spcPts val="800"/>
              </a:spcAft>
            </a:pPr>
            <a:r>
              <a:rPr lang="vi-VN" sz="4000" dirty="0">
                <a:effectLst/>
                <a:latin typeface="+mj-lt"/>
                <a:ea typeface="Calibri" panose="020F0502020204030204" pitchFamily="34" charset="0"/>
                <a:cs typeface="Times New Roman" panose="02020603050405020304" pitchFamily="18" charset="0"/>
              </a:rPr>
              <a:t> Em có thể dựa vào bảng kiểm dưới đây để chuẩn bị và tự đánh giá phần trình bày</a:t>
            </a:r>
            <a:endParaRPr lang="en-US" sz="4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02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64B108-3915-9767-0B67-AB30B3E6D14D}"/>
              </a:ext>
            </a:extLst>
          </p:cNvPr>
          <p:cNvPicPr>
            <a:picLocks noChangeAspect="1"/>
          </p:cNvPicPr>
          <p:nvPr/>
        </p:nvPicPr>
        <p:blipFill>
          <a:blip r:embed="rId2"/>
          <a:stretch>
            <a:fillRect/>
          </a:stretch>
        </p:blipFill>
        <p:spPr>
          <a:xfrm>
            <a:off x="182033" y="103415"/>
            <a:ext cx="11827933" cy="6475185"/>
          </a:xfrm>
          <a:prstGeom prst="rect">
            <a:avLst/>
          </a:prstGeom>
        </p:spPr>
      </p:pic>
    </p:spTree>
    <p:extLst>
      <p:ext uri="{BB962C8B-B14F-4D97-AF65-F5344CB8AC3E}">
        <p14:creationId xmlns:p14="http://schemas.microsoft.com/office/powerpoint/2010/main" val="75153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7" name="TextBox 6">
            <a:extLst>
              <a:ext uri="{FF2B5EF4-FFF2-40B4-BE49-F238E27FC236}">
                <a16:creationId xmlns:a16="http://schemas.microsoft.com/office/drawing/2014/main" id="{085D2F43-0DBA-DBA3-9ECE-1BF27972073A}"/>
              </a:ext>
            </a:extLst>
          </p:cNvPr>
          <p:cNvSpPr txBox="1"/>
          <p:nvPr/>
        </p:nvSpPr>
        <p:spPr>
          <a:xfrm>
            <a:off x="646312" y="1829250"/>
            <a:ext cx="10249785" cy="3816429"/>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HOẠT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KHỞI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 </a:t>
            </a:r>
            <a:r>
              <a:rPr lang="vi-VN" sz="5400" i="1" dirty="0">
                <a:latin typeface="Times New Roman" panose="02020603050405020304" pitchFamily="18" charset="0"/>
                <a:cs typeface="Times New Roman" panose="02020603050405020304" pitchFamily="18" charset="0"/>
              </a:rPr>
              <a:t>Kể tên một số tác phẩm truyện thơ </a:t>
            </a:r>
            <a:r>
              <a:rPr lang="en-US" sz="5400" i="1" dirty="0">
                <a:latin typeface="Times New Roman" panose="02020603050405020304" pitchFamily="18" charset="0"/>
                <a:cs typeface="Times New Roman" panose="02020603050405020304" pitchFamily="18" charset="0"/>
              </a:rPr>
              <a:t>Quốc </a:t>
            </a:r>
            <a:r>
              <a:rPr lang="en-US" sz="5400" i="1" dirty="0" err="1">
                <a:latin typeface="Times New Roman" panose="02020603050405020304" pitchFamily="18" charset="0"/>
                <a:cs typeface="Times New Roman" panose="02020603050405020304" pitchFamily="18" charset="0"/>
              </a:rPr>
              <a:t>ngữ</a:t>
            </a:r>
            <a:r>
              <a:rPr lang="vi-VN" sz="5400" i="1" dirty="0">
                <a:latin typeface="Times New Roman" panose="02020603050405020304" pitchFamily="18" charset="0"/>
                <a:cs typeface="Times New Roman" panose="02020603050405020304" pitchFamily="18" charset="0"/>
              </a:rPr>
              <a:t> nổi tiếng của Việt Nam mà em biết</a:t>
            </a:r>
            <a:r>
              <a:rPr lang="en-US" sz="5400" i="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a:p>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802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2" name="Rectangle 1"/>
          <p:cNvSpPr/>
          <p:nvPr/>
        </p:nvSpPr>
        <p:spPr>
          <a:xfrm>
            <a:off x="675067" y="152493"/>
            <a:ext cx="9297296" cy="6389634"/>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Sưu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ột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i="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Hồ</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Chí</a:t>
            </a:r>
            <a:r>
              <a:rPr lang="en-US" sz="3200" i="1" dirty="0">
                <a:latin typeface="Times New Roman" panose="02020603050405020304" pitchFamily="18" charset="0"/>
                <a:ea typeface="Calibri" panose="020F0502020204030204" pitchFamily="34" charset="0"/>
                <a:cs typeface="Times New Roman" panose="02020603050405020304" pitchFamily="18" charset="0"/>
              </a:rPr>
              <a:t> Minh.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âu</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i="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Hồ</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Chí</a:t>
            </a:r>
            <a:r>
              <a:rPr lang="en-US" sz="3200" i="1" dirty="0">
                <a:latin typeface="Times New Roman" panose="02020603050405020304" pitchFamily="18" charset="0"/>
                <a:ea typeface="Calibri" panose="020F0502020204030204" pitchFamily="34" charset="0"/>
                <a:cs typeface="Times New Roman" panose="02020603050405020304" pitchFamily="18" charset="0"/>
              </a:rPr>
              <a:t> Minh.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tên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i="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Hồ</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Chí</a:t>
            </a:r>
            <a:r>
              <a:rPr lang="en-US" sz="3200" i="1" dirty="0">
                <a:latin typeface="Times New Roman" panose="02020603050405020304" pitchFamily="18" charset="0"/>
                <a:ea typeface="Calibri" panose="020F0502020204030204" pitchFamily="34" charset="0"/>
                <a:cs typeface="Times New Roman" panose="02020603050405020304" pitchFamily="18" charset="0"/>
              </a:rPr>
              <a:t> Minh.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phố</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Hồ</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Chí</a:t>
            </a:r>
            <a:r>
              <a:rPr lang="en-US" sz="3200" i="1" dirty="0">
                <a:latin typeface="Times New Roman" panose="02020603050405020304" pitchFamily="18" charset="0"/>
                <a:ea typeface="Calibri" panose="020F0502020204030204" pitchFamily="34" charset="0"/>
                <a:cs typeface="Times New Roman" panose="02020603050405020304" pitchFamily="18" charset="0"/>
              </a:rPr>
              <a:t> Minh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tên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gốc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561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96C63E-C17F-27AF-807F-8848777574AA}"/>
              </a:ext>
            </a:extLst>
          </p:cNvPr>
          <p:cNvSpPr/>
          <p:nvPr/>
        </p:nvSpPr>
        <p:spPr>
          <a:xfrm>
            <a:off x="418003" y="2348805"/>
            <a:ext cx="11355994" cy="923330"/>
          </a:xfrm>
          <a:prstGeom prst="rect">
            <a:avLst/>
          </a:prstGeom>
          <a:noFill/>
        </p:spPr>
        <p:txBody>
          <a:bodyPr wrap="none">
            <a:spAutoFit/>
          </a:bodyPr>
          <a:lstStyle/>
          <a:p>
            <a:pPr algn="ctr" eaLnBrk="1" hangingPunct="1">
              <a:defRPr/>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charset="0"/>
              </a:rPr>
              <a:t> CHÂN THÀNH CẢM ƠN CÁC  EM </a:t>
            </a:r>
          </a:p>
        </p:txBody>
      </p:sp>
      <p:pic>
        <p:nvPicPr>
          <p:cNvPr id="56324" name="Picture 14" descr="buom hoa dong">
            <a:extLst>
              <a:ext uri="{FF2B5EF4-FFF2-40B4-BE49-F238E27FC236}">
                <a16:creationId xmlns:a16="http://schemas.microsoft.com/office/drawing/2014/main" id="{E05CDCA1-C282-BF2F-211E-2F5EEC7DE2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4196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7" descr="FIREWRK8">
            <a:extLst>
              <a:ext uri="{FF2B5EF4-FFF2-40B4-BE49-F238E27FC236}">
                <a16:creationId xmlns:a16="http://schemas.microsoft.com/office/drawing/2014/main" id="{94EF7DF7-24EC-F6EC-E950-240A5CA6E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0386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FIREWRK8">
            <a:extLst>
              <a:ext uri="{FF2B5EF4-FFF2-40B4-BE49-F238E27FC236}">
                <a16:creationId xmlns:a16="http://schemas.microsoft.com/office/drawing/2014/main" id="{B8016B69-3EA8-C8A7-224C-850E50058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par>
                                <p:cTn id="11" presetID="8" presetClass="emph" presetSubtype="0" repeatCount="indefinite" fill="hold" nodeType="withEffect">
                                  <p:stCondLst>
                                    <p:cond delay="0"/>
                                  </p:stCondLst>
                                  <p:childTnLst>
                                    <p:animRot by="21600000">
                                      <p:cBhvr>
                                        <p:cTn id="12" dur="2000" fill="hold"/>
                                        <p:tgtEl>
                                          <p:spTgt spid="3073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7" name="TextBox 6">
            <a:extLst>
              <a:ext uri="{FF2B5EF4-FFF2-40B4-BE49-F238E27FC236}">
                <a16:creationId xmlns:a16="http://schemas.microsoft.com/office/drawing/2014/main" id="{D819FB78-BCB5-A423-51F5-EDA44F14ED2C}"/>
              </a:ext>
            </a:extLst>
          </p:cNvPr>
          <p:cNvSpPr txBox="1"/>
          <p:nvPr/>
        </p:nvSpPr>
        <p:spPr>
          <a:xfrm>
            <a:off x="944377" y="1206917"/>
            <a:ext cx="8882170" cy="4072910"/>
          </a:xfrm>
          <a:prstGeom prst="rect">
            <a:avLst/>
          </a:prstGeom>
          <a:noFill/>
        </p:spPr>
        <p:txBody>
          <a:bodyPr wrap="square">
            <a:spAutoFit/>
          </a:bodyPr>
          <a:lstStyle/>
          <a:p>
            <a:pPr algn="just">
              <a:lnSpc>
                <a:spcPct val="150000"/>
              </a:lnSpc>
              <a:spcAft>
                <a:spcPts val="800"/>
              </a:spcAft>
            </a:pPr>
            <a:r>
              <a:rPr lang="vi-VN" sz="4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endParaRPr lang="en-US" sz="40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vi-VN" sz="4800" dirty="0">
                <a:latin typeface="Times New Roman" panose="02020603050405020304" pitchFamily="18" charset="0"/>
                <a:ea typeface="Calibri" panose="020F0502020204030204" pitchFamily="34" charset="0"/>
              </a:rPr>
              <a:t> </a:t>
            </a:r>
            <a:r>
              <a:rPr lang="en-US" sz="4800" dirty="0">
                <a:latin typeface="Times New Roman" panose="02020603050405020304" pitchFamily="18" charset="0"/>
                <a:ea typeface="Calibri" panose="020F0502020204030204" pitchFamily="34" charset="0"/>
              </a:rPr>
              <a:t>Ai </a:t>
            </a:r>
            <a:r>
              <a:rPr lang="en-US" sz="4800" dirty="0" err="1">
                <a:latin typeface="Times New Roman" panose="02020603050405020304" pitchFamily="18" charset="0"/>
                <a:ea typeface="Calibri" panose="020F0502020204030204" pitchFamily="34" charset="0"/>
              </a:rPr>
              <a:t>làm</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được</a:t>
            </a:r>
            <a:r>
              <a:rPr lang="vi-VN" sz="4800" dirty="0">
                <a:latin typeface="Times New Roman" panose="02020603050405020304" pitchFamily="18" charset="0"/>
                <a:ea typeface="Calibri" panose="020F0502020204030204" pitchFamily="34" charset="0"/>
              </a:rPr>
              <a:t>,</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Khóc</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thầm</a:t>
            </a:r>
            <a:r>
              <a:rPr lang="en-US" sz="4800" dirty="0">
                <a:latin typeface="Times New Roman" panose="02020603050405020304" pitchFamily="18" charset="0"/>
                <a:ea typeface="Calibri" panose="020F0502020204030204" pitchFamily="34" charset="0"/>
              </a:rPr>
              <a:t>,</a:t>
            </a:r>
            <a:r>
              <a:rPr lang="vi-VN" sz="4800" dirty="0">
                <a:latin typeface="Times New Roman" panose="02020603050405020304" pitchFamily="18" charset="0"/>
                <a:ea typeface="Calibri" panose="020F0502020204030204" pitchFamily="34" charset="0"/>
              </a:rPr>
              <a:t> Lục Vân Tiên, T</a:t>
            </a:r>
            <a:r>
              <a:rPr lang="en-US" sz="4800" dirty="0" err="1">
                <a:latin typeface="Times New Roman" panose="02020603050405020304" pitchFamily="18" charset="0"/>
                <a:ea typeface="Calibri" panose="020F0502020204030204" pitchFamily="34" charset="0"/>
              </a:rPr>
              <a:t>hầy</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Lazarô</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Phiền</a:t>
            </a:r>
            <a:r>
              <a:rPr lang="vi-VN" sz="4800" dirty="0">
                <a:latin typeface="Times New Roman" panose="02020603050405020304" pitchFamily="18" charset="0"/>
                <a:ea typeface="Calibri" panose="020F0502020204030204" pitchFamily="34" charset="0"/>
              </a:rPr>
              <a:t>,</a:t>
            </a:r>
            <a:r>
              <a:rPr lang="en-US" sz="4800" dirty="0" err="1">
                <a:latin typeface="Times New Roman" panose="02020603050405020304" pitchFamily="18" charset="0"/>
                <a:ea typeface="Calibri" panose="020F0502020204030204" pitchFamily="34" charset="0"/>
              </a:rPr>
              <a:t>Truyện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ông</a:t>
            </a:r>
            <a:r>
              <a:rPr lang="en-US" sz="4800" dirty="0">
                <a:latin typeface="Times New Roman" panose="02020603050405020304" pitchFamily="18" charset="0"/>
                <a:ea typeface="Calibri" panose="020F0502020204030204" pitchFamily="34" charset="0"/>
              </a:rPr>
              <a:t> Tham </a:t>
            </a:r>
            <a:r>
              <a:rPr lang="en-US" sz="4800" dirty="0" err="1">
                <a:latin typeface="Times New Roman" panose="02020603050405020304" pitchFamily="18" charset="0"/>
                <a:ea typeface="Calibri" panose="020F0502020204030204" pitchFamily="34" charset="0"/>
              </a:rPr>
              <a:t>tốn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truyện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cô</a:t>
            </a:r>
            <a:r>
              <a:rPr lang="en-US" sz="4800" dirty="0">
                <a:latin typeface="Times New Roman" panose="02020603050405020304" pitchFamily="18" charset="0"/>
                <a:ea typeface="Calibri" panose="020F0502020204030204" pitchFamily="34" charset="0"/>
              </a:rPr>
              <a:t> Ba </a:t>
            </a:r>
            <a:r>
              <a:rPr lang="en-US" sz="4800" dirty="0" err="1">
                <a:latin typeface="Times New Roman" panose="02020603050405020304" pitchFamily="18" charset="0"/>
                <a:ea typeface="Calibri" panose="020F0502020204030204" pitchFamily="34" charset="0"/>
              </a:rPr>
              <a:t>Xuyến,Cha</a:t>
            </a:r>
            <a:r>
              <a:rPr lang="en-US" sz="4800" dirty="0">
                <a:latin typeface="Times New Roman" panose="02020603050405020304" pitchFamily="18" charset="0"/>
                <a:ea typeface="Calibri" panose="020F0502020204030204" pitchFamily="34" charset="0"/>
              </a:rPr>
              <a:t> con </a:t>
            </a:r>
            <a:r>
              <a:rPr lang="en-US" sz="4800" dirty="0" err="1">
                <a:latin typeface="Times New Roman" panose="02020603050405020304" pitchFamily="18" charset="0"/>
                <a:ea typeface="Calibri" panose="020F0502020204030204" pitchFamily="34" charset="0"/>
              </a:rPr>
              <a:t>nghĩa</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nặng</a:t>
            </a:r>
            <a:r>
              <a:rPr lang="en-US" sz="4800" dirty="0">
                <a:latin typeface="Times New Roman" panose="02020603050405020304" pitchFamily="18" charset="0"/>
                <a:ea typeface="Calibri" panose="020F0502020204030204" pitchFamily="34" charset="0"/>
              </a:rPr>
              <a:t> …</a:t>
            </a:r>
            <a:endParaRPr lang="en-US" sz="4800" dirty="0">
              <a:solidFill>
                <a:srgbClr val="FF0000"/>
              </a:solidFill>
            </a:endParaRPr>
          </a:p>
        </p:txBody>
      </p:sp>
    </p:spTree>
    <p:extLst>
      <p:ext uri="{BB962C8B-B14F-4D97-AF65-F5344CB8AC3E}">
        <p14:creationId xmlns:p14="http://schemas.microsoft.com/office/powerpoint/2010/main" val="1843745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BECEBA-50D3-F686-579E-6D114913D43B}"/>
              </a:ext>
            </a:extLst>
          </p:cNvPr>
          <p:cNvSpPr txBox="1"/>
          <p:nvPr/>
        </p:nvSpPr>
        <p:spPr>
          <a:xfrm>
            <a:off x="83976" y="167950"/>
            <a:ext cx="11915191" cy="3970318"/>
          </a:xfrm>
          <a:prstGeom prst="rect">
            <a:avLst/>
          </a:prstGeom>
          <a:noFill/>
        </p:spPr>
        <p:txBody>
          <a:bodyPr wrap="square">
            <a:spAutoFit/>
          </a:bodyPr>
          <a:lstStyle/>
          <a:p>
            <a:r>
              <a:rPr lang="vi-VN" dirty="0"/>
              <a:t>Truyện Lục Vân Tiên</a:t>
            </a:r>
            <a:endParaRPr lang="en-US" dirty="0"/>
          </a:p>
          <a:p>
            <a:r>
              <a:rPr lang="vi-VN" dirty="0"/>
              <a:t> • Tác giả: Nguyễn Đình Chiểu (1822 – 1888), nhà thơ lớn của Nam Bộ. </a:t>
            </a:r>
            <a:endParaRPr lang="en-US" dirty="0"/>
          </a:p>
          <a:p>
            <a:r>
              <a:rPr lang="vi-VN" dirty="0"/>
              <a:t> Thể loại: Truyện thơ Nôm (thể lục bát).  Hoàn cảnh sáng tác: Khoảng giữa thế kỉ XIX, khi đất nước bị thực dân Pháp xâm lược, nhân dân đau khổ, đạo lý xã hội bị lung lay. </a:t>
            </a:r>
            <a:endParaRPr lang="en-US" dirty="0"/>
          </a:p>
          <a:p>
            <a:r>
              <a:rPr lang="vi-VN" dirty="0"/>
              <a:t>• Nội dung chính:  Kể về chàng Lục Vân Tiên, người học trò tài đức, dũng cảm, giàu nghĩa khí.  Trên đường xuống kinh ứng thí, Vân Tiên đã giúp dân diệt cường bạo (như trận đánh cứu Kiều Nguyệt Nga).  Truyện đề cao các giá trị nhân nghĩa, trung hiếu, tiết hạnh, nghĩa khí và tình yêu trong sáng.</a:t>
            </a:r>
            <a:endParaRPr lang="en-US" dirty="0"/>
          </a:p>
          <a:p>
            <a:r>
              <a:rPr lang="vi-VN" dirty="0"/>
              <a:t> • Giá trị: </a:t>
            </a:r>
            <a:endParaRPr lang="en-US" dirty="0"/>
          </a:p>
          <a:p>
            <a:r>
              <a:rPr lang="vi-VN" dirty="0"/>
              <a:t>1. Nội dung: Ca ngợi tinh thần nghĩa hiệp, lòng trung hiếu, nhân ái.  Phản ánh đạo lý sống của nhân dân Nam Bộ. Thể hiện khát vọng công lý, niềm tin vào cái thiện sẽ thắng cái ác.</a:t>
            </a:r>
            <a:endParaRPr lang="en-US" dirty="0"/>
          </a:p>
          <a:p>
            <a:r>
              <a:rPr lang="vi-VN" dirty="0"/>
              <a:t> 2. Nghệ thuật: Viết bằng thơ lục bát giản dị, gần gũi với ngôn ngữ đời thường. Dễ thuộc, dễ nhớ, mang đậm phong cách văn học dân gian Nam Bộ. Ý nghĩa với người dân Nam Bộ và TP.HCM:  Là tác phẩm quen thuộc, gắn bó với đời sống bình dân. Được xem như bộ “sách gối đầu giường” về đạo đức, nhân nghĩa. Giúp quảng bá và giữ gìn văn hóa, ngôn ngữ thuần Việt trong bối cảnh giao thoa Đông – Tây.</a:t>
            </a:r>
            <a:endParaRPr lang="en-US" dirty="0"/>
          </a:p>
        </p:txBody>
      </p:sp>
      <p:pic>
        <p:nvPicPr>
          <p:cNvPr id="7" name="Picture 6">
            <a:extLst>
              <a:ext uri="{FF2B5EF4-FFF2-40B4-BE49-F238E27FC236}">
                <a16:creationId xmlns:a16="http://schemas.microsoft.com/office/drawing/2014/main" id="{FD051EE3-A2ED-5D2F-7222-90675EBB4A93}"/>
              </a:ext>
            </a:extLst>
          </p:cNvPr>
          <p:cNvPicPr>
            <a:picLocks noChangeAspect="1"/>
          </p:cNvPicPr>
          <p:nvPr/>
        </p:nvPicPr>
        <p:blipFill>
          <a:blip r:embed="rId2"/>
          <a:stretch>
            <a:fillRect/>
          </a:stretch>
        </p:blipFill>
        <p:spPr>
          <a:xfrm>
            <a:off x="6718043" y="4060243"/>
            <a:ext cx="5281124" cy="2531109"/>
          </a:xfrm>
          <a:prstGeom prst="rect">
            <a:avLst/>
          </a:prstGeom>
        </p:spPr>
      </p:pic>
    </p:spTree>
    <p:extLst>
      <p:ext uri="{BB962C8B-B14F-4D97-AF65-F5344CB8AC3E}">
        <p14:creationId xmlns:p14="http://schemas.microsoft.com/office/powerpoint/2010/main" val="299879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graphicFrame>
        <p:nvGraphicFramePr>
          <p:cNvPr id="3" name="Table 2">
            <a:extLst>
              <a:ext uri="{FF2B5EF4-FFF2-40B4-BE49-F238E27FC236}">
                <a16:creationId xmlns:a16="http://schemas.microsoft.com/office/drawing/2014/main" id="{E2F2E6D5-CE7B-184E-AEAA-2EE271EE0004}"/>
              </a:ext>
            </a:extLst>
          </p:cNvPr>
          <p:cNvGraphicFramePr>
            <a:graphicFrameLocks noGrp="1"/>
          </p:cNvGraphicFramePr>
          <p:nvPr>
            <p:extLst>
              <p:ext uri="{D42A27DB-BD31-4B8C-83A1-F6EECF244321}">
                <p14:modId xmlns:p14="http://schemas.microsoft.com/office/powerpoint/2010/main" val="3242015391"/>
              </p:ext>
            </p:extLst>
          </p:nvPr>
        </p:nvGraphicFramePr>
        <p:xfrm>
          <a:off x="1055077" y="1343214"/>
          <a:ext cx="8525021" cy="4652158"/>
        </p:xfrm>
        <a:graphic>
          <a:graphicData uri="http://schemas.openxmlformats.org/drawingml/2006/table">
            <a:tbl>
              <a:tblPr firstRow="1" firstCol="1" bandRow="1">
                <a:tableStyleId>{5940675A-B579-460E-94D1-54222C63F5DA}</a:tableStyleId>
              </a:tblPr>
              <a:tblGrid>
                <a:gridCol w="8525021">
                  <a:extLst>
                    <a:ext uri="{9D8B030D-6E8A-4147-A177-3AD203B41FA5}">
                      <a16:colId xmlns:a16="http://schemas.microsoft.com/office/drawing/2014/main" val="678534745"/>
                    </a:ext>
                  </a:extLst>
                </a:gridCol>
              </a:tblGrid>
              <a:tr h="4652158">
                <a:tc>
                  <a:txBody>
                    <a:bodyPr/>
                    <a:lstStyle/>
                    <a:p>
                      <a:pPr algn="ctr">
                        <a:lnSpc>
                          <a:spcPct val="100000"/>
                        </a:lnSpc>
                        <a:spcAft>
                          <a:spcPts val="800"/>
                        </a:spcAft>
                      </a:pPr>
                      <a:r>
                        <a:rPr lang="vi-VN" sz="3600" b="1" i="1" dirty="0">
                          <a:solidFill>
                            <a:srgbClr val="FF0000"/>
                          </a:solidFill>
                          <a:effectLst/>
                        </a:rPr>
                        <a:t>Hoạt động khám phá 1:</a:t>
                      </a:r>
                      <a:endParaRPr lang="en-US" sz="3600" b="1" i="1" dirty="0">
                        <a:solidFill>
                          <a:srgbClr val="FF0000"/>
                        </a:solidFill>
                        <a:effectLst/>
                      </a:endParaRPr>
                    </a:p>
                    <a:p>
                      <a:pPr algn="ctr">
                        <a:lnSpc>
                          <a:spcPct val="100000"/>
                        </a:lnSpc>
                        <a:spcAft>
                          <a:spcPts val="800"/>
                        </a:spcAft>
                      </a:pPr>
                      <a:r>
                        <a:rPr lang="en-US" sz="3200" b="1" i="1" dirty="0">
                          <a:solidFill>
                            <a:srgbClr val="0070C0"/>
                          </a:solidFill>
                          <a:effectLst/>
                        </a:rPr>
                        <a:t>I. </a:t>
                      </a:r>
                      <a:r>
                        <a:rPr lang="vi-VN" sz="3200" b="1" i="1" dirty="0">
                          <a:solidFill>
                            <a:srgbClr val="0070C0"/>
                          </a:solidFill>
                          <a:effectLst/>
                        </a:rPr>
                        <a:t>KHÁI QUÁT VỀ TRUYỆN THƠ </a:t>
                      </a:r>
                      <a:r>
                        <a:rPr lang="en-US" sz="3200" b="1" i="1" dirty="0">
                          <a:solidFill>
                            <a:srgbClr val="0070C0"/>
                          </a:solidFill>
                          <a:effectLst/>
                        </a:rPr>
                        <a:t>QUỐC NGỮ</a:t>
                      </a:r>
                    </a:p>
                    <a:p>
                      <a:pPr algn="just">
                        <a:lnSpc>
                          <a:spcPct val="100000"/>
                        </a:lnSpc>
                        <a:spcAft>
                          <a:spcPts val="800"/>
                        </a:spcAft>
                      </a:pPr>
                      <a:r>
                        <a:rPr lang="vi-VN" sz="4400" i="1" dirty="0">
                          <a:effectLst/>
                        </a:rPr>
                        <a:t>Em hãy tóm tắt những </a:t>
                      </a:r>
                      <a:r>
                        <a:rPr lang="vi-VN" sz="4400" dirty="0">
                          <a:effectLst/>
                        </a:rPr>
                        <a:t>đặc điểm nổi bật của truyện thơ </a:t>
                      </a:r>
                      <a:r>
                        <a:rPr lang="en-US" sz="4400" dirty="0">
                          <a:effectLst/>
                        </a:rPr>
                        <a:t>Quốc </a:t>
                      </a:r>
                      <a:r>
                        <a:rPr lang="en-US" sz="4400" dirty="0" err="1">
                          <a:effectLst/>
                        </a:rPr>
                        <a:t>ngữ</a:t>
                      </a:r>
                      <a:r>
                        <a:rPr lang="en-US" sz="4400" dirty="0">
                          <a:effectLst/>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39" marR="6853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2814101758"/>
                  </a:ext>
                </a:extLst>
              </a:tr>
            </a:tbl>
          </a:graphicData>
        </a:graphic>
      </p:graphicFrame>
    </p:spTree>
    <p:extLst>
      <p:ext uri="{BB962C8B-B14F-4D97-AF65-F5344CB8AC3E}">
        <p14:creationId xmlns:p14="http://schemas.microsoft.com/office/powerpoint/2010/main" val="275825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Kết quả hình ảnh cho hình ảnh nghề nghiệ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57D"/>
              </a:solidFill>
              <a:effectLst/>
              <a:uLnTx/>
              <a:uFillTx/>
              <a:latin typeface="Arial"/>
              <a:ea typeface="+mn-ea"/>
              <a:cs typeface="+mn-cs"/>
            </a:endParaRPr>
          </a:p>
        </p:txBody>
      </p:sp>
      <p:sp>
        <p:nvSpPr>
          <p:cNvPr id="3" name="Rectangle: Rounded Corners 1">
            <a:extLst>
              <a:ext uri="{FF2B5EF4-FFF2-40B4-BE49-F238E27FC236}">
                <a16:creationId xmlns:a16="http://schemas.microsoft.com/office/drawing/2014/main" id="{99E64F15-0473-2496-0EB0-1792317EFB3C}"/>
              </a:ext>
            </a:extLst>
          </p:cNvPr>
          <p:cNvSpPr/>
          <p:nvPr/>
        </p:nvSpPr>
        <p:spPr>
          <a:xfrm>
            <a:off x="0" y="7937"/>
            <a:ext cx="12191999" cy="10070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I. </a:t>
            </a:r>
            <a:r>
              <a:rPr lang="vi-VN" sz="3600" b="1" dirty="0">
                <a:solidFill>
                  <a:srgbClr val="FF0000"/>
                </a:solidFill>
                <a:latin typeface="Times New Roman" panose="02020603050405020304" pitchFamily="18" charset="0"/>
                <a:cs typeface="Times New Roman" panose="02020603050405020304" pitchFamily="18" charset="0"/>
              </a:rPr>
              <a:t>KHÁI QUÁT VỀ TRUYỆN THƠ </a:t>
            </a:r>
            <a:r>
              <a:rPr lang="en-US" sz="3600" b="1" dirty="0">
                <a:solidFill>
                  <a:srgbClr val="FF0000"/>
                </a:solidFill>
                <a:latin typeface="Times New Roman" panose="02020603050405020304" pitchFamily="18" charset="0"/>
                <a:cs typeface="Times New Roman" panose="02020603050405020304" pitchFamily="18" charset="0"/>
              </a:rPr>
              <a:t>QUỐC NGỮ</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9602F6CE-2156-EF76-9670-FC1E07EAC77C}"/>
              </a:ext>
            </a:extLst>
          </p:cNvPr>
          <p:cNvSpPr>
            <a:spLocks noChangeArrowheads="1"/>
          </p:cNvSpPr>
          <p:nvPr/>
        </p:nvSpPr>
        <p:spPr bwMode="auto">
          <a:xfrm>
            <a:off x="4900474" y="1014952"/>
            <a:ext cx="6776621" cy="6042305"/>
          </a:xfrm>
          <a:prstGeom prst="rect">
            <a:avLst/>
          </a:prstGeom>
          <a:noFill/>
        </p:spPr>
        <p:txBody>
          <a:bodyPr vert="horz" lIns="91440" tIns="45720" rIns="91440" bIns="45720" numCol="1" rtlCol="0"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eaLnBrk="1" fontAlgn="base" hangingPunct="1">
              <a:lnSpc>
                <a:spcPct val="90000"/>
              </a:lnSpc>
              <a:spcBef>
                <a:spcPct val="0"/>
              </a:spcBef>
              <a:spcAft>
                <a:spcPts val="600"/>
              </a:spcAft>
              <a:buClrTx/>
              <a:buSzTx/>
              <a:tabLst/>
            </a:pPr>
            <a:endParaRPr kumimoji="0" lang="en-US" altLang="en-US" sz="3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R="0" lvl="0" defTabSz="914400" eaLnBrk="1" fontAlgn="base" hangingPunct="1">
              <a:lnSpc>
                <a:spcPct val="90000"/>
              </a:lnSpc>
              <a:spcBef>
                <a:spcPct val="0"/>
              </a:spcBef>
              <a:spcAft>
                <a:spcPts val="600"/>
              </a:spcAft>
              <a:buClrTx/>
              <a:buSzTx/>
              <a:tabLst/>
            </a:pPr>
            <a:r>
              <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en-US" sz="4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47CD7EA-01EB-207E-78B5-EE4EE057610F}"/>
              </a:ext>
            </a:extLst>
          </p:cNvPr>
          <p:cNvPicPr>
            <a:picLocks noChangeAspect="1"/>
          </p:cNvPicPr>
          <p:nvPr/>
        </p:nvPicPr>
        <p:blipFill>
          <a:blip r:embed="rId2"/>
          <a:stretch>
            <a:fillRect/>
          </a:stretch>
        </p:blipFill>
        <p:spPr>
          <a:xfrm>
            <a:off x="-1261215" y="1014952"/>
            <a:ext cx="6094472" cy="6249501"/>
          </a:xfrm>
          <a:prstGeom prst="rect">
            <a:avLst/>
          </a:prstGeom>
        </p:spPr>
      </p:pic>
      <p:sp>
        <p:nvSpPr>
          <p:cNvPr id="5" name="TextBox 4">
            <a:extLst>
              <a:ext uri="{FF2B5EF4-FFF2-40B4-BE49-F238E27FC236}">
                <a16:creationId xmlns:a16="http://schemas.microsoft.com/office/drawing/2014/main" id="{ED0352A8-D769-677F-2019-DE9C8A677E46}"/>
              </a:ext>
            </a:extLst>
          </p:cNvPr>
          <p:cNvSpPr txBox="1"/>
          <p:nvPr/>
        </p:nvSpPr>
        <p:spPr>
          <a:xfrm>
            <a:off x="4900475" y="1642188"/>
            <a:ext cx="7210660" cy="5293757"/>
          </a:xfrm>
          <a:prstGeom prst="rect">
            <a:avLst/>
          </a:prstGeom>
          <a:noFill/>
        </p:spPr>
        <p:txBody>
          <a:bodyPr wrap="square">
            <a:spAutoFit/>
          </a:bodyPr>
          <a:lstStyle/>
          <a:p>
            <a:r>
              <a:rPr lang="vi-VN" dirty="0"/>
              <a:t> </a:t>
            </a:r>
            <a:r>
              <a:rPr lang="vi-VN" sz="2600" dirty="0">
                <a:latin typeface="+mj-lt"/>
              </a:rPr>
              <a:t>Là loại truyện thơ được viết bằng chữ quốc ngữ (chữ Latin), xuất hiện từ cuối thế kỉ XIX – đầu thế kỉ XX khi chữ quốc ngữ dần phổ biến. </a:t>
            </a:r>
            <a:endParaRPr lang="en-US" sz="2600" dirty="0">
              <a:latin typeface="+mj-lt"/>
            </a:endParaRPr>
          </a:p>
          <a:p>
            <a:r>
              <a:rPr lang="vi-VN" sz="2600" dirty="0">
                <a:latin typeface="+mj-lt"/>
              </a:rPr>
              <a:t>• Nội dung vẫn thường khai thác từ kho tàng truyện Nôm hoặc dân gian, nhưng đã có yếu tố văn học viết chính thống, mang dấu ấn tác giả cá nhân rõ ràng hơn.</a:t>
            </a:r>
            <a:endParaRPr lang="en-US" sz="2600" dirty="0">
              <a:latin typeface="+mj-lt"/>
            </a:endParaRPr>
          </a:p>
          <a:p>
            <a:r>
              <a:rPr lang="vi-VN" sz="2600" dirty="0">
                <a:latin typeface="+mj-lt"/>
              </a:rPr>
              <a:t> • Mục đích ngoài giải trí còn để giáo dục, truyền bá tư tưởng mới, gắn với phong trào Duy Tân, khai sáng.</a:t>
            </a:r>
            <a:endParaRPr lang="en-US" sz="2600" dirty="0">
              <a:latin typeface="+mj-lt"/>
            </a:endParaRPr>
          </a:p>
          <a:p>
            <a:r>
              <a:rPr lang="vi-VN" sz="2600" dirty="0">
                <a:latin typeface="+mj-lt"/>
              </a:rPr>
              <a:t> • Ví dụ: Truyện Thầy Lazarô Phiền (Nguyễn Trọng Quản), hay các truyện thơ quốc ngữ in đầu thế kỉ XX.</a:t>
            </a:r>
            <a:endParaRPr lang="en-US" sz="2600" dirty="0">
              <a:latin typeface="+mj-lt"/>
            </a:endParaRPr>
          </a:p>
        </p:txBody>
      </p:sp>
      <p:sp>
        <p:nvSpPr>
          <p:cNvPr id="7" name="TextBox 6">
            <a:extLst>
              <a:ext uri="{FF2B5EF4-FFF2-40B4-BE49-F238E27FC236}">
                <a16:creationId xmlns:a16="http://schemas.microsoft.com/office/drawing/2014/main" id="{919EC905-D7B2-BC1D-8B80-A76E19059550}"/>
              </a:ext>
            </a:extLst>
          </p:cNvPr>
          <p:cNvSpPr txBox="1"/>
          <p:nvPr/>
        </p:nvSpPr>
        <p:spPr>
          <a:xfrm>
            <a:off x="4900474" y="1045159"/>
            <a:ext cx="3162807" cy="707886"/>
          </a:xfrm>
          <a:prstGeom prst="rect">
            <a:avLst/>
          </a:prstGeom>
          <a:noFill/>
        </p:spPr>
        <p:txBody>
          <a:bodyPr wrap="square" rtlCol="0">
            <a:spAutoFit/>
          </a:bodyPr>
          <a:lstStyle/>
          <a:p>
            <a:r>
              <a:rPr lang="en-US" sz="4000" dirty="0">
                <a:solidFill>
                  <a:srgbClr val="FF0000"/>
                </a:solidFill>
              </a:rPr>
              <a:t>1. </a:t>
            </a:r>
            <a:r>
              <a:rPr lang="en-US" sz="4000" dirty="0" err="1">
                <a:solidFill>
                  <a:srgbClr val="FF0000"/>
                </a:solidFill>
              </a:rPr>
              <a:t>Khái</a:t>
            </a:r>
            <a:r>
              <a:rPr lang="en-US" sz="4000" dirty="0">
                <a:solidFill>
                  <a:srgbClr val="FF0000"/>
                </a:solidFill>
              </a:rPr>
              <a:t> </a:t>
            </a:r>
            <a:r>
              <a:rPr lang="en-US" sz="4000" dirty="0" err="1">
                <a:solidFill>
                  <a:srgbClr val="FF0000"/>
                </a:solidFill>
              </a:rPr>
              <a:t>niệm</a:t>
            </a:r>
            <a:endParaRPr lang="en-US" sz="4000" dirty="0">
              <a:solidFill>
                <a:srgbClr val="FF0000"/>
              </a:solidFill>
            </a:endParaRPr>
          </a:p>
        </p:txBody>
      </p:sp>
    </p:spTree>
    <p:extLst>
      <p:ext uri="{BB962C8B-B14F-4D97-AF65-F5344CB8AC3E}">
        <p14:creationId xmlns:p14="http://schemas.microsoft.com/office/powerpoint/2010/main" val="1564413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C729C4-1C44-463B-1035-B33EFF2E5598}"/>
            </a:ext>
          </a:extLst>
        </p:cNvPr>
        <p:cNvGrpSpPr/>
        <p:nvPr/>
      </p:nvGrpSpPr>
      <p:grpSpPr>
        <a:xfrm>
          <a:off x="0" y="0"/>
          <a:ext cx="0" cy="0"/>
          <a:chOff x="0" y="0"/>
          <a:chExt cx="0" cy="0"/>
        </a:xfrm>
      </p:grpSpPr>
      <p:sp>
        <p:nvSpPr>
          <p:cNvPr id="2" name="AutoShape 2" descr="Kết quả hình ảnh cho hình ảnh nghề nghiệp">
            <a:extLst>
              <a:ext uri="{FF2B5EF4-FFF2-40B4-BE49-F238E27FC236}">
                <a16:creationId xmlns:a16="http://schemas.microsoft.com/office/drawing/2014/main" id="{AEEB23B7-723A-53BD-089B-94A14BA43A6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57D"/>
              </a:solidFill>
              <a:effectLst/>
              <a:uLnTx/>
              <a:uFillTx/>
              <a:latin typeface="Arial"/>
              <a:ea typeface="+mn-ea"/>
              <a:cs typeface="+mn-cs"/>
            </a:endParaRPr>
          </a:p>
        </p:txBody>
      </p:sp>
      <p:pic>
        <p:nvPicPr>
          <p:cNvPr id="4" name="Picture 3" descr="An open book on a rock&#10;&#10;Description automatically generated">
            <a:extLst>
              <a:ext uri="{FF2B5EF4-FFF2-40B4-BE49-F238E27FC236}">
                <a16:creationId xmlns:a16="http://schemas.microsoft.com/office/drawing/2014/main" id="{F9699795-2CDE-C227-DF6C-B93C28228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405" y="527374"/>
            <a:ext cx="5173595" cy="6402857"/>
          </a:xfrm>
          <a:prstGeom prst="rect">
            <a:avLst/>
          </a:prstGeom>
        </p:spPr>
      </p:pic>
      <p:sp>
        <p:nvSpPr>
          <p:cNvPr id="10" name="Rectangle 1">
            <a:extLst>
              <a:ext uri="{FF2B5EF4-FFF2-40B4-BE49-F238E27FC236}">
                <a16:creationId xmlns:a16="http://schemas.microsoft.com/office/drawing/2014/main" id="{C78F63B7-C526-6A42-2C04-FE13881B61CB}"/>
              </a:ext>
            </a:extLst>
          </p:cNvPr>
          <p:cNvSpPr>
            <a:spLocks noChangeArrowheads="1"/>
          </p:cNvSpPr>
          <p:nvPr/>
        </p:nvSpPr>
        <p:spPr bwMode="auto">
          <a:xfrm>
            <a:off x="1" y="886408"/>
            <a:ext cx="7326380" cy="6176864"/>
          </a:xfrm>
          <a:prstGeom prst="rect">
            <a:avLst/>
          </a:prstGeom>
          <a:solidFill>
            <a:schemeClr val="accent2">
              <a:lumMod val="20000"/>
              <a:lumOff val="80000"/>
            </a:schemeClr>
          </a:solidFill>
        </p:spPr>
        <p:txBody>
          <a:bodyPr vert="horz" lIns="91440" tIns="45720" rIns="91440" bIns="45720" numCol="1" rtlCol="0"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base">
              <a:lnSpc>
                <a:spcPct val="90000"/>
              </a:lnSpc>
              <a:spcBef>
                <a:spcPct val="0"/>
              </a:spcBef>
              <a:spcAft>
                <a:spcPts val="600"/>
              </a:spcAft>
            </a:pPr>
            <a:r>
              <a:rPr lang="en-US" altLang="en-US" sz="2400" b="1" dirty="0">
                <a:solidFill>
                  <a:srgbClr val="C00000"/>
                </a:solidFill>
                <a:latin typeface="Times New Roman" panose="02020603050405020304" pitchFamily="18" charset="0"/>
                <a:cs typeface="Times New Roman" panose="02020603050405020304" pitchFamily="18" charset="0"/>
              </a:rPr>
              <a:t> 2. </a:t>
            </a:r>
            <a:r>
              <a:rPr lang="vi-VN" altLang="en-US" sz="2400" b="1" dirty="0">
                <a:solidFill>
                  <a:srgbClr val="C00000"/>
                </a:solidFill>
                <a:latin typeface="Times New Roman" panose="02020603050405020304" pitchFamily="18" charset="0"/>
                <a:cs typeface="Times New Roman" panose="02020603050405020304" pitchFamily="18" charset="0"/>
              </a:rPr>
              <a:t>Đặc điểm </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en-US" altLang="en-US" sz="2400" b="1" dirty="0">
                <a:solidFill>
                  <a:srgbClr val="C00000"/>
                </a:solidFill>
                <a:latin typeface="Times New Roman" panose="02020603050405020304" pitchFamily="18" charset="0"/>
                <a:cs typeface="Times New Roman" panose="02020603050405020304" pitchFamily="18" charset="0"/>
              </a:rPr>
              <a:t>a. </a:t>
            </a:r>
            <a:r>
              <a:rPr lang="vi-VN" altLang="en-US" sz="2400" b="1" dirty="0">
                <a:solidFill>
                  <a:srgbClr val="C00000"/>
                </a:solidFill>
                <a:latin typeface="Times New Roman" panose="02020603050405020304" pitchFamily="18" charset="0"/>
                <a:cs typeface="Times New Roman" panose="02020603050405020304" pitchFamily="18" charset="0"/>
              </a:rPr>
              <a:t>Hình thức: </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vi-VN" altLang="en-US" sz="2400" b="1" dirty="0">
                <a:solidFill>
                  <a:srgbClr val="C00000"/>
                </a:solidFill>
                <a:latin typeface="Times New Roman" panose="02020603050405020304" pitchFamily="18" charset="0"/>
                <a:cs typeface="Times New Roman" panose="02020603050405020304" pitchFamily="18" charset="0"/>
              </a:rPr>
              <a:t> Viết bằng chữ quốc ngữ Latin, dễ phổ biến nhờ in ấn. Thường theo thể thơ lục bát hoặc song thất lục bát, gần gũi với truyền thống truyện Nôm. </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en-US" altLang="en-US" sz="2400" b="1" dirty="0">
                <a:solidFill>
                  <a:srgbClr val="C00000"/>
                </a:solidFill>
                <a:latin typeface="Times New Roman" panose="02020603050405020304" pitchFamily="18" charset="0"/>
                <a:cs typeface="Times New Roman" panose="02020603050405020304" pitchFamily="18" charset="0"/>
              </a:rPr>
              <a:t>b</a:t>
            </a:r>
            <a:r>
              <a:rPr lang="vi-VN" altLang="en-US" sz="2400" b="1" dirty="0">
                <a:solidFill>
                  <a:srgbClr val="C00000"/>
                </a:solidFill>
                <a:latin typeface="Times New Roman" panose="02020603050405020304" pitchFamily="18" charset="0"/>
                <a:cs typeface="Times New Roman" panose="02020603050405020304" pitchFamily="18" charset="0"/>
              </a:rPr>
              <a:t>. Nội dung: </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vi-VN" altLang="en-US" sz="2400" b="1" dirty="0">
                <a:solidFill>
                  <a:srgbClr val="C00000"/>
                </a:solidFill>
                <a:latin typeface="Times New Roman" panose="02020603050405020304" pitchFamily="18" charset="0"/>
                <a:cs typeface="Times New Roman" panose="02020603050405020304" pitchFamily="18" charset="0"/>
              </a:rPr>
              <a:t>Vừa kế thừa chất liệu từ truyện Nôm, dân gian.  Vừa phản ánh hiện thực xã hội Việt Nam cuối thế kỉ XIX – đầu XX (gia đình, tình yêu, đạo lý, phong tục, bất công xã hội). Mang hơi hướng giáo dục, đạo lý và khai sáng.</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vi-VN"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c</a:t>
            </a:r>
            <a:r>
              <a:rPr lang="vi-VN" altLang="en-US" sz="2400" b="1" dirty="0">
                <a:solidFill>
                  <a:srgbClr val="C00000"/>
                </a:solidFill>
                <a:latin typeface="Times New Roman" panose="02020603050405020304" pitchFamily="18" charset="0"/>
                <a:cs typeface="Times New Roman" panose="02020603050405020304" pitchFamily="18" charset="0"/>
              </a:rPr>
              <a:t>. Tác giả: </a:t>
            </a:r>
            <a:endParaRPr lang="en-US" altLang="en-US" sz="2400" b="1" dirty="0">
              <a:solidFill>
                <a:srgbClr val="C00000"/>
              </a:solidFill>
              <a:latin typeface="Times New Roman" panose="02020603050405020304" pitchFamily="18" charset="0"/>
              <a:cs typeface="Times New Roman" panose="02020603050405020304" pitchFamily="18" charset="0"/>
            </a:endParaRPr>
          </a:p>
          <a:p>
            <a:pPr lvl="0" fontAlgn="base">
              <a:lnSpc>
                <a:spcPct val="90000"/>
              </a:lnSpc>
              <a:spcBef>
                <a:spcPct val="0"/>
              </a:spcBef>
              <a:spcAft>
                <a:spcPts val="600"/>
              </a:spcAft>
            </a:pPr>
            <a:r>
              <a:rPr lang="vi-VN" altLang="en-US" sz="2400" b="1" dirty="0">
                <a:solidFill>
                  <a:srgbClr val="C00000"/>
                </a:solidFill>
                <a:latin typeface="Times New Roman" panose="02020603050405020304" pitchFamily="18" charset="0"/>
                <a:cs typeface="Times New Roman" panose="02020603050405020304" pitchFamily="18" charset="0"/>
              </a:rPr>
              <a:t> Xác định rõ ràng (không khuyết danh như dân gian).  Nhiều nhà văn tiên phong sống và sáng tác ở Nam Bộ, đặc biệt tại Sài Gòn – Gia Định (nay là TP.HCM).</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0153FBF5-4631-2226-7510-D9F5227C9DB5}"/>
              </a:ext>
            </a:extLst>
          </p:cNvPr>
          <p:cNvSpPr/>
          <p:nvPr/>
        </p:nvSpPr>
        <p:spPr>
          <a:xfrm>
            <a:off x="-923731" y="-144464"/>
            <a:ext cx="13115731" cy="10308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I. </a:t>
            </a:r>
            <a:r>
              <a:rPr lang="vi-VN" sz="3600" b="1" dirty="0">
                <a:solidFill>
                  <a:srgbClr val="FF0000"/>
                </a:solidFill>
                <a:latin typeface="Times New Roman" panose="02020603050405020304" pitchFamily="18" charset="0"/>
                <a:cs typeface="Times New Roman" panose="02020603050405020304" pitchFamily="18" charset="0"/>
              </a:rPr>
              <a:t>KHÁI QUÁT VỀ TRUYỆN THƠ </a:t>
            </a:r>
            <a:r>
              <a:rPr lang="en-US" sz="3600" b="1" dirty="0">
                <a:solidFill>
                  <a:srgbClr val="FF0000"/>
                </a:solidFill>
                <a:latin typeface="Times New Roman" panose="02020603050405020304" pitchFamily="18" charset="0"/>
                <a:cs typeface="Times New Roman" panose="02020603050405020304" pitchFamily="18" charset="0"/>
              </a:rPr>
              <a:t>QUỐC NGỮ</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494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circle(in)">
                                      <p:cBhvr>
                                        <p:cTn id="22" dur="2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circle(in)">
                                      <p:cBhvr>
                                        <p:cTn id="27" dur="2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circle(in)">
                                      <p:cBhvr>
                                        <p:cTn id="32" dur="20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circle(in)">
                                      <p:cBhvr>
                                        <p:cTn id="37" dur="20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circle(in)">
                                      <p:cBhvr>
                                        <p:cTn id="42" dur="20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circle(in)">
                                      <p:cBhvr>
                                        <p:cTn id="47"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798BE6-8CA3-3C1C-CC77-606984A0D5C0}"/>
              </a:ext>
            </a:extLst>
          </p:cNvPr>
          <p:cNvSpPr txBox="1"/>
          <p:nvPr/>
        </p:nvSpPr>
        <p:spPr>
          <a:xfrm>
            <a:off x="74645" y="474345"/>
            <a:ext cx="12027159" cy="637097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3.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thơ</a:t>
            </a:r>
            <a:r>
              <a:rPr lang="en-US" sz="2400" dirty="0">
                <a:solidFill>
                  <a:srgbClr val="FF0000"/>
                </a:solidFill>
                <a:latin typeface="Times New Roman" panose="02020603050405020304" pitchFamily="18" charset="0"/>
                <a:cs typeface="Times New Roman" panose="02020603050405020304" pitchFamily="18" charset="0"/>
              </a:rPr>
              <a:t> Quốc </a:t>
            </a:r>
            <a:r>
              <a:rPr lang="en-US" sz="2400" dirty="0" err="1">
                <a:solidFill>
                  <a:srgbClr val="FF0000"/>
                </a:solidFill>
                <a:latin typeface="Times New Roman" panose="02020603050405020304" pitchFamily="18" charset="0"/>
                <a:cs typeface="Times New Roman" panose="02020603050405020304" pitchFamily="18" charset="0"/>
              </a:rPr>
              <a:t>ngữ</a:t>
            </a:r>
            <a:r>
              <a:rPr lang="en-US" sz="2400" dirty="0">
                <a:solidFill>
                  <a:srgbClr val="FF0000"/>
                </a:solidFill>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Phân loại truyện thơ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có thể phân loại theo nội dung và mục đích sáng tác: </a:t>
            </a:r>
            <a:endParaRPr lang="en-US" sz="2400" dirty="0">
              <a:latin typeface="Times New Roman" panose="02020603050405020304" pitchFamily="18" charset="0"/>
              <a:cs typeface="Times New Roman" panose="02020603050405020304" pitchFamily="18" charset="0"/>
            </a:endParaRPr>
          </a:p>
          <a:p>
            <a:pPr marL="342900" indent="-342900">
              <a:buAutoNum type="alphaLcPeriod"/>
            </a:pPr>
            <a:r>
              <a:rPr lang="vi-VN" sz="2400" dirty="0">
                <a:latin typeface="Times New Roman" panose="02020603050405020304" pitchFamily="18" charset="0"/>
                <a:cs typeface="Times New Roman" panose="02020603050405020304" pitchFamily="18" charset="0"/>
              </a:rPr>
              <a:t>Truyện thơ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 mang tính kế thừa truyền thống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Kế thừa chất liệu từ truyện Nôm 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truyện dân gian. Dùng thể thơ lục bát, song thất lục bát, nội dung xoay quanh đạo lý, tình nghĩa, nhân – quả.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Ví dụ: Lục Vân Tiên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 tân truyện (Nguyễn Đình Chiểu, in bằng chữ quốc ngữ), các bản in truyện Nôm bằng quốc ngữ.</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 Truyện thơ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 mang tính giáo dục – đạo lý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Đề cao giá trị gia đình, hiếu nghĩa, tình yêu thương, răn dạy con người sống nhân hậu.  Gắn liền với phong cách của Hồ Biểu Chánh, một tác giả nổi bật ở Nam Bộ.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Ví dụ: Cha con nghĩa nặng, Ngọn cỏ gió đùa.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Truyện thơ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 mang tính hiện thực – cải cách xã hội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Phản ánh những bất công trong xã hội thời Pháp thuộc. Thể hiện khát vọng đổi mới, tiến bộ, giải phóng cá nhân và dân tộc.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Ví dụ: Ai làm được, Khóc thầm (Hồ Biểu Chánh).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Tóm lại: Truyện thơ </a:t>
            </a: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uốc ngữ vừa tiếp nối truyền thống văn học dân gian – trung đại, vừa mang hơi thở hiện thực và cải cách xã hội. Điều này làm cho nó trở thành bước cầu nối giữa văn học Nôm và văn học hiện đại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85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63" name="Google Shape;763;p46"/>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Picture 12">
            <a:extLst>
              <a:ext uri="{FF2B5EF4-FFF2-40B4-BE49-F238E27FC236}">
                <a16:creationId xmlns:a16="http://schemas.microsoft.com/office/drawing/2014/main" id="{96BD67A1-9EA7-AF1C-162A-EB61E06CF26F}"/>
              </a:ext>
            </a:extLst>
          </p:cNvPr>
          <p:cNvPicPr>
            <a:picLocks noChangeAspect="1"/>
          </p:cNvPicPr>
          <p:nvPr/>
        </p:nvPicPr>
        <p:blipFill>
          <a:blip r:embed="rId3"/>
          <a:stretch>
            <a:fillRect/>
          </a:stretch>
        </p:blipFill>
        <p:spPr>
          <a:xfrm>
            <a:off x="9826547" y="33234"/>
            <a:ext cx="2365453" cy="3395766"/>
          </a:xfrm>
          <a:prstGeom prst="rect">
            <a:avLst/>
          </a:prstGeom>
        </p:spPr>
      </p:pic>
      <p:sp>
        <p:nvSpPr>
          <p:cNvPr id="3" name="TextBox 2">
            <a:extLst>
              <a:ext uri="{FF2B5EF4-FFF2-40B4-BE49-F238E27FC236}">
                <a16:creationId xmlns:a16="http://schemas.microsoft.com/office/drawing/2014/main" id="{DEC893FA-1E57-2FBA-61BB-5F6CFE18C568}"/>
              </a:ext>
            </a:extLst>
          </p:cNvPr>
          <p:cNvSpPr txBox="1"/>
          <p:nvPr/>
        </p:nvSpPr>
        <p:spPr>
          <a:xfrm>
            <a:off x="439034" y="1144153"/>
            <a:ext cx="10134600" cy="2862322"/>
          </a:xfrm>
          <a:prstGeom prst="rect">
            <a:avLst/>
          </a:prstGeom>
          <a:noFill/>
        </p:spPr>
        <p:txBody>
          <a:bodyPr wrap="square">
            <a:spAutoFit/>
          </a:bodyPr>
          <a:lstStyle/>
          <a:p>
            <a:r>
              <a:rPr lang="vi-VN" sz="4800" b="1" dirty="0">
                <a:solidFill>
                  <a:srgbClr val="FF0000"/>
                </a:solidFill>
                <a:effectLst/>
                <a:latin typeface="Times New Roman" panose="02020603050405020304" pitchFamily="18" charset="0"/>
                <a:ea typeface="Calibri" panose="020F0502020204030204" pitchFamily="34" charset="0"/>
              </a:rPr>
              <a:t>Hoạt động khám phá 2:</a:t>
            </a:r>
            <a:endParaRPr lang="en-US" sz="4800" b="1" dirty="0">
              <a:solidFill>
                <a:srgbClr val="FF0000"/>
              </a:solidFill>
              <a:effectLst/>
              <a:latin typeface="Times New Roman" panose="02020603050405020304" pitchFamily="18" charset="0"/>
              <a:ea typeface="Calibri" panose="020F0502020204030204" pitchFamily="34" charset="0"/>
            </a:endParaRPr>
          </a:p>
          <a:p>
            <a:pPr algn="ctr"/>
            <a:r>
              <a:rPr lang="en-US" sz="4400" b="1" dirty="0">
                <a:solidFill>
                  <a:srgbClr val="0070C0"/>
                </a:solidFill>
                <a:effectLst/>
                <a:latin typeface="Times New Roman" panose="02020603050405020304" pitchFamily="18" charset="0"/>
                <a:ea typeface="Calibri" panose="020F0502020204030204" pitchFamily="34" charset="0"/>
              </a:rPr>
              <a:t>II.</a:t>
            </a:r>
            <a:r>
              <a:rPr lang="vi-VN" sz="4400" b="1" dirty="0">
                <a:solidFill>
                  <a:srgbClr val="0070C0"/>
                </a:solidFill>
                <a:effectLst/>
                <a:latin typeface="Times New Roman" panose="02020603050405020304" pitchFamily="18" charset="0"/>
                <a:ea typeface="Calibri" panose="020F0502020204030204" pitchFamily="34" charset="0"/>
              </a:rPr>
              <a:t> SÁNG TÁC VÀ TIẾP NHẬN TRUYỆN THƠ </a:t>
            </a:r>
            <a:r>
              <a:rPr lang="en-US" sz="4400" b="1" dirty="0">
                <a:solidFill>
                  <a:srgbClr val="0070C0"/>
                </a:solidFill>
                <a:latin typeface="Times New Roman" panose="02020603050405020304" pitchFamily="18" charset="0"/>
                <a:ea typeface="Calibri" panose="020F0502020204030204" pitchFamily="34" charset="0"/>
              </a:rPr>
              <a:t>QUỐC NGỮ</a:t>
            </a:r>
            <a:r>
              <a:rPr lang="vi-VN" sz="4400" b="1" dirty="0">
                <a:solidFill>
                  <a:srgbClr val="0070C0"/>
                </a:solidFill>
                <a:effectLst/>
                <a:latin typeface="Times New Roman" panose="02020603050405020304" pitchFamily="18" charset="0"/>
                <a:ea typeface="Calibri" panose="020F0502020204030204" pitchFamily="34" charset="0"/>
              </a:rPr>
              <a:t> TẠI THÀNH PHỐ HỒ CHÍ MINH</a:t>
            </a:r>
            <a:endParaRPr lang="en-US" sz="4400" dirty="0">
              <a:solidFill>
                <a:srgbClr val="0070C0"/>
              </a:solidFill>
            </a:endParaRPr>
          </a:p>
        </p:txBody>
      </p:sp>
    </p:spTree>
    <p:extLst>
      <p:ext uri="{BB962C8B-B14F-4D97-AF65-F5344CB8AC3E}">
        <p14:creationId xmlns:p14="http://schemas.microsoft.com/office/powerpoint/2010/main" val="235969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2028</Words>
  <Application>Microsoft Office PowerPoint</Application>
  <PresentationFormat>Widescreen</PresentationFormat>
  <Paragraphs>78</Paragraphs>
  <Slides>21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Concert One</vt:lpstr>
      <vt:lpstr>Nunito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ĐỊA PHƯƠNG 8</dc:title>
  <dc:creator>Phạm Thư</dc:creator>
  <cp:lastModifiedBy>hp</cp:lastModifiedBy>
  <cp:revision>56</cp:revision>
  <dcterms:created xsi:type="dcterms:W3CDTF">2024-01-17T01:24:53Z</dcterms:created>
  <dcterms:modified xsi:type="dcterms:W3CDTF">2025-09-13T16:19:40Z</dcterms:modified>
</cp:coreProperties>
</file>