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gif" ContentType="image/gif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702" r:id="rId5"/>
  </p:sldMasterIdLst>
  <p:notesMasterIdLst>
    <p:notesMasterId r:id="rId43"/>
  </p:notesMasterIdLst>
  <p:sldIdLst>
    <p:sldId id="316" r:id="rId6"/>
    <p:sldId id="264" r:id="rId7"/>
    <p:sldId id="265" r:id="rId8"/>
    <p:sldId id="263" r:id="rId9"/>
    <p:sldId id="348" r:id="rId10"/>
    <p:sldId id="277" r:id="rId11"/>
    <p:sldId id="257" r:id="rId12"/>
    <p:sldId id="321" r:id="rId13"/>
    <p:sldId id="318" r:id="rId14"/>
    <p:sldId id="319" r:id="rId15"/>
    <p:sldId id="320" r:id="rId16"/>
    <p:sldId id="322" r:id="rId17"/>
    <p:sldId id="349" r:id="rId18"/>
    <p:sldId id="294" r:id="rId19"/>
    <p:sldId id="306" r:id="rId20"/>
    <p:sldId id="267" r:id="rId21"/>
    <p:sldId id="293" r:id="rId22"/>
    <p:sldId id="272" r:id="rId23"/>
    <p:sldId id="270" r:id="rId24"/>
    <p:sldId id="390" r:id="rId25"/>
    <p:sldId id="323" r:id="rId26"/>
    <p:sldId id="324" r:id="rId27"/>
    <p:sldId id="394" r:id="rId28"/>
    <p:sldId id="325" r:id="rId29"/>
    <p:sldId id="326" r:id="rId30"/>
    <p:sldId id="327" r:id="rId31"/>
    <p:sldId id="396" r:id="rId32"/>
    <p:sldId id="317" r:id="rId33"/>
    <p:sldId id="307" r:id="rId34"/>
    <p:sldId id="308" r:id="rId35"/>
    <p:sldId id="309" r:id="rId36"/>
    <p:sldId id="310" r:id="rId37"/>
    <p:sldId id="311" r:id="rId38"/>
    <p:sldId id="312" r:id="rId39"/>
    <p:sldId id="305" r:id="rId40"/>
    <p:sldId id="313" r:id="rId41"/>
    <p:sldId id="314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66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4" autoAdjust="0"/>
    <p:restoredTop sz="94660"/>
  </p:normalViewPr>
  <p:slideViewPr>
    <p:cSldViewPr snapToGrid="0">
      <p:cViewPr varScale="1">
        <p:scale>
          <a:sx n="84" d="100"/>
          <a:sy n="84" d="100"/>
        </p:scale>
        <p:origin x="168" y="1152"/>
      </p:cViewPr>
      <p:guideLst>
        <p:guide orient="horz" pos="2174"/>
        <p:guide pos="391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6" Type="http://schemas.openxmlformats.org/officeDocument/2006/relationships/tableStyles" Target="tableStyles.xml"/><Relationship Id="rId45" Type="http://schemas.openxmlformats.org/officeDocument/2006/relationships/viewProps" Target="viewProps.xml"/><Relationship Id="rId44" Type="http://schemas.openxmlformats.org/officeDocument/2006/relationships/presProps" Target="presProps.xml"/><Relationship Id="rId43" Type="http://schemas.openxmlformats.org/officeDocument/2006/relationships/notesMaster" Target="notesMasters/notesMaster1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0" Type="http://schemas.openxmlformats.org/officeDocument/2006/relationships/slide" Target="slides/slide35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BE0AED-B87E-4165-840A-9D95B810C574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FE58A8-E51C-423D-8534-BAF6DE78B4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4" Type="http://schemas.openxmlformats.org/officeDocument/2006/relationships/hyperlink" Target="http://bit.ly/2TtBDfr" TargetMode="External"/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71C26D-D9FF-3948-BBDC-8D647955F5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BACC56F-A60A-9C43-9043-FA9FB87A86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71C26D-D9FF-3948-BBDC-8D647955F5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BACC56F-A60A-9C43-9043-FA9FB87A86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71C26D-D9FF-3948-BBDC-8D647955F5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BACC56F-A60A-9C43-9043-FA9FB87A86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782DF30-34D4-4D58-84EE-E79C213EEF7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88D2A71-5B06-4FB4-A537-D8F05F20B8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782DF30-34D4-4D58-84EE-E79C213EEF7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88D2A71-5B06-4FB4-A537-D8F05F20B8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782DF30-34D4-4D58-84EE-E79C213EEF7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88D2A71-5B06-4FB4-A537-D8F05F20B8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782DF30-34D4-4D58-84EE-E79C213EEF7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88D2A71-5B06-4FB4-A537-D8F05F20B8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782DF30-34D4-4D58-84EE-E79C213EEF7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88D2A71-5B06-4FB4-A537-D8F05F20B8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782DF30-34D4-4D58-84EE-E79C213EEF7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88D2A71-5B06-4FB4-A537-D8F05F20B8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782DF30-34D4-4D58-84EE-E79C213EEF7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88D2A71-5B06-4FB4-A537-D8F05F20B8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782DF30-34D4-4D58-84EE-E79C213EEF7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88D2A71-5B06-4FB4-A537-D8F05F20B8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71C26D-D9FF-3948-BBDC-8D647955F5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BACC56F-A60A-9C43-9043-FA9FB87A86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782DF30-34D4-4D58-84EE-E79C213EEF7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88D2A71-5B06-4FB4-A537-D8F05F20B8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782DF30-34D4-4D58-84EE-E79C213EEF7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88D2A71-5B06-4FB4-A537-D8F05F20B8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782DF30-34D4-4D58-84EE-E79C213EEF7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88D2A71-5B06-4FB4-A537-D8F05F20B8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256113" y="-219003"/>
            <a:ext cx="12740319" cy="7148876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650999" y="1344717"/>
            <a:ext cx="88900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/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4267200" y="4319667"/>
            <a:ext cx="3657600" cy="11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93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135200" y="3247533"/>
            <a:ext cx="7921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6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3175200" y="4211333"/>
            <a:ext cx="5841600" cy="5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5243600" y="2061033"/>
            <a:ext cx="1704800" cy="10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9335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5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5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5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5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5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5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5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5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 and 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960000" y="643572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1328300" y="1714500"/>
            <a:ext cx="9535200" cy="44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0640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735"/>
            </a:lvl1pPr>
            <a:lvl2pPr marL="1219200" lvl="1" indent="-423545">
              <a:spcBef>
                <a:spcPts val="2135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8800" lvl="2" indent="-423545">
              <a:spcBef>
                <a:spcPts val="2135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8400" lvl="3" indent="-423545">
              <a:spcBef>
                <a:spcPts val="2135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8000" lvl="4" indent="-423545">
              <a:spcBef>
                <a:spcPts val="2135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7600" lvl="5" indent="-423545">
              <a:spcBef>
                <a:spcPts val="2135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7200" lvl="6" indent="-423545">
              <a:spcBef>
                <a:spcPts val="2135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76800" lvl="7" indent="-423545">
              <a:spcBef>
                <a:spcPts val="2135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86400" lvl="8" indent="-423545">
              <a:spcBef>
                <a:spcPts val="2135"/>
              </a:spcBef>
              <a:spcAft>
                <a:spcPts val="2135"/>
              </a:spcAft>
              <a:buSzPts val="1400"/>
              <a:buAutoNum type="romanLcPeriod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and two columns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960133" y="593367"/>
            <a:ext cx="10272000" cy="15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2" name="Google Shape;22;p5"/>
          <p:cNvSpPr txBox="1">
            <a:spLocks noGrp="1"/>
          </p:cNvSpPr>
          <p:nvPr>
            <p:ph type="subTitle" idx="1"/>
          </p:nvPr>
        </p:nvSpPr>
        <p:spPr>
          <a:xfrm>
            <a:off x="1328300" y="2837167"/>
            <a:ext cx="4444400" cy="9104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2135"/>
              </a:spcBef>
              <a:spcAft>
                <a:spcPts val="2135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/>
        </p:txBody>
      </p:sp>
      <p:sp>
        <p:nvSpPr>
          <p:cNvPr id="23" name="Google Shape;23;p5"/>
          <p:cNvSpPr txBox="1">
            <a:spLocks noGrp="1"/>
          </p:cNvSpPr>
          <p:nvPr>
            <p:ph type="subTitle" idx="2"/>
          </p:nvPr>
        </p:nvSpPr>
        <p:spPr>
          <a:xfrm>
            <a:off x="1328300" y="3775800"/>
            <a:ext cx="4444400" cy="9104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5"/>
            </a:lvl1pPr>
            <a:lvl2pPr lvl="1" rtl="0">
              <a:spcBef>
                <a:spcPts val="2135"/>
              </a:spcBef>
              <a:spcAft>
                <a:spcPts val="0"/>
              </a:spcAft>
              <a:buNone/>
              <a:defRPr sz="1865"/>
            </a:lvl2pPr>
            <a:lvl3pPr lvl="2" rtl="0">
              <a:spcBef>
                <a:spcPts val="2135"/>
              </a:spcBef>
              <a:spcAft>
                <a:spcPts val="0"/>
              </a:spcAft>
              <a:buNone/>
              <a:defRPr sz="1865"/>
            </a:lvl3pPr>
            <a:lvl4pPr lvl="3" rtl="0">
              <a:spcBef>
                <a:spcPts val="2135"/>
              </a:spcBef>
              <a:spcAft>
                <a:spcPts val="0"/>
              </a:spcAft>
              <a:buNone/>
              <a:defRPr sz="1865"/>
            </a:lvl4pPr>
            <a:lvl5pPr lvl="4" rtl="0">
              <a:spcBef>
                <a:spcPts val="2135"/>
              </a:spcBef>
              <a:spcAft>
                <a:spcPts val="0"/>
              </a:spcAft>
              <a:buNone/>
              <a:defRPr sz="1865"/>
            </a:lvl5pPr>
            <a:lvl6pPr lvl="5" rtl="0">
              <a:spcBef>
                <a:spcPts val="2135"/>
              </a:spcBef>
              <a:spcAft>
                <a:spcPts val="0"/>
              </a:spcAft>
              <a:buNone/>
              <a:defRPr sz="1865"/>
            </a:lvl6pPr>
            <a:lvl7pPr lvl="6" rtl="0">
              <a:spcBef>
                <a:spcPts val="2135"/>
              </a:spcBef>
              <a:spcAft>
                <a:spcPts val="0"/>
              </a:spcAft>
              <a:buNone/>
              <a:defRPr sz="1865"/>
            </a:lvl7pPr>
            <a:lvl8pPr lvl="7" rtl="0">
              <a:spcBef>
                <a:spcPts val="2135"/>
              </a:spcBef>
              <a:spcAft>
                <a:spcPts val="0"/>
              </a:spcAft>
              <a:buNone/>
              <a:defRPr sz="1865"/>
            </a:lvl8pPr>
            <a:lvl9pPr lvl="8" rtl="0">
              <a:spcBef>
                <a:spcPts val="2135"/>
              </a:spcBef>
              <a:spcAft>
                <a:spcPts val="2135"/>
              </a:spcAft>
              <a:buNone/>
              <a:defRPr sz="1865"/>
            </a:lvl9pPr>
          </a:lstStyle>
          <a:p/>
        </p:txBody>
      </p:sp>
      <p:sp>
        <p:nvSpPr>
          <p:cNvPr id="24" name="Google Shape;24;p5"/>
          <p:cNvSpPr txBox="1">
            <a:spLocks noGrp="1"/>
          </p:cNvSpPr>
          <p:nvPr>
            <p:ph type="subTitle" idx="3"/>
          </p:nvPr>
        </p:nvSpPr>
        <p:spPr>
          <a:xfrm>
            <a:off x="6316864" y="2837167"/>
            <a:ext cx="4444400" cy="9104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2135"/>
              </a:spcBef>
              <a:spcAft>
                <a:spcPts val="2135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/>
        </p:txBody>
      </p:sp>
      <p:sp>
        <p:nvSpPr>
          <p:cNvPr id="25" name="Google Shape;25;p5"/>
          <p:cNvSpPr txBox="1">
            <a:spLocks noGrp="1"/>
          </p:cNvSpPr>
          <p:nvPr>
            <p:ph type="subTitle" idx="4"/>
          </p:nvPr>
        </p:nvSpPr>
        <p:spPr>
          <a:xfrm>
            <a:off x="6316864" y="3775800"/>
            <a:ext cx="4444400" cy="9104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5"/>
            </a:lvl1pPr>
            <a:lvl2pPr lvl="1" rtl="0">
              <a:spcBef>
                <a:spcPts val="2135"/>
              </a:spcBef>
              <a:spcAft>
                <a:spcPts val="0"/>
              </a:spcAft>
              <a:buNone/>
              <a:defRPr sz="1865"/>
            </a:lvl2pPr>
            <a:lvl3pPr lvl="2" rtl="0">
              <a:spcBef>
                <a:spcPts val="2135"/>
              </a:spcBef>
              <a:spcAft>
                <a:spcPts val="0"/>
              </a:spcAft>
              <a:buNone/>
              <a:defRPr sz="1865"/>
            </a:lvl3pPr>
            <a:lvl4pPr lvl="3" rtl="0">
              <a:spcBef>
                <a:spcPts val="2135"/>
              </a:spcBef>
              <a:spcAft>
                <a:spcPts val="0"/>
              </a:spcAft>
              <a:buNone/>
              <a:defRPr sz="1865"/>
            </a:lvl4pPr>
            <a:lvl5pPr lvl="4" rtl="0">
              <a:spcBef>
                <a:spcPts val="2135"/>
              </a:spcBef>
              <a:spcAft>
                <a:spcPts val="0"/>
              </a:spcAft>
              <a:buNone/>
              <a:defRPr sz="1865"/>
            </a:lvl5pPr>
            <a:lvl6pPr lvl="5" rtl="0">
              <a:spcBef>
                <a:spcPts val="2135"/>
              </a:spcBef>
              <a:spcAft>
                <a:spcPts val="0"/>
              </a:spcAft>
              <a:buNone/>
              <a:defRPr sz="1865"/>
            </a:lvl6pPr>
            <a:lvl7pPr lvl="6" rtl="0">
              <a:spcBef>
                <a:spcPts val="2135"/>
              </a:spcBef>
              <a:spcAft>
                <a:spcPts val="0"/>
              </a:spcAft>
              <a:buNone/>
              <a:defRPr sz="1865"/>
            </a:lvl7pPr>
            <a:lvl8pPr lvl="7" rtl="0">
              <a:spcBef>
                <a:spcPts val="2135"/>
              </a:spcBef>
              <a:spcAft>
                <a:spcPts val="0"/>
              </a:spcAft>
              <a:buNone/>
              <a:defRPr sz="1865"/>
            </a:lvl8pPr>
            <a:lvl9pPr lvl="8" rtl="0">
              <a:spcBef>
                <a:spcPts val="2135"/>
              </a:spcBef>
              <a:spcAft>
                <a:spcPts val="2135"/>
              </a:spcAft>
              <a:buNone/>
              <a:defRPr sz="1865"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 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960200" y="593367"/>
            <a:ext cx="10271600" cy="15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960000" y="643572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1328300" y="1983133"/>
            <a:ext cx="4285200" cy="37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 sz="2135"/>
            </a:lvl1pPr>
            <a:lvl2pPr marL="1219200" lvl="1" indent="-423545" rtl="0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1850800" y="1516600"/>
            <a:ext cx="8490400" cy="38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5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71C26D-D9FF-3948-BBDC-8D647955F5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BACC56F-A60A-9C43-9043-FA9FB87A86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9"/>
          <p:cNvSpPr txBox="1">
            <a:spLocks noGrp="1"/>
          </p:cNvSpPr>
          <p:nvPr>
            <p:ph type="title"/>
          </p:nvPr>
        </p:nvSpPr>
        <p:spPr>
          <a:xfrm>
            <a:off x="1323500" y="1741300"/>
            <a:ext cx="3934400" cy="14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000"/>
              <a:buNone/>
              <a:defRPr sz="9335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5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5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5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5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5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5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5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5"/>
            </a:lvl9pPr>
          </a:lstStyle>
          <a:p/>
        </p:txBody>
      </p:sp>
      <p:sp>
        <p:nvSpPr>
          <p:cNvPr id="35" name="Google Shape;35;p9"/>
          <p:cNvSpPr txBox="1">
            <a:spLocks noGrp="1"/>
          </p:cNvSpPr>
          <p:nvPr>
            <p:ph type="subTitle" idx="1"/>
          </p:nvPr>
        </p:nvSpPr>
        <p:spPr>
          <a:xfrm>
            <a:off x="1323500" y="3265900"/>
            <a:ext cx="3934400" cy="18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title"/>
          </p:nvPr>
        </p:nvSpPr>
        <p:spPr>
          <a:xfrm>
            <a:off x="3181000" y="593367"/>
            <a:ext cx="5830000" cy="15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1"/>
          <p:cNvSpPr txBox="1">
            <a:spLocks noGrp="1"/>
          </p:cNvSpPr>
          <p:nvPr>
            <p:ph type="title" hasCustomPrompt="1"/>
          </p:nvPr>
        </p:nvSpPr>
        <p:spPr>
          <a:xfrm>
            <a:off x="2540000" y="2209800"/>
            <a:ext cx="7112000" cy="218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3335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0" name="Google Shape;40;p11"/>
          <p:cNvSpPr txBox="1">
            <a:spLocks noGrp="1"/>
          </p:cNvSpPr>
          <p:nvPr>
            <p:ph type="body" idx="1"/>
          </p:nvPr>
        </p:nvSpPr>
        <p:spPr>
          <a:xfrm>
            <a:off x="2540000" y="4406167"/>
            <a:ext cx="7112000" cy="6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400"/>
            </a:lvl1pPr>
            <a:lvl2pPr marL="1219200" lvl="1" indent="-423545" algn="ctr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bg>
      <p:bgPr>
        <a:noFill/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3"/>
          <p:cNvSpPr txBox="1">
            <a:spLocks noGrp="1"/>
          </p:cNvSpPr>
          <p:nvPr>
            <p:ph type="title"/>
          </p:nvPr>
        </p:nvSpPr>
        <p:spPr>
          <a:xfrm>
            <a:off x="960000" y="643572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44" name="Google Shape;44;p13"/>
          <p:cNvSpPr txBox="1">
            <a:spLocks noGrp="1"/>
          </p:cNvSpPr>
          <p:nvPr>
            <p:ph type="subTitle" idx="1"/>
          </p:nvPr>
        </p:nvSpPr>
        <p:spPr>
          <a:xfrm>
            <a:off x="3354200" y="2069067"/>
            <a:ext cx="2384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/>
        </p:txBody>
      </p:sp>
      <p:sp>
        <p:nvSpPr>
          <p:cNvPr id="45" name="Google Shape;45;p13"/>
          <p:cNvSpPr txBox="1">
            <a:spLocks noGrp="1"/>
          </p:cNvSpPr>
          <p:nvPr>
            <p:ph type="subTitle" idx="2"/>
          </p:nvPr>
        </p:nvSpPr>
        <p:spPr>
          <a:xfrm>
            <a:off x="8301233" y="2069067"/>
            <a:ext cx="156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/>
        </p:txBody>
      </p:sp>
      <p:sp>
        <p:nvSpPr>
          <p:cNvPr id="46" name="Google Shape;46;p13"/>
          <p:cNvSpPr txBox="1">
            <a:spLocks noGrp="1"/>
          </p:cNvSpPr>
          <p:nvPr>
            <p:ph type="subTitle" idx="3"/>
          </p:nvPr>
        </p:nvSpPr>
        <p:spPr>
          <a:xfrm>
            <a:off x="8301233" y="2778665"/>
            <a:ext cx="2384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3"/>
          <p:cNvSpPr txBox="1">
            <a:spLocks noGrp="1"/>
          </p:cNvSpPr>
          <p:nvPr>
            <p:ph type="subTitle" idx="4"/>
          </p:nvPr>
        </p:nvSpPr>
        <p:spPr>
          <a:xfrm>
            <a:off x="3354200" y="2778665"/>
            <a:ext cx="2384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3"/>
          <p:cNvSpPr txBox="1">
            <a:spLocks noGrp="1"/>
          </p:cNvSpPr>
          <p:nvPr>
            <p:ph type="subTitle" idx="5"/>
          </p:nvPr>
        </p:nvSpPr>
        <p:spPr>
          <a:xfrm>
            <a:off x="3354200" y="4193867"/>
            <a:ext cx="2384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/>
        </p:txBody>
      </p:sp>
      <p:sp>
        <p:nvSpPr>
          <p:cNvPr id="49" name="Google Shape;49;p13"/>
          <p:cNvSpPr txBox="1">
            <a:spLocks noGrp="1"/>
          </p:cNvSpPr>
          <p:nvPr>
            <p:ph type="subTitle" idx="6"/>
          </p:nvPr>
        </p:nvSpPr>
        <p:spPr>
          <a:xfrm>
            <a:off x="8301233" y="4193867"/>
            <a:ext cx="2384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/>
        </p:txBody>
      </p:sp>
      <p:sp>
        <p:nvSpPr>
          <p:cNvPr id="50" name="Google Shape;50;p13"/>
          <p:cNvSpPr txBox="1">
            <a:spLocks noGrp="1"/>
          </p:cNvSpPr>
          <p:nvPr>
            <p:ph type="subTitle" idx="7"/>
          </p:nvPr>
        </p:nvSpPr>
        <p:spPr>
          <a:xfrm>
            <a:off x="8301233" y="4903465"/>
            <a:ext cx="2384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3"/>
          <p:cNvSpPr txBox="1">
            <a:spLocks noGrp="1"/>
          </p:cNvSpPr>
          <p:nvPr>
            <p:ph type="subTitle" idx="8"/>
          </p:nvPr>
        </p:nvSpPr>
        <p:spPr>
          <a:xfrm>
            <a:off x="3354200" y="4903465"/>
            <a:ext cx="2384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3"/>
          <p:cNvSpPr txBox="1">
            <a:spLocks noGrp="1"/>
          </p:cNvSpPr>
          <p:nvPr>
            <p:ph type="title" idx="9" hasCustomPrompt="1"/>
          </p:nvPr>
        </p:nvSpPr>
        <p:spPr>
          <a:xfrm>
            <a:off x="1506367" y="2239833"/>
            <a:ext cx="1704800" cy="10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9335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5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5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5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5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5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5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5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5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3" hasCustomPrompt="1"/>
          </p:nvPr>
        </p:nvSpPr>
        <p:spPr>
          <a:xfrm>
            <a:off x="6456100" y="2239917"/>
            <a:ext cx="1704800" cy="10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9335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5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5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5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5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5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5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5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5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14" hasCustomPrompt="1"/>
          </p:nvPr>
        </p:nvSpPr>
        <p:spPr>
          <a:xfrm>
            <a:off x="1506367" y="4335417"/>
            <a:ext cx="1704800" cy="10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9335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5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5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5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5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5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5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5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5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5" hasCustomPrompt="1"/>
          </p:nvPr>
        </p:nvSpPr>
        <p:spPr>
          <a:xfrm>
            <a:off x="6456100" y="4335417"/>
            <a:ext cx="1704800" cy="10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9335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5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5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5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5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5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5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5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5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5735200" y="4268351"/>
            <a:ext cx="495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5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5735200" y="1724451"/>
            <a:ext cx="4951600" cy="25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1pPr>
            <a:lvl2pPr lvl="1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 txBox="1">
            <a:spLocks noGrp="1"/>
          </p:cNvSpPr>
          <p:nvPr>
            <p:ph type="title"/>
          </p:nvPr>
        </p:nvSpPr>
        <p:spPr>
          <a:xfrm>
            <a:off x="2616200" y="643572"/>
            <a:ext cx="6959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61" name="Google Shape;61;p15"/>
          <p:cNvSpPr txBox="1">
            <a:spLocks noGrp="1"/>
          </p:cNvSpPr>
          <p:nvPr>
            <p:ph type="subTitle" idx="1"/>
          </p:nvPr>
        </p:nvSpPr>
        <p:spPr>
          <a:xfrm>
            <a:off x="1305200" y="2223267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2135"/>
              </a:spcBef>
              <a:spcAft>
                <a:spcPts val="2135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/>
        </p:txBody>
      </p:sp>
      <p:sp>
        <p:nvSpPr>
          <p:cNvPr id="62" name="Google Shape;62;p15"/>
          <p:cNvSpPr txBox="1">
            <a:spLocks noGrp="1"/>
          </p:cNvSpPr>
          <p:nvPr>
            <p:ph type="subTitle" idx="2"/>
          </p:nvPr>
        </p:nvSpPr>
        <p:spPr>
          <a:xfrm>
            <a:off x="1305200" y="3010733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/>
            </a:lvl1pPr>
            <a:lvl2pPr lvl="1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2pPr>
            <a:lvl3pPr lvl="2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3pPr>
            <a:lvl4pPr lvl="3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4pPr>
            <a:lvl5pPr lvl="4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5pPr>
            <a:lvl6pPr lvl="5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6pPr>
            <a:lvl7pPr lvl="6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7pPr>
            <a:lvl8pPr lvl="7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8pPr>
            <a:lvl9pPr lvl="8" algn="ctr" rtl="0">
              <a:spcBef>
                <a:spcPts val="2135"/>
              </a:spcBef>
              <a:spcAft>
                <a:spcPts val="2135"/>
              </a:spcAft>
              <a:buNone/>
              <a:defRPr sz="1865"/>
            </a:lvl9pPr>
          </a:lstStyle>
          <a:p/>
        </p:txBody>
      </p:sp>
      <p:sp>
        <p:nvSpPr>
          <p:cNvPr id="63" name="Google Shape;63;p15"/>
          <p:cNvSpPr txBox="1">
            <a:spLocks noGrp="1"/>
          </p:cNvSpPr>
          <p:nvPr>
            <p:ph type="subTitle" idx="3"/>
          </p:nvPr>
        </p:nvSpPr>
        <p:spPr>
          <a:xfrm>
            <a:off x="8396400" y="2223267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2135"/>
              </a:spcBef>
              <a:spcAft>
                <a:spcPts val="2135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/>
        </p:txBody>
      </p:sp>
      <p:sp>
        <p:nvSpPr>
          <p:cNvPr id="64" name="Google Shape;64;p15"/>
          <p:cNvSpPr txBox="1">
            <a:spLocks noGrp="1"/>
          </p:cNvSpPr>
          <p:nvPr>
            <p:ph type="subTitle" idx="4"/>
          </p:nvPr>
        </p:nvSpPr>
        <p:spPr>
          <a:xfrm>
            <a:off x="8396400" y="3010733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/>
            </a:lvl1pPr>
            <a:lvl2pPr lvl="1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2pPr>
            <a:lvl3pPr lvl="2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3pPr>
            <a:lvl4pPr lvl="3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4pPr>
            <a:lvl5pPr lvl="4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5pPr>
            <a:lvl6pPr lvl="5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6pPr>
            <a:lvl7pPr lvl="6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7pPr>
            <a:lvl8pPr lvl="7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8pPr>
            <a:lvl9pPr lvl="8" algn="ctr" rtl="0">
              <a:spcBef>
                <a:spcPts val="2135"/>
              </a:spcBef>
              <a:spcAft>
                <a:spcPts val="2135"/>
              </a:spcAft>
              <a:buNone/>
              <a:defRPr sz="1865"/>
            </a:lvl9pPr>
          </a:lstStyle>
          <a:p/>
        </p:txBody>
      </p:sp>
      <p:sp>
        <p:nvSpPr>
          <p:cNvPr id="65" name="Google Shape;65;p15"/>
          <p:cNvSpPr txBox="1">
            <a:spLocks noGrp="1"/>
          </p:cNvSpPr>
          <p:nvPr>
            <p:ph type="subTitle" idx="5"/>
          </p:nvPr>
        </p:nvSpPr>
        <p:spPr>
          <a:xfrm>
            <a:off x="4850799" y="2223267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2135"/>
              </a:spcBef>
              <a:spcAft>
                <a:spcPts val="2135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/>
        </p:txBody>
      </p:sp>
      <p:sp>
        <p:nvSpPr>
          <p:cNvPr id="66" name="Google Shape;66;p15"/>
          <p:cNvSpPr txBox="1">
            <a:spLocks noGrp="1"/>
          </p:cNvSpPr>
          <p:nvPr>
            <p:ph type="subTitle" idx="6"/>
          </p:nvPr>
        </p:nvSpPr>
        <p:spPr>
          <a:xfrm>
            <a:off x="4850801" y="3010733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/>
            </a:lvl1pPr>
            <a:lvl2pPr lvl="1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2pPr>
            <a:lvl3pPr lvl="2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3pPr>
            <a:lvl4pPr lvl="3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4pPr>
            <a:lvl5pPr lvl="4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5pPr>
            <a:lvl6pPr lvl="5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6pPr>
            <a:lvl7pPr lvl="6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7pPr>
            <a:lvl8pPr lvl="7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8pPr>
            <a:lvl9pPr lvl="8" algn="ctr" rtl="0">
              <a:spcBef>
                <a:spcPts val="2135"/>
              </a:spcBef>
              <a:spcAft>
                <a:spcPts val="2135"/>
              </a:spcAft>
              <a:buNone/>
              <a:defRPr sz="1865"/>
            </a:lvl9pPr>
          </a:lstStyle>
          <a:p/>
        </p:txBody>
      </p:sp>
      <p:sp>
        <p:nvSpPr>
          <p:cNvPr id="67" name="Google Shape;67;p15"/>
          <p:cNvSpPr txBox="1">
            <a:spLocks noGrp="1"/>
          </p:cNvSpPr>
          <p:nvPr>
            <p:ph type="subTitle" idx="7"/>
          </p:nvPr>
        </p:nvSpPr>
        <p:spPr>
          <a:xfrm>
            <a:off x="1305200" y="4122167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2135"/>
              </a:spcBef>
              <a:spcAft>
                <a:spcPts val="2135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/>
        </p:txBody>
      </p:sp>
      <p:sp>
        <p:nvSpPr>
          <p:cNvPr id="68" name="Google Shape;68;p15"/>
          <p:cNvSpPr txBox="1">
            <a:spLocks noGrp="1"/>
          </p:cNvSpPr>
          <p:nvPr>
            <p:ph type="subTitle" idx="8"/>
          </p:nvPr>
        </p:nvSpPr>
        <p:spPr>
          <a:xfrm>
            <a:off x="1305200" y="4909633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/>
            </a:lvl1pPr>
            <a:lvl2pPr lvl="1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2pPr>
            <a:lvl3pPr lvl="2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3pPr>
            <a:lvl4pPr lvl="3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4pPr>
            <a:lvl5pPr lvl="4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5pPr>
            <a:lvl6pPr lvl="5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6pPr>
            <a:lvl7pPr lvl="6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7pPr>
            <a:lvl8pPr lvl="7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8pPr>
            <a:lvl9pPr lvl="8" algn="ctr" rtl="0">
              <a:spcBef>
                <a:spcPts val="2135"/>
              </a:spcBef>
              <a:spcAft>
                <a:spcPts val="2135"/>
              </a:spcAft>
              <a:buNone/>
              <a:defRPr sz="1865"/>
            </a:lvl9pPr>
          </a:lstStyle>
          <a:p/>
        </p:txBody>
      </p:sp>
      <p:sp>
        <p:nvSpPr>
          <p:cNvPr id="69" name="Google Shape;69;p15"/>
          <p:cNvSpPr txBox="1">
            <a:spLocks noGrp="1"/>
          </p:cNvSpPr>
          <p:nvPr>
            <p:ph type="subTitle" idx="9"/>
          </p:nvPr>
        </p:nvSpPr>
        <p:spPr>
          <a:xfrm>
            <a:off x="8396400" y="4122167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2135"/>
              </a:spcBef>
              <a:spcAft>
                <a:spcPts val="2135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/>
        </p:txBody>
      </p:sp>
      <p:sp>
        <p:nvSpPr>
          <p:cNvPr id="70" name="Google Shape;70;p15"/>
          <p:cNvSpPr txBox="1">
            <a:spLocks noGrp="1"/>
          </p:cNvSpPr>
          <p:nvPr>
            <p:ph type="subTitle" idx="13"/>
          </p:nvPr>
        </p:nvSpPr>
        <p:spPr>
          <a:xfrm>
            <a:off x="8396400" y="4909633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/>
            </a:lvl1pPr>
            <a:lvl2pPr lvl="1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2pPr>
            <a:lvl3pPr lvl="2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3pPr>
            <a:lvl4pPr lvl="3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4pPr>
            <a:lvl5pPr lvl="4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5pPr>
            <a:lvl6pPr lvl="5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6pPr>
            <a:lvl7pPr lvl="6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7pPr>
            <a:lvl8pPr lvl="7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8pPr>
            <a:lvl9pPr lvl="8" algn="ctr" rtl="0">
              <a:spcBef>
                <a:spcPts val="2135"/>
              </a:spcBef>
              <a:spcAft>
                <a:spcPts val="2135"/>
              </a:spcAft>
              <a:buNone/>
              <a:defRPr sz="1865"/>
            </a:lvl9pPr>
          </a:lstStyle>
          <a:p/>
        </p:txBody>
      </p:sp>
      <p:sp>
        <p:nvSpPr>
          <p:cNvPr id="71" name="Google Shape;71;p15"/>
          <p:cNvSpPr txBox="1">
            <a:spLocks noGrp="1"/>
          </p:cNvSpPr>
          <p:nvPr>
            <p:ph type="subTitle" idx="14"/>
          </p:nvPr>
        </p:nvSpPr>
        <p:spPr>
          <a:xfrm>
            <a:off x="4850799" y="4122167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2135"/>
              </a:spcBef>
              <a:spcAft>
                <a:spcPts val="2135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/>
        </p:txBody>
      </p:sp>
      <p:sp>
        <p:nvSpPr>
          <p:cNvPr id="72" name="Google Shape;72;p15"/>
          <p:cNvSpPr txBox="1">
            <a:spLocks noGrp="1"/>
          </p:cNvSpPr>
          <p:nvPr>
            <p:ph type="subTitle" idx="15"/>
          </p:nvPr>
        </p:nvSpPr>
        <p:spPr>
          <a:xfrm>
            <a:off x="4850801" y="4909633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/>
            </a:lvl1pPr>
            <a:lvl2pPr lvl="1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2pPr>
            <a:lvl3pPr lvl="2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3pPr>
            <a:lvl4pPr lvl="3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4pPr>
            <a:lvl5pPr lvl="4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5pPr>
            <a:lvl6pPr lvl="5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6pPr>
            <a:lvl7pPr lvl="6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7pPr>
            <a:lvl8pPr lvl="7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8pPr>
            <a:lvl9pPr lvl="8" algn="ctr" rtl="0">
              <a:spcBef>
                <a:spcPts val="2135"/>
              </a:spcBef>
              <a:spcAft>
                <a:spcPts val="2135"/>
              </a:spcAft>
              <a:buNone/>
              <a:defRPr sz="1865"/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>
            <a:spLocks noGrp="1"/>
          </p:cNvSpPr>
          <p:nvPr>
            <p:ph type="title"/>
          </p:nvPr>
        </p:nvSpPr>
        <p:spPr>
          <a:xfrm>
            <a:off x="960200" y="593367"/>
            <a:ext cx="10271600" cy="15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75" name="Google Shape;75;p16"/>
          <p:cNvSpPr txBox="1">
            <a:spLocks noGrp="1"/>
          </p:cNvSpPr>
          <p:nvPr>
            <p:ph type="subTitle" idx="1"/>
          </p:nvPr>
        </p:nvSpPr>
        <p:spPr>
          <a:xfrm>
            <a:off x="1328300" y="3446767"/>
            <a:ext cx="5700400" cy="5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2135"/>
              </a:spcBef>
              <a:spcAft>
                <a:spcPts val="2135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/>
        </p:txBody>
      </p:sp>
      <p:sp>
        <p:nvSpPr>
          <p:cNvPr id="76" name="Google Shape;76;p16"/>
          <p:cNvSpPr txBox="1">
            <a:spLocks noGrp="1"/>
          </p:cNvSpPr>
          <p:nvPr>
            <p:ph type="subTitle" idx="2"/>
          </p:nvPr>
        </p:nvSpPr>
        <p:spPr>
          <a:xfrm>
            <a:off x="1328300" y="4047639"/>
            <a:ext cx="4778000" cy="5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5"/>
            </a:lvl1pPr>
            <a:lvl2pPr lvl="1" rtl="0">
              <a:spcBef>
                <a:spcPts val="2135"/>
              </a:spcBef>
              <a:spcAft>
                <a:spcPts val="0"/>
              </a:spcAft>
              <a:buNone/>
              <a:defRPr sz="1865"/>
            </a:lvl2pPr>
            <a:lvl3pPr lvl="2" rtl="0">
              <a:spcBef>
                <a:spcPts val="2135"/>
              </a:spcBef>
              <a:spcAft>
                <a:spcPts val="0"/>
              </a:spcAft>
              <a:buNone/>
              <a:defRPr sz="1865"/>
            </a:lvl3pPr>
            <a:lvl4pPr lvl="3" rtl="0">
              <a:spcBef>
                <a:spcPts val="2135"/>
              </a:spcBef>
              <a:spcAft>
                <a:spcPts val="0"/>
              </a:spcAft>
              <a:buNone/>
              <a:defRPr sz="1865"/>
            </a:lvl4pPr>
            <a:lvl5pPr lvl="4" rtl="0">
              <a:spcBef>
                <a:spcPts val="2135"/>
              </a:spcBef>
              <a:spcAft>
                <a:spcPts val="0"/>
              </a:spcAft>
              <a:buNone/>
              <a:defRPr sz="1865"/>
            </a:lvl5pPr>
            <a:lvl6pPr lvl="5" rtl="0">
              <a:spcBef>
                <a:spcPts val="2135"/>
              </a:spcBef>
              <a:spcAft>
                <a:spcPts val="0"/>
              </a:spcAft>
              <a:buNone/>
              <a:defRPr sz="1865"/>
            </a:lvl6pPr>
            <a:lvl7pPr lvl="6" rtl="0">
              <a:spcBef>
                <a:spcPts val="2135"/>
              </a:spcBef>
              <a:spcAft>
                <a:spcPts val="0"/>
              </a:spcAft>
              <a:buNone/>
              <a:defRPr sz="1865"/>
            </a:lvl7pPr>
            <a:lvl8pPr lvl="7" rtl="0">
              <a:spcBef>
                <a:spcPts val="2135"/>
              </a:spcBef>
              <a:spcAft>
                <a:spcPts val="0"/>
              </a:spcAft>
              <a:buNone/>
              <a:defRPr sz="1865"/>
            </a:lvl8pPr>
            <a:lvl9pPr lvl="8" rtl="0">
              <a:spcBef>
                <a:spcPts val="2135"/>
              </a:spcBef>
              <a:spcAft>
                <a:spcPts val="2135"/>
              </a:spcAft>
              <a:buNone/>
              <a:defRPr sz="1865"/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>
            <a:spLocks noGrp="1"/>
          </p:cNvSpPr>
          <p:nvPr>
            <p:ph type="title"/>
          </p:nvPr>
        </p:nvSpPr>
        <p:spPr>
          <a:xfrm>
            <a:off x="960133" y="593367"/>
            <a:ext cx="10272000" cy="15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79" name="Google Shape;79;p17"/>
          <p:cNvSpPr txBox="1">
            <a:spLocks noGrp="1"/>
          </p:cNvSpPr>
          <p:nvPr>
            <p:ph type="subTitle" idx="1"/>
          </p:nvPr>
        </p:nvSpPr>
        <p:spPr>
          <a:xfrm>
            <a:off x="1328300" y="2837167"/>
            <a:ext cx="5552000" cy="9104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2135"/>
              </a:spcBef>
              <a:spcAft>
                <a:spcPts val="2135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/>
        </p:txBody>
      </p:sp>
      <p:sp>
        <p:nvSpPr>
          <p:cNvPr id="80" name="Google Shape;80;p17"/>
          <p:cNvSpPr txBox="1">
            <a:spLocks noGrp="1"/>
          </p:cNvSpPr>
          <p:nvPr>
            <p:ph type="subTitle" idx="2"/>
          </p:nvPr>
        </p:nvSpPr>
        <p:spPr>
          <a:xfrm>
            <a:off x="1328300" y="3775800"/>
            <a:ext cx="4539600" cy="9104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5"/>
            </a:lvl1pPr>
            <a:lvl2pPr lvl="1" rtl="0">
              <a:spcBef>
                <a:spcPts val="2135"/>
              </a:spcBef>
              <a:spcAft>
                <a:spcPts val="0"/>
              </a:spcAft>
              <a:buNone/>
              <a:defRPr sz="1865"/>
            </a:lvl2pPr>
            <a:lvl3pPr lvl="2" rtl="0">
              <a:spcBef>
                <a:spcPts val="2135"/>
              </a:spcBef>
              <a:spcAft>
                <a:spcPts val="0"/>
              </a:spcAft>
              <a:buNone/>
              <a:defRPr sz="1865"/>
            </a:lvl3pPr>
            <a:lvl4pPr lvl="3" rtl="0">
              <a:spcBef>
                <a:spcPts val="2135"/>
              </a:spcBef>
              <a:spcAft>
                <a:spcPts val="0"/>
              </a:spcAft>
              <a:buNone/>
              <a:defRPr sz="1865"/>
            </a:lvl4pPr>
            <a:lvl5pPr lvl="4" rtl="0">
              <a:spcBef>
                <a:spcPts val="2135"/>
              </a:spcBef>
              <a:spcAft>
                <a:spcPts val="0"/>
              </a:spcAft>
              <a:buNone/>
              <a:defRPr sz="1865"/>
            </a:lvl5pPr>
            <a:lvl6pPr lvl="5" rtl="0">
              <a:spcBef>
                <a:spcPts val="2135"/>
              </a:spcBef>
              <a:spcAft>
                <a:spcPts val="0"/>
              </a:spcAft>
              <a:buNone/>
              <a:defRPr sz="1865"/>
            </a:lvl6pPr>
            <a:lvl7pPr lvl="6" rtl="0">
              <a:spcBef>
                <a:spcPts val="2135"/>
              </a:spcBef>
              <a:spcAft>
                <a:spcPts val="0"/>
              </a:spcAft>
              <a:buNone/>
              <a:defRPr sz="1865"/>
            </a:lvl7pPr>
            <a:lvl8pPr lvl="7" rtl="0">
              <a:spcBef>
                <a:spcPts val="2135"/>
              </a:spcBef>
              <a:spcAft>
                <a:spcPts val="0"/>
              </a:spcAft>
              <a:buNone/>
              <a:defRPr sz="1865"/>
            </a:lvl8pPr>
            <a:lvl9pPr lvl="8" rtl="0">
              <a:spcBef>
                <a:spcPts val="2135"/>
              </a:spcBef>
              <a:spcAft>
                <a:spcPts val="2135"/>
              </a:spcAft>
              <a:buNone/>
              <a:defRPr sz="1865"/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>
            <a:spLocks noGrp="1"/>
          </p:cNvSpPr>
          <p:nvPr>
            <p:ph type="title"/>
          </p:nvPr>
        </p:nvSpPr>
        <p:spPr>
          <a:xfrm>
            <a:off x="1325500" y="593367"/>
            <a:ext cx="9541200" cy="15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83" name="Google Shape;83;p18"/>
          <p:cNvSpPr txBox="1">
            <a:spLocks noGrp="1"/>
          </p:cNvSpPr>
          <p:nvPr>
            <p:ph type="subTitle" idx="1"/>
          </p:nvPr>
        </p:nvSpPr>
        <p:spPr>
          <a:xfrm>
            <a:off x="1328300" y="3447655"/>
            <a:ext cx="5510000" cy="5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2135"/>
              </a:spcBef>
              <a:spcAft>
                <a:spcPts val="2135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/>
        </p:txBody>
      </p:sp>
      <p:sp>
        <p:nvSpPr>
          <p:cNvPr id="84" name="Google Shape;84;p18"/>
          <p:cNvSpPr txBox="1">
            <a:spLocks noGrp="1"/>
          </p:cNvSpPr>
          <p:nvPr>
            <p:ph type="subTitle" idx="2"/>
          </p:nvPr>
        </p:nvSpPr>
        <p:spPr>
          <a:xfrm>
            <a:off x="1328300" y="4048527"/>
            <a:ext cx="4778000" cy="5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5"/>
            </a:lvl1pPr>
            <a:lvl2pPr lvl="1" rtl="0">
              <a:spcBef>
                <a:spcPts val="2135"/>
              </a:spcBef>
              <a:spcAft>
                <a:spcPts val="0"/>
              </a:spcAft>
              <a:buNone/>
              <a:defRPr sz="1865"/>
            </a:lvl2pPr>
            <a:lvl3pPr lvl="2" rtl="0">
              <a:spcBef>
                <a:spcPts val="2135"/>
              </a:spcBef>
              <a:spcAft>
                <a:spcPts val="0"/>
              </a:spcAft>
              <a:buNone/>
              <a:defRPr sz="1865"/>
            </a:lvl3pPr>
            <a:lvl4pPr lvl="3" rtl="0">
              <a:spcBef>
                <a:spcPts val="2135"/>
              </a:spcBef>
              <a:spcAft>
                <a:spcPts val="0"/>
              </a:spcAft>
              <a:buNone/>
              <a:defRPr sz="1865"/>
            </a:lvl4pPr>
            <a:lvl5pPr lvl="4" rtl="0">
              <a:spcBef>
                <a:spcPts val="2135"/>
              </a:spcBef>
              <a:spcAft>
                <a:spcPts val="0"/>
              </a:spcAft>
              <a:buNone/>
              <a:defRPr sz="1865"/>
            </a:lvl5pPr>
            <a:lvl6pPr lvl="5" rtl="0">
              <a:spcBef>
                <a:spcPts val="2135"/>
              </a:spcBef>
              <a:spcAft>
                <a:spcPts val="0"/>
              </a:spcAft>
              <a:buNone/>
              <a:defRPr sz="1865"/>
            </a:lvl6pPr>
            <a:lvl7pPr lvl="6" rtl="0">
              <a:spcBef>
                <a:spcPts val="2135"/>
              </a:spcBef>
              <a:spcAft>
                <a:spcPts val="0"/>
              </a:spcAft>
              <a:buNone/>
              <a:defRPr sz="1865"/>
            </a:lvl7pPr>
            <a:lvl8pPr lvl="7" rtl="0">
              <a:spcBef>
                <a:spcPts val="2135"/>
              </a:spcBef>
              <a:spcAft>
                <a:spcPts val="0"/>
              </a:spcAft>
              <a:buNone/>
              <a:defRPr sz="1865"/>
            </a:lvl8pPr>
            <a:lvl9pPr lvl="8" rtl="0">
              <a:spcBef>
                <a:spcPts val="2135"/>
              </a:spcBef>
              <a:spcAft>
                <a:spcPts val="2135"/>
              </a:spcAft>
              <a:buNone/>
              <a:defRPr sz="1865"/>
            </a:lvl9pPr>
          </a:lstStyle>
          <a:p/>
        </p:txBody>
      </p:sp>
      <p:sp>
        <p:nvSpPr>
          <p:cNvPr id="85" name="Google Shape;85;p18"/>
          <p:cNvSpPr txBox="1">
            <a:spLocks noGrp="1"/>
          </p:cNvSpPr>
          <p:nvPr>
            <p:ph type="title" idx="3"/>
          </p:nvPr>
        </p:nvSpPr>
        <p:spPr>
          <a:xfrm>
            <a:off x="2616200" y="1846736"/>
            <a:ext cx="6959600" cy="5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71C26D-D9FF-3948-BBDC-8D647955F5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BACC56F-A60A-9C43-9043-FA9FB87A86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9"/>
          <p:cNvSpPr txBox="1">
            <a:spLocks noGrp="1"/>
          </p:cNvSpPr>
          <p:nvPr>
            <p:ph type="title"/>
          </p:nvPr>
        </p:nvSpPr>
        <p:spPr>
          <a:xfrm>
            <a:off x="960200" y="593367"/>
            <a:ext cx="10271600" cy="15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88" name="Google Shape;88;p19"/>
          <p:cNvSpPr txBox="1">
            <a:spLocks noGrp="1"/>
          </p:cNvSpPr>
          <p:nvPr>
            <p:ph type="subTitle" idx="1"/>
          </p:nvPr>
        </p:nvSpPr>
        <p:spPr>
          <a:xfrm>
            <a:off x="1328300" y="2829627"/>
            <a:ext cx="5831600" cy="9104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2135"/>
              </a:spcBef>
              <a:spcAft>
                <a:spcPts val="2135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/>
        </p:txBody>
      </p:sp>
      <p:sp>
        <p:nvSpPr>
          <p:cNvPr id="89" name="Google Shape;89;p19"/>
          <p:cNvSpPr txBox="1">
            <a:spLocks noGrp="1"/>
          </p:cNvSpPr>
          <p:nvPr>
            <p:ph type="title" idx="2"/>
          </p:nvPr>
        </p:nvSpPr>
        <p:spPr>
          <a:xfrm>
            <a:off x="1592033" y="1846733"/>
            <a:ext cx="9008000" cy="5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/>
        </p:txBody>
      </p:sp>
      <p:sp>
        <p:nvSpPr>
          <p:cNvPr id="90" name="Google Shape;90;p19"/>
          <p:cNvSpPr txBox="1">
            <a:spLocks noGrp="1"/>
          </p:cNvSpPr>
          <p:nvPr>
            <p:ph type="subTitle" idx="3"/>
          </p:nvPr>
        </p:nvSpPr>
        <p:spPr>
          <a:xfrm>
            <a:off x="1328300" y="3779813"/>
            <a:ext cx="4348400" cy="9104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5"/>
            </a:lvl1pPr>
            <a:lvl2pPr lvl="1" rtl="0">
              <a:spcBef>
                <a:spcPts val="2135"/>
              </a:spcBef>
              <a:spcAft>
                <a:spcPts val="0"/>
              </a:spcAft>
              <a:buNone/>
              <a:defRPr sz="1865"/>
            </a:lvl2pPr>
            <a:lvl3pPr lvl="2" rtl="0">
              <a:spcBef>
                <a:spcPts val="2135"/>
              </a:spcBef>
              <a:spcAft>
                <a:spcPts val="0"/>
              </a:spcAft>
              <a:buNone/>
              <a:defRPr sz="1865"/>
            </a:lvl3pPr>
            <a:lvl4pPr lvl="3" rtl="0">
              <a:spcBef>
                <a:spcPts val="2135"/>
              </a:spcBef>
              <a:spcAft>
                <a:spcPts val="0"/>
              </a:spcAft>
              <a:buNone/>
              <a:defRPr sz="1865"/>
            </a:lvl4pPr>
            <a:lvl5pPr lvl="4" rtl="0">
              <a:spcBef>
                <a:spcPts val="2135"/>
              </a:spcBef>
              <a:spcAft>
                <a:spcPts val="0"/>
              </a:spcAft>
              <a:buNone/>
              <a:defRPr sz="1865"/>
            </a:lvl5pPr>
            <a:lvl6pPr lvl="5" rtl="0">
              <a:spcBef>
                <a:spcPts val="2135"/>
              </a:spcBef>
              <a:spcAft>
                <a:spcPts val="0"/>
              </a:spcAft>
              <a:buNone/>
              <a:defRPr sz="1865"/>
            </a:lvl6pPr>
            <a:lvl7pPr lvl="6" rtl="0">
              <a:spcBef>
                <a:spcPts val="2135"/>
              </a:spcBef>
              <a:spcAft>
                <a:spcPts val="0"/>
              </a:spcAft>
              <a:buNone/>
              <a:defRPr sz="1865"/>
            </a:lvl7pPr>
            <a:lvl8pPr lvl="7" rtl="0">
              <a:spcBef>
                <a:spcPts val="2135"/>
              </a:spcBef>
              <a:spcAft>
                <a:spcPts val="0"/>
              </a:spcAft>
              <a:buNone/>
              <a:defRPr sz="1865"/>
            </a:lvl8pPr>
            <a:lvl9pPr lvl="8" rtl="0">
              <a:spcBef>
                <a:spcPts val="2135"/>
              </a:spcBef>
              <a:spcAft>
                <a:spcPts val="2135"/>
              </a:spcAft>
              <a:buNone/>
              <a:defRPr sz="1865"/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0"/>
          <p:cNvSpPr txBox="1">
            <a:spLocks noGrp="1"/>
          </p:cNvSpPr>
          <p:nvPr>
            <p:ph type="title"/>
          </p:nvPr>
        </p:nvSpPr>
        <p:spPr>
          <a:xfrm>
            <a:off x="1703567" y="593367"/>
            <a:ext cx="8784800" cy="15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93" name="Google Shape;93;p20"/>
          <p:cNvSpPr txBox="1">
            <a:spLocks noGrp="1"/>
          </p:cNvSpPr>
          <p:nvPr>
            <p:ph type="subTitle" idx="1"/>
          </p:nvPr>
        </p:nvSpPr>
        <p:spPr>
          <a:xfrm>
            <a:off x="1328300" y="2500267"/>
            <a:ext cx="5732800" cy="12472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2135"/>
              </a:spcBef>
              <a:spcAft>
                <a:spcPts val="2135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/>
        </p:txBody>
      </p:sp>
      <p:sp>
        <p:nvSpPr>
          <p:cNvPr id="94" name="Google Shape;94;p20"/>
          <p:cNvSpPr txBox="1">
            <a:spLocks noGrp="1"/>
          </p:cNvSpPr>
          <p:nvPr>
            <p:ph type="subTitle" idx="2"/>
          </p:nvPr>
        </p:nvSpPr>
        <p:spPr>
          <a:xfrm>
            <a:off x="1328300" y="3775800"/>
            <a:ext cx="5601200" cy="9104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5"/>
            </a:lvl1pPr>
            <a:lvl2pPr lvl="1" rtl="0">
              <a:spcBef>
                <a:spcPts val="2135"/>
              </a:spcBef>
              <a:spcAft>
                <a:spcPts val="0"/>
              </a:spcAft>
              <a:buNone/>
              <a:defRPr sz="1865"/>
            </a:lvl2pPr>
            <a:lvl3pPr lvl="2" rtl="0">
              <a:spcBef>
                <a:spcPts val="2135"/>
              </a:spcBef>
              <a:spcAft>
                <a:spcPts val="0"/>
              </a:spcAft>
              <a:buNone/>
              <a:defRPr sz="1865"/>
            </a:lvl3pPr>
            <a:lvl4pPr lvl="3" rtl="0">
              <a:spcBef>
                <a:spcPts val="2135"/>
              </a:spcBef>
              <a:spcAft>
                <a:spcPts val="0"/>
              </a:spcAft>
              <a:buNone/>
              <a:defRPr sz="1865"/>
            </a:lvl4pPr>
            <a:lvl5pPr lvl="4" rtl="0">
              <a:spcBef>
                <a:spcPts val="2135"/>
              </a:spcBef>
              <a:spcAft>
                <a:spcPts val="0"/>
              </a:spcAft>
              <a:buNone/>
              <a:defRPr sz="1865"/>
            </a:lvl5pPr>
            <a:lvl6pPr lvl="5" rtl="0">
              <a:spcBef>
                <a:spcPts val="2135"/>
              </a:spcBef>
              <a:spcAft>
                <a:spcPts val="0"/>
              </a:spcAft>
              <a:buNone/>
              <a:defRPr sz="1865"/>
            </a:lvl6pPr>
            <a:lvl7pPr lvl="6" rtl="0">
              <a:spcBef>
                <a:spcPts val="2135"/>
              </a:spcBef>
              <a:spcAft>
                <a:spcPts val="0"/>
              </a:spcAft>
              <a:buNone/>
              <a:defRPr sz="1865"/>
            </a:lvl7pPr>
            <a:lvl8pPr lvl="7" rtl="0">
              <a:spcBef>
                <a:spcPts val="2135"/>
              </a:spcBef>
              <a:spcAft>
                <a:spcPts val="0"/>
              </a:spcAft>
              <a:buNone/>
              <a:defRPr sz="1865"/>
            </a:lvl8pPr>
            <a:lvl9pPr lvl="8" rtl="0">
              <a:spcBef>
                <a:spcPts val="2135"/>
              </a:spcBef>
              <a:spcAft>
                <a:spcPts val="2135"/>
              </a:spcAft>
              <a:buNone/>
              <a:defRPr sz="1865"/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title"/>
          </p:nvPr>
        </p:nvSpPr>
        <p:spPr>
          <a:xfrm>
            <a:off x="2616200" y="643572"/>
            <a:ext cx="6959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4152900"/>
            <a:ext cx="1989200" cy="5464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/>
        </p:txBody>
      </p:sp>
      <p:sp>
        <p:nvSpPr>
          <p:cNvPr id="98" name="Google Shape;98;p21"/>
          <p:cNvSpPr txBox="1">
            <a:spLocks noGrp="1"/>
          </p:cNvSpPr>
          <p:nvPr>
            <p:ph type="subTitle" idx="2"/>
          </p:nvPr>
        </p:nvSpPr>
        <p:spPr>
          <a:xfrm>
            <a:off x="1828800" y="4621667"/>
            <a:ext cx="1989200" cy="11824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/>
            </a:lvl1pPr>
            <a:lvl2pPr lvl="1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2pPr>
            <a:lvl3pPr lvl="2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3pPr>
            <a:lvl4pPr lvl="3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4pPr>
            <a:lvl5pPr lvl="4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5pPr>
            <a:lvl6pPr lvl="5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6pPr>
            <a:lvl7pPr lvl="6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7pPr>
            <a:lvl8pPr lvl="7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8pPr>
            <a:lvl9pPr lvl="8" algn="ctr" rtl="0">
              <a:spcBef>
                <a:spcPts val="2135"/>
              </a:spcBef>
              <a:spcAft>
                <a:spcPts val="2135"/>
              </a:spcAft>
              <a:buNone/>
              <a:defRPr sz="1865"/>
            </a:lvl9pPr>
          </a:lstStyle>
          <a:p/>
        </p:txBody>
      </p:sp>
      <p:sp>
        <p:nvSpPr>
          <p:cNvPr id="99" name="Google Shape;99;p21"/>
          <p:cNvSpPr txBox="1">
            <a:spLocks noGrp="1"/>
          </p:cNvSpPr>
          <p:nvPr>
            <p:ph type="subTitle" idx="3"/>
          </p:nvPr>
        </p:nvSpPr>
        <p:spPr>
          <a:xfrm>
            <a:off x="8513600" y="4152900"/>
            <a:ext cx="1989200" cy="5464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/>
        </p:txBody>
      </p:sp>
      <p:sp>
        <p:nvSpPr>
          <p:cNvPr id="100" name="Google Shape;100;p21"/>
          <p:cNvSpPr txBox="1">
            <a:spLocks noGrp="1"/>
          </p:cNvSpPr>
          <p:nvPr>
            <p:ph type="subTitle" idx="4"/>
          </p:nvPr>
        </p:nvSpPr>
        <p:spPr>
          <a:xfrm>
            <a:off x="8513600" y="4621667"/>
            <a:ext cx="1989200" cy="11824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/>
            </a:lvl1pPr>
            <a:lvl2pPr lvl="1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2pPr>
            <a:lvl3pPr lvl="2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3pPr>
            <a:lvl4pPr lvl="3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4pPr>
            <a:lvl5pPr lvl="4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5pPr>
            <a:lvl6pPr lvl="5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6pPr>
            <a:lvl7pPr lvl="6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7pPr>
            <a:lvl8pPr lvl="7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8pPr>
            <a:lvl9pPr lvl="8" algn="ctr" rtl="0">
              <a:spcBef>
                <a:spcPts val="2135"/>
              </a:spcBef>
              <a:spcAft>
                <a:spcPts val="2135"/>
              </a:spcAft>
              <a:buNone/>
              <a:defRPr sz="1865"/>
            </a:lvl9pPr>
          </a:lstStyle>
          <a:p/>
        </p:txBody>
      </p:sp>
      <p:sp>
        <p:nvSpPr>
          <p:cNvPr id="101" name="Google Shape;101;p21"/>
          <p:cNvSpPr txBox="1">
            <a:spLocks noGrp="1"/>
          </p:cNvSpPr>
          <p:nvPr>
            <p:ph type="subTitle" idx="5"/>
          </p:nvPr>
        </p:nvSpPr>
        <p:spPr>
          <a:xfrm>
            <a:off x="5171200" y="4152900"/>
            <a:ext cx="1989200" cy="5464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/>
        </p:txBody>
      </p:sp>
      <p:sp>
        <p:nvSpPr>
          <p:cNvPr id="102" name="Google Shape;102;p21"/>
          <p:cNvSpPr txBox="1">
            <a:spLocks noGrp="1"/>
          </p:cNvSpPr>
          <p:nvPr>
            <p:ph type="subTitle" idx="6"/>
          </p:nvPr>
        </p:nvSpPr>
        <p:spPr>
          <a:xfrm>
            <a:off x="5171201" y="4621667"/>
            <a:ext cx="1989200" cy="11824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/>
            </a:lvl1pPr>
            <a:lvl2pPr lvl="1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2pPr>
            <a:lvl3pPr lvl="2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3pPr>
            <a:lvl4pPr lvl="3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4pPr>
            <a:lvl5pPr lvl="4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5pPr>
            <a:lvl6pPr lvl="5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6pPr>
            <a:lvl7pPr lvl="6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7pPr>
            <a:lvl8pPr lvl="7" algn="ctr" rtl="0">
              <a:spcBef>
                <a:spcPts val="2135"/>
              </a:spcBef>
              <a:spcAft>
                <a:spcPts val="0"/>
              </a:spcAft>
              <a:buNone/>
              <a:defRPr sz="1865"/>
            </a:lvl8pPr>
            <a:lvl9pPr lvl="8" algn="ctr" rtl="0">
              <a:spcBef>
                <a:spcPts val="2135"/>
              </a:spcBef>
              <a:spcAft>
                <a:spcPts val="2135"/>
              </a:spcAft>
              <a:buNone/>
              <a:defRPr sz="1865"/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2"/>
          <p:cNvSpPr txBox="1">
            <a:spLocks noGrp="1"/>
          </p:cNvSpPr>
          <p:nvPr>
            <p:ph type="title"/>
          </p:nvPr>
        </p:nvSpPr>
        <p:spPr>
          <a:xfrm>
            <a:off x="2616200" y="643572"/>
            <a:ext cx="6959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05" name="Google Shape;105;p22"/>
          <p:cNvSpPr txBox="1">
            <a:spLocks noGrp="1"/>
          </p:cNvSpPr>
          <p:nvPr>
            <p:ph type="subTitle" idx="1"/>
          </p:nvPr>
        </p:nvSpPr>
        <p:spPr>
          <a:xfrm>
            <a:off x="1415800" y="2121667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/>
        </p:txBody>
      </p:sp>
      <p:sp>
        <p:nvSpPr>
          <p:cNvPr id="106" name="Google Shape;106;p22"/>
          <p:cNvSpPr txBox="1">
            <a:spLocks noGrp="1"/>
          </p:cNvSpPr>
          <p:nvPr>
            <p:ph type="subTitle" idx="2"/>
          </p:nvPr>
        </p:nvSpPr>
        <p:spPr>
          <a:xfrm>
            <a:off x="1415800" y="2909133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5"/>
            </a:lvl1pPr>
            <a:lvl2pPr lvl="1" rtl="0">
              <a:spcBef>
                <a:spcPts val="2135"/>
              </a:spcBef>
              <a:spcAft>
                <a:spcPts val="0"/>
              </a:spcAft>
              <a:buNone/>
              <a:defRPr sz="1865"/>
            </a:lvl2pPr>
            <a:lvl3pPr lvl="2" rtl="0">
              <a:spcBef>
                <a:spcPts val="2135"/>
              </a:spcBef>
              <a:spcAft>
                <a:spcPts val="0"/>
              </a:spcAft>
              <a:buNone/>
              <a:defRPr sz="1865"/>
            </a:lvl3pPr>
            <a:lvl4pPr lvl="3" rtl="0">
              <a:spcBef>
                <a:spcPts val="2135"/>
              </a:spcBef>
              <a:spcAft>
                <a:spcPts val="0"/>
              </a:spcAft>
              <a:buNone/>
              <a:defRPr sz="1865"/>
            </a:lvl4pPr>
            <a:lvl5pPr lvl="4" rtl="0">
              <a:spcBef>
                <a:spcPts val="2135"/>
              </a:spcBef>
              <a:spcAft>
                <a:spcPts val="0"/>
              </a:spcAft>
              <a:buNone/>
              <a:defRPr sz="1865"/>
            </a:lvl5pPr>
            <a:lvl6pPr lvl="5" rtl="0">
              <a:spcBef>
                <a:spcPts val="2135"/>
              </a:spcBef>
              <a:spcAft>
                <a:spcPts val="0"/>
              </a:spcAft>
              <a:buNone/>
              <a:defRPr sz="1865"/>
            </a:lvl6pPr>
            <a:lvl7pPr lvl="6" rtl="0">
              <a:spcBef>
                <a:spcPts val="2135"/>
              </a:spcBef>
              <a:spcAft>
                <a:spcPts val="0"/>
              </a:spcAft>
              <a:buNone/>
              <a:defRPr sz="1865"/>
            </a:lvl7pPr>
            <a:lvl8pPr lvl="7" rtl="0">
              <a:spcBef>
                <a:spcPts val="2135"/>
              </a:spcBef>
              <a:spcAft>
                <a:spcPts val="0"/>
              </a:spcAft>
              <a:buNone/>
              <a:defRPr sz="1865"/>
            </a:lvl8pPr>
            <a:lvl9pPr lvl="8" rtl="0">
              <a:spcBef>
                <a:spcPts val="2135"/>
              </a:spcBef>
              <a:spcAft>
                <a:spcPts val="2135"/>
              </a:spcAft>
              <a:buNone/>
              <a:defRPr sz="1865"/>
            </a:lvl9pPr>
          </a:lstStyle>
          <a:p/>
        </p:txBody>
      </p:sp>
      <p:sp>
        <p:nvSpPr>
          <p:cNvPr id="107" name="Google Shape;107;p22"/>
          <p:cNvSpPr txBox="1">
            <a:spLocks noGrp="1"/>
          </p:cNvSpPr>
          <p:nvPr>
            <p:ph type="subTitle" idx="3"/>
          </p:nvPr>
        </p:nvSpPr>
        <p:spPr>
          <a:xfrm>
            <a:off x="8710199" y="2121667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r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r" rtl="0">
              <a:lnSpc>
                <a:spcPct val="80000"/>
              </a:lnSpc>
              <a:spcBef>
                <a:spcPts val="2135"/>
              </a:spcBef>
              <a:spcAft>
                <a:spcPts val="2135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/>
        </p:txBody>
      </p:sp>
      <p:sp>
        <p:nvSpPr>
          <p:cNvPr id="108" name="Google Shape;108;p22"/>
          <p:cNvSpPr txBox="1">
            <a:spLocks noGrp="1"/>
          </p:cNvSpPr>
          <p:nvPr>
            <p:ph type="subTitle" idx="4"/>
          </p:nvPr>
        </p:nvSpPr>
        <p:spPr>
          <a:xfrm>
            <a:off x="8710201" y="2909133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65"/>
            </a:lvl1pPr>
            <a:lvl2pPr lvl="1" algn="r" rtl="0">
              <a:spcBef>
                <a:spcPts val="2135"/>
              </a:spcBef>
              <a:spcAft>
                <a:spcPts val="0"/>
              </a:spcAft>
              <a:buNone/>
              <a:defRPr sz="1865"/>
            </a:lvl2pPr>
            <a:lvl3pPr lvl="2" algn="r" rtl="0">
              <a:spcBef>
                <a:spcPts val="2135"/>
              </a:spcBef>
              <a:spcAft>
                <a:spcPts val="0"/>
              </a:spcAft>
              <a:buNone/>
              <a:defRPr sz="1865"/>
            </a:lvl3pPr>
            <a:lvl4pPr lvl="3" algn="r" rtl="0">
              <a:spcBef>
                <a:spcPts val="2135"/>
              </a:spcBef>
              <a:spcAft>
                <a:spcPts val="0"/>
              </a:spcAft>
              <a:buNone/>
              <a:defRPr sz="1865"/>
            </a:lvl4pPr>
            <a:lvl5pPr lvl="4" algn="r" rtl="0">
              <a:spcBef>
                <a:spcPts val="2135"/>
              </a:spcBef>
              <a:spcAft>
                <a:spcPts val="0"/>
              </a:spcAft>
              <a:buNone/>
              <a:defRPr sz="1865"/>
            </a:lvl5pPr>
            <a:lvl6pPr lvl="5" algn="r" rtl="0">
              <a:spcBef>
                <a:spcPts val="2135"/>
              </a:spcBef>
              <a:spcAft>
                <a:spcPts val="0"/>
              </a:spcAft>
              <a:buNone/>
              <a:defRPr sz="1865"/>
            </a:lvl6pPr>
            <a:lvl7pPr lvl="6" algn="r" rtl="0">
              <a:spcBef>
                <a:spcPts val="2135"/>
              </a:spcBef>
              <a:spcAft>
                <a:spcPts val="0"/>
              </a:spcAft>
              <a:buNone/>
              <a:defRPr sz="1865"/>
            </a:lvl7pPr>
            <a:lvl8pPr lvl="7" algn="r" rtl="0">
              <a:spcBef>
                <a:spcPts val="2135"/>
              </a:spcBef>
              <a:spcAft>
                <a:spcPts val="0"/>
              </a:spcAft>
              <a:buNone/>
              <a:defRPr sz="1865"/>
            </a:lvl8pPr>
            <a:lvl9pPr lvl="8" algn="r" rtl="0">
              <a:spcBef>
                <a:spcPts val="2135"/>
              </a:spcBef>
              <a:spcAft>
                <a:spcPts val="2135"/>
              </a:spcAft>
              <a:buNone/>
              <a:defRPr sz="1865"/>
            </a:lvl9pPr>
          </a:lstStyle>
          <a:p/>
        </p:txBody>
      </p:sp>
      <p:sp>
        <p:nvSpPr>
          <p:cNvPr id="109" name="Google Shape;109;p22"/>
          <p:cNvSpPr txBox="1">
            <a:spLocks noGrp="1"/>
          </p:cNvSpPr>
          <p:nvPr>
            <p:ph type="subTitle" idx="5"/>
          </p:nvPr>
        </p:nvSpPr>
        <p:spPr>
          <a:xfrm>
            <a:off x="1415800" y="4058667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2135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2135"/>
              </a:spcBef>
              <a:spcAft>
                <a:spcPts val="2135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/>
        </p:txBody>
      </p:sp>
      <p:sp>
        <p:nvSpPr>
          <p:cNvPr id="110" name="Google Shape;110;p22"/>
          <p:cNvSpPr txBox="1">
            <a:spLocks noGrp="1"/>
          </p:cNvSpPr>
          <p:nvPr>
            <p:ph type="subTitle" idx="6"/>
          </p:nvPr>
        </p:nvSpPr>
        <p:spPr>
          <a:xfrm>
            <a:off x="1415800" y="4846133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5"/>
            </a:lvl1pPr>
            <a:lvl2pPr lvl="1" rtl="0">
              <a:spcBef>
                <a:spcPts val="2135"/>
              </a:spcBef>
              <a:spcAft>
                <a:spcPts val="0"/>
              </a:spcAft>
              <a:buNone/>
              <a:defRPr sz="1865"/>
            </a:lvl2pPr>
            <a:lvl3pPr lvl="2" rtl="0">
              <a:spcBef>
                <a:spcPts val="2135"/>
              </a:spcBef>
              <a:spcAft>
                <a:spcPts val="0"/>
              </a:spcAft>
              <a:buNone/>
              <a:defRPr sz="1865"/>
            </a:lvl3pPr>
            <a:lvl4pPr lvl="3" rtl="0">
              <a:spcBef>
                <a:spcPts val="2135"/>
              </a:spcBef>
              <a:spcAft>
                <a:spcPts val="0"/>
              </a:spcAft>
              <a:buNone/>
              <a:defRPr sz="1865"/>
            </a:lvl4pPr>
            <a:lvl5pPr lvl="4" rtl="0">
              <a:spcBef>
                <a:spcPts val="2135"/>
              </a:spcBef>
              <a:spcAft>
                <a:spcPts val="0"/>
              </a:spcAft>
              <a:buNone/>
              <a:defRPr sz="1865"/>
            </a:lvl5pPr>
            <a:lvl6pPr lvl="5" rtl="0">
              <a:spcBef>
                <a:spcPts val="2135"/>
              </a:spcBef>
              <a:spcAft>
                <a:spcPts val="0"/>
              </a:spcAft>
              <a:buNone/>
              <a:defRPr sz="1865"/>
            </a:lvl6pPr>
            <a:lvl7pPr lvl="6" rtl="0">
              <a:spcBef>
                <a:spcPts val="2135"/>
              </a:spcBef>
              <a:spcAft>
                <a:spcPts val="0"/>
              </a:spcAft>
              <a:buNone/>
              <a:defRPr sz="1865"/>
            </a:lvl7pPr>
            <a:lvl8pPr lvl="7" rtl="0">
              <a:spcBef>
                <a:spcPts val="2135"/>
              </a:spcBef>
              <a:spcAft>
                <a:spcPts val="0"/>
              </a:spcAft>
              <a:buNone/>
              <a:defRPr sz="1865"/>
            </a:lvl8pPr>
            <a:lvl9pPr lvl="8" rtl="0">
              <a:spcBef>
                <a:spcPts val="2135"/>
              </a:spcBef>
              <a:spcAft>
                <a:spcPts val="2135"/>
              </a:spcAft>
              <a:buNone/>
              <a:defRPr sz="1865"/>
            </a:lvl9pPr>
          </a:lstStyle>
          <a:p/>
        </p:txBody>
      </p:sp>
      <p:sp>
        <p:nvSpPr>
          <p:cNvPr id="111" name="Google Shape;111;p22"/>
          <p:cNvSpPr txBox="1">
            <a:spLocks noGrp="1"/>
          </p:cNvSpPr>
          <p:nvPr>
            <p:ph type="subTitle" idx="7"/>
          </p:nvPr>
        </p:nvSpPr>
        <p:spPr>
          <a:xfrm>
            <a:off x="8710199" y="4058667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b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/>
        </p:txBody>
      </p:sp>
      <p:sp>
        <p:nvSpPr>
          <p:cNvPr id="112" name="Google Shape;112;p22"/>
          <p:cNvSpPr txBox="1">
            <a:spLocks noGrp="1"/>
          </p:cNvSpPr>
          <p:nvPr>
            <p:ph type="subTitle" idx="8"/>
          </p:nvPr>
        </p:nvSpPr>
        <p:spPr>
          <a:xfrm>
            <a:off x="8710201" y="4846133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65"/>
            </a:lvl1pPr>
            <a:lvl2pPr lvl="1" algn="r" rtl="0">
              <a:spcBef>
                <a:spcPts val="2135"/>
              </a:spcBef>
              <a:spcAft>
                <a:spcPts val="0"/>
              </a:spcAft>
              <a:buNone/>
              <a:defRPr sz="1865"/>
            </a:lvl2pPr>
            <a:lvl3pPr lvl="2" algn="r" rtl="0">
              <a:spcBef>
                <a:spcPts val="2135"/>
              </a:spcBef>
              <a:spcAft>
                <a:spcPts val="0"/>
              </a:spcAft>
              <a:buNone/>
              <a:defRPr sz="1865"/>
            </a:lvl3pPr>
            <a:lvl4pPr lvl="3" algn="r" rtl="0">
              <a:spcBef>
                <a:spcPts val="2135"/>
              </a:spcBef>
              <a:spcAft>
                <a:spcPts val="0"/>
              </a:spcAft>
              <a:buNone/>
              <a:defRPr sz="1865"/>
            </a:lvl4pPr>
            <a:lvl5pPr lvl="4" algn="r" rtl="0">
              <a:spcBef>
                <a:spcPts val="2135"/>
              </a:spcBef>
              <a:spcAft>
                <a:spcPts val="0"/>
              </a:spcAft>
              <a:buNone/>
              <a:defRPr sz="1865"/>
            </a:lvl5pPr>
            <a:lvl6pPr lvl="5" algn="r" rtl="0">
              <a:spcBef>
                <a:spcPts val="2135"/>
              </a:spcBef>
              <a:spcAft>
                <a:spcPts val="0"/>
              </a:spcAft>
              <a:buNone/>
              <a:defRPr sz="1865"/>
            </a:lvl6pPr>
            <a:lvl7pPr lvl="6" algn="r" rtl="0">
              <a:spcBef>
                <a:spcPts val="2135"/>
              </a:spcBef>
              <a:spcAft>
                <a:spcPts val="0"/>
              </a:spcAft>
              <a:buNone/>
              <a:defRPr sz="1865"/>
            </a:lvl7pPr>
            <a:lvl8pPr lvl="7" algn="r" rtl="0">
              <a:spcBef>
                <a:spcPts val="2135"/>
              </a:spcBef>
              <a:spcAft>
                <a:spcPts val="0"/>
              </a:spcAft>
              <a:buNone/>
              <a:defRPr sz="1865"/>
            </a:lvl8pPr>
            <a:lvl9pPr lvl="8" algn="r" rtl="0">
              <a:spcBef>
                <a:spcPts val="2135"/>
              </a:spcBef>
              <a:spcAft>
                <a:spcPts val="2135"/>
              </a:spcAft>
              <a:buNone/>
              <a:defRPr sz="1865"/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>
            <a:spLocks noGrp="1"/>
          </p:cNvSpPr>
          <p:nvPr>
            <p:ph type="title"/>
          </p:nvPr>
        </p:nvSpPr>
        <p:spPr>
          <a:xfrm>
            <a:off x="2616200" y="643572"/>
            <a:ext cx="6959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15" name="Google Shape;115;p23"/>
          <p:cNvSpPr txBox="1">
            <a:spLocks noGrp="1"/>
          </p:cNvSpPr>
          <p:nvPr>
            <p:ph type="title" idx="2"/>
          </p:nvPr>
        </p:nvSpPr>
        <p:spPr>
          <a:xfrm>
            <a:off x="2616200" y="1846736"/>
            <a:ext cx="6959600" cy="5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4"/>
          <p:cNvSpPr txBox="1">
            <a:spLocks noGrp="1"/>
          </p:cNvSpPr>
          <p:nvPr>
            <p:ph type="title" hasCustomPrompt="1"/>
          </p:nvPr>
        </p:nvSpPr>
        <p:spPr>
          <a:xfrm>
            <a:off x="3503400" y="1216151"/>
            <a:ext cx="5185200" cy="88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9pPr>
          </a:lstStyle>
          <a:p>
            <a:r>
              <a:t>xx%</a:t>
            </a:r>
          </a:p>
        </p:txBody>
      </p:sp>
      <p:sp>
        <p:nvSpPr>
          <p:cNvPr id="118" name="Google Shape;118;p24"/>
          <p:cNvSpPr txBox="1">
            <a:spLocks noGrp="1"/>
          </p:cNvSpPr>
          <p:nvPr>
            <p:ph type="subTitle" idx="1"/>
          </p:nvPr>
        </p:nvSpPr>
        <p:spPr>
          <a:xfrm>
            <a:off x="3503400" y="2088951"/>
            <a:ext cx="5185200" cy="5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p24"/>
          <p:cNvSpPr txBox="1">
            <a:spLocks noGrp="1"/>
          </p:cNvSpPr>
          <p:nvPr>
            <p:ph type="title" idx="2" hasCustomPrompt="1"/>
          </p:nvPr>
        </p:nvSpPr>
        <p:spPr>
          <a:xfrm>
            <a:off x="3503400" y="2790951"/>
            <a:ext cx="5185200" cy="88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9pPr>
          </a:lstStyle>
          <a:p>
            <a:r>
              <a:t>xx%</a:t>
            </a:r>
          </a:p>
        </p:txBody>
      </p:sp>
      <p:sp>
        <p:nvSpPr>
          <p:cNvPr id="120" name="Google Shape;120;p24"/>
          <p:cNvSpPr txBox="1">
            <a:spLocks noGrp="1"/>
          </p:cNvSpPr>
          <p:nvPr>
            <p:ph type="subTitle" idx="3"/>
          </p:nvPr>
        </p:nvSpPr>
        <p:spPr>
          <a:xfrm>
            <a:off x="3503400" y="3527884"/>
            <a:ext cx="5185200" cy="5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24"/>
          <p:cNvSpPr txBox="1">
            <a:spLocks noGrp="1"/>
          </p:cNvSpPr>
          <p:nvPr>
            <p:ph type="title" idx="4" hasCustomPrompt="1"/>
          </p:nvPr>
        </p:nvSpPr>
        <p:spPr>
          <a:xfrm>
            <a:off x="3503400" y="4370617"/>
            <a:ext cx="5185200" cy="88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5"/>
            </a:lvl9pPr>
          </a:lstStyle>
          <a:p>
            <a:r>
              <a:t>xx%</a:t>
            </a:r>
          </a:p>
        </p:txBody>
      </p:sp>
      <p:sp>
        <p:nvSpPr>
          <p:cNvPr id="122" name="Google Shape;122;p24"/>
          <p:cNvSpPr txBox="1">
            <a:spLocks noGrp="1"/>
          </p:cNvSpPr>
          <p:nvPr>
            <p:ph type="subTitle" idx="5"/>
          </p:nvPr>
        </p:nvSpPr>
        <p:spPr>
          <a:xfrm>
            <a:off x="3503400" y="5102783"/>
            <a:ext cx="5185200" cy="5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5"/>
          <p:cNvSpPr txBox="1">
            <a:spLocks noGrp="1"/>
          </p:cNvSpPr>
          <p:nvPr>
            <p:ph type="title"/>
          </p:nvPr>
        </p:nvSpPr>
        <p:spPr>
          <a:xfrm>
            <a:off x="1328300" y="1939733"/>
            <a:ext cx="2919200" cy="15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25" name="Google Shape;125;p25"/>
          <p:cNvSpPr txBox="1">
            <a:spLocks noGrp="1"/>
          </p:cNvSpPr>
          <p:nvPr>
            <p:ph type="subTitle" idx="1"/>
          </p:nvPr>
        </p:nvSpPr>
        <p:spPr>
          <a:xfrm>
            <a:off x="1328300" y="3537067"/>
            <a:ext cx="3317600" cy="1381200"/>
          </a:xfrm>
          <a:prstGeom prst="rect">
            <a:avLst/>
          </a:prstGeom>
        </p:spPr>
        <p:txBody>
          <a:bodyPr spcFirstLastPara="1" wrap="square" lIns="9000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5"/>
            </a:lvl1pPr>
            <a:lvl2pPr lvl="1" rtl="0">
              <a:spcBef>
                <a:spcPts val="2135"/>
              </a:spcBef>
              <a:spcAft>
                <a:spcPts val="0"/>
              </a:spcAft>
              <a:buNone/>
              <a:defRPr sz="1865"/>
            </a:lvl2pPr>
            <a:lvl3pPr lvl="2" rtl="0">
              <a:spcBef>
                <a:spcPts val="2135"/>
              </a:spcBef>
              <a:spcAft>
                <a:spcPts val="0"/>
              </a:spcAft>
              <a:buNone/>
              <a:defRPr sz="1865"/>
            </a:lvl3pPr>
            <a:lvl4pPr lvl="3" rtl="0">
              <a:spcBef>
                <a:spcPts val="2135"/>
              </a:spcBef>
              <a:spcAft>
                <a:spcPts val="0"/>
              </a:spcAft>
              <a:buNone/>
              <a:defRPr sz="1865"/>
            </a:lvl4pPr>
            <a:lvl5pPr lvl="4" rtl="0">
              <a:spcBef>
                <a:spcPts val="2135"/>
              </a:spcBef>
              <a:spcAft>
                <a:spcPts val="0"/>
              </a:spcAft>
              <a:buNone/>
              <a:defRPr sz="1865"/>
            </a:lvl5pPr>
            <a:lvl6pPr lvl="5" rtl="0">
              <a:spcBef>
                <a:spcPts val="2135"/>
              </a:spcBef>
              <a:spcAft>
                <a:spcPts val="0"/>
              </a:spcAft>
              <a:buNone/>
              <a:defRPr sz="1865"/>
            </a:lvl6pPr>
            <a:lvl7pPr lvl="6" rtl="0">
              <a:spcBef>
                <a:spcPts val="2135"/>
              </a:spcBef>
              <a:spcAft>
                <a:spcPts val="0"/>
              </a:spcAft>
              <a:buNone/>
              <a:defRPr sz="1865"/>
            </a:lvl7pPr>
            <a:lvl8pPr lvl="7" rtl="0">
              <a:spcBef>
                <a:spcPts val="2135"/>
              </a:spcBef>
              <a:spcAft>
                <a:spcPts val="0"/>
              </a:spcAft>
              <a:buNone/>
              <a:defRPr sz="1865"/>
            </a:lvl8pPr>
            <a:lvl9pPr lvl="8" rtl="0">
              <a:spcBef>
                <a:spcPts val="2135"/>
              </a:spcBef>
              <a:spcAft>
                <a:spcPts val="2135"/>
              </a:spcAft>
              <a:buNone/>
              <a:defRPr sz="1865"/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Title and text 7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6"/>
          <p:cNvSpPr txBox="1">
            <a:spLocks noGrp="1"/>
          </p:cNvSpPr>
          <p:nvPr>
            <p:ph type="title"/>
          </p:nvPr>
        </p:nvSpPr>
        <p:spPr>
          <a:xfrm flipH="1">
            <a:off x="7944500" y="1939733"/>
            <a:ext cx="2919200" cy="1514800"/>
          </a:xfrm>
          <a:prstGeom prst="rect">
            <a:avLst/>
          </a:prstGeom>
        </p:spPr>
        <p:txBody>
          <a:bodyPr spcFirstLastPara="1" wrap="square" lIns="91425" tIns="91425" rIns="90000" bIns="91425" anchor="ctr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28" name="Google Shape;128;p26"/>
          <p:cNvSpPr txBox="1">
            <a:spLocks noGrp="1"/>
          </p:cNvSpPr>
          <p:nvPr>
            <p:ph type="subTitle" idx="1"/>
          </p:nvPr>
        </p:nvSpPr>
        <p:spPr>
          <a:xfrm flipH="1">
            <a:off x="7546100" y="3537067"/>
            <a:ext cx="3317600" cy="1381200"/>
          </a:xfrm>
          <a:prstGeom prst="rect">
            <a:avLst/>
          </a:prstGeom>
        </p:spPr>
        <p:txBody>
          <a:bodyPr spcFirstLastPara="1" wrap="square" lIns="90000" tIns="91425" rIns="90000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65"/>
            </a:lvl1pPr>
            <a:lvl2pPr lvl="1" algn="r" rtl="0">
              <a:spcBef>
                <a:spcPts val="2135"/>
              </a:spcBef>
              <a:spcAft>
                <a:spcPts val="0"/>
              </a:spcAft>
              <a:buNone/>
              <a:defRPr sz="1865"/>
            </a:lvl2pPr>
            <a:lvl3pPr lvl="2" algn="r" rtl="0">
              <a:spcBef>
                <a:spcPts val="2135"/>
              </a:spcBef>
              <a:spcAft>
                <a:spcPts val="0"/>
              </a:spcAft>
              <a:buNone/>
              <a:defRPr sz="1865"/>
            </a:lvl3pPr>
            <a:lvl4pPr lvl="3" algn="r" rtl="0">
              <a:spcBef>
                <a:spcPts val="2135"/>
              </a:spcBef>
              <a:spcAft>
                <a:spcPts val="0"/>
              </a:spcAft>
              <a:buNone/>
              <a:defRPr sz="1865"/>
            </a:lvl4pPr>
            <a:lvl5pPr lvl="4" algn="r" rtl="0">
              <a:spcBef>
                <a:spcPts val="2135"/>
              </a:spcBef>
              <a:spcAft>
                <a:spcPts val="0"/>
              </a:spcAft>
              <a:buNone/>
              <a:defRPr sz="1865"/>
            </a:lvl5pPr>
            <a:lvl6pPr lvl="5" algn="r" rtl="0">
              <a:spcBef>
                <a:spcPts val="2135"/>
              </a:spcBef>
              <a:spcAft>
                <a:spcPts val="0"/>
              </a:spcAft>
              <a:buNone/>
              <a:defRPr sz="1865"/>
            </a:lvl6pPr>
            <a:lvl7pPr lvl="6" algn="r" rtl="0">
              <a:spcBef>
                <a:spcPts val="2135"/>
              </a:spcBef>
              <a:spcAft>
                <a:spcPts val="0"/>
              </a:spcAft>
              <a:buNone/>
              <a:defRPr sz="1865"/>
            </a:lvl7pPr>
            <a:lvl8pPr lvl="7" algn="r" rtl="0">
              <a:spcBef>
                <a:spcPts val="2135"/>
              </a:spcBef>
              <a:spcAft>
                <a:spcPts val="0"/>
              </a:spcAft>
              <a:buNone/>
              <a:defRPr sz="1865"/>
            </a:lvl8pPr>
            <a:lvl9pPr lvl="8" algn="r" rtl="0">
              <a:spcBef>
                <a:spcPts val="2135"/>
              </a:spcBef>
              <a:spcAft>
                <a:spcPts val="2135"/>
              </a:spcAft>
              <a:buNone/>
              <a:defRPr sz="1865"/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7"/>
          <p:cNvSpPr txBox="1">
            <a:spLocks noGrp="1"/>
          </p:cNvSpPr>
          <p:nvPr>
            <p:ph type="subTitle" idx="1"/>
          </p:nvPr>
        </p:nvSpPr>
        <p:spPr>
          <a:xfrm>
            <a:off x="4171400" y="2783173"/>
            <a:ext cx="3849200" cy="1370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27"/>
          <p:cNvSpPr txBox="1">
            <a:spLocks noGrp="1"/>
          </p:cNvSpPr>
          <p:nvPr>
            <p:ph type="title"/>
          </p:nvPr>
        </p:nvSpPr>
        <p:spPr>
          <a:xfrm>
            <a:off x="4000200" y="673500"/>
            <a:ext cx="4191600" cy="17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10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10000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10000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10000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10000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10000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10000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10000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10000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/>
        </p:txBody>
      </p:sp>
      <p:sp>
        <p:nvSpPr>
          <p:cNvPr id="132" name="Google Shape;132;p27"/>
          <p:cNvSpPr txBox="1">
            <a:spLocks noGrp="1"/>
          </p:cNvSpPr>
          <p:nvPr>
            <p:ph type="subTitle" idx="2"/>
          </p:nvPr>
        </p:nvSpPr>
        <p:spPr>
          <a:xfrm>
            <a:off x="4096000" y="5301984"/>
            <a:ext cx="4000000" cy="482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p27"/>
          <p:cNvSpPr txBox="1"/>
          <p:nvPr/>
        </p:nvSpPr>
        <p:spPr>
          <a:xfrm>
            <a:off x="3581667" y="4624981"/>
            <a:ext cx="5028800" cy="8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485058"/>
                </a:solidFill>
                <a:effectLst/>
                <a:uLnTx/>
                <a:uFillTx/>
                <a:latin typeface="Patrick Hand"/>
                <a:ea typeface="Patrick Hand"/>
                <a:cs typeface="Patrick Hand"/>
                <a:sym typeface="Patrick Hand"/>
              </a:rPr>
              <a:t>CREDITS: This presentation template was created by </a:t>
            </a: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485058"/>
                </a:solidFill>
                <a:effectLst/>
                <a:uLnTx/>
                <a:uFill>
                  <a:noFill/>
                </a:uFill>
                <a:latin typeface="Patrick Hand"/>
                <a:ea typeface="Patrick Hand"/>
                <a:cs typeface="Patrick Hand"/>
                <a:sym typeface="Patrick Hand"/>
                <a:hlinkClick r:id="rId2"/>
              </a:rPr>
              <a:t>Slidesgo</a:t>
            </a: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485058"/>
                </a:solidFill>
                <a:effectLst/>
                <a:uLnTx/>
                <a:uFillTx/>
                <a:latin typeface="Patrick Hand"/>
                <a:ea typeface="Patrick Hand"/>
                <a:cs typeface="Patrick Hand"/>
                <a:sym typeface="Patrick Hand"/>
              </a:rPr>
              <a:t>, including icons by </a:t>
            </a: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485058"/>
                </a:solidFill>
                <a:effectLst/>
                <a:uLnTx/>
                <a:uFill>
                  <a:noFill/>
                </a:uFill>
                <a:latin typeface="Patrick Hand"/>
                <a:ea typeface="Patrick Hand"/>
                <a:cs typeface="Patrick Hand"/>
                <a:sym typeface="Patrick Hand"/>
                <a:hlinkClick r:id="rId3"/>
              </a:rPr>
              <a:t>Flaticon</a:t>
            </a: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485058"/>
                </a:solidFill>
                <a:effectLst/>
                <a:uLnTx/>
                <a:uFillTx/>
                <a:latin typeface="Patrick Hand"/>
                <a:ea typeface="Patrick Hand"/>
                <a:cs typeface="Patrick Hand"/>
                <a:sym typeface="Patrick Hand"/>
              </a:rPr>
              <a:t>, infographics &amp; images by </a:t>
            </a: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485058"/>
                </a:solidFill>
                <a:effectLst/>
                <a:uLnTx/>
                <a:uFill>
                  <a:noFill/>
                </a:uFill>
                <a:latin typeface="Patrick Hand"/>
                <a:ea typeface="Patrick Hand"/>
                <a:cs typeface="Patrick Hand"/>
                <a:sym typeface="Patrick Hand"/>
                <a:hlinkClick r:id="rId4"/>
              </a:rPr>
              <a:t>Freepik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485058"/>
              </a:solidFill>
              <a:effectLst/>
              <a:uLnTx/>
              <a:uFillTx/>
              <a:latin typeface="Patrick Hand"/>
              <a:ea typeface="Patrick Hand"/>
              <a:cs typeface="Patrick Hand"/>
              <a:sym typeface="Patrick Hand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8"/>
          <p:cNvSpPr txBox="1">
            <a:spLocks noGrp="1"/>
          </p:cNvSpPr>
          <p:nvPr>
            <p:ph type="title"/>
          </p:nvPr>
        </p:nvSpPr>
        <p:spPr>
          <a:xfrm>
            <a:off x="1335800" y="643567"/>
            <a:ext cx="9520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71C26D-D9FF-3948-BBDC-8D647955F5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BACC56F-A60A-9C43-9043-FA9FB87A86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9"/>
          <p:cNvSpPr txBox="1">
            <a:spLocks noGrp="1"/>
          </p:cNvSpPr>
          <p:nvPr>
            <p:ph type="subTitle" idx="1"/>
          </p:nvPr>
        </p:nvSpPr>
        <p:spPr>
          <a:xfrm>
            <a:off x="1328300" y="1907800"/>
            <a:ext cx="4539200" cy="38056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38" name="Google Shape;138;p29"/>
          <p:cNvSpPr txBox="1">
            <a:spLocks noGrp="1"/>
          </p:cNvSpPr>
          <p:nvPr>
            <p:ph type="title"/>
          </p:nvPr>
        </p:nvSpPr>
        <p:spPr>
          <a:xfrm>
            <a:off x="960000" y="643572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39" name="Google Shape;139;p29"/>
          <p:cNvSpPr txBox="1">
            <a:spLocks noGrp="1"/>
          </p:cNvSpPr>
          <p:nvPr>
            <p:ph type="subTitle" idx="2"/>
          </p:nvPr>
        </p:nvSpPr>
        <p:spPr>
          <a:xfrm>
            <a:off x="6307100" y="1907800"/>
            <a:ext cx="4539200" cy="38056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00">
              <a:buClr>
                <a:srgbClr val="000000"/>
              </a:buClr>
            </a:pPr>
            <a:fld id="{412AF024-DAF1-4E3C-A679-05DEF84BA977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</a:fld>
            <a:endParaRPr lang="en-US" kern="0">
              <a:solidFill>
                <a:prstClr val="black">
                  <a:tint val="75000"/>
                </a:prstClr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0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00">
              <a:buClr>
                <a:srgbClr val="000000"/>
              </a:buClr>
            </a:pPr>
            <a:fld id="{BEA5CA6C-F13F-4B25-87AF-F16D94D179B8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</a:fld>
            <a:endParaRPr lang="en-US" kern="0">
              <a:solidFill>
                <a:prstClr val="black">
                  <a:tint val="75000"/>
                </a:prstClr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00">
              <a:buClr>
                <a:srgbClr val="000000"/>
              </a:buClr>
            </a:pPr>
            <a:fld id="{412AF024-DAF1-4E3C-A679-05DEF84BA977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</a:fld>
            <a:endParaRPr lang="en-US" kern="0">
              <a:solidFill>
                <a:prstClr val="black">
                  <a:tint val="75000"/>
                </a:prstClr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0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00">
              <a:buClr>
                <a:srgbClr val="000000"/>
              </a:buClr>
            </a:pPr>
            <a:fld id="{BEA5CA6C-F13F-4B25-87AF-F16D94D179B8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</a:fld>
            <a:endParaRPr lang="en-US" kern="0">
              <a:solidFill>
                <a:prstClr val="black">
                  <a:tint val="75000"/>
                </a:prstClr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00">
              <a:buClr>
                <a:srgbClr val="000000"/>
              </a:buClr>
            </a:pPr>
            <a:fld id="{412AF024-DAF1-4E3C-A679-05DEF84BA977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</a:fld>
            <a:endParaRPr lang="en-US" kern="0">
              <a:solidFill>
                <a:prstClr val="black">
                  <a:tint val="75000"/>
                </a:prstClr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0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00">
              <a:buClr>
                <a:srgbClr val="000000"/>
              </a:buClr>
            </a:pPr>
            <a:fld id="{BEA5CA6C-F13F-4B25-87AF-F16D94D179B8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</a:fld>
            <a:endParaRPr lang="en-US" kern="0">
              <a:solidFill>
                <a:prstClr val="black">
                  <a:tint val="75000"/>
                </a:prstClr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00">
              <a:buClr>
                <a:srgbClr val="000000"/>
              </a:buClr>
            </a:pPr>
            <a:fld id="{412AF024-DAF1-4E3C-A679-05DEF84BA977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</a:fld>
            <a:endParaRPr lang="en-US" kern="0">
              <a:solidFill>
                <a:prstClr val="black">
                  <a:tint val="75000"/>
                </a:prstClr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0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00">
              <a:buClr>
                <a:srgbClr val="000000"/>
              </a:buClr>
            </a:pPr>
            <a:fld id="{BEA5CA6C-F13F-4B25-87AF-F16D94D179B8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</a:fld>
            <a:endParaRPr lang="en-US" kern="0">
              <a:solidFill>
                <a:prstClr val="black">
                  <a:tint val="75000"/>
                </a:prstClr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00">
              <a:buClr>
                <a:srgbClr val="000000"/>
              </a:buClr>
            </a:pPr>
            <a:fld id="{412AF024-DAF1-4E3C-A679-05DEF84BA977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</a:fld>
            <a:endParaRPr lang="en-US" kern="0">
              <a:solidFill>
                <a:prstClr val="black">
                  <a:tint val="75000"/>
                </a:prstClr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0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00">
              <a:buClr>
                <a:srgbClr val="000000"/>
              </a:buClr>
            </a:pPr>
            <a:fld id="{BEA5CA6C-F13F-4B25-87AF-F16D94D179B8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</a:fld>
            <a:endParaRPr lang="en-US" kern="0">
              <a:solidFill>
                <a:prstClr val="black">
                  <a:tint val="75000"/>
                </a:prstClr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00">
              <a:buClr>
                <a:srgbClr val="000000"/>
              </a:buClr>
            </a:pPr>
            <a:fld id="{412AF024-DAF1-4E3C-A679-05DEF84BA977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</a:fld>
            <a:endParaRPr lang="en-US" kern="0">
              <a:solidFill>
                <a:prstClr val="black">
                  <a:tint val="75000"/>
                </a:prstClr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0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00">
              <a:buClr>
                <a:srgbClr val="000000"/>
              </a:buClr>
            </a:pPr>
            <a:fld id="{BEA5CA6C-F13F-4B25-87AF-F16D94D179B8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</a:fld>
            <a:endParaRPr lang="en-US" kern="0">
              <a:solidFill>
                <a:prstClr val="black">
                  <a:tint val="75000"/>
                </a:prstClr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00">
              <a:buClr>
                <a:srgbClr val="000000"/>
              </a:buClr>
            </a:pPr>
            <a:fld id="{412AF024-DAF1-4E3C-A679-05DEF84BA977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</a:fld>
            <a:endParaRPr lang="en-US" kern="0">
              <a:solidFill>
                <a:prstClr val="black">
                  <a:tint val="75000"/>
                </a:prstClr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0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00">
              <a:buClr>
                <a:srgbClr val="000000"/>
              </a:buClr>
            </a:pPr>
            <a:fld id="{BEA5CA6C-F13F-4B25-87AF-F16D94D179B8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</a:fld>
            <a:endParaRPr lang="en-US" kern="0">
              <a:solidFill>
                <a:prstClr val="black">
                  <a:tint val="75000"/>
                </a:prstClr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00">
              <a:buClr>
                <a:srgbClr val="000000"/>
              </a:buClr>
            </a:pPr>
            <a:fld id="{412AF024-DAF1-4E3C-A679-05DEF84BA977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</a:fld>
            <a:endParaRPr lang="en-US" kern="0">
              <a:solidFill>
                <a:prstClr val="black">
                  <a:tint val="75000"/>
                </a:prstClr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0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00">
              <a:buClr>
                <a:srgbClr val="000000"/>
              </a:buClr>
            </a:pPr>
            <a:fld id="{BEA5CA6C-F13F-4B25-87AF-F16D94D179B8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</a:fld>
            <a:endParaRPr lang="en-US" kern="0">
              <a:solidFill>
                <a:prstClr val="black">
                  <a:tint val="75000"/>
                </a:prstClr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71C26D-D9FF-3948-BBDC-8D647955F5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BACC56F-A60A-9C43-9043-FA9FB87A86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00">
              <a:buClr>
                <a:srgbClr val="000000"/>
              </a:buClr>
            </a:pPr>
            <a:fld id="{412AF024-DAF1-4E3C-A679-05DEF84BA977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</a:fld>
            <a:endParaRPr lang="en-US" kern="0">
              <a:solidFill>
                <a:prstClr val="black">
                  <a:tint val="75000"/>
                </a:prstClr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0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00">
              <a:buClr>
                <a:srgbClr val="000000"/>
              </a:buClr>
            </a:pPr>
            <a:fld id="{BEA5CA6C-F13F-4B25-87AF-F16D94D179B8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</a:fld>
            <a:endParaRPr lang="en-US" kern="0">
              <a:solidFill>
                <a:prstClr val="black">
                  <a:tint val="75000"/>
                </a:prstClr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00">
              <a:buClr>
                <a:srgbClr val="000000"/>
              </a:buClr>
            </a:pPr>
            <a:fld id="{412AF024-DAF1-4E3C-A679-05DEF84BA977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</a:fld>
            <a:endParaRPr lang="en-US" kern="0">
              <a:solidFill>
                <a:prstClr val="black">
                  <a:tint val="75000"/>
                </a:prstClr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0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00">
              <a:buClr>
                <a:srgbClr val="000000"/>
              </a:buClr>
            </a:pPr>
            <a:fld id="{BEA5CA6C-F13F-4B25-87AF-F16D94D179B8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</a:fld>
            <a:endParaRPr lang="en-US" kern="0">
              <a:solidFill>
                <a:prstClr val="black">
                  <a:tint val="75000"/>
                </a:prstClr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00">
              <a:buClr>
                <a:srgbClr val="000000"/>
              </a:buClr>
            </a:pPr>
            <a:fld id="{412AF024-DAF1-4E3C-A679-05DEF84BA977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</a:fld>
            <a:endParaRPr lang="en-US" kern="0">
              <a:solidFill>
                <a:prstClr val="black">
                  <a:tint val="75000"/>
                </a:prstClr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0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00">
              <a:buClr>
                <a:srgbClr val="000000"/>
              </a:buClr>
            </a:pPr>
            <a:fld id="{BEA5CA6C-F13F-4B25-87AF-F16D94D179B8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</a:fld>
            <a:endParaRPr lang="en-US" kern="0">
              <a:solidFill>
                <a:prstClr val="black">
                  <a:tint val="75000"/>
                </a:prstClr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71C26D-D9FF-3948-BBDC-8D647955F5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BACC56F-A60A-9C43-9043-FA9FB87A86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71C26D-D9FF-3948-BBDC-8D647955F5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BACC56F-A60A-9C43-9043-FA9FB87A86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71C26D-D9FF-3948-BBDC-8D647955F5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BACC56F-A60A-9C43-9043-FA9FB87A86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0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29" Type="http://schemas.openxmlformats.org/officeDocument/2006/relationships/slideLayout" Target="../slideLayouts/slideLayout51.xml"/><Relationship Id="rId28" Type="http://schemas.openxmlformats.org/officeDocument/2006/relationships/slideLayout" Target="../slideLayouts/slideLayout50.xml"/><Relationship Id="rId27" Type="http://schemas.openxmlformats.org/officeDocument/2006/relationships/slideLayout" Target="../slideLayouts/slideLayout49.xml"/><Relationship Id="rId26" Type="http://schemas.openxmlformats.org/officeDocument/2006/relationships/slideLayout" Target="../slideLayouts/slideLayout48.xml"/><Relationship Id="rId25" Type="http://schemas.openxmlformats.org/officeDocument/2006/relationships/slideLayout" Target="../slideLayouts/slideLayout47.xml"/><Relationship Id="rId24" Type="http://schemas.openxmlformats.org/officeDocument/2006/relationships/slideLayout" Target="../slideLayouts/slideLayout46.xml"/><Relationship Id="rId23" Type="http://schemas.openxmlformats.org/officeDocument/2006/relationships/slideLayout" Target="../slideLayouts/slideLayout45.xml"/><Relationship Id="rId22" Type="http://schemas.openxmlformats.org/officeDocument/2006/relationships/slideLayout" Target="../slideLayouts/slideLayout44.xml"/><Relationship Id="rId21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2.xml"/><Relationship Id="rId2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0.xml"/><Relationship Id="rId8" Type="http://schemas.openxmlformats.org/officeDocument/2006/relationships/slideLayout" Target="../slideLayouts/slideLayout59.xml"/><Relationship Id="rId7" Type="http://schemas.openxmlformats.org/officeDocument/2006/relationships/slideLayout" Target="../slideLayouts/slideLayout58.xml"/><Relationship Id="rId6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4.xml"/><Relationship Id="rId2" Type="http://schemas.openxmlformats.org/officeDocument/2006/relationships/slideLayout" Target="../slideLayouts/slideLayout53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1.xml"/><Relationship Id="rId1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71C26D-D9FF-3948-BBDC-8D647955F5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BACC56F-A60A-9C43-9043-FA9FB87A86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782DF30-34D4-4D58-84EE-E79C213EEF7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88D2A71-5B06-4FB4-A537-D8F05F20B8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/>
        </p:txBody>
      </p:sp>
      <p:sp>
        <p:nvSpPr>
          <p:cNvPr id="8" name="Google Shape;8;p1"/>
          <p:cNvSpPr/>
          <p:nvPr/>
        </p:nvSpPr>
        <p:spPr>
          <a:xfrm rot="-10664892">
            <a:off x="-256113" y="-219003"/>
            <a:ext cx="12740319" cy="7148876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200">
              <a:buClr>
                <a:srgbClr val="000000"/>
              </a:buClr>
            </a:pPr>
            <a:fld id="{412AF024-DAF1-4E3C-A679-05DEF84BA977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</a:fld>
            <a:endParaRPr lang="en-US" kern="0">
              <a:solidFill>
                <a:prstClr val="black">
                  <a:tint val="75000"/>
                </a:prstClr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20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200">
              <a:buClr>
                <a:srgbClr val="000000"/>
              </a:buClr>
            </a:pPr>
            <a:fld id="{BEA5CA6C-F13F-4B25-87AF-F16D94D179B8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</a:fld>
            <a:endParaRPr lang="en-US" kern="0">
              <a:solidFill>
                <a:prstClr val="black">
                  <a:tint val="75000"/>
                </a:prstClr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4.png"/><Relationship Id="rId1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31.png"/><Relationship Id="rId7" Type="http://schemas.openxmlformats.org/officeDocument/2006/relationships/image" Target="../media/image14.png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3.jpeg"/><Relationship Id="rId1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6.png"/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8.jpeg"/><Relationship Id="rId1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1" Type="http://schemas.openxmlformats.org/officeDocument/2006/relationships/image" Target="../media/image15.jpe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1" Type="http://schemas.openxmlformats.org/officeDocument/2006/relationships/image" Target="../media/image15.jpe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3.png"/><Relationship Id="rId3" Type="http://schemas.openxmlformats.org/officeDocument/2006/relationships/image" Target="../media/image42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5.GI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image" Target="../media/image55.png"/><Relationship Id="rId8" Type="http://schemas.openxmlformats.org/officeDocument/2006/relationships/image" Target="../media/image54.png"/><Relationship Id="rId7" Type="http://schemas.openxmlformats.org/officeDocument/2006/relationships/image" Target="../media/image53.png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3" Type="http://schemas.openxmlformats.org/officeDocument/2006/relationships/image" Target="../media/image49.png"/><Relationship Id="rId25" Type="http://schemas.openxmlformats.org/officeDocument/2006/relationships/slideLayout" Target="../slideLayouts/slideLayout13.xml"/><Relationship Id="rId24" Type="http://schemas.openxmlformats.org/officeDocument/2006/relationships/image" Target="../media/image68.png"/><Relationship Id="rId23" Type="http://schemas.openxmlformats.org/officeDocument/2006/relationships/image" Target="../media/image67.png"/><Relationship Id="rId22" Type="http://schemas.microsoft.com/office/2007/relationships/media" Target="../media/audio1.wav"/><Relationship Id="rId21" Type="http://schemas.openxmlformats.org/officeDocument/2006/relationships/audio" Target="../media/audio1.wav"/><Relationship Id="rId20" Type="http://schemas.openxmlformats.org/officeDocument/2006/relationships/image" Target="../media/image66.png"/><Relationship Id="rId2" Type="http://schemas.openxmlformats.org/officeDocument/2006/relationships/image" Target="../media/image48.png"/><Relationship Id="rId19" Type="http://schemas.openxmlformats.org/officeDocument/2006/relationships/image" Target="../media/image65.png"/><Relationship Id="rId18" Type="http://schemas.openxmlformats.org/officeDocument/2006/relationships/image" Target="../media/image64.png"/><Relationship Id="rId17" Type="http://schemas.openxmlformats.org/officeDocument/2006/relationships/image" Target="../media/image63.png"/><Relationship Id="rId16" Type="http://schemas.openxmlformats.org/officeDocument/2006/relationships/image" Target="../media/image62.png"/><Relationship Id="rId15" Type="http://schemas.openxmlformats.org/officeDocument/2006/relationships/image" Target="../media/image61.png"/><Relationship Id="rId14" Type="http://schemas.openxmlformats.org/officeDocument/2006/relationships/image" Target="../media/image60.png"/><Relationship Id="rId13" Type="http://schemas.openxmlformats.org/officeDocument/2006/relationships/image" Target="../media/image59.png"/><Relationship Id="rId12" Type="http://schemas.openxmlformats.org/officeDocument/2006/relationships/image" Target="../media/image58.png"/><Relationship Id="rId11" Type="http://schemas.openxmlformats.org/officeDocument/2006/relationships/image" Target="../media/image57.png"/><Relationship Id="rId10" Type="http://schemas.openxmlformats.org/officeDocument/2006/relationships/image" Target="../media/image56.png"/><Relationship Id="rId1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image" Target="../media/image68.png"/><Relationship Id="rId8" Type="http://schemas.openxmlformats.org/officeDocument/2006/relationships/image" Target="../media/image57.png"/><Relationship Id="rId7" Type="http://schemas.openxmlformats.org/officeDocument/2006/relationships/image" Target="../media/image53.png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49.png"/><Relationship Id="rId3" Type="http://schemas.openxmlformats.org/officeDocument/2006/relationships/image" Target="../media/image48.png"/><Relationship Id="rId25" Type="http://schemas.openxmlformats.org/officeDocument/2006/relationships/slideLayout" Target="../slideLayouts/slideLayout13.xml"/><Relationship Id="rId24" Type="http://schemas.openxmlformats.org/officeDocument/2006/relationships/image" Target="../media/image65.png"/><Relationship Id="rId23" Type="http://schemas.openxmlformats.org/officeDocument/2006/relationships/image" Target="../media/image60.png"/><Relationship Id="rId22" Type="http://schemas.openxmlformats.org/officeDocument/2006/relationships/image" Target="../media/image72.png"/><Relationship Id="rId21" Type="http://schemas.microsoft.com/office/2007/relationships/media" Target="../media/audio3.wav"/><Relationship Id="rId20" Type="http://schemas.openxmlformats.org/officeDocument/2006/relationships/audio" Target="../media/audio3.wav"/><Relationship Id="rId2" Type="http://schemas.openxmlformats.org/officeDocument/2006/relationships/image" Target="../media/image70.png"/><Relationship Id="rId19" Type="http://schemas.openxmlformats.org/officeDocument/2006/relationships/image" Target="../media/image67.png"/><Relationship Id="rId18" Type="http://schemas.microsoft.com/office/2007/relationships/media" Target="../media/audio2.wav"/><Relationship Id="rId17" Type="http://schemas.openxmlformats.org/officeDocument/2006/relationships/audio" Target="../media/audio2.wav"/><Relationship Id="rId16" Type="http://schemas.openxmlformats.org/officeDocument/2006/relationships/image" Target="../media/image64.png"/><Relationship Id="rId15" Type="http://schemas.openxmlformats.org/officeDocument/2006/relationships/image" Target="../media/image63.png"/><Relationship Id="rId14" Type="http://schemas.openxmlformats.org/officeDocument/2006/relationships/image" Target="../media/image62.png"/><Relationship Id="rId13" Type="http://schemas.openxmlformats.org/officeDocument/2006/relationships/image" Target="../media/image71.png"/><Relationship Id="rId12" Type="http://schemas.openxmlformats.org/officeDocument/2006/relationships/image" Target="../media/image61.png"/><Relationship Id="rId11" Type="http://schemas.openxmlformats.org/officeDocument/2006/relationships/image" Target="../media/image59.png"/><Relationship Id="rId10" Type="http://schemas.openxmlformats.org/officeDocument/2006/relationships/image" Target="../media/image58.png"/><Relationship Id="rId1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image" Target="../media/image73.png"/><Relationship Id="rId8" Type="http://schemas.openxmlformats.org/officeDocument/2006/relationships/image" Target="../media/image57.png"/><Relationship Id="rId7" Type="http://schemas.openxmlformats.org/officeDocument/2006/relationships/image" Target="../media/image53.png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49.png"/><Relationship Id="rId3" Type="http://schemas.openxmlformats.org/officeDocument/2006/relationships/image" Target="../media/image48.png"/><Relationship Id="rId25" Type="http://schemas.openxmlformats.org/officeDocument/2006/relationships/slideLayout" Target="../slideLayouts/slideLayout13.xml"/><Relationship Id="rId24" Type="http://schemas.openxmlformats.org/officeDocument/2006/relationships/image" Target="../media/image65.png"/><Relationship Id="rId23" Type="http://schemas.openxmlformats.org/officeDocument/2006/relationships/image" Target="../media/image60.png"/><Relationship Id="rId22" Type="http://schemas.openxmlformats.org/officeDocument/2006/relationships/image" Target="../media/image72.png"/><Relationship Id="rId21" Type="http://schemas.microsoft.com/office/2007/relationships/media" Target="../media/audio3.wav"/><Relationship Id="rId20" Type="http://schemas.openxmlformats.org/officeDocument/2006/relationships/audio" Target="../media/audio3.wav"/><Relationship Id="rId2" Type="http://schemas.openxmlformats.org/officeDocument/2006/relationships/image" Target="../media/image70.png"/><Relationship Id="rId19" Type="http://schemas.openxmlformats.org/officeDocument/2006/relationships/image" Target="../media/image67.png"/><Relationship Id="rId18" Type="http://schemas.microsoft.com/office/2007/relationships/media" Target="../media/audio2.wav"/><Relationship Id="rId17" Type="http://schemas.openxmlformats.org/officeDocument/2006/relationships/audio" Target="../media/audio2.wav"/><Relationship Id="rId16" Type="http://schemas.openxmlformats.org/officeDocument/2006/relationships/image" Target="../media/image64.png"/><Relationship Id="rId15" Type="http://schemas.openxmlformats.org/officeDocument/2006/relationships/image" Target="../media/image63.png"/><Relationship Id="rId14" Type="http://schemas.openxmlformats.org/officeDocument/2006/relationships/image" Target="../media/image62.png"/><Relationship Id="rId13" Type="http://schemas.openxmlformats.org/officeDocument/2006/relationships/image" Target="../media/image71.png"/><Relationship Id="rId12" Type="http://schemas.openxmlformats.org/officeDocument/2006/relationships/image" Target="../media/image61.png"/><Relationship Id="rId11" Type="http://schemas.openxmlformats.org/officeDocument/2006/relationships/image" Target="../media/image59.png"/><Relationship Id="rId10" Type="http://schemas.openxmlformats.org/officeDocument/2006/relationships/image" Target="../media/image58.png"/><Relationship Id="rId1" Type="http://schemas.openxmlformats.org/officeDocument/2006/relationships/image" Target="../media/image69.png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image" Target="../media/image74.png"/><Relationship Id="rId8" Type="http://schemas.openxmlformats.org/officeDocument/2006/relationships/image" Target="../media/image57.png"/><Relationship Id="rId7" Type="http://schemas.openxmlformats.org/officeDocument/2006/relationships/image" Target="../media/image53.png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49.png"/><Relationship Id="rId3" Type="http://schemas.openxmlformats.org/officeDocument/2006/relationships/image" Target="../media/image48.png"/><Relationship Id="rId25" Type="http://schemas.openxmlformats.org/officeDocument/2006/relationships/slideLayout" Target="../slideLayouts/slideLayout13.xml"/><Relationship Id="rId24" Type="http://schemas.openxmlformats.org/officeDocument/2006/relationships/image" Target="../media/image65.png"/><Relationship Id="rId23" Type="http://schemas.openxmlformats.org/officeDocument/2006/relationships/image" Target="../media/image60.png"/><Relationship Id="rId22" Type="http://schemas.openxmlformats.org/officeDocument/2006/relationships/image" Target="../media/image72.png"/><Relationship Id="rId21" Type="http://schemas.microsoft.com/office/2007/relationships/media" Target="../media/audio3.wav"/><Relationship Id="rId20" Type="http://schemas.openxmlformats.org/officeDocument/2006/relationships/audio" Target="../media/audio3.wav"/><Relationship Id="rId2" Type="http://schemas.openxmlformats.org/officeDocument/2006/relationships/image" Target="../media/image70.png"/><Relationship Id="rId19" Type="http://schemas.openxmlformats.org/officeDocument/2006/relationships/image" Target="../media/image67.png"/><Relationship Id="rId18" Type="http://schemas.microsoft.com/office/2007/relationships/media" Target="../media/audio2.wav"/><Relationship Id="rId17" Type="http://schemas.openxmlformats.org/officeDocument/2006/relationships/audio" Target="../media/audio2.wav"/><Relationship Id="rId16" Type="http://schemas.openxmlformats.org/officeDocument/2006/relationships/image" Target="../media/image64.png"/><Relationship Id="rId15" Type="http://schemas.openxmlformats.org/officeDocument/2006/relationships/image" Target="../media/image63.png"/><Relationship Id="rId14" Type="http://schemas.openxmlformats.org/officeDocument/2006/relationships/image" Target="../media/image62.png"/><Relationship Id="rId13" Type="http://schemas.openxmlformats.org/officeDocument/2006/relationships/image" Target="../media/image71.png"/><Relationship Id="rId12" Type="http://schemas.openxmlformats.org/officeDocument/2006/relationships/image" Target="../media/image61.png"/><Relationship Id="rId11" Type="http://schemas.openxmlformats.org/officeDocument/2006/relationships/image" Target="../media/image59.png"/><Relationship Id="rId10" Type="http://schemas.openxmlformats.org/officeDocument/2006/relationships/image" Target="../media/image58.png"/><Relationship Id="rId1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image" Target="../media/image75.png"/><Relationship Id="rId8" Type="http://schemas.openxmlformats.org/officeDocument/2006/relationships/image" Target="../media/image57.png"/><Relationship Id="rId7" Type="http://schemas.openxmlformats.org/officeDocument/2006/relationships/image" Target="../media/image53.png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49.png"/><Relationship Id="rId3" Type="http://schemas.openxmlformats.org/officeDocument/2006/relationships/image" Target="../media/image48.png"/><Relationship Id="rId25" Type="http://schemas.openxmlformats.org/officeDocument/2006/relationships/slideLayout" Target="../slideLayouts/slideLayout13.xml"/><Relationship Id="rId24" Type="http://schemas.openxmlformats.org/officeDocument/2006/relationships/image" Target="../media/image65.png"/><Relationship Id="rId23" Type="http://schemas.openxmlformats.org/officeDocument/2006/relationships/image" Target="../media/image60.png"/><Relationship Id="rId22" Type="http://schemas.openxmlformats.org/officeDocument/2006/relationships/image" Target="../media/image72.png"/><Relationship Id="rId21" Type="http://schemas.microsoft.com/office/2007/relationships/media" Target="../media/audio3.wav"/><Relationship Id="rId20" Type="http://schemas.openxmlformats.org/officeDocument/2006/relationships/audio" Target="../media/audio3.wav"/><Relationship Id="rId2" Type="http://schemas.openxmlformats.org/officeDocument/2006/relationships/image" Target="../media/image70.png"/><Relationship Id="rId19" Type="http://schemas.openxmlformats.org/officeDocument/2006/relationships/image" Target="../media/image67.png"/><Relationship Id="rId18" Type="http://schemas.microsoft.com/office/2007/relationships/media" Target="../media/audio2.wav"/><Relationship Id="rId17" Type="http://schemas.openxmlformats.org/officeDocument/2006/relationships/audio" Target="../media/audio2.wav"/><Relationship Id="rId16" Type="http://schemas.openxmlformats.org/officeDocument/2006/relationships/image" Target="../media/image64.png"/><Relationship Id="rId15" Type="http://schemas.openxmlformats.org/officeDocument/2006/relationships/image" Target="../media/image63.png"/><Relationship Id="rId14" Type="http://schemas.openxmlformats.org/officeDocument/2006/relationships/image" Target="../media/image62.png"/><Relationship Id="rId13" Type="http://schemas.openxmlformats.org/officeDocument/2006/relationships/image" Target="../media/image71.png"/><Relationship Id="rId12" Type="http://schemas.openxmlformats.org/officeDocument/2006/relationships/image" Target="../media/image61.png"/><Relationship Id="rId11" Type="http://schemas.openxmlformats.org/officeDocument/2006/relationships/image" Target="../media/image59.png"/><Relationship Id="rId10" Type="http://schemas.openxmlformats.org/officeDocument/2006/relationships/image" Target="../media/image58.png"/><Relationship Id="rId1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6.GI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3.xml"/><Relationship Id="rId1" Type="http://schemas.openxmlformats.org/officeDocument/2006/relationships/image" Target="../media/image7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8.xml"/><Relationship Id="rId1" Type="http://schemas.openxmlformats.org/officeDocument/2006/relationships/image" Target="../media/image78.GIF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4.png"/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1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1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62402" y="1828562"/>
            <a:ext cx="7597594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9600" b="1" i="0" u="none" strike="noStrike" kern="0" cap="none" spc="0" normalizeH="0" baseline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KHỞI ĐỘNG</a:t>
            </a:r>
            <a:endParaRPr kumimoji="0" lang="en-US" sz="9600" b="1" i="0" u="none" strike="noStrike" kern="0" cap="none" spc="0" normalizeH="0" baseline="0" noProof="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91667E-6 -1.11111E-6 L -2.916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5850361" y="1154322"/>
            <a:ext cx="6041985" cy="12411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50800" dir="5400000" algn="ctr" rotWithShape="0">
              <a:srgbClr val="000000">
                <a:alpha val="83573"/>
              </a:srgbClr>
            </a:outerShdw>
            <a:reflection stA="93000" endPos="21799" dist="50800" dir="5400000" sy="-100000" algn="bl" rotWithShape="0"/>
          </a:effectLst>
          <a:scene3d>
            <a:camera prst="orthographicFront"/>
            <a:lightRig rig="threePt" dir="t"/>
          </a:scene3d>
          <a:sp3d>
            <a:bevelT w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923667" y="499102"/>
            <a:ext cx="1632030" cy="59030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glow rad="139700">
              <a:schemeClr val="accent4">
                <a:satMod val="175000"/>
                <a:alpha val="40000"/>
              </a:schemeClr>
            </a:glow>
            <a:reflection blurRad="6350" stA="50000" endA="300" endPos="0" dir="5400000" sy="-100000" algn="bl" rotWithShape="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 trí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850361" y="3429000"/>
            <a:ext cx="6041985" cy="103014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50800" dir="5400000" algn="ctr" rotWithShape="0">
              <a:srgbClr val="000000">
                <a:alpha val="83573"/>
              </a:srgbClr>
            </a:outerShdw>
            <a:reflection stA="93000" endPos="21799" dist="50800" dir="5400000" sy="-100000" algn="bl" rotWithShape="0"/>
          </a:effectLst>
          <a:scene3d>
            <a:camera prst="orthographicFront"/>
            <a:lightRig rig="threePt" dir="t"/>
          </a:scene3d>
          <a:sp3d>
            <a:bevelT w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923667" y="2807012"/>
            <a:ext cx="1632030" cy="59030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Diện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813707" y="5529806"/>
            <a:ext cx="6041985" cy="103014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50800" dir="5400000" algn="ctr" rotWithShape="0">
              <a:srgbClr val="000000">
                <a:alpha val="83573"/>
              </a:srgbClr>
            </a:outerShdw>
            <a:reflection stA="93000" endPos="21799" dist="50800" dir="5400000" sy="-100000" algn="bl" rotWithShape="0"/>
          </a:effectLst>
          <a:scene3d>
            <a:camera prst="orthographicFront"/>
            <a:lightRig rig="threePt" dir="t"/>
          </a:scene3d>
          <a:sp3d>
            <a:bevelT w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923667" y="4876139"/>
            <a:ext cx="1632030" cy="59030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303914" y="1401167"/>
            <a:ext cx="42268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Thuộc khu vực Nam Á.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91507" y="3681561"/>
            <a:ext cx="59686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3.280.483  km2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7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446573" y="5693574"/>
            <a:ext cx="19415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Đê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-li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08441" y="3102166"/>
            <a:ext cx="2449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Times New Roman" panose="02020603050405020304" pitchFamily="18" charset="0"/>
              </a:rPr>
              <a:t>Indian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VN-Blenda Script" panose="02000804000000020003" pitchFamily="2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99654" y="110632"/>
            <a:ext cx="5508702" cy="6747367"/>
            <a:chOff x="342580" y="370305"/>
            <a:chExt cx="3899438" cy="4402881"/>
          </a:xfrm>
        </p:grpSpPr>
        <p:sp>
          <p:nvSpPr>
            <p:cNvPr id="17" name="Google Shape;5239;p105"/>
            <p:cNvSpPr/>
            <p:nvPr/>
          </p:nvSpPr>
          <p:spPr>
            <a:xfrm>
              <a:off x="342580" y="370305"/>
              <a:ext cx="3899438" cy="4402881"/>
            </a:xfrm>
            <a:custGeom>
              <a:avLst/>
              <a:gdLst/>
              <a:ahLst/>
              <a:cxnLst/>
              <a:rect l="l" t="t" r="r" b="b"/>
              <a:pathLst>
                <a:path w="62396" h="70463" extrusionOk="0">
                  <a:moveTo>
                    <a:pt x="16188" y="1"/>
                  </a:moveTo>
                  <a:cubicBezTo>
                    <a:pt x="16139" y="1"/>
                    <a:pt x="16037" y="150"/>
                    <a:pt x="15753" y="150"/>
                  </a:cubicBezTo>
                  <a:cubicBezTo>
                    <a:pt x="15665" y="150"/>
                    <a:pt x="15561" y="135"/>
                    <a:pt x="15436" y="99"/>
                  </a:cubicBezTo>
                  <a:lnTo>
                    <a:pt x="14696" y="158"/>
                  </a:lnTo>
                  <a:cubicBezTo>
                    <a:pt x="14696" y="158"/>
                    <a:pt x="14493" y="96"/>
                    <a:pt x="14281" y="96"/>
                  </a:cubicBezTo>
                  <a:cubicBezTo>
                    <a:pt x="14163" y="96"/>
                    <a:pt x="14042" y="115"/>
                    <a:pt x="13953" y="175"/>
                  </a:cubicBezTo>
                  <a:cubicBezTo>
                    <a:pt x="13889" y="218"/>
                    <a:pt x="13807" y="233"/>
                    <a:pt x="13713" y="233"/>
                  </a:cubicBezTo>
                  <a:cubicBezTo>
                    <a:pt x="13502" y="233"/>
                    <a:pt x="13227" y="157"/>
                    <a:pt x="12940" y="157"/>
                  </a:cubicBezTo>
                  <a:cubicBezTo>
                    <a:pt x="12867" y="157"/>
                    <a:pt x="12793" y="162"/>
                    <a:pt x="12719" y="175"/>
                  </a:cubicBezTo>
                  <a:lnTo>
                    <a:pt x="12806" y="669"/>
                  </a:lnTo>
                  <a:lnTo>
                    <a:pt x="11150" y="669"/>
                  </a:lnTo>
                  <a:cubicBezTo>
                    <a:pt x="10079" y="669"/>
                    <a:pt x="11150" y="669"/>
                    <a:pt x="10656" y="1080"/>
                  </a:cubicBezTo>
                  <a:cubicBezTo>
                    <a:pt x="10162" y="1495"/>
                    <a:pt x="10656" y="1080"/>
                    <a:pt x="10079" y="2069"/>
                  </a:cubicBezTo>
                  <a:cubicBezTo>
                    <a:pt x="9865" y="2434"/>
                    <a:pt x="9810" y="2529"/>
                    <a:pt x="9837" y="2529"/>
                  </a:cubicBezTo>
                  <a:cubicBezTo>
                    <a:pt x="9867" y="2529"/>
                    <a:pt x="9994" y="2417"/>
                    <a:pt x="10124" y="2417"/>
                  </a:cubicBezTo>
                  <a:cubicBezTo>
                    <a:pt x="10197" y="2417"/>
                    <a:pt x="10271" y="2453"/>
                    <a:pt x="10328" y="2566"/>
                  </a:cubicBezTo>
                  <a:cubicBezTo>
                    <a:pt x="10409" y="2731"/>
                    <a:pt x="10546" y="2786"/>
                    <a:pt x="10693" y="2786"/>
                  </a:cubicBezTo>
                  <a:cubicBezTo>
                    <a:pt x="10986" y="2786"/>
                    <a:pt x="11316" y="2566"/>
                    <a:pt x="11316" y="2566"/>
                  </a:cubicBezTo>
                  <a:lnTo>
                    <a:pt x="12470" y="3472"/>
                  </a:lnTo>
                  <a:cubicBezTo>
                    <a:pt x="13044" y="3966"/>
                    <a:pt x="12470" y="3472"/>
                    <a:pt x="12965" y="4049"/>
                  </a:cubicBezTo>
                  <a:cubicBezTo>
                    <a:pt x="13459" y="4626"/>
                    <a:pt x="12965" y="4049"/>
                    <a:pt x="12882" y="4872"/>
                  </a:cubicBezTo>
                  <a:lnTo>
                    <a:pt x="12305" y="5038"/>
                  </a:lnTo>
                  <a:cubicBezTo>
                    <a:pt x="11727" y="5204"/>
                    <a:pt x="12305" y="5038"/>
                    <a:pt x="11973" y="5615"/>
                  </a:cubicBezTo>
                  <a:cubicBezTo>
                    <a:pt x="11644" y="6192"/>
                    <a:pt x="11973" y="5615"/>
                    <a:pt x="11973" y="6603"/>
                  </a:cubicBezTo>
                  <a:lnTo>
                    <a:pt x="11973" y="8663"/>
                  </a:lnTo>
                  <a:lnTo>
                    <a:pt x="12550" y="9818"/>
                  </a:lnTo>
                  <a:lnTo>
                    <a:pt x="13210" y="9818"/>
                  </a:lnTo>
                  <a:cubicBezTo>
                    <a:pt x="13210" y="9818"/>
                    <a:pt x="14364" y="10063"/>
                    <a:pt x="14447" y="10640"/>
                  </a:cubicBezTo>
                  <a:cubicBezTo>
                    <a:pt x="14476" y="10850"/>
                    <a:pt x="14484" y="10907"/>
                    <a:pt x="14508" y="10907"/>
                  </a:cubicBezTo>
                  <a:cubicBezTo>
                    <a:pt x="14537" y="10907"/>
                    <a:pt x="14589" y="10823"/>
                    <a:pt x="14730" y="10823"/>
                  </a:cubicBezTo>
                  <a:cubicBezTo>
                    <a:pt x="14793" y="10823"/>
                    <a:pt x="14875" y="10840"/>
                    <a:pt x="14980" y="10889"/>
                  </a:cubicBezTo>
                  <a:cubicBezTo>
                    <a:pt x="15515" y="11134"/>
                    <a:pt x="15844" y="11300"/>
                    <a:pt x="15764" y="11877"/>
                  </a:cubicBezTo>
                  <a:cubicBezTo>
                    <a:pt x="15745" y="12015"/>
                    <a:pt x="15675" y="12063"/>
                    <a:pt x="15573" y="12063"/>
                  </a:cubicBezTo>
                  <a:cubicBezTo>
                    <a:pt x="15324" y="12063"/>
                    <a:pt x="14887" y="11774"/>
                    <a:pt x="14555" y="11774"/>
                  </a:cubicBezTo>
                  <a:cubicBezTo>
                    <a:pt x="14450" y="11774"/>
                    <a:pt x="14356" y="11803"/>
                    <a:pt x="14281" y="11877"/>
                  </a:cubicBezTo>
                  <a:cubicBezTo>
                    <a:pt x="13870" y="12289"/>
                    <a:pt x="15108" y="12489"/>
                    <a:pt x="15108" y="12489"/>
                  </a:cubicBezTo>
                  <a:cubicBezTo>
                    <a:pt x="14776" y="12489"/>
                    <a:pt x="14447" y="13605"/>
                    <a:pt x="14447" y="13605"/>
                  </a:cubicBezTo>
                  <a:lnTo>
                    <a:pt x="13348" y="14705"/>
                  </a:lnTo>
                  <a:lnTo>
                    <a:pt x="13348" y="15693"/>
                  </a:lnTo>
                  <a:lnTo>
                    <a:pt x="12578" y="16792"/>
                  </a:lnTo>
                  <a:lnTo>
                    <a:pt x="11700" y="17673"/>
                  </a:lnTo>
                  <a:lnTo>
                    <a:pt x="10822" y="19101"/>
                  </a:lnTo>
                  <a:cubicBezTo>
                    <a:pt x="10822" y="19101"/>
                    <a:pt x="10711" y="19650"/>
                    <a:pt x="10272" y="19868"/>
                  </a:cubicBezTo>
                  <a:cubicBezTo>
                    <a:pt x="9833" y="20089"/>
                    <a:pt x="9173" y="20528"/>
                    <a:pt x="9173" y="20528"/>
                  </a:cubicBezTo>
                  <a:lnTo>
                    <a:pt x="8738" y="21727"/>
                  </a:lnTo>
                  <a:cubicBezTo>
                    <a:pt x="8738" y="21727"/>
                    <a:pt x="7639" y="22398"/>
                    <a:pt x="7089" y="22885"/>
                  </a:cubicBezTo>
                  <a:cubicBezTo>
                    <a:pt x="6943" y="23015"/>
                    <a:pt x="6790" y="23072"/>
                    <a:pt x="6637" y="23072"/>
                  </a:cubicBezTo>
                  <a:cubicBezTo>
                    <a:pt x="6213" y="23072"/>
                    <a:pt x="5792" y="22632"/>
                    <a:pt x="5551" y="22066"/>
                  </a:cubicBezTo>
                  <a:cubicBezTo>
                    <a:pt x="5442" y="21810"/>
                    <a:pt x="5295" y="21725"/>
                    <a:pt x="5149" y="21725"/>
                  </a:cubicBezTo>
                  <a:cubicBezTo>
                    <a:pt x="4856" y="21725"/>
                    <a:pt x="4563" y="22066"/>
                    <a:pt x="4563" y="22066"/>
                  </a:cubicBezTo>
                  <a:lnTo>
                    <a:pt x="2914" y="24047"/>
                  </a:lnTo>
                  <a:cubicBezTo>
                    <a:pt x="2914" y="24047"/>
                    <a:pt x="2859" y="24486"/>
                    <a:pt x="2969" y="24814"/>
                  </a:cubicBezTo>
                  <a:cubicBezTo>
                    <a:pt x="3011" y="24938"/>
                    <a:pt x="3137" y="24977"/>
                    <a:pt x="3278" y="24977"/>
                  </a:cubicBezTo>
                  <a:cubicBezTo>
                    <a:pt x="3514" y="24977"/>
                    <a:pt x="3792" y="24869"/>
                    <a:pt x="3792" y="24869"/>
                  </a:cubicBezTo>
                  <a:lnTo>
                    <a:pt x="4452" y="25035"/>
                  </a:lnTo>
                  <a:lnTo>
                    <a:pt x="4397" y="25858"/>
                  </a:lnTo>
                  <a:lnTo>
                    <a:pt x="4615" y="26735"/>
                  </a:lnTo>
                  <a:lnTo>
                    <a:pt x="4836" y="27451"/>
                  </a:lnTo>
                  <a:cubicBezTo>
                    <a:pt x="4925" y="27739"/>
                    <a:pt x="4942" y="27795"/>
                    <a:pt x="4949" y="27795"/>
                  </a:cubicBezTo>
                  <a:cubicBezTo>
                    <a:pt x="4954" y="27795"/>
                    <a:pt x="4954" y="27773"/>
                    <a:pt x="4966" y="27773"/>
                  </a:cubicBezTo>
                  <a:cubicBezTo>
                    <a:pt x="4981" y="27773"/>
                    <a:pt x="5018" y="27813"/>
                    <a:pt x="5112" y="28000"/>
                  </a:cubicBezTo>
                  <a:cubicBezTo>
                    <a:pt x="5385" y="28550"/>
                    <a:pt x="5112" y="28000"/>
                    <a:pt x="5658" y="28661"/>
                  </a:cubicBezTo>
                  <a:cubicBezTo>
                    <a:pt x="5878" y="28924"/>
                    <a:pt x="5922" y="28977"/>
                    <a:pt x="5913" y="28977"/>
                  </a:cubicBezTo>
                  <a:cubicBezTo>
                    <a:pt x="5908" y="28977"/>
                    <a:pt x="5878" y="28954"/>
                    <a:pt x="5862" y="28954"/>
                  </a:cubicBezTo>
                  <a:cubicBezTo>
                    <a:pt x="5842" y="28954"/>
                    <a:pt x="5843" y="28990"/>
                    <a:pt x="5935" y="29155"/>
                  </a:cubicBezTo>
                  <a:cubicBezTo>
                    <a:pt x="6208" y="29649"/>
                    <a:pt x="5935" y="29155"/>
                    <a:pt x="6208" y="29760"/>
                  </a:cubicBezTo>
                  <a:cubicBezTo>
                    <a:pt x="6484" y="30364"/>
                    <a:pt x="6208" y="29760"/>
                    <a:pt x="6101" y="30527"/>
                  </a:cubicBezTo>
                  <a:cubicBezTo>
                    <a:pt x="6071" y="30735"/>
                    <a:pt x="6001" y="30811"/>
                    <a:pt x="5915" y="30811"/>
                  </a:cubicBezTo>
                  <a:cubicBezTo>
                    <a:pt x="5682" y="30811"/>
                    <a:pt x="5330" y="30254"/>
                    <a:pt x="5330" y="30254"/>
                  </a:cubicBezTo>
                  <a:lnTo>
                    <a:pt x="4946" y="30527"/>
                  </a:lnTo>
                  <a:lnTo>
                    <a:pt x="4507" y="30803"/>
                  </a:lnTo>
                  <a:lnTo>
                    <a:pt x="3847" y="30859"/>
                  </a:lnTo>
                  <a:lnTo>
                    <a:pt x="2859" y="30693"/>
                  </a:lnTo>
                  <a:lnTo>
                    <a:pt x="2088" y="30693"/>
                  </a:lnTo>
                  <a:lnTo>
                    <a:pt x="1760" y="30364"/>
                  </a:lnTo>
                  <a:lnTo>
                    <a:pt x="1266" y="30306"/>
                  </a:lnTo>
                  <a:lnTo>
                    <a:pt x="937" y="30416"/>
                  </a:lnTo>
                  <a:cubicBezTo>
                    <a:pt x="937" y="30416"/>
                    <a:pt x="605" y="30527"/>
                    <a:pt x="495" y="30689"/>
                  </a:cubicBezTo>
                  <a:cubicBezTo>
                    <a:pt x="388" y="30855"/>
                    <a:pt x="716" y="31294"/>
                    <a:pt x="716" y="31294"/>
                  </a:cubicBezTo>
                  <a:lnTo>
                    <a:pt x="495" y="31733"/>
                  </a:lnTo>
                  <a:cubicBezTo>
                    <a:pt x="495" y="31733"/>
                    <a:pt x="1" y="31733"/>
                    <a:pt x="1" y="32065"/>
                  </a:cubicBezTo>
                  <a:cubicBezTo>
                    <a:pt x="1" y="32393"/>
                    <a:pt x="111" y="32504"/>
                    <a:pt x="277" y="32998"/>
                  </a:cubicBezTo>
                  <a:cubicBezTo>
                    <a:pt x="439" y="33492"/>
                    <a:pt x="716" y="33219"/>
                    <a:pt x="1155" y="33658"/>
                  </a:cubicBezTo>
                  <a:cubicBezTo>
                    <a:pt x="1384" y="33887"/>
                    <a:pt x="1703" y="33967"/>
                    <a:pt x="2027" y="33967"/>
                  </a:cubicBezTo>
                  <a:cubicBezTo>
                    <a:pt x="2323" y="33967"/>
                    <a:pt x="2622" y="33900"/>
                    <a:pt x="2859" y="33821"/>
                  </a:cubicBezTo>
                  <a:cubicBezTo>
                    <a:pt x="3196" y="33709"/>
                    <a:pt x="3588" y="33493"/>
                    <a:pt x="3979" y="33493"/>
                  </a:cubicBezTo>
                  <a:cubicBezTo>
                    <a:pt x="4157" y="33493"/>
                    <a:pt x="4335" y="33538"/>
                    <a:pt x="4507" y="33658"/>
                  </a:cubicBezTo>
                  <a:cubicBezTo>
                    <a:pt x="5057" y="34042"/>
                    <a:pt x="4120" y="34370"/>
                    <a:pt x="4013" y="34536"/>
                  </a:cubicBezTo>
                  <a:cubicBezTo>
                    <a:pt x="3903" y="34702"/>
                    <a:pt x="2914" y="35030"/>
                    <a:pt x="2748" y="35030"/>
                  </a:cubicBezTo>
                  <a:cubicBezTo>
                    <a:pt x="2582" y="35030"/>
                    <a:pt x="2365" y="35141"/>
                    <a:pt x="1981" y="35359"/>
                  </a:cubicBezTo>
                  <a:cubicBezTo>
                    <a:pt x="1594" y="35580"/>
                    <a:pt x="1815" y="35580"/>
                    <a:pt x="1981" y="36240"/>
                  </a:cubicBezTo>
                  <a:cubicBezTo>
                    <a:pt x="2143" y="36900"/>
                    <a:pt x="2309" y="36789"/>
                    <a:pt x="2914" y="37394"/>
                  </a:cubicBezTo>
                  <a:cubicBezTo>
                    <a:pt x="3519" y="37996"/>
                    <a:pt x="3408" y="38383"/>
                    <a:pt x="4231" y="38988"/>
                  </a:cubicBezTo>
                  <a:cubicBezTo>
                    <a:pt x="5057" y="39589"/>
                    <a:pt x="4670" y="39810"/>
                    <a:pt x="5057" y="40360"/>
                  </a:cubicBezTo>
                  <a:cubicBezTo>
                    <a:pt x="5441" y="40909"/>
                    <a:pt x="5551" y="40526"/>
                    <a:pt x="5990" y="40799"/>
                  </a:cubicBezTo>
                  <a:cubicBezTo>
                    <a:pt x="6059" y="40842"/>
                    <a:pt x="6124" y="40861"/>
                    <a:pt x="6186" y="40861"/>
                  </a:cubicBezTo>
                  <a:cubicBezTo>
                    <a:pt x="6518" y="40861"/>
                    <a:pt x="6763" y="40316"/>
                    <a:pt x="7089" y="40083"/>
                  </a:cubicBezTo>
                  <a:cubicBezTo>
                    <a:pt x="7473" y="39810"/>
                    <a:pt x="7583" y="39039"/>
                    <a:pt x="7583" y="39039"/>
                  </a:cubicBezTo>
                  <a:lnTo>
                    <a:pt x="8078" y="37996"/>
                  </a:lnTo>
                  <a:lnTo>
                    <a:pt x="8078" y="37339"/>
                  </a:lnTo>
                  <a:lnTo>
                    <a:pt x="8295" y="36513"/>
                  </a:lnTo>
                  <a:lnTo>
                    <a:pt x="8295" y="35853"/>
                  </a:lnTo>
                  <a:lnTo>
                    <a:pt x="8517" y="35469"/>
                  </a:lnTo>
                  <a:lnTo>
                    <a:pt x="8900" y="35303"/>
                  </a:lnTo>
                  <a:lnTo>
                    <a:pt x="9450" y="35414"/>
                  </a:lnTo>
                  <a:lnTo>
                    <a:pt x="9450" y="36731"/>
                  </a:lnTo>
                  <a:cubicBezTo>
                    <a:pt x="9616" y="36841"/>
                    <a:pt x="9726" y="36786"/>
                    <a:pt x="9944" y="37225"/>
                  </a:cubicBezTo>
                  <a:lnTo>
                    <a:pt x="9560" y="37612"/>
                  </a:lnTo>
                  <a:lnTo>
                    <a:pt x="9232" y="37996"/>
                  </a:lnTo>
                  <a:cubicBezTo>
                    <a:pt x="9232" y="37996"/>
                    <a:pt x="9177" y="38490"/>
                    <a:pt x="9177" y="38656"/>
                  </a:cubicBezTo>
                  <a:cubicBezTo>
                    <a:pt x="9177" y="38818"/>
                    <a:pt x="9726" y="39205"/>
                    <a:pt x="9726" y="39205"/>
                  </a:cubicBezTo>
                  <a:lnTo>
                    <a:pt x="10165" y="40083"/>
                  </a:lnTo>
                  <a:lnTo>
                    <a:pt x="9944" y="40522"/>
                  </a:lnTo>
                  <a:lnTo>
                    <a:pt x="9560" y="40633"/>
                  </a:lnTo>
                  <a:cubicBezTo>
                    <a:pt x="9405" y="40681"/>
                    <a:pt x="9270" y="40778"/>
                    <a:pt x="9177" y="40906"/>
                  </a:cubicBezTo>
                  <a:cubicBezTo>
                    <a:pt x="9011" y="41127"/>
                    <a:pt x="9121" y="41293"/>
                    <a:pt x="9177" y="41473"/>
                  </a:cubicBezTo>
                  <a:cubicBezTo>
                    <a:pt x="9232" y="41656"/>
                    <a:pt x="9177" y="42115"/>
                    <a:pt x="9284" y="42388"/>
                  </a:cubicBezTo>
                  <a:cubicBezTo>
                    <a:pt x="9394" y="42665"/>
                    <a:pt x="9833" y="43653"/>
                    <a:pt x="9833" y="43653"/>
                  </a:cubicBezTo>
                  <a:lnTo>
                    <a:pt x="9889" y="43819"/>
                  </a:lnTo>
                  <a:cubicBezTo>
                    <a:pt x="9944" y="43982"/>
                    <a:pt x="9671" y="44476"/>
                    <a:pt x="9671" y="44476"/>
                  </a:cubicBezTo>
                  <a:cubicBezTo>
                    <a:pt x="9671" y="44476"/>
                    <a:pt x="9505" y="44974"/>
                    <a:pt x="9450" y="45247"/>
                  </a:cubicBezTo>
                  <a:cubicBezTo>
                    <a:pt x="9394" y="45520"/>
                    <a:pt x="9177" y="45962"/>
                    <a:pt x="9232" y="46180"/>
                  </a:cubicBezTo>
                  <a:cubicBezTo>
                    <a:pt x="9284" y="46401"/>
                    <a:pt x="9560" y="46729"/>
                    <a:pt x="9889" y="46895"/>
                  </a:cubicBezTo>
                  <a:cubicBezTo>
                    <a:pt x="9889" y="46895"/>
                    <a:pt x="10110" y="47663"/>
                    <a:pt x="10220" y="47939"/>
                  </a:cubicBezTo>
                  <a:cubicBezTo>
                    <a:pt x="10220" y="47939"/>
                    <a:pt x="10276" y="48706"/>
                    <a:pt x="10276" y="48928"/>
                  </a:cubicBezTo>
                  <a:cubicBezTo>
                    <a:pt x="10276" y="49149"/>
                    <a:pt x="10715" y="50414"/>
                    <a:pt x="10715" y="50414"/>
                  </a:cubicBezTo>
                  <a:lnTo>
                    <a:pt x="10825" y="50960"/>
                  </a:lnTo>
                  <a:lnTo>
                    <a:pt x="11430" y="51675"/>
                  </a:lnTo>
                  <a:lnTo>
                    <a:pt x="11924" y="51786"/>
                  </a:lnTo>
                  <a:cubicBezTo>
                    <a:pt x="11924" y="51786"/>
                    <a:pt x="12253" y="52391"/>
                    <a:pt x="12363" y="52553"/>
                  </a:cubicBezTo>
                  <a:cubicBezTo>
                    <a:pt x="12474" y="52719"/>
                    <a:pt x="12363" y="53047"/>
                    <a:pt x="12363" y="53047"/>
                  </a:cubicBezTo>
                  <a:cubicBezTo>
                    <a:pt x="12156" y="53186"/>
                    <a:pt x="11969" y="53351"/>
                    <a:pt x="11814" y="53542"/>
                  </a:cubicBezTo>
                  <a:lnTo>
                    <a:pt x="11758" y="54091"/>
                  </a:lnTo>
                  <a:lnTo>
                    <a:pt x="12363" y="54862"/>
                  </a:lnTo>
                  <a:lnTo>
                    <a:pt x="12858" y="55574"/>
                  </a:lnTo>
                  <a:lnTo>
                    <a:pt x="13134" y="55961"/>
                  </a:lnTo>
                  <a:lnTo>
                    <a:pt x="13407" y="56728"/>
                  </a:lnTo>
                  <a:lnTo>
                    <a:pt x="13407" y="57772"/>
                  </a:lnTo>
                  <a:lnTo>
                    <a:pt x="13462" y="58871"/>
                  </a:lnTo>
                  <a:lnTo>
                    <a:pt x="13462" y="59420"/>
                  </a:lnTo>
                  <a:lnTo>
                    <a:pt x="14067" y="60302"/>
                  </a:lnTo>
                  <a:lnTo>
                    <a:pt x="14396" y="60630"/>
                  </a:lnTo>
                  <a:lnTo>
                    <a:pt x="15166" y="60848"/>
                  </a:lnTo>
                  <a:cubicBezTo>
                    <a:pt x="15204" y="61214"/>
                    <a:pt x="15222" y="61581"/>
                    <a:pt x="15222" y="61947"/>
                  </a:cubicBezTo>
                  <a:cubicBezTo>
                    <a:pt x="15222" y="62607"/>
                    <a:pt x="15716" y="62057"/>
                    <a:pt x="15660" y="62662"/>
                  </a:cubicBezTo>
                  <a:cubicBezTo>
                    <a:pt x="15605" y="63264"/>
                    <a:pt x="16099" y="65462"/>
                    <a:pt x="16099" y="65462"/>
                  </a:cubicBezTo>
                  <a:lnTo>
                    <a:pt x="16265" y="66067"/>
                  </a:lnTo>
                  <a:lnTo>
                    <a:pt x="16594" y="66671"/>
                  </a:lnTo>
                  <a:lnTo>
                    <a:pt x="17088" y="67221"/>
                  </a:lnTo>
                  <a:lnTo>
                    <a:pt x="17198" y="67936"/>
                  </a:lnTo>
                  <a:lnTo>
                    <a:pt x="17254" y="68704"/>
                  </a:lnTo>
                  <a:lnTo>
                    <a:pt x="17527" y="69474"/>
                  </a:lnTo>
                  <a:lnTo>
                    <a:pt x="18298" y="70463"/>
                  </a:lnTo>
                  <a:lnTo>
                    <a:pt x="19836" y="70463"/>
                  </a:lnTo>
                  <a:lnTo>
                    <a:pt x="20274" y="69969"/>
                  </a:lnTo>
                  <a:lnTo>
                    <a:pt x="20986" y="69530"/>
                  </a:lnTo>
                  <a:lnTo>
                    <a:pt x="21097" y="69091"/>
                  </a:lnTo>
                  <a:lnTo>
                    <a:pt x="21152" y="68648"/>
                  </a:lnTo>
                  <a:lnTo>
                    <a:pt x="21429" y="67850"/>
                  </a:lnTo>
                  <a:cubicBezTo>
                    <a:pt x="21429" y="67850"/>
                    <a:pt x="21561" y="67758"/>
                    <a:pt x="21958" y="67758"/>
                  </a:cubicBezTo>
                  <a:cubicBezTo>
                    <a:pt x="22131" y="67758"/>
                    <a:pt x="22354" y="67775"/>
                    <a:pt x="22639" y="67826"/>
                  </a:cubicBezTo>
                  <a:cubicBezTo>
                    <a:pt x="22735" y="67843"/>
                    <a:pt x="22824" y="67851"/>
                    <a:pt x="22904" y="67851"/>
                  </a:cubicBezTo>
                  <a:cubicBezTo>
                    <a:pt x="23593" y="67851"/>
                    <a:pt x="23682" y="67276"/>
                    <a:pt x="23682" y="67276"/>
                  </a:cubicBezTo>
                  <a:lnTo>
                    <a:pt x="23188" y="66948"/>
                  </a:lnTo>
                  <a:lnTo>
                    <a:pt x="22912" y="66561"/>
                  </a:lnTo>
                  <a:lnTo>
                    <a:pt x="22967" y="66122"/>
                  </a:lnTo>
                  <a:lnTo>
                    <a:pt x="23240" y="65738"/>
                  </a:lnTo>
                  <a:lnTo>
                    <a:pt x="23516" y="65355"/>
                  </a:lnTo>
                  <a:lnTo>
                    <a:pt x="24121" y="64805"/>
                  </a:lnTo>
                  <a:lnTo>
                    <a:pt x="24450" y="64805"/>
                  </a:lnTo>
                  <a:lnTo>
                    <a:pt x="24781" y="64366"/>
                  </a:lnTo>
                  <a:lnTo>
                    <a:pt x="24781" y="63706"/>
                  </a:lnTo>
                  <a:lnTo>
                    <a:pt x="24837" y="62552"/>
                  </a:lnTo>
                  <a:lnTo>
                    <a:pt x="24671" y="61892"/>
                  </a:lnTo>
                  <a:cubicBezTo>
                    <a:pt x="24505" y="61231"/>
                    <a:pt x="24671" y="61342"/>
                    <a:pt x="24781" y="61180"/>
                  </a:cubicBezTo>
                  <a:cubicBezTo>
                    <a:pt x="24888" y="61014"/>
                    <a:pt x="25165" y="60409"/>
                    <a:pt x="25549" y="59915"/>
                  </a:cubicBezTo>
                  <a:cubicBezTo>
                    <a:pt x="25936" y="59420"/>
                    <a:pt x="26264" y="58377"/>
                    <a:pt x="26375" y="57993"/>
                  </a:cubicBezTo>
                  <a:cubicBezTo>
                    <a:pt x="26485" y="57606"/>
                    <a:pt x="26430" y="57444"/>
                    <a:pt x="26430" y="57444"/>
                  </a:cubicBezTo>
                  <a:lnTo>
                    <a:pt x="26482" y="56949"/>
                  </a:lnTo>
                  <a:lnTo>
                    <a:pt x="26482" y="55684"/>
                  </a:lnTo>
                  <a:lnTo>
                    <a:pt x="26537" y="55245"/>
                  </a:lnTo>
                  <a:lnTo>
                    <a:pt x="26430" y="54585"/>
                  </a:lnTo>
                  <a:lnTo>
                    <a:pt x="26098" y="54478"/>
                  </a:lnTo>
                  <a:lnTo>
                    <a:pt x="25549" y="54202"/>
                  </a:lnTo>
                  <a:lnTo>
                    <a:pt x="25441" y="53818"/>
                  </a:lnTo>
                  <a:lnTo>
                    <a:pt x="25331" y="53434"/>
                  </a:lnTo>
                  <a:lnTo>
                    <a:pt x="25659" y="52608"/>
                  </a:lnTo>
                  <a:lnTo>
                    <a:pt x="25936" y="52225"/>
                  </a:lnTo>
                  <a:lnTo>
                    <a:pt x="26592" y="51755"/>
                  </a:lnTo>
                  <a:cubicBezTo>
                    <a:pt x="26592" y="51755"/>
                    <a:pt x="26805" y="51711"/>
                    <a:pt x="26982" y="51711"/>
                  </a:cubicBezTo>
                  <a:cubicBezTo>
                    <a:pt x="27043" y="51711"/>
                    <a:pt x="27100" y="51716"/>
                    <a:pt x="27142" y="51730"/>
                  </a:cubicBezTo>
                  <a:cubicBezTo>
                    <a:pt x="27197" y="51749"/>
                    <a:pt x="27240" y="51755"/>
                    <a:pt x="27285" y="51755"/>
                  </a:cubicBezTo>
                  <a:cubicBezTo>
                    <a:pt x="27375" y="51755"/>
                    <a:pt x="27473" y="51730"/>
                    <a:pt x="27691" y="51730"/>
                  </a:cubicBezTo>
                  <a:cubicBezTo>
                    <a:pt x="28023" y="51730"/>
                    <a:pt x="27857" y="51236"/>
                    <a:pt x="28296" y="50687"/>
                  </a:cubicBezTo>
                  <a:cubicBezTo>
                    <a:pt x="28766" y="50510"/>
                    <a:pt x="29243" y="50365"/>
                    <a:pt x="29731" y="50248"/>
                  </a:cubicBezTo>
                  <a:cubicBezTo>
                    <a:pt x="30446" y="50082"/>
                    <a:pt x="30384" y="49366"/>
                    <a:pt x="30439" y="48983"/>
                  </a:cubicBezTo>
                  <a:cubicBezTo>
                    <a:pt x="30439" y="48983"/>
                    <a:pt x="30494" y="48710"/>
                    <a:pt x="30550" y="48544"/>
                  </a:cubicBezTo>
                  <a:cubicBezTo>
                    <a:pt x="30605" y="48378"/>
                    <a:pt x="31099" y="47884"/>
                    <a:pt x="31099" y="47884"/>
                  </a:cubicBezTo>
                  <a:lnTo>
                    <a:pt x="31428" y="47666"/>
                  </a:lnTo>
                  <a:lnTo>
                    <a:pt x="32305" y="47227"/>
                  </a:lnTo>
                  <a:lnTo>
                    <a:pt x="32634" y="46951"/>
                  </a:lnTo>
                  <a:cubicBezTo>
                    <a:pt x="32634" y="46951"/>
                    <a:pt x="32966" y="46678"/>
                    <a:pt x="33021" y="46401"/>
                  </a:cubicBezTo>
                  <a:lnTo>
                    <a:pt x="33242" y="45907"/>
                  </a:lnTo>
                  <a:lnTo>
                    <a:pt x="33515" y="45852"/>
                  </a:lnTo>
                  <a:cubicBezTo>
                    <a:pt x="33691" y="45748"/>
                    <a:pt x="33875" y="45655"/>
                    <a:pt x="34065" y="45578"/>
                  </a:cubicBezTo>
                  <a:cubicBezTo>
                    <a:pt x="34307" y="45478"/>
                    <a:pt x="34545" y="45371"/>
                    <a:pt x="34780" y="45247"/>
                  </a:cubicBezTo>
                  <a:lnTo>
                    <a:pt x="35219" y="44863"/>
                  </a:lnTo>
                  <a:cubicBezTo>
                    <a:pt x="35368" y="44625"/>
                    <a:pt x="35478" y="44365"/>
                    <a:pt x="35547" y="44096"/>
                  </a:cubicBezTo>
                  <a:lnTo>
                    <a:pt x="35934" y="44096"/>
                  </a:lnTo>
                  <a:cubicBezTo>
                    <a:pt x="36097" y="44096"/>
                    <a:pt x="36318" y="43709"/>
                    <a:pt x="36373" y="43380"/>
                  </a:cubicBezTo>
                  <a:lnTo>
                    <a:pt x="36591" y="42776"/>
                  </a:lnTo>
                  <a:lnTo>
                    <a:pt x="37030" y="42776"/>
                  </a:lnTo>
                  <a:lnTo>
                    <a:pt x="37472" y="42444"/>
                  </a:lnTo>
                  <a:lnTo>
                    <a:pt x="37085" y="42226"/>
                  </a:lnTo>
                  <a:cubicBezTo>
                    <a:pt x="37085" y="42226"/>
                    <a:pt x="37030" y="41842"/>
                    <a:pt x="37196" y="41787"/>
                  </a:cubicBezTo>
                  <a:cubicBezTo>
                    <a:pt x="37302" y="41752"/>
                    <a:pt x="37429" y="41627"/>
                    <a:pt x="37564" y="41627"/>
                  </a:cubicBezTo>
                  <a:cubicBezTo>
                    <a:pt x="37641" y="41627"/>
                    <a:pt x="37721" y="41667"/>
                    <a:pt x="37801" y="41787"/>
                  </a:cubicBezTo>
                  <a:cubicBezTo>
                    <a:pt x="37863" y="41880"/>
                    <a:pt x="37925" y="41911"/>
                    <a:pt x="37987" y="41911"/>
                  </a:cubicBezTo>
                  <a:cubicBezTo>
                    <a:pt x="38119" y="41911"/>
                    <a:pt x="38251" y="41769"/>
                    <a:pt x="38383" y="41769"/>
                  </a:cubicBezTo>
                  <a:cubicBezTo>
                    <a:pt x="38409" y="41769"/>
                    <a:pt x="38435" y="41774"/>
                    <a:pt x="38461" y="41787"/>
                  </a:cubicBezTo>
                  <a:cubicBezTo>
                    <a:pt x="38481" y="41797"/>
                    <a:pt x="38501" y="41802"/>
                    <a:pt x="38522" y="41802"/>
                  </a:cubicBezTo>
                  <a:cubicBezTo>
                    <a:pt x="38727" y="41802"/>
                    <a:pt x="38955" y="41348"/>
                    <a:pt x="38955" y="41348"/>
                  </a:cubicBezTo>
                  <a:lnTo>
                    <a:pt x="39667" y="40743"/>
                  </a:lnTo>
                  <a:cubicBezTo>
                    <a:pt x="39667" y="40743"/>
                    <a:pt x="40659" y="40028"/>
                    <a:pt x="40932" y="39807"/>
                  </a:cubicBezTo>
                  <a:cubicBezTo>
                    <a:pt x="41209" y="39589"/>
                    <a:pt x="40932" y="39807"/>
                    <a:pt x="41153" y="39478"/>
                  </a:cubicBezTo>
                  <a:cubicBezTo>
                    <a:pt x="41371" y="39150"/>
                    <a:pt x="41205" y="39039"/>
                    <a:pt x="41205" y="38763"/>
                  </a:cubicBezTo>
                  <a:cubicBezTo>
                    <a:pt x="41209" y="38604"/>
                    <a:pt x="41150" y="38445"/>
                    <a:pt x="41043" y="38324"/>
                  </a:cubicBezTo>
                  <a:cubicBezTo>
                    <a:pt x="41043" y="38324"/>
                    <a:pt x="40766" y="37940"/>
                    <a:pt x="40877" y="37719"/>
                  </a:cubicBezTo>
                  <a:cubicBezTo>
                    <a:pt x="40987" y="37498"/>
                    <a:pt x="41205" y="37501"/>
                    <a:pt x="41537" y="37446"/>
                  </a:cubicBezTo>
                  <a:lnTo>
                    <a:pt x="42197" y="37118"/>
                  </a:lnTo>
                  <a:cubicBezTo>
                    <a:pt x="42197" y="37118"/>
                    <a:pt x="42294" y="37116"/>
                    <a:pt x="42407" y="37116"/>
                  </a:cubicBezTo>
                  <a:cubicBezTo>
                    <a:pt x="42464" y="37116"/>
                    <a:pt x="42525" y="37117"/>
                    <a:pt x="42581" y="37118"/>
                  </a:cubicBezTo>
                  <a:cubicBezTo>
                    <a:pt x="42581" y="37118"/>
                    <a:pt x="42582" y="37118"/>
                    <a:pt x="42583" y="37118"/>
                  </a:cubicBezTo>
                  <a:cubicBezTo>
                    <a:pt x="42746" y="37118"/>
                    <a:pt x="43020" y="36730"/>
                    <a:pt x="43075" y="36458"/>
                  </a:cubicBezTo>
                  <a:lnTo>
                    <a:pt x="43020" y="35963"/>
                  </a:lnTo>
                  <a:lnTo>
                    <a:pt x="43459" y="35742"/>
                  </a:lnTo>
                  <a:cubicBezTo>
                    <a:pt x="43459" y="35742"/>
                    <a:pt x="43624" y="36015"/>
                    <a:pt x="43569" y="36458"/>
                  </a:cubicBezTo>
                  <a:cubicBezTo>
                    <a:pt x="43514" y="36897"/>
                    <a:pt x="43735" y="36841"/>
                    <a:pt x="43953" y="37062"/>
                  </a:cubicBezTo>
                  <a:cubicBezTo>
                    <a:pt x="43994" y="37103"/>
                    <a:pt x="44028" y="37120"/>
                    <a:pt x="44055" y="37120"/>
                  </a:cubicBezTo>
                  <a:cubicBezTo>
                    <a:pt x="44174" y="37120"/>
                    <a:pt x="44174" y="36807"/>
                    <a:pt x="44174" y="36807"/>
                  </a:cubicBezTo>
                  <a:cubicBezTo>
                    <a:pt x="44174" y="36807"/>
                    <a:pt x="44229" y="36292"/>
                    <a:pt x="44336" y="35963"/>
                  </a:cubicBezTo>
                  <a:cubicBezTo>
                    <a:pt x="44369" y="35864"/>
                    <a:pt x="44417" y="35824"/>
                    <a:pt x="44468" y="35824"/>
                  </a:cubicBezTo>
                  <a:cubicBezTo>
                    <a:pt x="44587" y="35824"/>
                    <a:pt x="44724" y="36045"/>
                    <a:pt x="44724" y="36236"/>
                  </a:cubicBezTo>
                  <a:cubicBezTo>
                    <a:pt x="44724" y="36480"/>
                    <a:pt x="45148" y="36806"/>
                    <a:pt x="45361" y="36806"/>
                  </a:cubicBezTo>
                  <a:cubicBezTo>
                    <a:pt x="45391" y="36806"/>
                    <a:pt x="45416" y="36799"/>
                    <a:pt x="45435" y="36786"/>
                  </a:cubicBezTo>
                  <a:cubicBezTo>
                    <a:pt x="45601" y="36675"/>
                    <a:pt x="45273" y="36347"/>
                    <a:pt x="45218" y="36019"/>
                  </a:cubicBezTo>
                  <a:cubicBezTo>
                    <a:pt x="45183" y="35784"/>
                    <a:pt x="45162" y="35545"/>
                    <a:pt x="45162" y="35310"/>
                  </a:cubicBezTo>
                  <a:lnTo>
                    <a:pt x="45052" y="34204"/>
                  </a:lnTo>
                  <a:cubicBezTo>
                    <a:pt x="45052" y="34204"/>
                    <a:pt x="44941" y="33271"/>
                    <a:pt x="44668" y="32995"/>
                  </a:cubicBezTo>
                  <a:cubicBezTo>
                    <a:pt x="44392" y="32718"/>
                    <a:pt x="43953" y="32117"/>
                    <a:pt x="43953" y="32117"/>
                  </a:cubicBezTo>
                  <a:cubicBezTo>
                    <a:pt x="43953" y="32117"/>
                    <a:pt x="44174" y="31622"/>
                    <a:pt x="44392" y="31512"/>
                  </a:cubicBezTo>
                  <a:cubicBezTo>
                    <a:pt x="44613" y="31401"/>
                    <a:pt x="44119" y="30579"/>
                    <a:pt x="44119" y="30579"/>
                  </a:cubicBezTo>
                  <a:cubicBezTo>
                    <a:pt x="44119" y="30579"/>
                    <a:pt x="43745" y="30296"/>
                    <a:pt x="43426" y="30296"/>
                  </a:cubicBezTo>
                  <a:cubicBezTo>
                    <a:pt x="43400" y="30296"/>
                    <a:pt x="43373" y="30298"/>
                    <a:pt x="43348" y="30302"/>
                  </a:cubicBezTo>
                  <a:cubicBezTo>
                    <a:pt x="43326" y="30306"/>
                    <a:pt x="43305" y="30308"/>
                    <a:pt x="43285" y="30308"/>
                  </a:cubicBezTo>
                  <a:cubicBezTo>
                    <a:pt x="43012" y="30308"/>
                    <a:pt x="42964" y="29974"/>
                    <a:pt x="42964" y="29974"/>
                  </a:cubicBezTo>
                  <a:cubicBezTo>
                    <a:pt x="42964" y="29974"/>
                    <a:pt x="43075" y="29258"/>
                    <a:pt x="43241" y="29203"/>
                  </a:cubicBezTo>
                  <a:cubicBezTo>
                    <a:pt x="43403" y="29148"/>
                    <a:pt x="43735" y="28709"/>
                    <a:pt x="43897" y="28598"/>
                  </a:cubicBezTo>
                  <a:cubicBezTo>
                    <a:pt x="44063" y="28488"/>
                    <a:pt x="44229" y="28270"/>
                    <a:pt x="44392" y="28159"/>
                  </a:cubicBezTo>
                  <a:cubicBezTo>
                    <a:pt x="44558" y="28049"/>
                    <a:pt x="44336" y="27831"/>
                    <a:pt x="44174" y="27665"/>
                  </a:cubicBezTo>
                  <a:cubicBezTo>
                    <a:pt x="44008" y="27499"/>
                    <a:pt x="43569" y="27337"/>
                    <a:pt x="43569" y="27337"/>
                  </a:cubicBezTo>
                  <a:lnTo>
                    <a:pt x="43020" y="26950"/>
                  </a:lnTo>
                  <a:cubicBezTo>
                    <a:pt x="43020" y="26950"/>
                    <a:pt x="43293" y="26456"/>
                    <a:pt x="43459" y="26072"/>
                  </a:cubicBezTo>
                  <a:cubicBezTo>
                    <a:pt x="43624" y="25688"/>
                    <a:pt x="43680" y="25083"/>
                    <a:pt x="43680" y="25083"/>
                  </a:cubicBezTo>
                  <a:cubicBezTo>
                    <a:pt x="43680" y="25083"/>
                    <a:pt x="44229" y="25139"/>
                    <a:pt x="44558" y="25578"/>
                  </a:cubicBezTo>
                  <a:cubicBezTo>
                    <a:pt x="44776" y="25870"/>
                    <a:pt x="45506" y="25918"/>
                    <a:pt x="46035" y="25918"/>
                  </a:cubicBezTo>
                  <a:cubicBezTo>
                    <a:pt x="46302" y="25918"/>
                    <a:pt x="46517" y="25906"/>
                    <a:pt x="46590" y="25906"/>
                  </a:cubicBezTo>
                  <a:cubicBezTo>
                    <a:pt x="46808" y="25906"/>
                    <a:pt x="46590" y="26238"/>
                    <a:pt x="46590" y="26456"/>
                  </a:cubicBezTo>
                  <a:cubicBezTo>
                    <a:pt x="46590" y="26677"/>
                    <a:pt x="46700" y="27116"/>
                    <a:pt x="46863" y="27610"/>
                  </a:cubicBezTo>
                  <a:cubicBezTo>
                    <a:pt x="47029" y="28104"/>
                    <a:pt x="47800" y="28215"/>
                    <a:pt x="48183" y="28325"/>
                  </a:cubicBezTo>
                  <a:cubicBezTo>
                    <a:pt x="48238" y="28341"/>
                    <a:pt x="48325" y="28348"/>
                    <a:pt x="48437" y="28348"/>
                  </a:cubicBezTo>
                  <a:cubicBezTo>
                    <a:pt x="49106" y="28348"/>
                    <a:pt x="50646" y="28104"/>
                    <a:pt x="51259" y="28104"/>
                  </a:cubicBezTo>
                  <a:cubicBezTo>
                    <a:pt x="51519" y="28104"/>
                    <a:pt x="51699" y="28089"/>
                    <a:pt x="51836" y="28089"/>
                  </a:cubicBezTo>
                  <a:cubicBezTo>
                    <a:pt x="52075" y="28089"/>
                    <a:pt x="52182" y="28134"/>
                    <a:pt x="52358" y="28381"/>
                  </a:cubicBezTo>
                  <a:cubicBezTo>
                    <a:pt x="52631" y="28764"/>
                    <a:pt x="51919" y="29642"/>
                    <a:pt x="51919" y="29642"/>
                  </a:cubicBezTo>
                  <a:lnTo>
                    <a:pt x="51425" y="30136"/>
                  </a:lnTo>
                  <a:lnTo>
                    <a:pt x="50931" y="30686"/>
                  </a:lnTo>
                  <a:lnTo>
                    <a:pt x="50326" y="31125"/>
                  </a:lnTo>
                  <a:cubicBezTo>
                    <a:pt x="50326" y="31125"/>
                    <a:pt x="50271" y="31951"/>
                    <a:pt x="50271" y="32169"/>
                  </a:cubicBezTo>
                  <a:cubicBezTo>
                    <a:pt x="50271" y="32390"/>
                    <a:pt x="50433" y="32884"/>
                    <a:pt x="50876" y="32995"/>
                  </a:cubicBezTo>
                  <a:cubicBezTo>
                    <a:pt x="50909" y="33003"/>
                    <a:pt x="50940" y="33007"/>
                    <a:pt x="50968" y="33007"/>
                  </a:cubicBezTo>
                  <a:cubicBezTo>
                    <a:pt x="51298" y="33007"/>
                    <a:pt x="51204" y="32445"/>
                    <a:pt x="51204" y="32445"/>
                  </a:cubicBezTo>
                  <a:lnTo>
                    <a:pt x="51314" y="31619"/>
                  </a:lnTo>
                  <a:lnTo>
                    <a:pt x="52137" y="31346"/>
                  </a:lnTo>
                  <a:cubicBezTo>
                    <a:pt x="52146" y="31343"/>
                    <a:pt x="52155" y="31342"/>
                    <a:pt x="52164" y="31342"/>
                  </a:cubicBezTo>
                  <a:cubicBezTo>
                    <a:pt x="52337" y="31342"/>
                    <a:pt x="52637" y="31794"/>
                    <a:pt x="52742" y="31951"/>
                  </a:cubicBezTo>
                  <a:cubicBezTo>
                    <a:pt x="52852" y="32117"/>
                    <a:pt x="52579" y="33160"/>
                    <a:pt x="53018" y="33378"/>
                  </a:cubicBezTo>
                  <a:cubicBezTo>
                    <a:pt x="53457" y="33596"/>
                    <a:pt x="53018" y="33983"/>
                    <a:pt x="53236" y="34477"/>
                  </a:cubicBezTo>
                  <a:cubicBezTo>
                    <a:pt x="53443" y="34940"/>
                    <a:pt x="53553" y="35305"/>
                    <a:pt x="53790" y="35305"/>
                  </a:cubicBezTo>
                  <a:cubicBezTo>
                    <a:pt x="53806" y="35305"/>
                    <a:pt x="53823" y="35303"/>
                    <a:pt x="53841" y="35300"/>
                  </a:cubicBezTo>
                  <a:cubicBezTo>
                    <a:pt x="54117" y="35248"/>
                    <a:pt x="54117" y="34643"/>
                    <a:pt x="54280" y="34477"/>
                  </a:cubicBezTo>
                  <a:cubicBezTo>
                    <a:pt x="54446" y="34311"/>
                    <a:pt x="54228" y="33817"/>
                    <a:pt x="54228" y="33817"/>
                  </a:cubicBezTo>
                  <a:lnTo>
                    <a:pt x="54446" y="33050"/>
                  </a:lnTo>
                  <a:lnTo>
                    <a:pt x="54885" y="32334"/>
                  </a:lnTo>
                  <a:lnTo>
                    <a:pt x="54778" y="31457"/>
                  </a:lnTo>
                  <a:cubicBezTo>
                    <a:pt x="54778" y="31457"/>
                    <a:pt x="54778" y="30686"/>
                    <a:pt x="54995" y="30631"/>
                  </a:cubicBezTo>
                  <a:cubicBezTo>
                    <a:pt x="55069" y="30613"/>
                    <a:pt x="55252" y="30608"/>
                    <a:pt x="55464" y="30608"/>
                  </a:cubicBezTo>
                  <a:cubicBezTo>
                    <a:pt x="55887" y="30608"/>
                    <a:pt x="56423" y="30631"/>
                    <a:pt x="56423" y="30631"/>
                  </a:cubicBezTo>
                  <a:lnTo>
                    <a:pt x="56810" y="29974"/>
                  </a:lnTo>
                  <a:lnTo>
                    <a:pt x="57359" y="28709"/>
                  </a:lnTo>
                  <a:lnTo>
                    <a:pt x="57522" y="27831"/>
                  </a:lnTo>
                  <a:lnTo>
                    <a:pt x="57028" y="27226"/>
                  </a:lnTo>
                  <a:lnTo>
                    <a:pt x="57083" y="26898"/>
                  </a:lnTo>
                  <a:lnTo>
                    <a:pt x="57743" y="26566"/>
                  </a:lnTo>
                  <a:lnTo>
                    <a:pt x="57798" y="25906"/>
                  </a:lnTo>
                  <a:lnTo>
                    <a:pt x="57854" y="24973"/>
                  </a:lnTo>
                  <a:cubicBezTo>
                    <a:pt x="57854" y="24973"/>
                    <a:pt x="57997" y="24196"/>
                    <a:pt x="58291" y="24196"/>
                  </a:cubicBezTo>
                  <a:cubicBezTo>
                    <a:pt x="58309" y="24196"/>
                    <a:pt x="58328" y="24199"/>
                    <a:pt x="58348" y="24206"/>
                  </a:cubicBezTo>
                  <a:cubicBezTo>
                    <a:pt x="58367" y="24212"/>
                    <a:pt x="58385" y="24215"/>
                    <a:pt x="58404" y="24215"/>
                  </a:cubicBezTo>
                  <a:cubicBezTo>
                    <a:pt x="58714" y="24215"/>
                    <a:pt x="59023" y="23422"/>
                    <a:pt x="59336" y="23217"/>
                  </a:cubicBezTo>
                  <a:cubicBezTo>
                    <a:pt x="59665" y="22996"/>
                    <a:pt x="59830" y="22557"/>
                    <a:pt x="60380" y="22391"/>
                  </a:cubicBezTo>
                  <a:cubicBezTo>
                    <a:pt x="60930" y="22229"/>
                    <a:pt x="61534" y="22063"/>
                    <a:pt x="61534" y="22063"/>
                  </a:cubicBezTo>
                  <a:cubicBezTo>
                    <a:pt x="61534" y="22063"/>
                    <a:pt x="61586" y="21347"/>
                    <a:pt x="61642" y="21130"/>
                  </a:cubicBezTo>
                  <a:cubicBezTo>
                    <a:pt x="61697" y="20908"/>
                    <a:pt x="62191" y="20469"/>
                    <a:pt x="62302" y="20304"/>
                  </a:cubicBezTo>
                  <a:cubicBezTo>
                    <a:pt x="62395" y="20166"/>
                    <a:pt x="62368" y="19831"/>
                    <a:pt x="62025" y="19831"/>
                  </a:cubicBezTo>
                  <a:cubicBezTo>
                    <a:pt x="61962" y="19831"/>
                    <a:pt x="61889" y="19842"/>
                    <a:pt x="61804" y="19868"/>
                  </a:cubicBezTo>
                  <a:cubicBezTo>
                    <a:pt x="61704" y="19898"/>
                    <a:pt x="61605" y="19910"/>
                    <a:pt x="61507" y="19910"/>
                  </a:cubicBezTo>
                  <a:cubicBezTo>
                    <a:pt x="61132" y="19910"/>
                    <a:pt x="60777" y="19737"/>
                    <a:pt x="60511" y="19737"/>
                  </a:cubicBezTo>
                  <a:cubicBezTo>
                    <a:pt x="60462" y="19737"/>
                    <a:pt x="60416" y="19743"/>
                    <a:pt x="60373" y="19757"/>
                  </a:cubicBezTo>
                  <a:cubicBezTo>
                    <a:pt x="60348" y="19766"/>
                    <a:pt x="60324" y="19770"/>
                    <a:pt x="60302" y="19770"/>
                  </a:cubicBezTo>
                  <a:cubicBezTo>
                    <a:pt x="60029" y="19770"/>
                    <a:pt x="59934" y="19198"/>
                    <a:pt x="59934" y="19198"/>
                  </a:cubicBezTo>
                  <a:lnTo>
                    <a:pt x="60373" y="18769"/>
                  </a:lnTo>
                  <a:cubicBezTo>
                    <a:pt x="60373" y="18769"/>
                    <a:pt x="60323" y="18216"/>
                    <a:pt x="60079" y="18216"/>
                  </a:cubicBezTo>
                  <a:cubicBezTo>
                    <a:pt x="60068" y="18216"/>
                    <a:pt x="60057" y="18217"/>
                    <a:pt x="60045" y="18219"/>
                  </a:cubicBezTo>
                  <a:cubicBezTo>
                    <a:pt x="60005" y="18227"/>
                    <a:pt x="59965" y="18231"/>
                    <a:pt x="59924" y="18231"/>
                  </a:cubicBezTo>
                  <a:cubicBezTo>
                    <a:pt x="59681" y="18231"/>
                    <a:pt x="59440" y="18109"/>
                    <a:pt x="59440" y="18109"/>
                  </a:cubicBezTo>
                  <a:lnTo>
                    <a:pt x="59440" y="17563"/>
                  </a:lnTo>
                  <a:cubicBezTo>
                    <a:pt x="59440" y="17342"/>
                    <a:pt x="58946" y="17231"/>
                    <a:pt x="58946" y="17231"/>
                  </a:cubicBezTo>
                  <a:lnTo>
                    <a:pt x="57736" y="18002"/>
                  </a:lnTo>
                  <a:lnTo>
                    <a:pt x="56526" y="18002"/>
                  </a:lnTo>
                  <a:cubicBezTo>
                    <a:pt x="56526" y="18002"/>
                    <a:pt x="56135" y="17758"/>
                    <a:pt x="55712" y="17758"/>
                  </a:cubicBezTo>
                  <a:cubicBezTo>
                    <a:pt x="55500" y="17758"/>
                    <a:pt x="55281" y="17819"/>
                    <a:pt x="55099" y="18002"/>
                  </a:cubicBezTo>
                  <a:cubicBezTo>
                    <a:pt x="54549" y="18551"/>
                    <a:pt x="55099" y="19198"/>
                    <a:pt x="55099" y="19198"/>
                  </a:cubicBezTo>
                  <a:lnTo>
                    <a:pt x="53889" y="19757"/>
                  </a:lnTo>
                  <a:lnTo>
                    <a:pt x="53008" y="20528"/>
                  </a:lnTo>
                  <a:lnTo>
                    <a:pt x="51691" y="21627"/>
                  </a:lnTo>
                  <a:cubicBezTo>
                    <a:pt x="51691" y="21627"/>
                    <a:pt x="50481" y="21956"/>
                    <a:pt x="49932" y="22177"/>
                  </a:cubicBezTo>
                  <a:cubicBezTo>
                    <a:pt x="49386" y="22395"/>
                    <a:pt x="51031" y="22833"/>
                    <a:pt x="51031" y="22833"/>
                  </a:cubicBezTo>
                  <a:cubicBezTo>
                    <a:pt x="51031" y="22833"/>
                    <a:pt x="51142" y="23715"/>
                    <a:pt x="51031" y="24043"/>
                  </a:cubicBezTo>
                  <a:cubicBezTo>
                    <a:pt x="50984" y="24185"/>
                    <a:pt x="50614" y="24226"/>
                    <a:pt x="50207" y="24226"/>
                  </a:cubicBezTo>
                  <a:cubicBezTo>
                    <a:pt x="49664" y="24226"/>
                    <a:pt x="49054" y="24154"/>
                    <a:pt x="49054" y="24154"/>
                  </a:cubicBezTo>
                  <a:lnTo>
                    <a:pt x="47516" y="24482"/>
                  </a:lnTo>
                  <a:cubicBezTo>
                    <a:pt x="47516" y="24482"/>
                    <a:pt x="45867" y="24375"/>
                    <a:pt x="45207" y="24375"/>
                  </a:cubicBezTo>
                  <a:cubicBezTo>
                    <a:pt x="44547" y="24375"/>
                    <a:pt x="44440" y="23494"/>
                    <a:pt x="44440" y="23494"/>
                  </a:cubicBezTo>
                  <a:cubicBezTo>
                    <a:pt x="44440" y="23494"/>
                    <a:pt x="44219" y="22177"/>
                    <a:pt x="43891" y="21738"/>
                  </a:cubicBezTo>
                  <a:cubicBezTo>
                    <a:pt x="43793" y="21609"/>
                    <a:pt x="43687" y="21556"/>
                    <a:pt x="43571" y="21556"/>
                  </a:cubicBezTo>
                  <a:cubicBezTo>
                    <a:pt x="43292" y="21556"/>
                    <a:pt x="42957" y="21866"/>
                    <a:pt x="42563" y="22177"/>
                  </a:cubicBezTo>
                  <a:cubicBezTo>
                    <a:pt x="42003" y="22616"/>
                    <a:pt x="42563" y="23494"/>
                    <a:pt x="42563" y="23494"/>
                  </a:cubicBezTo>
                  <a:cubicBezTo>
                    <a:pt x="42563" y="23494"/>
                    <a:pt x="43009" y="24482"/>
                    <a:pt x="42563" y="25474"/>
                  </a:cubicBezTo>
                  <a:cubicBezTo>
                    <a:pt x="42414" y="25803"/>
                    <a:pt x="42235" y="25913"/>
                    <a:pt x="42064" y="25913"/>
                  </a:cubicBezTo>
                  <a:cubicBezTo>
                    <a:pt x="41722" y="25913"/>
                    <a:pt x="41409" y="25474"/>
                    <a:pt x="41409" y="25474"/>
                  </a:cubicBezTo>
                  <a:lnTo>
                    <a:pt x="39339" y="25474"/>
                  </a:lnTo>
                  <a:lnTo>
                    <a:pt x="38081" y="24924"/>
                  </a:lnTo>
                  <a:lnTo>
                    <a:pt x="36626" y="24924"/>
                  </a:lnTo>
                  <a:cubicBezTo>
                    <a:pt x="36176" y="24924"/>
                    <a:pt x="35209" y="24154"/>
                    <a:pt x="34880" y="24043"/>
                  </a:cubicBezTo>
                  <a:cubicBezTo>
                    <a:pt x="34577" y="23944"/>
                    <a:pt x="33617" y="23374"/>
                    <a:pt x="33186" y="23374"/>
                  </a:cubicBezTo>
                  <a:cubicBezTo>
                    <a:pt x="33150" y="23374"/>
                    <a:pt x="33118" y="23378"/>
                    <a:pt x="33090" y="23386"/>
                  </a:cubicBezTo>
                  <a:cubicBezTo>
                    <a:pt x="33018" y="23408"/>
                    <a:pt x="32911" y="23416"/>
                    <a:pt x="32786" y="23416"/>
                  </a:cubicBezTo>
                  <a:cubicBezTo>
                    <a:pt x="32276" y="23416"/>
                    <a:pt x="31459" y="23276"/>
                    <a:pt x="31459" y="23276"/>
                  </a:cubicBezTo>
                  <a:lnTo>
                    <a:pt x="30816" y="22505"/>
                  </a:lnTo>
                  <a:cubicBezTo>
                    <a:pt x="30816" y="22505"/>
                    <a:pt x="29496" y="22287"/>
                    <a:pt x="28856" y="22287"/>
                  </a:cubicBezTo>
                  <a:cubicBezTo>
                    <a:pt x="28217" y="22287"/>
                    <a:pt x="28310" y="21517"/>
                    <a:pt x="28310" y="21517"/>
                  </a:cubicBezTo>
                  <a:cubicBezTo>
                    <a:pt x="28310" y="21517"/>
                    <a:pt x="27708" y="20740"/>
                    <a:pt x="27138" y="20740"/>
                  </a:cubicBezTo>
                  <a:cubicBezTo>
                    <a:pt x="27102" y="20740"/>
                    <a:pt x="27067" y="20743"/>
                    <a:pt x="27031" y="20749"/>
                  </a:cubicBezTo>
                  <a:cubicBezTo>
                    <a:pt x="27008" y="20754"/>
                    <a:pt x="26984" y="20756"/>
                    <a:pt x="26961" y="20756"/>
                  </a:cubicBezTo>
                  <a:cubicBezTo>
                    <a:pt x="26381" y="20756"/>
                    <a:pt x="25746" y="19540"/>
                    <a:pt x="25746" y="19540"/>
                  </a:cubicBezTo>
                  <a:lnTo>
                    <a:pt x="26229" y="18264"/>
                  </a:lnTo>
                  <a:lnTo>
                    <a:pt x="26229" y="16792"/>
                  </a:lnTo>
                  <a:cubicBezTo>
                    <a:pt x="26229" y="16792"/>
                    <a:pt x="25981" y="15472"/>
                    <a:pt x="25262" y="15365"/>
                  </a:cubicBezTo>
                  <a:cubicBezTo>
                    <a:pt x="24543" y="15254"/>
                    <a:pt x="24961" y="14483"/>
                    <a:pt x="24961" y="14483"/>
                  </a:cubicBezTo>
                  <a:cubicBezTo>
                    <a:pt x="24961" y="14483"/>
                    <a:pt x="24004" y="13716"/>
                    <a:pt x="23423" y="13495"/>
                  </a:cubicBezTo>
                  <a:cubicBezTo>
                    <a:pt x="22967" y="13322"/>
                    <a:pt x="23243" y="12804"/>
                    <a:pt x="22766" y="12586"/>
                  </a:cubicBezTo>
                  <a:lnTo>
                    <a:pt x="22766" y="12486"/>
                  </a:lnTo>
                  <a:lnTo>
                    <a:pt x="22417" y="11629"/>
                  </a:lnTo>
                  <a:lnTo>
                    <a:pt x="21861" y="10885"/>
                  </a:lnTo>
                  <a:lnTo>
                    <a:pt x="22417" y="10803"/>
                  </a:lnTo>
                  <a:lnTo>
                    <a:pt x="23015" y="11463"/>
                  </a:lnTo>
                  <a:lnTo>
                    <a:pt x="23427" y="10968"/>
                  </a:lnTo>
                  <a:lnTo>
                    <a:pt x="24004" y="9980"/>
                  </a:lnTo>
                  <a:cubicBezTo>
                    <a:pt x="23796" y="9717"/>
                    <a:pt x="23603" y="9441"/>
                    <a:pt x="23427" y="9157"/>
                  </a:cubicBezTo>
                  <a:lnTo>
                    <a:pt x="23095" y="8580"/>
                  </a:lnTo>
                  <a:lnTo>
                    <a:pt x="23015" y="7837"/>
                  </a:lnTo>
                  <a:lnTo>
                    <a:pt x="22417" y="7260"/>
                  </a:lnTo>
                  <a:lnTo>
                    <a:pt x="22766" y="6766"/>
                  </a:lnTo>
                  <a:lnTo>
                    <a:pt x="23509" y="7098"/>
                  </a:lnTo>
                  <a:lnTo>
                    <a:pt x="24004" y="7098"/>
                  </a:lnTo>
                  <a:lnTo>
                    <a:pt x="24004" y="6520"/>
                  </a:lnTo>
                  <a:lnTo>
                    <a:pt x="23178" y="6106"/>
                  </a:lnTo>
                  <a:lnTo>
                    <a:pt x="22106" y="4872"/>
                  </a:lnTo>
                  <a:lnTo>
                    <a:pt x="21695" y="3963"/>
                  </a:lnTo>
                  <a:cubicBezTo>
                    <a:pt x="21553" y="3651"/>
                    <a:pt x="21509" y="3554"/>
                    <a:pt x="21496" y="3554"/>
                  </a:cubicBezTo>
                  <a:cubicBezTo>
                    <a:pt x="21473" y="3554"/>
                    <a:pt x="21533" y="3820"/>
                    <a:pt x="21373" y="3820"/>
                  </a:cubicBezTo>
                  <a:cubicBezTo>
                    <a:pt x="21348" y="3820"/>
                    <a:pt x="21319" y="3814"/>
                    <a:pt x="21284" y="3800"/>
                  </a:cubicBezTo>
                  <a:cubicBezTo>
                    <a:pt x="21078" y="3717"/>
                    <a:pt x="21078" y="3717"/>
                    <a:pt x="21057" y="3717"/>
                  </a:cubicBezTo>
                  <a:cubicBezTo>
                    <a:pt x="21037" y="3717"/>
                    <a:pt x="20995" y="3717"/>
                    <a:pt x="20707" y="3634"/>
                  </a:cubicBezTo>
                  <a:cubicBezTo>
                    <a:pt x="20528" y="3583"/>
                    <a:pt x="20460" y="3563"/>
                    <a:pt x="20431" y="3563"/>
                  </a:cubicBezTo>
                  <a:cubicBezTo>
                    <a:pt x="20368" y="3563"/>
                    <a:pt x="20502" y="3660"/>
                    <a:pt x="20046" y="3717"/>
                  </a:cubicBezTo>
                  <a:cubicBezTo>
                    <a:pt x="19390" y="3797"/>
                    <a:pt x="19469" y="3963"/>
                    <a:pt x="19469" y="3963"/>
                  </a:cubicBezTo>
                  <a:lnTo>
                    <a:pt x="18895" y="3963"/>
                  </a:lnTo>
                  <a:lnTo>
                    <a:pt x="18481" y="3140"/>
                  </a:lnTo>
                  <a:lnTo>
                    <a:pt x="17741" y="2646"/>
                  </a:lnTo>
                  <a:lnTo>
                    <a:pt x="16998" y="2808"/>
                  </a:lnTo>
                  <a:lnTo>
                    <a:pt x="16345" y="1823"/>
                  </a:lnTo>
                  <a:lnTo>
                    <a:pt x="16345" y="1080"/>
                  </a:lnTo>
                  <a:lnTo>
                    <a:pt x="16262" y="341"/>
                  </a:lnTo>
                  <a:cubicBezTo>
                    <a:pt x="16232" y="77"/>
                    <a:pt x="16224" y="1"/>
                    <a:pt x="16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8" name="Google Shape;5240;p105"/>
            <p:cNvGrpSpPr/>
            <p:nvPr/>
          </p:nvGrpSpPr>
          <p:grpSpPr>
            <a:xfrm>
              <a:off x="1324252" y="3969941"/>
              <a:ext cx="491273" cy="476761"/>
              <a:chOff x="1324252" y="3969941"/>
              <a:chExt cx="491273" cy="476761"/>
            </a:xfrm>
          </p:grpSpPr>
          <p:sp>
            <p:nvSpPr>
              <p:cNvPr id="496" name="Google Shape;5241;p105"/>
              <p:cNvSpPr/>
              <p:nvPr/>
            </p:nvSpPr>
            <p:spPr>
              <a:xfrm>
                <a:off x="1324252" y="3969941"/>
                <a:ext cx="491273" cy="419462"/>
              </a:xfrm>
              <a:custGeom>
                <a:avLst/>
                <a:gdLst/>
                <a:ahLst/>
                <a:cxnLst/>
                <a:rect l="l" t="t" r="r" b="b"/>
                <a:pathLst>
                  <a:path w="7861" h="6713" extrusionOk="0">
                    <a:moveTo>
                      <a:pt x="2640" y="0"/>
                    </a:moveTo>
                    <a:cubicBezTo>
                      <a:pt x="2186" y="0"/>
                      <a:pt x="1735" y="162"/>
                      <a:pt x="1421" y="492"/>
                    </a:cubicBezTo>
                    <a:cubicBezTo>
                      <a:pt x="1283" y="644"/>
                      <a:pt x="1162" y="810"/>
                      <a:pt x="1055" y="986"/>
                    </a:cubicBezTo>
                    <a:lnTo>
                      <a:pt x="564" y="1736"/>
                    </a:lnTo>
                    <a:cubicBezTo>
                      <a:pt x="333" y="2092"/>
                      <a:pt x="94" y="2466"/>
                      <a:pt x="46" y="2887"/>
                    </a:cubicBezTo>
                    <a:cubicBezTo>
                      <a:pt x="1" y="3309"/>
                      <a:pt x="201" y="3793"/>
                      <a:pt x="609" y="3917"/>
                    </a:cubicBezTo>
                    <a:cubicBezTo>
                      <a:pt x="173" y="4344"/>
                      <a:pt x="499" y="5054"/>
                      <a:pt x="1065" y="5054"/>
                    </a:cubicBezTo>
                    <a:cubicBezTo>
                      <a:pt x="1109" y="5054"/>
                      <a:pt x="1154" y="5049"/>
                      <a:pt x="1200" y="5041"/>
                    </a:cubicBezTo>
                    <a:lnTo>
                      <a:pt x="1200" y="5041"/>
                    </a:lnTo>
                    <a:lnTo>
                      <a:pt x="889" y="5110"/>
                    </a:lnTo>
                    <a:cubicBezTo>
                      <a:pt x="979" y="5600"/>
                      <a:pt x="1211" y="6095"/>
                      <a:pt x="1636" y="6354"/>
                    </a:cubicBezTo>
                    <a:cubicBezTo>
                      <a:pt x="1803" y="6458"/>
                      <a:pt x="2004" y="6511"/>
                      <a:pt x="2202" y="6511"/>
                    </a:cubicBezTo>
                    <a:cubicBezTo>
                      <a:pt x="2505" y="6511"/>
                      <a:pt x="2802" y="6387"/>
                      <a:pt x="2963" y="6133"/>
                    </a:cubicBezTo>
                    <a:cubicBezTo>
                      <a:pt x="3091" y="6288"/>
                      <a:pt x="3236" y="6451"/>
                      <a:pt x="3429" y="6506"/>
                    </a:cubicBezTo>
                    <a:cubicBezTo>
                      <a:pt x="3464" y="6516"/>
                      <a:pt x="3500" y="6520"/>
                      <a:pt x="3536" y="6520"/>
                    </a:cubicBezTo>
                    <a:cubicBezTo>
                      <a:pt x="3706" y="6520"/>
                      <a:pt x="3882" y="6418"/>
                      <a:pt x="3896" y="6250"/>
                    </a:cubicBezTo>
                    <a:cubicBezTo>
                      <a:pt x="3986" y="6547"/>
                      <a:pt x="4302" y="6712"/>
                      <a:pt x="4615" y="6712"/>
                    </a:cubicBezTo>
                    <a:cubicBezTo>
                      <a:pt x="4700" y="6712"/>
                      <a:pt x="4784" y="6700"/>
                      <a:pt x="4864" y="6675"/>
                    </a:cubicBezTo>
                    <a:cubicBezTo>
                      <a:pt x="5240" y="6554"/>
                      <a:pt x="5513" y="6229"/>
                      <a:pt x="5707" y="5891"/>
                    </a:cubicBezTo>
                    <a:cubicBezTo>
                      <a:pt x="5718" y="6291"/>
                      <a:pt x="6131" y="6551"/>
                      <a:pt x="6538" y="6551"/>
                    </a:cubicBezTo>
                    <a:cubicBezTo>
                      <a:pt x="6668" y="6551"/>
                      <a:pt x="6798" y="6525"/>
                      <a:pt x="6913" y="6468"/>
                    </a:cubicBezTo>
                    <a:cubicBezTo>
                      <a:pt x="7387" y="6236"/>
                      <a:pt x="7625" y="5687"/>
                      <a:pt x="7715" y="5165"/>
                    </a:cubicBezTo>
                    <a:cubicBezTo>
                      <a:pt x="7860" y="4291"/>
                      <a:pt x="7584" y="3229"/>
                      <a:pt x="6765" y="2884"/>
                    </a:cubicBezTo>
                    <a:cubicBezTo>
                      <a:pt x="6682" y="2016"/>
                      <a:pt x="6222" y="1225"/>
                      <a:pt x="5513" y="720"/>
                    </a:cubicBezTo>
                    <a:cubicBezTo>
                      <a:pt x="5262" y="541"/>
                      <a:pt x="4932" y="415"/>
                      <a:pt x="4629" y="415"/>
                    </a:cubicBezTo>
                    <a:cubicBezTo>
                      <a:pt x="4400" y="415"/>
                      <a:pt x="4186" y="488"/>
                      <a:pt x="4034" y="665"/>
                    </a:cubicBezTo>
                    <a:cubicBezTo>
                      <a:pt x="3718" y="226"/>
                      <a:pt x="3177" y="0"/>
                      <a:pt x="26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7" name="Google Shape;5242;p105"/>
              <p:cNvSpPr/>
              <p:nvPr/>
            </p:nvSpPr>
            <p:spPr>
              <a:xfrm>
                <a:off x="1461678" y="4182765"/>
                <a:ext cx="221482" cy="263937"/>
              </a:xfrm>
              <a:custGeom>
                <a:avLst/>
                <a:gdLst/>
                <a:ahLst/>
                <a:cxnLst/>
                <a:rect l="l" t="t" r="r" b="b"/>
                <a:pathLst>
                  <a:path w="3544" h="4224" extrusionOk="0">
                    <a:moveTo>
                      <a:pt x="2237" y="0"/>
                    </a:moveTo>
                    <a:cubicBezTo>
                      <a:pt x="2205" y="0"/>
                      <a:pt x="2172" y="16"/>
                      <a:pt x="2157" y="52"/>
                    </a:cubicBezTo>
                    <a:cubicBezTo>
                      <a:pt x="2074" y="249"/>
                      <a:pt x="2056" y="452"/>
                      <a:pt x="2050" y="663"/>
                    </a:cubicBezTo>
                    <a:cubicBezTo>
                      <a:pt x="2025" y="608"/>
                      <a:pt x="2001" y="549"/>
                      <a:pt x="1980" y="494"/>
                    </a:cubicBezTo>
                    <a:cubicBezTo>
                      <a:pt x="1953" y="414"/>
                      <a:pt x="1935" y="328"/>
                      <a:pt x="1901" y="252"/>
                    </a:cubicBezTo>
                    <a:cubicBezTo>
                      <a:pt x="1898" y="248"/>
                      <a:pt x="1894" y="246"/>
                      <a:pt x="1890" y="246"/>
                    </a:cubicBezTo>
                    <a:cubicBezTo>
                      <a:pt x="1883" y="246"/>
                      <a:pt x="1877" y="251"/>
                      <a:pt x="1877" y="259"/>
                    </a:cubicBezTo>
                    <a:cubicBezTo>
                      <a:pt x="1887" y="439"/>
                      <a:pt x="1970" y="643"/>
                      <a:pt x="2046" y="805"/>
                    </a:cubicBezTo>
                    <a:cubicBezTo>
                      <a:pt x="2043" y="1061"/>
                      <a:pt x="1994" y="1310"/>
                      <a:pt x="1901" y="1548"/>
                    </a:cubicBezTo>
                    <a:cubicBezTo>
                      <a:pt x="1887" y="1552"/>
                      <a:pt x="1873" y="1555"/>
                      <a:pt x="1859" y="1555"/>
                    </a:cubicBezTo>
                    <a:lnTo>
                      <a:pt x="1856" y="1555"/>
                    </a:lnTo>
                    <a:cubicBezTo>
                      <a:pt x="1749" y="1444"/>
                      <a:pt x="1642" y="1344"/>
                      <a:pt x="1559" y="1206"/>
                    </a:cubicBezTo>
                    <a:cubicBezTo>
                      <a:pt x="1452" y="1037"/>
                      <a:pt x="1414" y="857"/>
                      <a:pt x="1351" y="670"/>
                    </a:cubicBezTo>
                    <a:cubicBezTo>
                      <a:pt x="1348" y="659"/>
                      <a:pt x="1340" y="654"/>
                      <a:pt x="1331" y="654"/>
                    </a:cubicBezTo>
                    <a:cubicBezTo>
                      <a:pt x="1320" y="654"/>
                      <a:pt x="1308" y="662"/>
                      <a:pt x="1306" y="677"/>
                    </a:cubicBezTo>
                    <a:cubicBezTo>
                      <a:pt x="1303" y="822"/>
                      <a:pt x="1331" y="971"/>
                      <a:pt x="1386" y="1109"/>
                    </a:cubicBezTo>
                    <a:cubicBezTo>
                      <a:pt x="1234" y="1037"/>
                      <a:pt x="1137" y="860"/>
                      <a:pt x="1013" y="750"/>
                    </a:cubicBezTo>
                    <a:cubicBezTo>
                      <a:pt x="1009" y="746"/>
                      <a:pt x="1004" y="744"/>
                      <a:pt x="999" y="744"/>
                    </a:cubicBezTo>
                    <a:cubicBezTo>
                      <a:pt x="987" y="744"/>
                      <a:pt x="975" y="756"/>
                      <a:pt x="985" y="770"/>
                    </a:cubicBezTo>
                    <a:cubicBezTo>
                      <a:pt x="1054" y="874"/>
                      <a:pt x="1134" y="978"/>
                      <a:pt x="1220" y="1071"/>
                    </a:cubicBezTo>
                    <a:cubicBezTo>
                      <a:pt x="1272" y="1140"/>
                      <a:pt x="1348" y="1192"/>
                      <a:pt x="1431" y="1213"/>
                    </a:cubicBezTo>
                    <a:cubicBezTo>
                      <a:pt x="1528" y="1417"/>
                      <a:pt x="1673" y="1600"/>
                      <a:pt x="1835" y="1704"/>
                    </a:cubicBezTo>
                    <a:cubicBezTo>
                      <a:pt x="1721" y="1946"/>
                      <a:pt x="1590" y="2226"/>
                      <a:pt x="1597" y="2495"/>
                    </a:cubicBezTo>
                    <a:cubicBezTo>
                      <a:pt x="1524" y="2367"/>
                      <a:pt x="1424" y="2253"/>
                      <a:pt x="1303" y="2170"/>
                    </a:cubicBezTo>
                    <a:cubicBezTo>
                      <a:pt x="1306" y="2094"/>
                      <a:pt x="1303" y="2022"/>
                      <a:pt x="1296" y="1949"/>
                    </a:cubicBezTo>
                    <a:cubicBezTo>
                      <a:pt x="1293" y="1842"/>
                      <a:pt x="1289" y="1731"/>
                      <a:pt x="1279" y="1621"/>
                    </a:cubicBezTo>
                    <a:cubicBezTo>
                      <a:pt x="1277" y="1605"/>
                      <a:pt x="1265" y="1597"/>
                      <a:pt x="1252" y="1597"/>
                    </a:cubicBezTo>
                    <a:cubicBezTo>
                      <a:pt x="1240" y="1597"/>
                      <a:pt x="1227" y="1605"/>
                      <a:pt x="1223" y="1621"/>
                    </a:cubicBezTo>
                    <a:cubicBezTo>
                      <a:pt x="1217" y="1738"/>
                      <a:pt x="1210" y="1856"/>
                      <a:pt x="1206" y="1973"/>
                    </a:cubicBezTo>
                    <a:cubicBezTo>
                      <a:pt x="1206" y="2018"/>
                      <a:pt x="1203" y="2056"/>
                      <a:pt x="1199" y="2098"/>
                    </a:cubicBezTo>
                    <a:cubicBezTo>
                      <a:pt x="1109" y="2032"/>
                      <a:pt x="1016" y="1970"/>
                      <a:pt x="919" y="1911"/>
                    </a:cubicBezTo>
                    <a:cubicBezTo>
                      <a:pt x="902" y="1897"/>
                      <a:pt x="885" y="1883"/>
                      <a:pt x="864" y="1870"/>
                    </a:cubicBezTo>
                    <a:cubicBezTo>
                      <a:pt x="881" y="1863"/>
                      <a:pt x="892" y="1845"/>
                      <a:pt x="892" y="1825"/>
                    </a:cubicBezTo>
                    <a:cubicBezTo>
                      <a:pt x="899" y="1659"/>
                      <a:pt x="892" y="1510"/>
                      <a:pt x="826" y="1355"/>
                    </a:cubicBezTo>
                    <a:cubicBezTo>
                      <a:pt x="821" y="1346"/>
                      <a:pt x="814" y="1343"/>
                      <a:pt x="807" y="1343"/>
                    </a:cubicBezTo>
                    <a:cubicBezTo>
                      <a:pt x="793" y="1343"/>
                      <a:pt x="779" y="1356"/>
                      <a:pt x="781" y="1372"/>
                    </a:cubicBezTo>
                    <a:cubicBezTo>
                      <a:pt x="812" y="1514"/>
                      <a:pt x="829" y="1669"/>
                      <a:pt x="791" y="1811"/>
                    </a:cubicBezTo>
                    <a:lnTo>
                      <a:pt x="791" y="1818"/>
                    </a:lnTo>
                    <a:cubicBezTo>
                      <a:pt x="764" y="1800"/>
                      <a:pt x="736" y="1783"/>
                      <a:pt x="709" y="1766"/>
                    </a:cubicBezTo>
                    <a:cubicBezTo>
                      <a:pt x="429" y="1600"/>
                      <a:pt x="90" y="1465"/>
                      <a:pt x="59" y="1088"/>
                    </a:cubicBezTo>
                    <a:cubicBezTo>
                      <a:pt x="59" y="1075"/>
                      <a:pt x="48" y="1068"/>
                      <a:pt x="38" y="1068"/>
                    </a:cubicBezTo>
                    <a:cubicBezTo>
                      <a:pt x="28" y="1068"/>
                      <a:pt x="17" y="1075"/>
                      <a:pt x="17" y="1088"/>
                    </a:cubicBezTo>
                    <a:cubicBezTo>
                      <a:pt x="0" y="1441"/>
                      <a:pt x="283" y="1614"/>
                      <a:pt x="553" y="1780"/>
                    </a:cubicBezTo>
                    <a:cubicBezTo>
                      <a:pt x="667" y="1859"/>
                      <a:pt x="781" y="1939"/>
                      <a:pt x="899" y="2015"/>
                    </a:cubicBezTo>
                    <a:cubicBezTo>
                      <a:pt x="1082" y="2170"/>
                      <a:pt x="1234" y="2364"/>
                      <a:pt x="1348" y="2578"/>
                    </a:cubicBezTo>
                    <a:lnTo>
                      <a:pt x="1327" y="2571"/>
                    </a:lnTo>
                    <a:cubicBezTo>
                      <a:pt x="1123" y="2519"/>
                      <a:pt x="964" y="2416"/>
                      <a:pt x="785" y="2322"/>
                    </a:cubicBezTo>
                    <a:cubicBezTo>
                      <a:pt x="636" y="2194"/>
                      <a:pt x="522" y="2042"/>
                      <a:pt x="401" y="1876"/>
                    </a:cubicBezTo>
                    <a:cubicBezTo>
                      <a:pt x="398" y="1873"/>
                      <a:pt x="394" y="1872"/>
                      <a:pt x="390" y="1872"/>
                    </a:cubicBezTo>
                    <a:cubicBezTo>
                      <a:pt x="381" y="1872"/>
                      <a:pt x="372" y="1880"/>
                      <a:pt x="377" y="1890"/>
                    </a:cubicBezTo>
                    <a:cubicBezTo>
                      <a:pt x="453" y="2105"/>
                      <a:pt x="588" y="2295"/>
                      <a:pt x="771" y="2436"/>
                    </a:cubicBezTo>
                    <a:cubicBezTo>
                      <a:pt x="560" y="2423"/>
                      <a:pt x="353" y="2381"/>
                      <a:pt x="156" y="2312"/>
                    </a:cubicBezTo>
                    <a:cubicBezTo>
                      <a:pt x="150" y="2310"/>
                      <a:pt x="144" y="2309"/>
                      <a:pt x="139" y="2309"/>
                    </a:cubicBezTo>
                    <a:cubicBezTo>
                      <a:pt x="93" y="2309"/>
                      <a:pt x="79" y="2383"/>
                      <a:pt x="131" y="2402"/>
                    </a:cubicBezTo>
                    <a:cubicBezTo>
                      <a:pt x="286" y="2464"/>
                      <a:pt x="458" y="2503"/>
                      <a:pt x="628" y="2503"/>
                    </a:cubicBezTo>
                    <a:cubicBezTo>
                      <a:pt x="694" y="2503"/>
                      <a:pt x="759" y="2497"/>
                      <a:pt x="823" y="2485"/>
                    </a:cubicBezTo>
                    <a:cubicBezTo>
                      <a:pt x="823" y="2485"/>
                      <a:pt x="823" y="2485"/>
                      <a:pt x="826" y="2481"/>
                    </a:cubicBezTo>
                    <a:cubicBezTo>
                      <a:pt x="995" y="2609"/>
                      <a:pt x="1196" y="2699"/>
                      <a:pt x="1407" y="2744"/>
                    </a:cubicBezTo>
                    <a:lnTo>
                      <a:pt x="1407" y="4133"/>
                    </a:lnTo>
                    <a:cubicBezTo>
                      <a:pt x="1331" y="4147"/>
                      <a:pt x="1258" y="4158"/>
                      <a:pt x="1182" y="4175"/>
                    </a:cubicBezTo>
                    <a:cubicBezTo>
                      <a:pt x="1154" y="4182"/>
                      <a:pt x="1158" y="4223"/>
                      <a:pt x="1189" y="4223"/>
                    </a:cubicBezTo>
                    <a:cubicBezTo>
                      <a:pt x="1548" y="4220"/>
                      <a:pt x="1911" y="4178"/>
                      <a:pt x="2271" y="4178"/>
                    </a:cubicBezTo>
                    <a:cubicBezTo>
                      <a:pt x="2347" y="4175"/>
                      <a:pt x="2347" y="4064"/>
                      <a:pt x="2271" y="4057"/>
                    </a:cubicBezTo>
                    <a:cubicBezTo>
                      <a:pt x="2167" y="4057"/>
                      <a:pt x="2067" y="4064"/>
                      <a:pt x="1963" y="4071"/>
                    </a:cubicBezTo>
                    <a:lnTo>
                      <a:pt x="1963" y="2730"/>
                    </a:lnTo>
                    <a:cubicBezTo>
                      <a:pt x="2022" y="2505"/>
                      <a:pt x="2112" y="2288"/>
                      <a:pt x="2236" y="2091"/>
                    </a:cubicBezTo>
                    <a:cubicBezTo>
                      <a:pt x="2374" y="2138"/>
                      <a:pt x="2519" y="2162"/>
                      <a:pt x="2664" y="2162"/>
                    </a:cubicBezTo>
                    <a:cubicBezTo>
                      <a:pt x="2689" y="2162"/>
                      <a:pt x="2715" y="2161"/>
                      <a:pt x="2741" y="2160"/>
                    </a:cubicBezTo>
                    <a:cubicBezTo>
                      <a:pt x="2852" y="2244"/>
                      <a:pt x="3002" y="2280"/>
                      <a:pt x="3148" y="2280"/>
                    </a:cubicBezTo>
                    <a:cubicBezTo>
                      <a:pt x="3224" y="2280"/>
                      <a:pt x="3298" y="2271"/>
                      <a:pt x="3366" y="2253"/>
                    </a:cubicBezTo>
                    <a:cubicBezTo>
                      <a:pt x="3424" y="2240"/>
                      <a:pt x="3407" y="2158"/>
                      <a:pt x="3354" y="2158"/>
                    </a:cubicBezTo>
                    <a:cubicBezTo>
                      <a:pt x="3350" y="2158"/>
                      <a:pt x="3346" y="2159"/>
                      <a:pt x="3342" y="2160"/>
                    </a:cubicBezTo>
                    <a:cubicBezTo>
                      <a:pt x="3279" y="2176"/>
                      <a:pt x="3215" y="2184"/>
                      <a:pt x="3150" y="2184"/>
                    </a:cubicBezTo>
                    <a:cubicBezTo>
                      <a:pt x="3061" y="2184"/>
                      <a:pt x="2972" y="2169"/>
                      <a:pt x="2886" y="2139"/>
                    </a:cubicBezTo>
                    <a:cubicBezTo>
                      <a:pt x="3024" y="2115"/>
                      <a:pt x="3149" y="2060"/>
                      <a:pt x="3259" y="1973"/>
                    </a:cubicBezTo>
                    <a:cubicBezTo>
                      <a:pt x="3288" y="1942"/>
                      <a:pt x="3264" y="1892"/>
                      <a:pt x="3225" y="1892"/>
                    </a:cubicBezTo>
                    <a:cubicBezTo>
                      <a:pt x="3222" y="1892"/>
                      <a:pt x="3218" y="1893"/>
                      <a:pt x="3214" y="1894"/>
                    </a:cubicBezTo>
                    <a:cubicBezTo>
                      <a:pt x="3062" y="1942"/>
                      <a:pt x="2924" y="2015"/>
                      <a:pt x="2765" y="2039"/>
                    </a:cubicBezTo>
                    <a:cubicBezTo>
                      <a:pt x="2695" y="2049"/>
                      <a:pt x="2626" y="2055"/>
                      <a:pt x="2556" y="2055"/>
                    </a:cubicBezTo>
                    <a:cubicBezTo>
                      <a:pt x="2467" y="2055"/>
                      <a:pt x="2377" y="2046"/>
                      <a:pt x="2288" y="2029"/>
                    </a:cubicBezTo>
                    <a:cubicBezTo>
                      <a:pt x="2367" y="1956"/>
                      <a:pt x="2447" y="1890"/>
                      <a:pt x="2533" y="1828"/>
                    </a:cubicBezTo>
                    <a:cubicBezTo>
                      <a:pt x="2672" y="1735"/>
                      <a:pt x="2800" y="1628"/>
                      <a:pt x="2924" y="1514"/>
                    </a:cubicBezTo>
                    <a:cubicBezTo>
                      <a:pt x="2925" y="1514"/>
                      <a:pt x="2925" y="1514"/>
                      <a:pt x="2926" y="1514"/>
                    </a:cubicBezTo>
                    <a:cubicBezTo>
                      <a:pt x="3070" y="1514"/>
                      <a:pt x="3450" y="1195"/>
                      <a:pt x="3511" y="1137"/>
                    </a:cubicBezTo>
                    <a:cubicBezTo>
                      <a:pt x="3544" y="1104"/>
                      <a:pt x="3511" y="1055"/>
                      <a:pt x="3475" y="1055"/>
                    </a:cubicBezTo>
                    <a:cubicBezTo>
                      <a:pt x="3465" y="1055"/>
                      <a:pt x="3455" y="1059"/>
                      <a:pt x="3446" y="1068"/>
                    </a:cubicBezTo>
                    <a:cubicBezTo>
                      <a:pt x="3366" y="1147"/>
                      <a:pt x="3287" y="1220"/>
                      <a:pt x="3197" y="1289"/>
                    </a:cubicBezTo>
                    <a:cubicBezTo>
                      <a:pt x="3131" y="1344"/>
                      <a:pt x="3059" y="1396"/>
                      <a:pt x="2983" y="1444"/>
                    </a:cubicBezTo>
                    <a:cubicBezTo>
                      <a:pt x="3097" y="1317"/>
                      <a:pt x="3159" y="1154"/>
                      <a:pt x="3162" y="985"/>
                    </a:cubicBezTo>
                    <a:cubicBezTo>
                      <a:pt x="3162" y="944"/>
                      <a:pt x="3125" y="919"/>
                      <a:pt x="3091" y="919"/>
                    </a:cubicBezTo>
                    <a:cubicBezTo>
                      <a:pt x="3064" y="919"/>
                      <a:pt x="3039" y="934"/>
                      <a:pt x="3035" y="967"/>
                    </a:cubicBezTo>
                    <a:cubicBezTo>
                      <a:pt x="3010" y="1102"/>
                      <a:pt x="2955" y="1234"/>
                      <a:pt x="2869" y="1344"/>
                    </a:cubicBezTo>
                    <a:cubicBezTo>
                      <a:pt x="2865" y="1175"/>
                      <a:pt x="2869" y="1002"/>
                      <a:pt x="2806" y="840"/>
                    </a:cubicBezTo>
                    <a:cubicBezTo>
                      <a:pt x="2803" y="830"/>
                      <a:pt x="2796" y="826"/>
                      <a:pt x="2789" y="826"/>
                    </a:cubicBezTo>
                    <a:cubicBezTo>
                      <a:pt x="2780" y="826"/>
                      <a:pt x="2772" y="833"/>
                      <a:pt x="2772" y="846"/>
                    </a:cubicBezTo>
                    <a:cubicBezTo>
                      <a:pt x="2765" y="1030"/>
                      <a:pt x="2796" y="1216"/>
                      <a:pt x="2772" y="1399"/>
                    </a:cubicBezTo>
                    <a:cubicBezTo>
                      <a:pt x="2323" y="1669"/>
                      <a:pt x="1973" y="2022"/>
                      <a:pt x="1794" y="2519"/>
                    </a:cubicBezTo>
                    <a:lnTo>
                      <a:pt x="1790" y="2523"/>
                    </a:lnTo>
                    <a:cubicBezTo>
                      <a:pt x="1770" y="2402"/>
                      <a:pt x="1770" y="2281"/>
                      <a:pt x="1787" y="2160"/>
                    </a:cubicBezTo>
                    <a:cubicBezTo>
                      <a:pt x="1856" y="1966"/>
                      <a:pt x="1963" y="1780"/>
                      <a:pt x="2050" y="1586"/>
                    </a:cubicBezTo>
                    <a:cubicBezTo>
                      <a:pt x="2264" y="1527"/>
                      <a:pt x="2450" y="1396"/>
                      <a:pt x="2578" y="1216"/>
                    </a:cubicBezTo>
                    <a:cubicBezTo>
                      <a:pt x="2605" y="1178"/>
                      <a:pt x="2569" y="1141"/>
                      <a:pt x="2532" y="1141"/>
                    </a:cubicBezTo>
                    <a:cubicBezTo>
                      <a:pt x="2516" y="1141"/>
                      <a:pt x="2500" y="1148"/>
                      <a:pt x="2488" y="1164"/>
                    </a:cubicBezTo>
                    <a:cubicBezTo>
                      <a:pt x="2388" y="1306"/>
                      <a:pt x="2250" y="1417"/>
                      <a:pt x="2094" y="1486"/>
                    </a:cubicBezTo>
                    <a:cubicBezTo>
                      <a:pt x="2271" y="1037"/>
                      <a:pt x="2136" y="542"/>
                      <a:pt x="2309" y="93"/>
                    </a:cubicBezTo>
                    <a:cubicBezTo>
                      <a:pt x="2332" y="37"/>
                      <a:pt x="2285" y="0"/>
                      <a:pt x="22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8" name="Google Shape;5243;p105"/>
              <p:cNvSpPr/>
              <p:nvPr/>
            </p:nvSpPr>
            <p:spPr>
              <a:xfrm>
                <a:off x="1686723" y="4254373"/>
                <a:ext cx="57745" cy="50238"/>
              </a:xfrm>
              <a:custGeom>
                <a:avLst/>
                <a:gdLst/>
                <a:ahLst/>
                <a:cxnLst/>
                <a:rect l="l" t="t" r="r" b="b"/>
                <a:pathLst>
                  <a:path w="924" h="804" extrusionOk="0">
                    <a:moveTo>
                      <a:pt x="678" y="374"/>
                    </a:moveTo>
                    <a:lnTo>
                      <a:pt x="678" y="374"/>
                    </a:lnTo>
                    <a:cubicBezTo>
                      <a:pt x="680" y="378"/>
                      <a:pt x="681" y="382"/>
                      <a:pt x="680" y="382"/>
                    </a:cubicBezTo>
                    <a:cubicBezTo>
                      <a:pt x="680" y="382"/>
                      <a:pt x="679" y="380"/>
                      <a:pt x="678" y="374"/>
                    </a:cubicBezTo>
                    <a:close/>
                    <a:moveTo>
                      <a:pt x="596" y="560"/>
                    </a:moveTo>
                    <a:cubicBezTo>
                      <a:pt x="595" y="561"/>
                      <a:pt x="594" y="561"/>
                      <a:pt x="593" y="562"/>
                    </a:cubicBezTo>
                    <a:lnTo>
                      <a:pt x="593" y="562"/>
                    </a:lnTo>
                    <a:lnTo>
                      <a:pt x="595" y="561"/>
                    </a:lnTo>
                    <a:lnTo>
                      <a:pt x="595" y="561"/>
                    </a:lnTo>
                    <a:lnTo>
                      <a:pt x="596" y="560"/>
                    </a:lnTo>
                    <a:close/>
                    <a:moveTo>
                      <a:pt x="164" y="0"/>
                    </a:moveTo>
                    <a:cubicBezTo>
                      <a:pt x="147" y="0"/>
                      <a:pt x="130" y="8"/>
                      <a:pt x="118" y="25"/>
                    </a:cubicBezTo>
                    <a:lnTo>
                      <a:pt x="121" y="22"/>
                    </a:lnTo>
                    <a:lnTo>
                      <a:pt x="121" y="22"/>
                    </a:lnTo>
                    <a:cubicBezTo>
                      <a:pt x="0" y="229"/>
                      <a:pt x="25" y="527"/>
                      <a:pt x="211" y="686"/>
                    </a:cubicBezTo>
                    <a:cubicBezTo>
                      <a:pt x="298" y="762"/>
                      <a:pt x="410" y="803"/>
                      <a:pt x="526" y="803"/>
                    </a:cubicBezTo>
                    <a:cubicBezTo>
                      <a:pt x="530" y="803"/>
                      <a:pt x="535" y="803"/>
                      <a:pt x="540" y="803"/>
                    </a:cubicBezTo>
                    <a:cubicBezTo>
                      <a:pt x="664" y="796"/>
                      <a:pt x="775" y="730"/>
                      <a:pt x="847" y="630"/>
                    </a:cubicBezTo>
                    <a:cubicBezTo>
                      <a:pt x="885" y="575"/>
                      <a:pt x="909" y="509"/>
                      <a:pt x="916" y="444"/>
                    </a:cubicBezTo>
                    <a:cubicBezTo>
                      <a:pt x="923" y="374"/>
                      <a:pt x="909" y="288"/>
                      <a:pt x="854" y="243"/>
                    </a:cubicBezTo>
                    <a:cubicBezTo>
                      <a:pt x="833" y="220"/>
                      <a:pt x="806" y="210"/>
                      <a:pt x="780" y="210"/>
                    </a:cubicBezTo>
                    <a:cubicBezTo>
                      <a:pt x="728" y="210"/>
                      <a:pt x="677" y="250"/>
                      <a:pt x="674" y="312"/>
                    </a:cubicBezTo>
                    <a:cubicBezTo>
                      <a:pt x="674" y="326"/>
                      <a:pt x="674" y="336"/>
                      <a:pt x="674" y="350"/>
                    </a:cubicBezTo>
                    <a:cubicBezTo>
                      <a:pt x="674" y="357"/>
                      <a:pt x="674" y="364"/>
                      <a:pt x="678" y="374"/>
                    </a:cubicBezTo>
                    <a:cubicBezTo>
                      <a:pt x="676" y="370"/>
                      <a:pt x="675" y="369"/>
                      <a:pt x="675" y="369"/>
                    </a:cubicBezTo>
                    <a:lnTo>
                      <a:pt x="675" y="369"/>
                    </a:lnTo>
                    <a:cubicBezTo>
                      <a:pt x="674" y="369"/>
                      <a:pt x="678" y="386"/>
                      <a:pt x="678" y="392"/>
                    </a:cubicBezTo>
                    <a:cubicBezTo>
                      <a:pt x="678" y="402"/>
                      <a:pt x="678" y="412"/>
                      <a:pt x="678" y="423"/>
                    </a:cubicBezTo>
                    <a:lnTo>
                      <a:pt x="678" y="426"/>
                    </a:lnTo>
                    <a:cubicBezTo>
                      <a:pt x="678" y="426"/>
                      <a:pt x="671" y="447"/>
                      <a:pt x="671" y="454"/>
                    </a:cubicBezTo>
                    <a:cubicBezTo>
                      <a:pt x="671" y="456"/>
                      <a:pt x="669" y="462"/>
                      <a:pt x="667" y="467"/>
                    </a:cubicBezTo>
                    <a:lnTo>
                      <a:pt x="667" y="467"/>
                    </a:lnTo>
                    <a:cubicBezTo>
                      <a:pt x="667" y="468"/>
                      <a:pt x="666" y="469"/>
                      <a:pt x="664" y="471"/>
                    </a:cubicBezTo>
                    <a:cubicBezTo>
                      <a:pt x="664" y="472"/>
                      <a:pt x="664" y="472"/>
                      <a:pt x="664" y="472"/>
                    </a:cubicBezTo>
                    <a:lnTo>
                      <a:pt x="664" y="472"/>
                    </a:lnTo>
                    <a:cubicBezTo>
                      <a:pt x="665" y="470"/>
                      <a:pt x="666" y="469"/>
                      <a:pt x="667" y="468"/>
                    </a:cubicBezTo>
                    <a:lnTo>
                      <a:pt x="667" y="468"/>
                    </a:lnTo>
                    <a:cubicBezTo>
                      <a:pt x="665" y="473"/>
                      <a:pt x="663" y="477"/>
                      <a:pt x="661" y="478"/>
                    </a:cubicBezTo>
                    <a:lnTo>
                      <a:pt x="661" y="478"/>
                    </a:lnTo>
                    <a:cubicBezTo>
                      <a:pt x="662" y="476"/>
                      <a:pt x="664" y="474"/>
                      <a:pt x="664" y="472"/>
                    </a:cubicBezTo>
                    <a:lnTo>
                      <a:pt x="664" y="472"/>
                    </a:lnTo>
                    <a:cubicBezTo>
                      <a:pt x="662" y="475"/>
                      <a:pt x="660" y="478"/>
                      <a:pt x="660" y="478"/>
                    </a:cubicBezTo>
                    <a:cubicBezTo>
                      <a:pt x="660" y="478"/>
                      <a:pt x="660" y="478"/>
                      <a:pt x="660" y="478"/>
                    </a:cubicBezTo>
                    <a:cubicBezTo>
                      <a:pt x="661" y="478"/>
                      <a:pt x="661" y="478"/>
                      <a:pt x="661" y="478"/>
                    </a:cubicBezTo>
                    <a:lnTo>
                      <a:pt x="661" y="478"/>
                    </a:lnTo>
                    <a:cubicBezTo>
                      <a:pt x="660" y="480"/>
                      <a:pt x="658" y="482"/>
                      <a:pt x="657" y="485"/>
                    </a:cubicBezTo>
                    <a:cubicBezTo>
                      <a:pt x="654" y="492"/>
                      <a:pt x="647" y="502"/>
                      <a:pt x="643" y="509"/>
                    </a:cubicBezTo>
                    <a:lnTo>
                      <a:pt x="633" y="523"/>
                    </a:lnTo>
                    <a:cubicBezTo>
                      <a:pt x="635" y="520"/>
                      <a:pt x="636" y="518"/>
                      <a:pt x="636" y="518"/>
                    </a:cubicBezTo>
                    <a:lnTo>
                      <a:pt x="636" y="518"/>
                    </a:lnTo>
                    <a:cubicBezTo>
                      <a:pt x="636" y="518"/>
                      <a:pt x="625" y="531"/>
                      <a:pt x="622" y="533"/>
                    </a:cubicBezTo>
                    <a:cubicBezTo>
                      <a:pt x="616" y="540"/>
                      <a:pt x="609" y="551"/>
                      <a:pt x="598" y="558"/>
                    </a:cubicBezTo>
                    <a:lnTo>
                      <a:pt x="596" y="560"/>
                    </a:lnTo>
                    <a:lnTo>
                      <a:pt x="596" y="560"/>
                    </a:lnTo>
                    <a:cubicBezTo>
                      <a:pt x="599" y="558"/>
                      <a:pt x="601" y="557"/>
                      <a:pt x="602" y="557"/>
                    </a:cubicBezTo>
                    <a:lnTo>
                      <a:pt x="602" y="557"/>
                    </a:lnTo>
                    <a:cubicBezTo>
                      <a:pt x="602" y="557"/>
                      <a:pt x="600" y="558"/>
                      <a:pt x="595" y="561"/>
                    </a:cubicBezTo>
                    <a:lnTo>
                      <a:pt x="595" y="561"/>
                    </a:lnTo>
                    <a:lnTo>
                      <a:pt x="591" y="565"/>
                    </a:lnTo>
                    <a:cubicBezTo>
                      <a:pt x="591" y="564"/>
                      <a:pt x="592" y="563"/>
                      <a:pt x="593" y="562"/>
                    </a:cubicBezTo>
                    <a:lnTo>
                      <a:pt x="593" y="562"/>
                    </a:lnTo>
                    <a:lnTo>
                      <a:pt x="571" y="575"/>
                    </a:lnTo>
                    <a:lnTo>
                      <a:pt x="564" y="578"/>
                    </a:lnTo>
                    <a:lnTo>
                      <a:pt x="564" y="578"/>
                    </a:lnTo>
                    <a:cubicBezTo>
                      <a:pt x="550" y="582"/>
                      <a:pt x="540" y="585"/>
                      <a:pt x="529" y="589"/>
                    </a:cubicBezTo>
                    <a:cubicBezTo>
                      <a:pt x="526" y="589"/>
                      <a:pt x="501" y="592"/>
                      <a:pt x="512" y="592"/>
                    </a:cubicBezTo>
                    <a:lnTo>
                      <a:pt x="463" y="592"/>
                    </a:lnTo>
                    <a:lnTo>
                      <a:pt x="446" y="589"/>
                    </a:lnTo>
                    <a:cubicBezTo>
                      <a:pt x="427" y="582"/>
                      <a:pt x="408" y="579"/>
                      <a:pt x="389" y="571"/>
                    </a:cubicBezTo>
                    <a:lnTo>
                      <a:pt x="389" y="571"/>
                    </a:lnTo>
                    <a:cubicBezTo>
                      <a:pt x="390" y="571"/>
                      <a:pt x="391" y="571"/>
                      <a:pt x="391" y="571"/>
                    </a:cubicBezTo>
                    <a:cubicBezTo>
                      <a:pt x="391" y="571"/>
                      <a:pt x="389" y="570"/>
                      <a:pt x="384" y="568"/>
                    </a:cubicBezTo>
                    <a:lnTo>
                      <a:pt x="384" y="568"/>
                    </a:lnTo>
                    <a:cubicBezTo>
                      <a:pt x="386" y="569"/>
                      <a:pt x="388" y="570"/>
                      <a:pt x="389" y="571"/>
                    </a:cubicBezTo>
                    <a:lnTo>
                      <a:pt x="389" y="571"/>
                    </a:lnTo>
                    <a:cubicBezTo>
                      <a:pt x="386" y="569"/>
                      <a:pt x="379" y="566"/>
                      <a:pt x="377" y="565"/>
                    </a:cubicBezTo>
                    <a:cubicBezTo>
                      <a:pt x="367" y="558"/>
                      <a:pt x="353" y="554"/>
                      <a:pt x="343" y="547"/>
                    </a:cubicBezTo>
                    <a:cubicBezTo>
                      <a:pt x="336" y="540"/>
                      <a:pt x="329" y="537"/>
                      <a:pt x="322" y="530"/>
                    </a:cubicBezTo>
                    <a:lnTo>
                      <a:pt x="322" y="530"/>
                    </a:lnTo>
                    <a:cubicBezTo>
                      <a:pt x="325" y="532"/>
                      <a:pt x="326" y="533"/>
                      <a:pt x="326" y="533"/>
                    </a:cubicBezTo>
                    <a:cubicBezTo>
                      <a:pt x="327" y="533"/>
                      <a:pt x="314" y="522"/>
                      <a:pt x="311" y="520"/>
                    </a:cubicBezTo>
                    <a:cubicBezTo>
                      <a:pt x="294" y="506"/>
                      <a:pt x="277" y="489"/>
                      <a:pt x="264" y="472"/>
                    </a:cubicBezTo>
                    <a:lnTo>
                      <a:pt x="264" y="472"/>
                    </a:lnTo>
                    <a:cubicBezTo>
                      <a:pt x="261" y="468"/>
                      <a:pt x="256" y="460"/>
                      <a:pt x="256" y="457"/>
                    </a:cubicBezTo>
                    <a:cubicBezTo>
                      <a:pt x="249" y="447"/>
                      <a:pt x="242" y="437"/>
                      <a:pt x="239" y="426"/>
                    </a:cubicBezTo>
                    <a:cubicBezTo>
                      <a:pt x="228" y="409"/>
                      <a:pt x="222" y="392"/>
                      <a:pt x="215" y="371"/>
                    </a:cubicBezTo>
                    <a:cubicBezTo>
                      <a:pt x="190" y="271"/>
                      <a:pt x="194" y="167"/>
                      <a:pt x="222" y="70"/>
                    </a:cubicBezTo>
                    <a:cubicBezTo>
                      <a:pt x="231" y="29"/>
                      <a:pt x="198" y="0"/>
                      <a:pt x="16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9" name="Google Shape;5244;p105"/>
              <p:cNvSpPr/>
              <p:nvPr/>
            </p:nvSpPr>
            <p:spPr>
              <a:xfrm>
                <a:off x="1406808" y="4264496"/>
                <a:ext cx="58558" cy="45989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36" extrusionOk="0">
                    <a:moveTo>
                      <a:pt x="138" y="1"/>
                    </a:moveTo>
                    <a:cubicBezTo>
                      <a:pt x="122" y="1"/>
                      <a:pt x="106" y="7"/>
                      <a:pt x="97" y="22"/>
                    </a:cubicBezTo>
                    <a:lnTo>
                      <a:pt x="97" y="26"/>
                    </a:lnTo>
                    <a:cubicBezTo>
                      <a:pt x="0" y="185"/>
                      <a:pt x="7" y="385"/>
                      <a:pt x="114" y="537"/>
                    </a:cubicBezTo>
                    <a:cubicBezTo>
                      <a:pt x="205" y="663"/>
                      <a:pt x="351" y="735"/>
                      <a:pt x="500" y="735"/>
                    </a:cubicBezTo>
                    <a:cubicBezTo>
                      <a:pt x="543" y="735"/>
                      <a:pt x="587" y="729"/>
                      <a:pt x="629" y="717"/>
                    </a:cubicBezTo>
                    <a:cubicBezTo>
                      <a:pt x="743" y="686"/>
                      <a:pt x="840" y="620"/>
                      <a:pt x="909" y="524"/>
                    </a:cubicBezTo>
                    <a:cubicBezTo>
                      <a:pt x="937" y="475"/>
                      <a:pt x="919" y="416"/>
                      <a:pt x="875" y="385"/>
                    </a:cubicBezTo>
                    <a:cubicBezTo>
                      <a:pt x="859" y="376"/>
                      <a:pt x="841" y="372"/>
                      <a:pt x="824" y="372"/>
                    </a:cubicBezTo>
                    <a:cubicBezTo>
                      <a:pt x="789" y="372"/>
                      <a:pt x="754" y="390"/>
                      <a:pt x="733" y="420"/>
                    </a:cubicBezTo>
                    <a:cubicBezTo>
                      <a:pt x="729" y="423"/>
                      <a:pt x="726" y="430"/>
                      <a:pt x="722" y="434"/>
                    </a:cubicBezTo>
                    <a:cubicBezTo>
                      <a:pt x="719" y="437"/>
                      <a:pt x="705" y="451"/>
                      <a:pt x="695" y="458"/>
                    </a:cubicBezTo>
                    <a:cubicBezTo>
                      <a:pt x="689" y="466"/>
                      <a:pt x="682" y="472"/>
                      <a:pt x="676" y="477"/>
                    </a:cubicBezTo>
                    <a:lnTo>
                      <a:pt x="676" y="477"/>
                    </a:lnTo>
                    <a:cubicBezTo>
                      <a:pt x="674" y="477"/>
                      <a:pt x="656" y="490"/>
                      <a:pt x="653" y="492"/>
                    </a:cubicBezTo>
                    <a:cubicBezTo>
                      <a:pt x="619" y="513"/>
                      <a:pt x="584" y="530"/>
                      <a:pt x="543" y="537"/>
                    </a:cubicBezTo>
                    <a:cubicBezTo>
                      <a:pt x="532" y="537"/>
                      <a:pt x="519" y="541"/>
                      <a:pt x="508" y="541"/>
                    </a:cubicBezTo>
                    <a:lnTo>
                      <a:pt x="422" y="541"/>
                    </a:lnTo>
                    <a:lnTo>
                      <a:pt x="405" y="537"/>
                    </a:lnTo>
                    <a:cubicBezTo>
                      <a:pt x="394" y="534"/>
                      <a:pt x="380" y="530"/>
                      <a:pt x="370" y="527"/>
                    </a:cubicBezTo>
                    <a:cubicBezTo>
                      <a:pt x="367" y="527"/>
                      <a:pt x="351" y="520"/>
                      <a:pt x="347" y="518"/>
                    </a:cubicBezTo>
                    <a:lnTo>
                      <a:pt x="347" y="518"/>
                    </a:lnTo>
                    <a:cubicBezTo>
                      <a:pt x="338" y="513"/>
                      <a:pt x="331" y="509"/>
                      <a:pt x="322" y="503"/>
                    </a:cubicBezTo>
                    <a:cubicBezTo>
                      <a:pt x="252" y="461"/>
                      <a:pt x="201" y="396"/>
                      <a:pt x="180" y="320"/>
                    </a:cubicBezTo>
                    <a:cubicBezTo>
                      <a:pt x="149" y="237"/>
                      <a:pt x="152" y="143"/>
                      <a:pt x="187" y="60"/>
                    </a:cubicBezTo>
                    <a:cubicBezTo>
                      <a:pt x="201" y="2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0" name="Google Shape;5245;p105"/>
              <p:cNvSpPr/>
              <p:nvPr/>
            </p:nvSpPr>
            <p:spPr>
              <a:xfrm>
                <a:off x="1577857" y="4146274"/>
                <a:ext cx="50621" cy="37803"/>
              </a:xfrm>
              <a:custGeom>
                <a:avLst/>
                <a:gdLst/>
                <a:ahLst/>
                <a:cxnLst/>
                <a:rect l="l" t="t" r="r" b="b"/>
                <a:pathLst>
                  <a:path w="810" h="605" extrusionOk="0">
                    <a:moveTo>
                      <a:pt x="526" y="293"/>
                    </a:moveTo>
                    <a:cubicBezTo>
                      <a:pt x="525" y="295"/>
                      <a:pt x="524" y="296"/>
                      <a:pt x="523" y="297"/>
                    </a:cubicBezTo>
                    <a:lnTo>
                      <a:pt x="523" y="297"/>
                    </a:lnTo>
                    <a:cubicBezTo>
                      <a:pt x="525" y="295"/>
                      <a:pt x="526" y="293"/>
                      <a:pt x="526" y="293"/>
                    </a:cubicBezTo>
                    <a:close/>
                    <a:moveTo>
                      <a:pt x="283" y="345"/>
                    </a:moveTo>
                    <a:lnTo>
                      <a:pt x="283" y="345"/>
                    </a:lnTo>
                    <a:cubicBezTo>
                      <a:pt x="283" y="345"/>
                      <a:pt x="284" y="345"/>
                      <a:pt x="285" y="345"/>
                    </a:cubicBezTo>
                    <a:lnTo>
                      <a:pt x="285" y="345"/>
                    </a:lnTo>
                    <a:cubicBezTo>
                      <a:pt x="284" y="345"/>
                      <a:pt x="284" y="345"/>
                      <a:pt x="284" y="345"/>
                    </a:cubicBezTo>
                    <a:cubicBezTo>
                      <a:pt x="283" y="345"/>
                      <a:pt x="283" y="345"/>
                      <a:pt x="283" y="345"/>
                    </a:cubicBezTo>
                    <a:close/>
                    <a:moveTo>
                      <a:pt x="316" y="365"/>
                    </a:moveTo>
                    <a:lnTo>
                      <a:pt x="316" y="365"/>
                    </a:lnTo>
                    <a:cubicBezTo>
                      <a:pt x="316" y="365"/>
                      <a:pt x="317" y="365"/>
                      <a:pt x="319" y="366"/>
                    </a:cubicBezTo>
                    <a:lnTo>
                      <a:pt x="319" y="366"/>
                    </a:lnTo>
                    <a:cubicBezTo>
                      <a:pt x="319" y="366"/>
                      <a:pt x="319" y="366"/>
                      <a:pt x="318" y="366"/>
                    </a:cubicBezTo>
                    <a:cubicBezTo>
                      <a:pt x="316" y="365"/>
                      <a:pt x="316" y="365"/>
                      <a:pt x="316" y="365"/>
                    </a:cubicBezTo>
                    <a:close/>
                    <a:moveTo>
                      <a:pt x="323" y="368"/>
                    </a:moveTo>
                    <a:cubicBezTo>
                      <a:pt x="325" y="368"/>
                      <a:pt x="326" y="369"/>
                      <a:pt x="327" y="369"/>
                    </a:cubicBezTo>
                    <a:lnTo>
                      <a:pt x="327" y="369"/>
                    </a:lnTo>
                    <a:cubicBezTo>
                      <a:pt x="326" y="369"/>
                      <a:pt x="325" y="368"/>
                      <a:pt x="323" y="368"/>
                    </a:cubicBezTo>
                    <a:close/>
                    <a:moveTo>
                      <a:pt x="329" y="370"/>
                    </a:moveTo>
                    <a:cubicBezTo>
                      <a:pt x="331" y="371"/>
                      <a:pt x="332" y="372"/>
                      <a:pt x="332" y="373"/>
                    </a:cubicBezTo>
                    <a:cubicBezTo>
                      <a:pt x="331" y="372"/>
                      <a:pt x="330" y="371"/>
                      <a:pt x="329" y="370"/>
                    </a:cubicBezTo>
                    <a:close/>
                    <a:moveTo>
                      <a:pt x="158" y="0"/>
                    </a:moveTo>
                    <a:cubicBezTo>
                      <a:pt x="133" y="0"/>
                      <a:pt x="108" y="13"/>
                      <a:pt x="94" y="34"/>
                    </a:cubicBezTo>
                    <a:lnTo>
                      <a:pt x="90" y="34"/>
                    </a:lnTo>
                    <a:cubicBezTo>
                      <a:pt x="0" y="183"/>
                      <a:pt x="21" y="373"/>
                      <a:pt x="142" y="497"/>
                    </a:cubicBezTo>
                    <a:cubicBezTo>
                      <a:pt x="208" y="563"/>
                      <a:pt x="298" y="601"/>
                      <a:pt x="391" y="604"/>
                    </a:cubicBezTo>
                    <a:cubicBezTo>
                      <a:pt x="488" y="604"/>
                      <a:pt x="581" y="570"/>
                      <a:pt x="657" y="508"/>
                    </a:cubicBezTo>
                    <a:cubicBezTo>
                      <a:pt x="744" y="435"/>
                      <a:pt x="809" y="318"/>
                      <a:pt x="792" y="204"/>
                    </a:cubicBezTo>
                    <a:cubicBezTo>
                      <a:pt x="778" y="148"/>
                      <a:pt x="733" y="114"/>
                      <a:pt x="678" y="110"/>
                    </a:cubicBezTo>
                    <a:cubicBezTo>
                      <a:pt x="623" y="114"/>
                      <a:pt x="578" y="148"/>
                      <a:pt x="560" y="197"/>
                    </a:cubicBezTo>
                    <a:cubicBezTo>
                      <a:pt x="557" y="210"/>
                      <a:pt x="553" y="228"/>
                      <a:pt x="550" y="242"/>
                    </a:cubicBezTo>
                    <a:cubicBezTo>
                      <a:pt x="550" y="246"/>
                      <a:pt x="548" y="251"/>
                      <a:pt x="546" y="254"/>
                    </a:cubicBezTo>
                    <a:lnTo>
                      <a:pt x="546" y="254"/>
                    </a:lnTo>
                    <a:cubicBezTo>
                      <a:pt x="546" y="255"/>
                      <a:pt x="545" y="257"/>
                      <a:pt x="543" y="259"/>
                    </a:cubicBezTo>
                    <a:cubicBezTo>
                      <a:pt x="540" y="273"/>
                      <a:pt x="533" y="287"/>
                      <a:pt x="522" y="297"/>
                    </a:cubicBezTo>
                    <a:cubicBezTo>
                      <a:pt x="522" y="298"/>
                      <a:pt x="522" y="300"/>
                      <a:pt x="520" y="302"/>
                    </a:cubicBezTo>
                    <a:lnTo>
                      <a:pt x="520" y="302"/>
                    </a:lnTo>
                    <a:cubicBezTo>
                      <a:pt x="520" y="302"/>
                      <a:pt x="520" y="302"/>
                      <a:pt x="520" y="302"/>
                    </a:cubicBezTo>
                    <a:lnTo>
                      <a:pt x="520" y="302"/>
                    </a:lnTo>
                    <a:cubicBezTo>
                      <a:pt x="519" y="304"/>
                      <a:pt x="517" y="306"/>
                      <a:pt x="515" y="307"/>
                    </a:cubicBezTo>
                    <a:cubicBezTo>
                      <a:pt x="515" y="308"/>
                      <a:pt x="515" y="309"/>
                      <a:pt x="515" y="309"/>
                    </a:cubicBezTo>
                    <a:lnTo>
                      <a:pt x="515" y="309"/>
                    </a:lnTo>
                    <a:cubicBezTo>
                      <a:pt x="514" y="311"/>
                      <a:pt x="513" y="313"/>
                      <a:pt x="512" y="314"/>
                    </a:cubicBezTo>
                    <a:cubicBezTo>
                      <a:pt x="502" y="325"/>
                      <a:pt x="488" y="331"/>
                      <a:pt x="477" y="342"/>
                    </a:cubicBezTo>
                    <a:lnTo>
                      <a:pt x="457" y="356"/>
                    </a:lnTo>
                    <a:cubicBezTo>
                      <a:pt x="450" y="359"/>
                      <a:pt x="446" y="359"/>
                      <a:pt x="439" y="363"/>
                    </a:cubicBezTo>
                    <a:cubicBezTo>
                      <a:pt x="422" y="369"/>
                      <a:pt x="408" y="369"/>
                      <a:pt x="394" y="376"/>
                    </a:cubicBezTo>
                    <a:lnTo>
                      <a:pt x="350" y="376"/>
                    </a:lnTo>
                    <a:cubicBezTo>
                      <a:pt x="343" y="373"/>
                      <a:pt x="336" y="373"/>
                      <a:pt x="329" y="369"/>
                    </a:cubicBezTo>
                    <a:cubicBezTo>
                      <a:pt x="329" y="369"/>
                      <a:pt x="328" y="369"/>
                      <a:pt x="328" y="369"/>
                    </a:cubicBezTo>
                    <a:lnTo>
                      <a:pt x="328" y="369"/>
                    </a:lnTo>
                    <a:cubicBezTo>
                      <a:pt x="318" y="362"/>
                      <a:pt x="303" y="358"/>
                      <a:pt x="291" y="349"/>
                    </a:cubicBezTo>
                    <a:cubicBezTo>
                      <a:pt x="291" y="349"/>
                      <a:pt x="289" y="347"/>
                      <a:pt x="287" y="346"/>
                    </a:cubicBezTo>
                    <a:lnTo>
                      <a:pt x="287" y="346"/>
                    </a:lnTo>
                    <a:cubicBezTo>
                      <a:pt x="283" y="342"/>
                      <a:pt x="279" y="338"/>
                      <a:pt x="277" y="335"/>
                    </a:cubicBezTo>
                    <a:cubicBezTo>
                      <a:pt x="273" y="331"/>
                      <a:pt x="267" y="328"/>
                      <a:pt x="263" y="321"/>
                    </a:cubicBezTo>
                    <a:lnTo>
                      <a:pt x="256" y="314"/>
                    </a:lnTo>
                    <a:cubicBezTo>
                      <a:pt x="255" y="313"/>
                      <a:pt x="254" y="312"/>
                      <a:pt x="253" y="311"/>
                    </a:cubicBezTo>
                    <a:lnTo>
                      <a:pt x="253" y="311"/>
                    </a:lnTo>
                    <a:cubicBezTo>
                      <a:pt x="255" y="313"/>
                      <a:pt x="258" y="315"/>
                      <a:pt x="258" y="315"/>
                    </a:cubicBezTo>
                    <a:cubicBezTo>
                      <a:pt x="258" y="315"/>
                      <a:pt x="257" y="314"/>
                      <a:pt x="253" y="311"/>
                    </a:cubicBezTo>
                    <a:lnTo>
                      <a:pt x="253" y="311"/>
                    </a:lnTo>
                    <a:cubicBezTo>
                      <a:pt x="253" y="311"/>
                      <a:pt x="253" y="311"/>
                      <a:pt x="253" y="311"/>
                    </a:cubicBezTo>
                    <a:lnTo>
                      <a:pt x="253" y="311"/>
                    </a:lnTo>
                    <a:cubicBezTo>
                      <a:pt x="253" y="311"/>
                      <a:pt x="253" y="311"/>
                      <a:pt x="253" y="311"/>
                    </a:cubicBezTo>
                    <a:lnTo>
                      <a:pt x="246" y="300"/>
                    </a:lnTo>
                    <a:cubicBezTo>
                      <a:pt x="242" y="297"/>
                      <a:pt x="239" y="290"/>
                      <a:pt x="239" y="287"/>
                    </a:cubicBezTo>
                    <a:cubicBezTo>
                      <a:pt x="235" y="280"/>
                      <a:pt x="229" y="273"/>
                      <a:pt x="225" y="266"/>
                    </a:cubicBezTo>
                    <a:cubicBezTo>
                      <a:pt x="222" y="260"/>
                      <a:pt x="218" y="249"/>
                      <a:pt x="219" y="249"/>
                    </a:cubicBezTo>
                    <a:lnTo>
                      <a:pt x="219" y="249"/>
                    </a:lnTo>
                    <a:cubicBezTo>
                      <a:pt x="219" y="249"/>
                      <a:pt x="220" y="250"/>
                      <a:pt x="222" y="252"/>
                    </a:cubicBezTo>
                    <a:cubicBezTo>
                      <a:pt x="222" y="252"/>
                      <a:pt x="218" y="242"/>
                      <a:pt x="215" y="238"/>
                    </a:cubicBezTo>
                    <a:cubicBezTo>
                      <a:pt x="215" y="231"/>
                      <a:pt x="211" y="224"/>
                      <a:pt x="211" y="214"/>
                    </a:cubicBezTo>
                    <a:cubicBezTo>
                      <a:pt x="209" y="209"/>
                      <a:pt x="208" y="198"/>
                      <a:pt x="209" y="198"/>
                    </a:cubicBezTo>
                    <a:lnTo>
                      <a:pt x="209" y="198"/>
                    </a:lnTo>
                    <a:cubicBezTo>
                      <a:pt x="209" y="198"/>
                      <a:pt x="210" y="200"/>
                      <a:pt x="211" y="207"/>
                    </a:cubicBezTo>
                    <a:lnTo>
                      <a:pt x="211" y="183"/>
                    </a:lnTo>
                    <a:lnTo>
                      <a:pt x="211" y="159"/>
                    </a:lnTo>
                    <a:cubicBezTo>
                      <a:pt x="211" y="155"/>
                      <a:pt x="211" y="152"/>
                      <a:pt x="211" y="148"/>
                    </a:cubicBezTo>
                    <a:cubicBezTo>
                      <a:pt x="211" y="138"/>
                      <a:pt x="215" y="131"/>
                      <a:pt x="218" y="124"/>
                    </a:cubicBezTo>
                    <a:cubicBezTo>
                      <a:pt x="218" y="116"/>
                      <a:pt x="222" y="105"/>
                      <a:pt x="223" y="105"/>
                    </a:cubicBezTo>
                    <a:lnTo>
                      <a:pt x="223" y="105"/>
                    </a:lnTo>
                    <a:cubicBezTo>
                      <a:pt x="223" y="105"/>
                      <a:pt x="223" y="107"/>
                      <a:pt x="222" y="110"/>
                    </a:cubicBezTo>
                    <a:cubicBezTo>
                      <a:pt x="239" y="76"/>
                      <a:pt x="229" y="31"/>
                      <a:pt x="194" y="10"/>
                    </a:cubicBezTo>
                    <a:cubicBezTo>
                      <a:pt x="183" y="3"/>
                      <a:pt x="170" y="0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1" name="Google Shape;5246;p105"/>
              <p:cNvSpPr/>
              <p:nvPr/>
            </p:nvSpPr>
            <p:spPr>
              <a:xfrm>
                <a:off x="1431868" y="4103909"/>
                <a:ext cx="70869" cy="44677"/>
              </a:xfrm>
              <a:custGeom>
                <a:avLst/>
                <a:gdLst/>
                <a:ahLst/>
                <a:cxnLst/>
                <a:rect l="l" t="t" r="r" b="b"/>
                <a:pathLst>
                  <a:path w="1134" h="715" extrusionOk="0">
                    <a:moveTo>
                      <a:pt x="239" y="0"/>
                    </a:moveTo>
                    <a:cubicBezTo>
                      <a:pt x="128" y="4"/>
                      <a:pt x="55" y="118"/>
                      <a:pt x="31" y="215"/>
                    </a:cubicBezTo>
                    <a:cubicBezTo>
                      <a:pt x="0" y="325"/>
                      <a:pt x="17" y="439"/>
                      <a:pt x="80" y="532"/>
                    </a:cubicBezTo>
                    <a:cubicBezTo>
                      <a:pt x="170" y="660"/>
                      <a:pt x="314" y="715"/>
                      <a:pt x="462" y="715"/>
                    </a:cubicBezTo>
                    <a:cubicBezTo>
                      <a:pt x="579" y="715"/>
                      <a:pt x="699" y="680"/>
                      <a:pt x="795" y="619"/>
                    </a:cubicBezTo>
                    <a:cubicBezTo>
                      <a:pt x="861" y="574"/>
                      <a:pt x="923" y="522"/>
                      <a:pt x="975" y="463"/>
                    </a:cubicBezTo>
                    <a:cubicBezTo>
                      <a:pt x="1002" y="436"/>
                      <a:pt x="1023" y="405"/>
                      <a:pt x="1047" y="377"/>
                    </a:cubicBezTo>
                    <a:cubicBezTo>
                      <a:pt x="1061" y="360"/>
                      <a:pt x="1082" y="346"/>
                      <a:pt x="1092" y="329"/>
                    </a:cubicBezTo>
                    <a:cubicBezTo>
                      <a:pt x="1109" y="304"/>
                      <a:pt x="1120" y="280"/>
                      <a:pt x="1123" y="256"/>
                    </a:cubicBezTo>
                    <a:cubicBezTo>
                      <a:pt x="1133" y="198"/>
                      <a:pt x="1088" y="154"/>
                      <a:pt x="1038" y="154"/>
                    </a:cubicBezTo>
                    <a:cubicBezTo>
                      <a:pt x="1020" y="154"/>
                      <a:pt x="1002" y="160"/>
                      <a:pt x="985" y="173"/>
                    </a:cubicBezTo>
                    <a:cubicBezTo>
                      <a:pt x="968" y="183"/>
                      <a:pt x="951" y="201"/>
                      <a:pt x="940" y="218"/>
                    </a:cubicBezTo>
                    <a:cubicBezTo>
                      <a:pt x="930" y="235"/>
                      <a:pt x="926" y="256"/>
                      <a:pt x="916" y="270"/>
                    </a:cubicBezTo>
                    <a:cubicBezTo>
                      <a:pt x="899" y="301"/>
                      <a:pt x="878" y="329"/>
                      <a:pt x="854" y="356"/>
                    </a:cubicBezTo>
                    <a:cubicBezTo>
                      <a:pt x="809" y="405"/>
                      <a:pt x="757" y="450"/>
                      <a:pt x="702" y="488"/>
                    </a:cubicBezTo>
                    <a:cubicBezTo>
                      <a:pt x="628" y="537"/>
                      <a:pt x="540" y="563"/>
                      <a:pt x="452" y="563"/>
                    </a:cubicBezTo>
                    <a:cubicBezTo>
                      <a:pt x="416" y="563"/>
                      <a:pt x="381" y="559"/>
                      <a:pt x="346" y="550"/>
                    </a:cubicBezTo>
                    <a:cubicBezTo>
                      <a:pt x="187" y="515"/>
                      <a:pt x="100" y="342"/>
                      <a:pt x="166" y="194"/>
                    </a:cubicBezTo>
                    <a:cubicBezTo>
                      <a:pt x="190" y="149"/>
                      <a:pt x="225" y="107"/>
                      <a:pt x="266" y="76"/>
                    </a:cubicBezTo>
                    <a:cubicBezTo>
                      <a:pt x="294" y="52"/>
                      <a:pt x="277" y="4"/>
                      <a:pt x="239" y="4"/>
                    </a:cubicBezTo>
                    <a:lnTo>
                      <a:pt x="23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2" name="Google Shape;5247;p105"/>
              <p:cNvSpPr/>
              <p:nvPr/>
            </p:nvSpPr>
            <p:spPr>
              <a:xfrm>
                <a:off x="1519111" y="4078353"/>
                <a:ext cx="64870" cy="44614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714" extrusionOk="0">
                    <a:moveTo>
                      <a:pt x="154" y="0"/>
                    </a:moveTo>
                    <a:cubicBezTo>
                      <a:pt x="140" y="0"/>
                      <a:pt x="126" y="7"/>
                      <a:pt x="118" y="22"/>
                    </a:cubicBezTo>
                    <a:cubicBezTo>
                      <a:pt x="0" y="212"/>
                      <a:pt x="66" y="465"/>
                      <a:pt x="232" y="606"/>
                    </a:cubicBezTo>
                    <a:cubicBezTo>
                      <a:pt x="317" y="679"/>
                      <a:pt x="419" y="714"/>
                      <a:pt x="521" y="714"/>
                    </a:cubicBezTo>
                    <a:cubicBezTo>
                      <a:pt x="651" y="714"/>
                      <a:pt x="782" y="658"/>
                      <a:pt x="878" y="558"/>
                    </a:cubicBezTo>
                    <a:cubicBezTo>
                      <a:pt x="982" y="451"/>
                      <a:pt x="1037" y="316"/>
                      <a:pt x="1006" y="167"/>
                    </a:cubicBezTo>
                    <a:cubicBezTo>
                      <a:pt x="998" y="132"/>
                      <a:pt x="971" y="116"/>
                      <a:pt x="942" y="116"/>
                    </a:cubicBezTo>
                    <a:cubicBezTo>
                      <a:pt x="907" y="116"/>
                      <a:pt x="870" y="141"/>
                      <a:pt x="868" y="185"/>
                    </a:cubicBezTo>
                    <a:cubicBezTo>
                      <a:pt x="861" y="357"/>
                      <a:pt x="740" y="506"/>
                      <a:pt x="571" y="547"/>
                    </a:cubicBezTo>
                    <a:cubicBezTo>
                      <a:pt x="551" y="552"/>
                      <a:pt x="531" y="554"/>
                      <a:pt x="512" y="554"/>
                    </a:cubicBezTo>
                    <a:cubicBezTo>
                      <a:pt x="377" y="554"/>
                      <a:pt x="259" y="453"/>
                      <a:pt x="208" y="323"/>
                    </a:cubicBezTo>
                    <a:cubicBezTo>
                      <a:pt x="173" y="240"/>
                      <a:pt x="170" y="147"/>
                      <a:pt x="197" y="57"/>
                    </a:cubicBezTo>
                    <a:cubicBezTo>
                      <a:pt x="209" y="25"/>
                      <a:pt x="181" y="0"/>
                      <a:pt x="1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3" name="Google Shape;5248;p105"/>
              <p:cNvSpPr/>
              <p:nvPr/>
            </p:nvSpPr>
            <p:spPr>
              <a:xfrm>
                <a:off x="1599855" y="4045673"/>
                <a:ext cx="71557" cy="47239"/>
              </a:xfrm>
              <a:custGeom>
                <a:avLst/>
                <a:gdLst/>
                <a:ahLst/>
                <a:cxnLst/>
                <a:rect l="l" t="t" r="r" b="b"/>
                <a:pathLst>
                  <a:path w="1145" h="756" extrusionOk="0">
                    <a:moveTo>
                      <a:pt x="1057" y="0"/>
                    </a:moveTo>
                    <a:cubicBezTo>
                      <a:pt x="1030" y="0"/>
                      <a:pt x="1005" y="16"/>
                      <a:pt x="996" y="51"/>
                    </a:cubicBezTo>
                    <a:cubicBezTo>
                      <a:pt x="979" y="151"/>
                      <a:pt x="948" y="251"/>
                      <a:pt x="906" y="345"/>
                    </a:cubicBezTo>
                    <a:cubicBezTo>
                      <a:pt x="862" y="431"/>
                      <a:pt x="796" y="504"/>
                      <a:pt x="713" y="556"/>
                    </a:cubicBezTo>
                    <a:cubicBezTo>
                      <a:pt x="660" y="592"/>
                      <a:pt x="598" y="611"/>
                      <a:pt x="535" y="611"/>
                    </a:cubicBezTo>
                    <a:cubicBezTo>
                      <a:pt x="508" y="611"/>
                      <a:pt x="481" y="608"/>
                      <a:pt x="454" y="600"/>
                    </a:cubicBezTo>
                    <a:cubicBezTo>
                      <a:pt x="367" y="573"/>
                      <a:pt x="295" y="517"/>
                      <a:pt x="250" y="441"/>
                    </a:cubicBezTo>
                    <a:cubicBezTo>
                      <a:pt x="191" y="362"/>
                      <a:pt x="188" y="258"/>
                      <a:pt x="236" y="175"/>
                    </a:cubicBezTo>
                    <a:cubicBezTo>
                      <a:pt x="260" y="137"/>
                      <a:pt x="227" y="103"/>
                      <a:pt x="191" y="103"/>
                    </a:cubicBezTo>
                    <a:cubicBezTo>
                      <a:pt x="176" y="103"/>
                      <a:pt x="161" y="109"/>
                      <a:pt x="150" y="123"/>
                    </a:cubicBezTo>
                    <a:lnTo>
                      <a:pt x="153" y="123"/>
                    </a:lnTo>
                    <a:cubicBezTo>
                      <a:pt x="1" y="320"/>
                      <a:pt x="143" y="597"/>
                      <a:pt x="340" y="704"/>
                    </a:cubicBezTo>
                    <a:cubicBezTo>
                      <a:pt x="407" y="739"/>
                      <a:pt x="476" y="755"/>
                      <a:pt x="544" y="755"/>
                    </a:cubicBezTo>
                    <a:cubicBezTo>
                      <a:pt x="723" y="755"/>
                      <a:pt x="892" y="645"/>
                      <a:pt x="1000" y="490"/>
                    </a:cubicBezTo>
                    <a:cubicBezTo>
                      <a:pt x="1079" y="376"/>
                      <a:pt x="1145" y="217"/>
                      <a:pt x="1135" y="72"/>
                    </a:cubicBezTo>
                    <a:cubicBezTo>
                      <a:pt x="1131" y="28"/>
                      <a:pt x="1092" y="0"/>
                      <a:pt x="10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4" name="Google Shape;5249;p105"/>
              <p:cNvSpPr/>
              <p:nvPr/>
            </p:nvSpPr>
            <p:spPr>
              <a:xfrm>
                <a:off x="1446305" y="4006183"/>
                <a:ext cx="65745" cy="47864"/>
              </a:xfrm>
              <a:custGeom>
                <a:avLst/>
                <a:gdLst/>
                <a:ahLst/>
                <a:cxnLst/>
                <a:rect l="l" t="t" r="r" b="b"/>
                <a:pathLst>
                  <a:path w="1052" h="766" extrusionOk="0">
                    <a:moveTo>
                      <a:pt x="142" y="1"/>
                    </a:moveTo>
                    <a:cubicBezTo>
                      <a:pt x="132" y="1"/>
                      <a:pt x="121" y="6"/>
                      <a:pt x="115" y="19"/>
                    </a:cubicBezTo>
                    <a:cubicBezTo>
                      <a:pt x="1" y="213"/>
                      <a:pt x="32" y="458"/>
                      <a:pt x="187" y="621"/>
                    </a:cubicBezTo>
                    <a:cubicBezTo>
                      <a:pt x="278" y="719"/>
                      <a:pt x="402" y="766"/>
                      <a:pt x="530" y="766"/>
                    </a:cubicBezTo>
                    <a:cubicBezTo>
                      <a:pt x="627" y="766"/>
                      <a:pt x="726" y="739"/>
                      <a:pt x="813" y="686"/>
                    </a:cubicBezTo>
                    <a:cubicBezTo>
                      <a:pt x="868" y="655"/>
                      <a:pt x="917" y="610"/>
                      <a:pt x="958" y="558"/>
                    </a:cubicBezTo>
                    <a:cubicBezTo>
                      <a:pt x="999" y="507"/>
                      <a:pt x="1051" y="427"/>
                      <a:pt x="1034" y="361"/>
                    </a:cubicBezTo>
                    <a:cubicBezTo>
                      <a:pt x="1025" y="330"/>
                      <a:pt x="996" y="312"/>
                      <a:pt x="967" y="312"/>
                    </a:cubicBezTo>
                    <a:cubicBezTo>
                      <a:pt x="950" y="312"/>
                      <a:pt x="934" y="318"/>
                      <a:pt x="920" y="330"/>
                    </a:cubicBezTo>
                    <a:cubicBezTo>
                      <a:pt x="885" y="358"/>
                      <a:pt x="872" y="413"/>
                      <a:pt x="847" y="448"/>
                    </a:cubicBezTo>
                    <a:cubicBezTo>
                      <a:pt x="823" y="482"/>
                      <a:pt x="792" y="514"/>
                      <a:pt x="758" y="538"/>
                    </a:cubicBezTo>
                    <a:cubicBezTo>
                      <a:pt x="692" y="586"/>
                      <a:pt x="612" y="617"/>
                      <a:pt x="533" y="621"/>
                    </a:cubicBezTo>
                    <a:cubicBezTo>
                      <a:pt x="364" y="621"/>
                      <a:pt x="215" y="507"/>
                      <a:pt x="170" y="344"/>
                    </a:cubicBezTo>
                    <a:cubicBezTo>
                      <a:pt x="135" y="251"/>
                      <a:pt x="139" y="147"/>
                      <a:pt x="173" y="54"/>
                    </a:cubicBezTo>
                    <a:cubicBezTo>
                      <a:pt x="188" y="26"/>
                      <a:pt x="165" y="1"/>
                      <a:pt x="1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5" name="Google Shape;5250;p105"/>
              <p:cNvSpPr/>
              <p:nvPr/>
            </p:nvSpPr>
            <p:spPr>
              <a:xfrm>
                <a:off x="1422682" y="4186327"/>
                <a:ext cx="56121" cy="30180"/>
              </a:xfrm>
              <a:custGeom>
                <a:avLst/>
                <a:gdLst/>
                <a:ahLst/>
                <a:cxnLst/>
                <a:rect l="l" t="t" r="r" b="b"/>
                <a:pathLst>
                  <a:path w="898" h="483" extrusionOk="0">
                    <a:moveTo>
                      <a:pt x="142" y="1"/>
                    </a:moveTo>
                    <a:cubicBezTo>
                      <a:pt x="69" y="1"/>
                      <a:pt x="0" y="77"/>
                      <a:pt x="5" y="157"/>
                    </a:cubicBezTo>
                    <a:cubicBezTo>
                      <a:pt x="16" y="275"/>
                      <a:pt x="126" y="368"/>
                      <a:pt x="223" y="416"/>
                    </a:cubicBezTo>
                    <a:cubicBezTo>
                      <a:pt x="308" y="458"/>
                      <a:pt x="410" y="482"/>
                      <a:pt x="512" y="482"/>
                    </a:cubicBezTo>
                    <a:cubicBezTo>
                      <a:pt x="646" y="482"/>
                      <a:pt x="779" y="439"/>
                      <a:pt x="866" y="337"/>
                    </a:cubicBezTo>
                    <a:cubicBezTo>
                      <a:pt x="897" y="297"/>
                      <a:pt x="872" y="238"/>
                      <a:pt x="828" y="238"/>
                    </a:cubicBezTo>
                    <a:cubicBezTo>
                      <a:pt x="818" y="238"/>
                      <a:pt x="808" y="241"/>
                      <a:pt x="797" y="247"/>
                    </a:cubicBezTo>
                    <a:cubicBezTo>
                      <a:pt x="699" y="299"/>
                      <a:pt x="592" y="337"/>
                      <a:pt x="482" y="337"/>
                    </a:cubicBezTo>
                    <a:cubicBezTo>
                      <a:pt x="444" y="337"/>
                      <a:pt x="407" y="332"/>
                      <a:pt x="368" y="323"/>
                    </a:cubicBezTo>
                    <a:cubicBezTo>
                      <a:pt x="296" y="306"/>
                      <a:pt x="230" y="271"/>
                      <a:pt x="175" y="223"/>
                    </a:cubicBezTo>
                    <a:cubicBezTo>
                      <a:pt x="140" y="202"/>
                      <a:pt x="119" y="167"/>
                      <a:pt x="116" y="129"/>
                    </a:cubicBezTo>
                    <a:cubicBezTo>
                      <a:pt x="116" y="112"/>
                      <a:pt x="133" y="85"/>
                      <a:pt x="155" y="85"/>
                    </a:cubicBezTo>
                    <a:cubicBezTo>
                      <a:pt x="159" y="85"/>
                      <a:pt x="163" y="86"/>
                      <a:pt x="168" y="88"/>
                    </a:cubicBezTo>
                    <a:cubicBezTo>
                      <a:pt x="174" y="92"/>
                      <a:pt x="181" y="94"/>
                      <a:pt x="188" y="94"/>
                    </a:cubicBezTo>
                    <a:cubicBezTo>
                      <a:pt x="220" y="94"/>
                      <a:pt x="248" y="51"/>
                      <a:pt x="216" y="26"/>
                    </a:cubicBezTo>
                    <a:lnTo>
                      <a:pt x="216" y="26"/>
                    </a:lnTo>
                    <a:lnTo>
                      <a:pt x="216" y="29"/>
                    </a:lnTo>
                    <a:cubicBezTo>
                      <a:pt x="193" y="9"/>
                      <a:pt x="167" y="1"/>
                      <a:pt x="1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6" name="Google Shape;5251;p105"/>
              <p:cNvSpPr/>
              <p:nvPr/>
            </p:nvSpPr>
            <p:spPr>
              <a:xfrm>
                <a:off x="1705096" y="4193388"/>
                <a:ext cx="31560" cy="23619"/>
              </a:xfrm>
              <a:custGeom>
                <a:avLst/>
                <a:gdLst/>
                <a:ahLst/>
                <a:cxnLst/>
                <a:rect l="l" t="t" r="r" b="b"/>
                <a:pathLst>
                  <a:path w="505" h="378" extrusionOk="0">
                    <a:moveTo>
                      <a:pt x="128" y="186"/>
                    </a:moveTo>
                    <a:cubicBezTo>
                      <a:pt x="128" y="187"/>
                      <a:pt x="129" y="189"/>
                      <a:pt x="130" y="191"/>
                    </a:cubicBezTo>
                    <a:lnTo>
                      <a:pt x="130" y="191"/>
                    </a:lnTo>
                    <a:cubicBezTo>
                      <a:pt x="129" y="190"/>
                      <a:pt x="129" y="188"/>
                      <a:pt x="128" y="186"/>
                    </a:cubicBezTo>
                    <a:close/>
                    <a:moveTo>
                      <a:pt x="145" y="213"/>
                    </a:moveTo>
                    <a:lnTo>
                      <a:pt x="145" y="213"/>
                    </a:lnTo>
                    <a:cubicBezTo>
                      <a:pt x="147" y="215"/>
                      <a:pt x="149" y="216"/>
                      <a:pt x="150" y="217"/>
                    </a:cubicBezTo>
                    <a:lnTo>
                      <a:pt x="150" y="217"/>
                    </a:lnTo>
                    <a:cubicBezTo>
                      <a:pt x="149" y="217"/>
                      <a:pt x="149" y="217"/>
                      <a:pt x="149" y="217"/>
                    </a:cubicBezTo>
                    <a:lnTo>
                      <a:pt x="145" y="213"/>
                    </a:lnTo>
                    <a:close/>
                    <a:moveTo>
                      <a:pt x="257" y="213"/>
                    </a:moveTo>
                    <a:cubicBezTo>
                      <a:pt x="257" y="213"/>
                      <a:pt x="251" y="218"/>
                      <a:pt x="249" y="220"/>
                    </a:cubicBezTo>
                    <a:cubicBezTo>
                      <a:pt x="255" y="215"/>
                      <a:pt x="258" y="213"/>
                      <a:pt x="257" y="213"/>
                    </a:cubicBezTo>
                    <a:close/>
                    <a:moveTo>
                      <a:pt x="445" y="0"/>
                    </a:moveTo>
                    <a:cubicBezTo>
                      <a:pt x="431" y="0"/>
                      <a:pt x="417" y="5"/>
                      <a:pt x="404" y="16"/>
                    </a:cubicBezTo>
                    <a:cubicBezTo>
                      <a:pt x="380" y="41"/>
                      <a:pt x="363" y="65"/>
                      <a:pt x="349" y="92"/>
                    </a:cubicBezTo>
                    <a:cubicBezTo>
                      <a:pt x="335" y="117"/>
                      <a:pt x="322" y="141"/>
                      <a:pt x="308" y="162"/>
                    </a:cubicBezTo>
                    <a:cubicBezTo>
                      <a:pt x="304" y="168"/>
                      <a:pt x="301" y="172"/>
                      <a:pt x="297" y="179"/>
                    </a:cubicBezTo>
                    <a:cubicBezTo>
                      <a:pt x="296" y="180"/>
                      <a:pt x="296" y="180"/>
                      <a:pt x="296" y="180"/>
                    </a:cubicBezTo>
                    <a:cubicBezTo>
                      <a:pt x="296" y="180"/>
                      <a:pt x="298" y="177"/>
                      <a:pt x="301" y="172"/>
                    </a:cubicBezTo>
                    <a:lnTo>
                      <a:pt x="301" y="172"/>
                    </a:lnTo>
                    <a:lnTo>
                      <a:pt x="294" y="179"/>
                    </a:lnTo>
                    <a:cubicBezTo>
                      <a:pt x="287" y="189"/>
                      <a:pt x="277" y="200"/>
                      <a:pt x="266" y="210"/>
                    </a:cubicBezTo>
                    <a:lnTo>
                      <a:pt x="259" y="213"/>
                    </a:lnTo>
                    <a:lnTo>
                      <a:pt x="259" y="213"/>
                    </a:lnTo>
                    <a:cubicBezTo>
                      <a:pt x="257" y="215"/>
                      <a:pt x="253" y="217"/>
                      <a:pt x="249" y="220"/>
                    </a:cubicBezTo>
                    <a:lnTo>
                      <a:pt x="232" y="231"/>
                    </a:lnTo>
                    <a:lnTo>
                      <a:pt x="221" y="234"/>
                    </a:lnTo>
                    <a:lnTo>
                      <a:pt x="228" y="234"/>
                    </a:lnTo>
                    <a:cubicBezTo>
                      <a:pt x="221" y="234"/>
                      <a:pt x="214" y="238"/>
                      <a:pt x="211" y="238"/>
                    </a:cubicBezTo>
                    <a:lnTo>
                      <a:pt x="190" y="238"/>
                    </a:lnTo>
                    <a:cubicBezTo>
                      <a:pt x="188" y="238"/>
                      <a:pt x="182" y="234"/>
                      <a:pt x="177" y="233"/>
                    </a:cubicBezTo>
                    <a:lnTo>
                      <a:pt x="177" y="233"/>
                    </a:lnTo>
                    <a:lnTo>
                      <a:pt x="169" y="231"/>
                    </a:lnTo>
                    <a:cubicBezTo>
                      <a:pt x="163" y="224"/>
                      <a:pt x="156" y="217"/>
                      <a:pt x="145" y="213"/>
                    </a:cubicBezTo>
                    <a:lnTo>
                      <a:pt x="145" y="213"/>
                    </a:lnTo>
                    <a:lnTo>
                      <a:pt x="142" y="210"/>
                    </a:lnTo>
                    <a:cubicBezTo>
                      <a:pt x="139" y="207"/>
                      <a:pt x="136" y="204"/>
                      <a:pt x="133" y="202"/>
                    </a:cubicBezTo>
                    <a:lnTo>
                      <a:pt x="133" y="202"/>
                    </a:lnTo>
                    <a:cubicBezTo>
                      <a:pt x="133" y="200"/>
                      <a:pt x="132" y="199"/>
                      <a:pt x="131" y="196"/>
                    </a:cubicBezTo>
                    <a:cubicBezTo>
                      <a:pt x="131" y="194"/>
                      <a:pt x="131" y="193"/>
                      <a:pt x="130" y="191"/>
                    </a:cubicBezTo>
                    <a:lnTo>
                      <a:pt x="130" y="191"/>
                    </a:lnTo>
                    <a:cubicBezTo>
                      <a:pt x="130" y="193"/>
                      <a:pt x="131" y="194"/>
                      <a:pt x="131" y="194"/>
                    </a:cubicBezTo>
                    <a:cubicBezTo>
                      <a:pt x="130" y="194"/>
                      <a:pt x="130" y="192"/>
                      <a:pt x="128" y="189"/>
                    </a:cubicBezTo>
                    <a:cubicBezTo>
                      <a:pt x="128" y="186"/>
                      <a:pt x="128" y="186"/>
                      <a:pt x="128" y="182"/>
                    </a:cubicBezTo>
                    <a:cubicBezTo>
                      <a:pt x="128" y="179"/>
                      <a:pt x="128" y="179"/>
                      <a:pt x="128" y="175"/>
                    </a:cubicBezTo>
                    <a:cubicBezTo>
                      <a:pt x="129" y="170"/>
                      <a:pt x="129" y="168"/>
                      <a:pt x="129" y="168"/>
                    </a:cubicBezTo>
                    <a:lnTo>
                      <a:pt x="129" y="168"/>
                    </a:lnTo>
                    <a:cubicBezTo>
                      <a:pt x="128" y="168"/>
                      <a:pt x="127" y="172"/>
                      <a:pt x="127" y="172"/>
                    </a:cubicBezTo>
                    <a:cubicBezTo>
                      <a:pt x="127" y="172"/>
                      <a:pt x="127" y="171"/>
                      <a:pt x="128" y="168"/>
                    </a:cubicBezTo>
                    <a:cubicBezTo>
                      <a:pt x="142" y="144"/>
                      <a:pt x="135" y="117"/>
                      <a:pt x="114" y="99"/>
                    </a:cubicBezTo>
                    <a:cubicBezTo>
                      <a:pt x="104" y="91"/>
                      <a:pt x="92" y="87"/>
                      <a:pt x="80" y="87"/>
                    </a:cubicBezTo>
                    <a:cubicBezTo>
                      <a:pt x="66" y="87"/>
                      <a:pt x="52" y="92"/>
                      <a:pt x="42" y="103"/>
                    </a:cubicBezTo>
                    <a:lnTo>
                      <a:pt x="42" y="96"/>
                    </a:lnTo>
                    <a:cubicBezTo>
                      <a:pt x="31" y="103"/>
                      <a:pt x="24" y="113"/>
                      <a:pt x="17" y="127"/>
                    </a:cubicBezTo>
                    <a:cubicBezTo>
                      <a:pt x="14" y="134"/>
                      <a:pt x="10" y="141"/>
                      <a:pt x="7" y="151"/>
                    </a:cubicBezTo>
                    <a:lnTo>
                      <a:pt x="7" y="155"/>
                    </a:lnTo>
                    <a:cubicBezTo>
                      <a:pt x="7" y="158"/>
                      <a:pt x="4" y="162"/>
                      <a:pt x="4" y="165"/>
                    </a:cubicBezTo>
                    <a:cubicBezTo>
                      <a:pt x="0" y="196"/>
                      <a:pt x="4" y="227"/>
                      <a:pt x="17" y="255"/>
                    </a:cubicBezTo>
                    <a:cubicBezTo>
                      <a:pt x="55" y="333"/>
                      <a:pt x="133" y="378"/>
                      <a:pt x="214" y="378"/>
                    </a:cubicBezTo>
                    <a:cubicBezTo>
                      <a:pt x="245" y="378"/>
                      <a:pt x="275" y="372"/>
                      <a:pt x="304" y="359"/>
                    </a:cubicBezTo>
                    <a:cubicBezTo>
                      <a:pt x="360" y="334"/>
                      <a:pt x="404" y="293"/>
                      <a:pt x="436" y="244"/>
                    </a:cubicBezTo>
                    <a:cubicBezTo>
                      <a:pt x="449" y="220"/>
                      <a:pt x="467" y="193"/>
                      <a:pt x="477" y="168"/>
                    </a:cubicBezTo>
                    <a:cubicBezTo>
                      <a:pt x="494" y="134"/>
                      <a:pt x="505" y="96"/>
                      <a:pt x="505" y="58"/>
                    </a:cubicBezTo>
                    <a:cubicBezTo>
                      <a:pt x="502" y="23"/>
                      <a:pt x="475" y="0"/>
                      <a:pt x="4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7" name="Google Shape;5252;p105"/>
              <p:cNvSpPr/>
              <p:nvPr/>
            </p:nvSpPr>
            <p:spPr>
              <a:xfrm>
                <a:off x="1696410" y="4328355"/>
                <a:ext cx="63557" cy="38741"/>
              </a:xfrm>
              <a:custGeom>
                <a:avLst/>
                <a:gdLst/>
                <a:ahLst/>
                <a:cxnLst/>
                <a:rect l="l" t="t" r="r" b="b"/>
                <a:pathLst>
                  <a:path w="1017" h="620" extrusionOk="0">
                    <a:moveTo>
                      <a:pt x="213" y="0"/>
                    </a:moveTo>
                    <a:cubicBezTo>
                      <a:pt x="197" y="0"/>
                      <a:pt x="182" y="5"/>
                      <a:pt x="170" y="16"/>
                    </a:cubicBezTo>
                    <a:cubicBezTo>
                      <a:pt x="1" y="172"/>
                      <a:pt x="108" y="442"/>
                      <a:pt x="274" y="552"/>
                    </a:cubicBezTo>
                    <a:cubicBezTo>
                      <a:pt x="350" y="596"/>
                      <a:pt x="436" y="619"/>
                      <a:pt x="523" y="619"/>
                    </a:cubicBezTo>
                    <a:cubicBezTo>
                      <a:pt x="559" y="619"/>
                      <a:pt x="595" y="616"/>
                      <a:pt x="630" y="607"/>
                    </a:cubicBezTo>
                    <a:cubicBezTo>
                      <a:pt x="689" y="594"/>
                      <a:pt x="747" y="573"/>
                      <a:pt x="803" y="545"/>
                    </a:cubicBezTo>
                    <a:cubicBezTo>
                      <a:pt x="861" y="518"/>
                      <a:pt x="917" y="480"/>
                      <a:pt x="965" y="431"/>
                    </a:cubicBezTo>
                    <a:cubicBezTo>
                      <a:pt x="1010" y="386"/>
                      <a:pt x="1017" y="314"/>
                      <a:pt x="979" y="258"/>
                    </a:cubicBezTo>
                    <a:cubicBezTo>
                      <a:pt x="954" y="224"/>
                      <a:pt x="913" y="205"/>
                      <a:pt x="872" y="205"/>
                    </a:cubicBezTo>
                    <a:cubicBezTo>
                      <a:pt x="851" y="205"/>
                      <a:pt x="829" y="210"/>
                      <a:pt x="810" y="220"/>
                    </a:cubicBezTo>
                    <a:cubicBezTo>
                      <a:pt x="785" y="239"/>
                      <a:pt x="763" y="258"/>
                      <a:pt x="738" y="274"/>
                    </a:cubicBezTo>
                    <a:lnTo>
                      <a:pt x="738" y="274"/>
                    </a:lnTo>
                    <a:cubicBezTo>
                      <a:pt x="739" y="273"/>
                      <a:pt x="739" y="273"/>
                      <a:pt x="739" y="273"/>
                    </a:cubicBezTo>
                    <a:lnTo>
                      <a:pt x="739" y="273"/>
                    </a:lnTo>
                    <a:cubicBezTo>
                      <a:pt x="739" y="273"/>
                      <a:pt x="737" y="275"/>
                      <a:pt x="730" y="279"/>
                    </a:cubicBezTo>
                    <a:cubicBezTo>
                      <a:pt x="733" y="277"/>
                      <a:pt x="736" y="276"/>
                      <a:pt x="738" y="274"/>
                    </a:cubicBezTo>
                    <a:lnTo>
                      <a:pt x="738" y="274"/>
                    </a:lnTo>
                    <a:cubicBezTo>
                      <a:pt x="736" y="276"/>
                      <a:pt x="727" y="282"/>
                      <a:pt x="723" y="286"/>
                    </a:cubicBezTo>
                    <a:cubicBezTo>
                      <a:pt x="713" y="290"/>
                      <a:pt x="706" y="296"/>
                      <a:pt x="696" y="303"/>
                    </a:cubicBezTo>
                    <a:cubicBezTo>
                      <a:pt x="675" y="314"/>
                      <a:pt x="658" y="324"/>
                      <a:pt x="637" y="334"/>
                    </a:cubicBezTo>
                    <a:cubicBezTo>
                      <a:pt x="635" y="334"/>
                      <a:pt x="621" y="340"/>
                      <a:pt x="614" y="343"/>
                    </a:cubicBezTo>
                    <a:lnTo>
                      <a:pt x="614" y="343"/>
                    </a:lnTo>
                    <a:cubicBezTo>
                      <a:pt x="608" y="344"/>
                      <a:pt x="594" y="349"/>
                      <a:pt x="592" y="352"/>
                    </a:cubicBezTo>
                    <a:cubicBezTo>
                      <a:pt x="571" y="355"/>
                      <a:pt x="550" y="362"/>
                      <a:pt x="526" y="366"/>
                    </a:cubicBezTo>
                    <a:cubicBezTo>
                      <a:pt x="534" y="363"/>
                      <a:pt x="536" y="362"/>
                      <a:pt x="535" y="362"/>
                    </a:cubicBezTo>
                    <a:cubicBezTo>
                      <a:pt x="533" y="362"/>
                      <a:pt x="518" y="366"/>
                      <a:pt x="516" y="366"/>
                    </a:cubicBezTo>
                    <a:lnTo>
                      <a:pt x="481" y="366"/>
                    </a:lnTo>
                    <a:cubicBezTo>
                      <a:pt x="479" y="366"/>
                      <a:pt x="463" y="364"/>
                      <a:pt x="456" y="364"/>
                    </a:cubicBezTo>
                    <a:cubicBezTo>
                      <a:pt x="453" y="364"/>
                      <a:pt x="452" y="364"/>
                      <a:pt x="457" y="366"/>
                    </a:cubicBezTo>
                    <a:cubicBezTo>
                      <a:pt x="460" y="366"/>
                      <a:pt x="461" y="367"/>
                      <a:pt x="461" y="367"/>
                    </a:cubicBezTo>
                    <a:cubicBezTo>
                      <a:pt x="460" y="367"/>
                      <a:pt x="439" y="362"/>
                      <a:pt x="436" y="362"/>
                    </a:cubicBezTo>
                    <a:cubicBezTo>
                      <a:pt x="426" y="359"/>
                      <a:pt x="416" y="355"/>
                      <a:pt x="405" y="352"/>
                    </a:cubicBezTo>
                    <a:cubicBezTo>
                      <a:pt x="391" y="345"/>
                      <a:pt x="378" y="338"/>
                      <a:pt x="364" y="328"/>
                    </a:cubicBezTo>
                    <a:cubicBezTo>
                      <a:pt x="357" y="324"/>
                      <a:pt x="354" y="321"/>
                      <a:pt x="350" y="317"/>
                    </a:cubicBezTo>
                    <a:lnTo>
                      <a:pt x="350" y="317"/>
                    </a:lnTo>
                    <a:lnTo>
                      <a:pt x="360" y="328"/>
                    </a:lnTo>
                    <a:cubicBezTo>
                      <a:pt x="353" y="324"/>
                      <a:pt x="343" y="310"/>
                      <a:pt x="340" y="307"/>
                    </a:cubicBezTo>
                    <a:cubicBezTo>
                      <a:pt x="326" y="293"/>
                      <a:pt x="312" y="279"/>
                      <a:pt x="302" y="265"/>
                    </a:cubicBezTo>
                    <a:lnTo>
                      <a:pt x="302" y="265"/>
                    </a:lnTo>
                    <a:cubicBezTo>
                      <a:pt x="307" y="272"/>
                      <a:pt x="309" y="274"/>
                      <a:pt x="309" y="274"/>
                    </a:cubicBezTo>
                    <a:cubicBezTo>
                      <a:pt x="309" y="274"/>
                      <a:pt x="300" y="263"/>
                      <a:pt x="298" y="258"/>
                    </a:cubicBezTo>
                    <a:cubicBezTo>
                      <a:pt x="298" y="255"/>
                      <a:pt x="291" y="245"/>
                      <a:pt x="288" y="238"/>
                    </a:cubicBezTo>
                    <a:cubicBezTo>
                      <a:pt x="285" y="232"/>
                      <a:pt x="283" y="227"/>
                      <a:pt x="280" y="222"/>
                    </a:cubicBezTo>
                    <a:lnTo>
                      <a:pt x="280" y="222"/>
                    </a:lnTo>
                    <a:cubicBezTo>
                      <a:pt x="279" y="217"/>
                      <a:pt x="276" y="207"/>
                      <a:pt x="274" y="203"/>
                    </a:cubicBezTo>
                    <a:cubicBezTo>
                      <a:pt x="271" y="200"/>
                      <a:pt x="271" y="190"/>
                      <a:pt x="268" y="183"/>
                    </a:cubicBezTo>
                    <a:lnTo>
                      <a:pt x="268" y="183"/>
                    </a:lnTo>
                    <a:cubicBezTo>
                      <a:pt x="268" y="180"/>
                      <a:pt x="267" y="172"/>
                      <a:pt x="267" y="169"/>
                    </a:cubicBezTo>
                    <a:cubicBezTo>
                      <a:pt x="264" y="141"/>
                      <a:pt x="267" y="110"/>
                      <a:pt x="277" y="82"/>
                    </a:cubicBezTo>
                    <a:cubicBezTo>
                      <a:pt x="295" y="37"/>
                      <a:pt x="254" y="0"/>
                      <a:pt x="2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9" name="Google Shape;5253;p105"/>
            <p:cNvGrpSpPr/>
            <p:nvPr/>
          </p:nvGrpSpPr>
          <p:grpSpPr>
            <a:xfrm>
              <a:off x="1249133" y="2026595"/>
              <a:ext cx="890179" cy="685211"/>
              <a:chOff x="1249133" y="2026595"/>
              <a:chExt cx="890179" cy="685211"/>
            </a:xfrm>
          </p:grpSpPr>
          <p:sp>
            <p:nvSpPr>
              <p:cNvPr id="473" name="Google Shape;5254;p105"/>
              <p:cNvSpPr/>
              <p:nvPr/>
            </p:nvSpPr>
            <p:spPr>
              <a:xfrm>
                <a:off x="1389934" y="2422000"/>
                <a:ext cx="641324" cy="289805"/>
              </a:xfrm>
              <a:custGeom>
                <a:avLst/>
                <a:gdLst/>
                <a:ahLst/>
                <a:cxnLst/>
                <a:rect l="l" t="t" r="r" b="b"/>
                <a:pathLst>
                  <a:path w="10262" h="4638" extrusionOk="0">
                    <a:moveTo>
                      <a:pt x="5131" y="0"/>
                    </a:moveTo>
                    <a:cubicBezTo>
                      <a:pt x="4415" y="0"/>
                      <a:pt x="3699" y="38"/>
                      <a:pt x="2987" y="115"/>
                    </a:cubicBezTo>
                    <a:cubicBezTo>
                      <a:pt x="2987" y="315"/>
                      <a:pt x="2990" y="512"/>
                      <a:pt x="2990" y="713"/>
                    </a:cubicBezTo>
                    <a:cubicBezTo>
                      <a:pt x="2309" y="833"/>
                      <a:pt x="1619" y="893"/>
                      <a:pt x="928" y="893"/>
                    </a:cubicBezTo>
                    <a:cubicBezTo>
                      <a:pt x="625" y="893"/>
                      <a:pt x="321" y="881"/>
                      <a:pt x="18" y="858"/>
                    </a:cubicBezTo>
                    <a:cubicBezTo>
                      <a:pt x="11" y="2095"/>
                      <a:pt x="7" y="3336"/>
                      <a:pt x="1" y="4573"/>
                    </a:cubicBezTo>
                    <a:cubicBezTo>
                      <a:pt x="834" y="4587"/>
                      <a:pt x="1913" y="4638"/>
                      <a:pt x="2839" y="4638"/>
                    </a:cubicBezTo>
                    <a:cubicBezTo>
                      <a:pt x="3054" y="4638"/>
                      <a:pt x="3260" y="4635"/>
                      <a:pt x="3453" y="4628"/>
                    </a:cubicBezTo>
                    <a:cubicBezTo>
                      <a:pt x="4188" y="4602"/>
                      <a:pt x="5118" y="4593"/>
                      <a:pt x="6055" y="4593"/>
                    </a:cubicBezTo>
                    <a:cubicBezTo>
                      <a:pt x="7929" y="4593"/>
                      <a:pt x="9831" y="4628"/>
                      <a:pt x="10262" y="4628"/>
                    </a:cubicBezTo>
                    <a:cubicBezTo>
                      <a:pt x="10262" y="4628"/>
                      <a:pt x="10186" y="2154"/>
                      <a:pt x="10034" y="930"/>
                    </a:cubicBezTo>
                    <a:cubicBezTo>
                      <a:pt x="10034" y="930"/>
                      <a:pt x="7455" y="820"/>
                      <a:pt x="6859" y="820"/>
                    </a:cubicBezTo>
                    <a:cubicBezTo>
                      <a:pt x="6850" y="820"/>
                      <a:pt x="6842" y="820"/>
                      <a:pt x="6833" y="820"/>
                    </a:cubicBezTo>
                    <a:cubicBezTo>
                      <a:pt x="6896" y="578"/>
                      <a:pt x="6909" y="325"/>
                      <a:pt x="6875" y="77"/>
                    </a:cubicBezTo>
                    <a:cubicBezTo>
                      <a:pt x="6295" y="25"/>
                      <a:pt x="5713" y="0"/>
                      <a:pt x="51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4" name="Google Shape;5255;p105"/>
              <p:cNvSpPr/>
              <p:nvPr/>
            </p:nvSpPr>
            <p:spPr>
              <a:xfrm>
                <a:off x="1502488" y="2143005"/>
                <a:ext cx="355972" cy="286181"/>
              </a:xfrm>
              <a:custGeom>
                <a:avLst/>
                <a:gdLst/>
                <a:ahLst/>
                <a:cxnLst/>
                <a:rect l="l" t="t" r="r" b="b"/>
                <a:pathLst>
                  <a:path w="5696" h="4580" extrusionOk="0">
                    <a:moveTo>
                      <a:pt x="3132" y="0"/>
                    </a:moveTo>
                    <a:lnTo>
                      <a:pt x="2710" y="284"/>
                    </a:lnTo>
                    <a:cubicBezTo>
                      <a:pt x="0" y="1759"/>
                      <a:pt x="1186" y="4580"/>
                      <a:pt x="1186" y="4580"/>
                    </a:cubicBezTo>
                    <a:lnTo>
                      <a:pt x="5074" y="4542"/>
                    </a:lnTo>
                    <a:cubicBezTo>
                      <a:pt x="5074" y="4542"/>
                      <a:pt x="5696" y="4113"/>
                      <a:pt x="5558" y="2603"/>
                    </a:cubicBezTo>
                    <a:cubicBezTo>
                      <a:pt x="5416" y="1092"/>
                      <a:pt x="3332" y="0"/>
                      <a:pt x="3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5" name="Google Shape;5256;p105"/>
              <p:cNvSpPr/>
              <p:nvPr/>
            </p:nvSpPr>
            <p:spPr>
              <a:xfrm>
                <a:off x="1425556" y="2421813"/>
                <a:ext cx="121053" cy="70671"/>
              </a:xfrm>
              <a:custGeom>
                <a:avLst/>
                <a:gdLst/>
                <a:ahLst/>
                <a:cxnLst/>
                <a:rect l="l" t="t" r="r" b="b"/>
                <a:pathLst>
                  <a:path w="1937" h="1131" extrusionOk="0">
                    <a:moveTo>
                      <a:pt x="1" y="0"/>
                    </a:moveTo>
                    <a:lnTo>
                      <a:pt x="1" y="1130"/>
                    </a:lnTo>
                    <a:lnTo>
                      <a:pt x="1936" y="1130"/>
                    </a:lnTo>
                    <a:lnTo>
                      <a:pt x="193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6" name="Google Shape;5257;p105"/>
              <p:cNvSpPr/>
              <p:nvPr/>
            </p:nvSpPr>
            <p:spPr>
              <a:xfrm>
                <a:off x="1422307" y="2418564"/>
                <a:ext cx="127552" cy="77169"/>
              </a:xfrm>
              <a:custGeom>
                <a:avLst/>
                <a:gdLst/>
                <a:ahLst/>
                <a:cxnLst/>
                <a:rect l="l" t="t" r="r" b="b"/>
                <a:pathLst>
                  <a:path w="2041" h="1235" extrusionOk="0">
                    <a:moveTo>
                      <a:pt x="1936" y="104"/>
                    </a:moveTo>
                    <a:lnTo>
                      <a:pt x="1936" y="1127"/>
                    </a:lnTo>
                    <a:lnTo>
                      <a:pt x="108" y="1127"/>
                    </a:lnTo>
                    <a:lnTo>
                      <a:pt x="108" y="104"/>
                    </a:lnTo>
                    <a:close/>
                    <a:moveTo>
                      <a:pt x="1" y="0"/>
                    </a:moveTo>
                    <a:lnTo>
                      <a:pt x="1" y="1234"/>
                    </a:lnTo>
                    <a:lnTo>
                      <a:pt x="2040" y="1234"/>
                    </a:lnTo>
                    <a:lnTo>
                      <a:pt x="204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7" name="Google Shape;5258;p105"/>
              <p:cNvSpPr/>
              <p:nvPr/>
            </p:nvSpPr>
            <p:spPr>
              <a:xfrm>
                <a:off x="1502488" y="2026595"/>
                <a:ext cx="355972" cy="402403"/>
              </a:xfrm>
              <a:custGeom>
                <a:avLst/>
                <a:gdLst/>
                <a:ahLst/>
                <a:cxnLst/>
                <a:rect l="l" t="t" r="r" b="b"/>
                <a:pathLst>
                  <a:path w="5696" h="6440" extrusionOk="0">
                    <a:moveTo>
                      <a:pt x="3252" y="0"/>
                    </a:moveTo>
                    <a:lnTo>
                      <a:pt x="3132" y="1863"/>
                    </a:lnTo>
                    <a:lnTo>
                      <a:pt x="2710" y="2143"/>
                    </a:lnTo>
                    <a:cubicBezTo>
                      <a:pt x="0" y="3622"/>
                      <a:pt x="1186" y="6439"/>
                      <a:pt x="1186" y="6439"/>
                    </a:cubicBezTo>
                    <a:lnTo>
                      <a:pt x="5074" y="6401"/>
                    </a:lnTo>
                    <a:cubicBezTo>
                      <a:pt x="5074" y="6401"/>
                      <a:pt x="5696" y="5976"/>
                      <a:pt x="5558" y="4466"/>
                    </a:cubicBezTo>
                    <a:cubicBezTo>
                      <a:pt x="5437" y="3194"/>
                      <a:pt x="3951" y="2223"/>
                      <a:pt x="3474" y="1943"/>
                    </a:cubicBezTo>
                    <a:lnTo>
                      <a:pt x="325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8" name="Google Shape;5259;p105"/>
              <p:cNvSpPr/>
              <p:nvPr/>
            </p:nvSpPr>
            <p:spPr>
              <a:xfrm>
                <a:off x="1401621" y="2254416"/>
                <a:ext cx="147988" cy="167460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2680" extrusionOk="0">
                    <a:moveTo>
                      <a:pt x="1355" y="1"/>
                    </a:moveTo>
                    <a:lnTo>
                      <a:pt x="1303" y="775"/>
                    </a:lnTo>
                    <a:lnTo>
                      <a:pt x="1127" y="892"/>
                    </a:lnTo>
                    <a:cubicBezTo>
                      <a:pt x="0" y="1508"/>
                      <a:pt x="494" y="2679"/>
                      <a:pt x="494" y="2679"/>
                    </a:cubicBezTo>
                    <a:lnTo>
                      <a:pt x="2112" y="2665"/>
                    </a:lnTo>
                    <a:cubicBezTo>
                      <a:pt x="2112" y="2665"/>
                      <a:pt x="2368" y="2486"/>
                      <a:pt x="2309" y="1857"/>
                    </a:cubicBezTo>
                    <a:cubicBezTo>
                      <a:pt x="2261" y="1331"/>
                      <a:pt x="1642" y="927"/>
                      <a:pt x="1445" y="809"/>
                    </a:cubicBezTo>
                    <a:lnTo>
                      <a:pt x="135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9" name="Google Shape;5260;p105"/>
              <p:cNvSpPr/>
              <p:nvPr/>
            </p:nvSpPr>
            <p:spPr>
              <a:xfrm>
                <a:off x="1249133" y="2237357"/>
                <a:ext cx="86243" cy="97477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1560" extrusionOk="0">
                    <a:moveTo>
                      <a:pt x="785" y="1"/>
                    </a:moveTo>
                    <a:lnTo>
                      <a:pt x="757" y="450"/>
                    </a:lnTo>
                    <a:lnTo>
                      <a:pt x="653" y="519"/>
                    </a:lnTo>
                    <a:cubicBezTo>
                      <a:pt x="0" y="875"/>
                      <a:pt x="287" y="1559"/>
                      <a:pt x="287" y="1559"/>
                    </a:cubicBezTo>
                    <a:lnTo>
                      <a:pt x="1227" y="1549"/>
                    </a:lnTo>
                    <a:cubicBezTo>
                      <a:pt x="1227" y="1549"/>
                      <a:pt x="1379" y="1445"/>
                      <a:pt x="1345" y="1082"/>
                    </a:cubicBezTo>
                    <a:cubicBezTo>
                      <a:pt x="1313" y="775"/>
                      <a:pt x="954" y="540"/>
                      <a:pt x="840" y="471"/>
                    </a:cubicBezTo>
                    <a:lnTo>
                      <a:pt x="78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0" name="Google Shape;5261;p105"/>
              <p:cNvSpPr/>
              <p:nvPr/>
            </p:nvSpPr>
            <p:spPr>
              <a:xfrm>
                <a:off x="1865146" y="2421813"/>
                <a:ext cx="120803" cy="70671"/>
              </a:xfrm>
              <a:custGeom>
                <a:avLst/>
                <a:gdLst/>
                <a:ahLst/>
                <a:cxnLst/>
                <a:rect l="l" t="t" r="r" b="b"/>
                <a:pathLst>
                  <a:path w="1933" h="1131" extrusionOk="0">
                    <a:moveTo>
                      <a:pt x="0" y="0"/>
                    </a:moveTo>
                    <a:lnTo>
                      <a:pt x="0" y="1130"/>
                    </a:lnTo>
                    <a:lnTo>
                      <a:pt x="1932" y="1130"/>
                    </a:lnTo>
                    <a:lnTo>
                      <a:pt x="193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1" name="Google Shape;5262;p105"/>
              <p:cNvSpPr/>
              <p:nvPr/>
            </p:nvSpPr>
            <p:spPr>
              <a:xfrm>
                <a:off x="1861896" y="2418564"/>
                <a:ext cx="127490" cy="77169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235" extrusionOk="0">
                    <a:moveTo>
                      <a:pt x="1932" y="104"/>
                    </a:moveTo>
                    <a:lnTo>
                      <a:pt x="1932" y="1127"/>
                    </a:lnTo>
                    <a:lnTo>
                      <a:pt x="104" y="1127"/>
                    </a:lnTo>
                    <a:lnTo>
                      <a:pt x="104" y="104"/>
                    </a:lnTo>
                    <a:close/>
                    <a:moveTo>
                      <a:pt x="0" y="0"/>
                    </a:moveTo>
                    <a:lnTo>
                      <a:pt x="0" y="1234"/>
                    </a:lnTo>
                    <a:lnTo>
                      <a:pt x="2039" y="1234"/>
                    </a:lnTo>
                    <a:lnTo>
                      <a:pt x="203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2" name="Google Shape;5263;p105"/>
              <p:cNvSpPr/>
              <p:nvPr/>
            </p:nvSpPr>
            <p:spPr>
              <a:xfrm>
                <a:off x="1841148" y="2254416"/>
                <a:ext cx="147988" cy="167460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2680" extrusionOk="0">
                    <a:moveTo>
                      <a:pt x="1352" y="1"/>
                    </a:moveTo>
                    <a:lnTo>
                      <a:pt x="1300" y="775"/>
                    </a:lnTo>
                    <a:lnTo>
                      <a:pt x="1124" y="892"/>
                    </a:lnTo>
                    <a:cubicBezTo>
                      <a:pt x="1" y="1508"/>
                      <a:pt x="491" y="2679"/>
                      <a:pt x="491" y="2679"/>
                    </a:cubicBezTo>
                    <a:lnTo>
                      <a:pt x="2109" y="2665"/>
                    </a:lnTo>
                    <a:cubicBezTo>
                      <a:pt x="2109" y="2665"/>
                      <a:pt x="2368" y="2486"/>
                      <a:pt x="2309" y="1857"/>
                    </a:cubicBezTo>
                    <a:cubicBezTo>
                      <a:pt x="2261" y="1331"/>
                      <a:pt x="1639" y="927"/>
                      <a:pt x="1445" y="809"/>
                    </a:cubicBezTo>
                    <a:lnTo>
                      <a:pt x="135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3" name="Google Shape;5264;p105"/>
              <p:cNvSpPr/>
              <p:nvPr/>
            </p:nvSpPr>
            <p:spPr>
              <a:xfrm>
                <a:off x="1263132" y="2338208"/>
                <a:ext cx="70307" cy="373473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5977" extrusionOk="0">
                    <a:moveTo>
                      <a:pt x="212" y="1"/>
                    </a:moveTo>
                    <a:lnTo>
                      <a:pt x="1" y="5976"/>
                    </a:lnTo>
                    <a:lnTo>
                      <a:pt x="1124" y="5976"/>
                    </a:lnTo>
                    <a:lnTo>
                      <a:pt x="84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4" name="Google Shape;5265;p105"/>
              <p:cNvSpPr/>
              <p:nvPr/>
            </p:nvSpPr>
            <p:spPr>
              <a:xfrm>
                <a:off x="2053256" y="2237357"/>
                <a:ext cx="86056" cy="97477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560" extrusionOk="0">
                    <a:moveTo>
                      <a:pt x="785" y="1"/>
                    </a:moveTo>
                    <a:lnTo>
                      <a:pt x="757" y="450"/>
                    </a:lnTo>
                    <a:lnTo>
                      <a:pt x="654" y="519"/>
                    </a:lnTo>
                    <a:cubicBezTo>
                      <a:pt x="0" y="875"/>
                      <a:pt x="287" y="1559"/>
                      <a:pt x="287" y="1559"/>
                    </a:cubicBezTo>
                    <a:lnTo>
                      <a:pt x="1227" y="1549"/>
                    </a:lnTo>
                    <a:cubicBezTo>
                      <a:pt x="1227" y="1549"/>
                      <a:pt x="1376" y="1445"/>
                      <a:pt x="1345" y="1082"/>
                    </a:cubicBezTo>
                    <a:cubicBezTo>
                      <a:pt x="1314" y="775"/>
                      <a:pt x="954" y="540"/>
                      <a:pt x="840" y="471"/>
                    </a:cubicBezTo>
                    <a:lnTo>
                      <a:pt x="78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5" name="Google Shape;5266;p105"/>
              <p:cNvSpPr/>
              <p:nvPr/>
            </p:nvSpPr>
            <p:spPr>
              <a:xfrm>
                <a:off x="2067317" y="2338208"/>
                <a:ext cx="70244" cy="373473"/>
              </a:xfrm>
              <a:custGeom>
                <a:avLst/>
                <a:gdLst/>
                <a:ahLst/>
                <a:cxnLst/>
                <a:rect l="l" t="t" r="r" b="b"/>
                <a:pathLst>
                  <a:path w="1124" h="5977" extrusionOk="0">
                    <a:moveTo>
                      <a:pt x="211" y="1"/>
                    </a:moveTo>
                    <a:lnTo>
                      <a:pt x="0" y="5976"/>
                    </a:lnTo>
                    <a:lnTo>
                      <a:pt x="1123" y="5976"/>
                    </a:lnTo>
                    <a:lnTo>
                      <a:pt x="84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6" name="Google Shape;5267;p105"/>
              <p:cNvSpPr/>
              <p:nvPr/>
            </p:nvSpPr>
            <p:spPr>
              <a:xfrm>
                <a:off x="1631227" y="2480986"/>
                <a:ext cx="131989" cy="219447"/>
              </a:xfrm>
              <a:custGeom>
                <a:avLst/>
                <a:gdLst/>
                <a:ahLst/>
                <a:cxnLst/>
                <a:rect l="l" t="t" r="r" b="b"/>
                <a:pathLst>
                  <a:path w="2112" h="3512" extrusionOk="0">
                    <a:moveTo>
                      <a:pt x="1054" y="0"/>
                    </a:moveTo>
                    <a:cubicBezTo>
                      <a:pt x="595" y="228"/>
                      <a:pt x="377" y="394"/>
                      <a:pt x="190" y="626"/>
                    </a:cubicBezTo>
                    <a:cubicBezTo>
                      <a:pt x="66" y="785"/>
                      <a:pt x="0" y="982"/>
                      <a:pt x="0" y="1182"/>
                    </a:cubicBezTo>
                    <a:lnTo>
                      <a:pt x="0" y="3512"/>
                    </a:lnTo>
                    <a:lnTo>
                      <a:pt x="2112" y="3512"/>
                    </a:lnTo>
                    <a:lnTo>
                      <a:pt x="2112" y="1193"/>
                    </a:lnTo>
                    <a:cubicBezTo>
                      <a:pt x="2108" y="954"/>
                      <a:pt x="2015" y="726"/>
                      <a:pt x="1849" y="557"/>
                    </a:cubicBezTo>
                    <a:cubicBezTo>
                      <a:pt x="1407" y="87"/>
                      <a:pt x="1054" y="0"/>
                      <a:pt x="10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7" name="Google Shape;5268;p105"/>
              <p:cNvSpPr/>
              <p:nvPr/>
            </p:nvSpPr>
            <p:spPr>
              <a:xfrm>
                <a:off x="1425556" y="2508792"/>
                <a:ext cx="50621" cy="8516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1363" extrusionOk="0">
                    <a:moveTo>
                      <a:pt x="405" y="1"/>
                    </a:moveTo>
                    <a:cubicBezTo>
                      <a:pt x="229" y="87"/>
                      <a:pt x="146" y="153"/>
                      <a:pt x="77" y="243"/>
                    </a:cubicBezTo>
                    <a:cubicBezTo>
                      <a:pt x="28" y="305"/>
                      <a:pt x="1" y="381"/>
                      <a:pt x="1" y="461"/>
                    </a:cubicBezTo>
                    <a:lnTo>
                      <a:pt x="1" y="1363"/>
                    </a:lnTo>
                    <a:lnTo>
                      <a:pt x="810" y="1363"/>
                    </a:lnTo>
                    <a:lnTo>
                      <a:pt x="810" y="464"/>
                    </a:lnTo>
                    <a:cubicBezTo>
                      <a:pt x="810" y="371"/>
                      <a:pt x="772" y="284"/>
                      <a:pt x="709" y="215"/>
                    </a:cubicBezTo>
                    <a:cubicBezTo>
                      <a:pt x="540" y="36"/>
                      <a:pt x="405" y="1"/>
                      <a:pt x="4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8" name="Google Shape;5269;p105"/>
              <p:cNvSpPr/>
              <p:nvPr/>
            </p:nvSpPr>
            <p:spPr>
              <a:xfrm>
                <a:off x="1521236" y="2508792"/>
                <a:ext cx="50621" cy="8516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1363" extrusionOk="0">
                    <a:moveTo>
                      <a:pt x="405" y="1"/>
                    </a:moveTo>
                    <a:cubicBezTo>
                      <a:pt x="229" y="87"/>
                      <a:pt x="146" y="153"/>
                      <a:pt x="73" y="243"/>
                    </a:cubicBezTo>
                    <a:cubicBezTo>
                      <a:pt x="25" y="305"/>
                      <a:pt x="1" y="381"/>
                      <a:pt x="1" y="461"/>
                    </a:cubicBezTo>
                    <a:lnTo>
                      <a:pt x="1" y="1363"/>
                    </a:lnTo>
                    <a:lnTo>
                      <a:pt x="810" y="1363"/>
                    </a:lnTo>
                    <a:lnTo>
                      <a:pt x="810" y="464"/>
                    </a:lnTo>
                    <a:cubicBezTo>
                      <a:pt x="806" y="371"/>
                      <a:pt x="772" y="281"/>
                      <a:pt x="706" y="215"/>
                    </a:cubicBezTo>
                    <a:cubicBezTo>
                      <a:pt x="540" y="36"/>
                      <a:pt x="405" y="1"/>
                      <a:pt x="4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9" name="Google Shape;5270;p105"/>
              <p:cNvSpPr/>
              <p:nvPr/>
            </p:nvSpPr>
            <p:spPr>
              <a:xfrm>
                <a:off x="1425556" y="2615267"/>
                <a:ext cx="50621" cy="8516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1363" extrusionOk="0">
                    <a:moveTo>
                      <a:pt x="405" y="1"/>
                    </a:moveTo>
                    <a:cubicBezTo>
                      <a:pt x="229" y="87"/>
                      <a:pt x="146" y="153"/>
                      <a:pt x="77" y="243"/>
                    </a:cubicBezTo>
                    <a:cubicBezTo>
                      <a:pt x="28" y="305"/>
                      <a:pt x="1" y="381"/>
                      <a:pt x="1" y="457"/>
                    </a:cubicBezTo>
                    <a:lnTo>
                      <a:pt x="1" y="1363"/>
                    </a:lnTo>
                    <a:lnTo>
                      <a:pt x="810" y="1363"/>
                    </a:lnTo>
                    <a:lnTo>
                      <a:pt x="810" y="464"/>
                    </a:lnTo>
                    <a:cubicBezTo>
                      <a:pt x="810" y="371"/>
                      <a:pt x="772" y="281"/>
                      <a:pt x="709" y="215"/>
                    </a:cubicBezTo>
                    <a:cubicBezTo>
                      <a:pt x="540" y="32"/>
                      <a:pt x="405" y="1"/>
                      <a:pt x="4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0" name="Google Shape;5271;p105"/>
              <p:cNvSpPr/>
              <p:nvPr/>
            </p:nvSpPr>
            <p:spPr>
              <a:xfrm>
                <a:off x="1521236" y="2615267"/>
                <a:ext cx="50433" cy="851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1363" extrusionOk="0">
                    <a:moveTo>
                      <a:pt x="405" y="1"/>
                    </a:moveTo>
                    <a:cubicBezTo>
                      <a:pt x="229" y="87"/>
                      <a:pt x="146" y="153"/>
                      <a:pt x="73" y="243"/>
                    </a:cubicBezTo>
                    <a:cubicBezTo>
                      <a:pt x="25" y="305"/>
                      <a:pt x="1" y="381"/>
                      <a:pt x="1" y="457"/>
                    </a:cubicBezTo>
                    <a:lnTo>
                      <a:pt x="1" y="1363"/>
                    </a:lnTo>
                    <a:lnTo>
                      <a:pt x="806" y="1363"/>
                    </a:lnTo>
                    <a:lnTo>
                      <a:pt x="806" y="464"/>
                    </a:lnTo>
                    <a:cubicBezTo>
                      <a:pt x="806" y="371"/>
                      <a:pt x="772" y="281"/>
                      <a:pt x="706" y="215"/>
                    </a:cubicBezTo>
                    <a:cubicBezTo>
                      <a:pt x="540" y="32"/>
                      <a:pt x="405" y="1"/>
                      <a:pt x="4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1" name="Google Shape;5272;p105"/>
              <p:cNvSpPr/>
              <p:nvPr/>
            </p:nvSpPr>
            <p:spPr>
              <a:xfrm>
                <a:off x="1828837" y="2508792"/>
                <a:ext cx="50371" cy="85167"/>
              </a:xfrm>
              <a:custGeom>
                <a:avLst/>
                <a:gdLst/>
                <a:ahLst/>
                <a:cxnLst/>
                <a:rect l="l" t="t" r="r" b="b"/>
                <a:pathLst>
                  <a:path w="806" h="1363" extrusionOk="0">
                    <a:moveTo>
                      <a:pt x="405" y="1"/>
                    </a:moveTo>
                    <a:cubicBezTo>
                      <a:pt x="229" y="87"/>
                      <a:pt x="146" y="153"/>
                      <a:pt x="73" y="243"/>
                    </a:cubicBezTo>
                    <a:cubicBezTo>
                      <a:pt x="25" y="305"/>
                      <a:pt x="1" y="381"/>
                      <a:pt x="1" y="461"/>
                    </a:cubicBezTo>
                    <a:lnTo>
                      <a:pt x="1" y="1363"/>
                    </a:lnTo>
                    <a:lnTo>
                      <a:pt x="806" y="1363"/>
                    </a:lnTo>
                    <a:lnTo>
                      <a:pt x="806" y="464"/>
                    </a:lnTo>
                    <a:cubicBezTo>
                      <a:pt x="806" y="371"/>
                      <a:pt x="771" y="284"/>
                      <a:pt x="706" y="215"/>
                    </a:cubicBezTo>
                    <a:cubicBezTo>
                      <a:pt x="540" y="36"/>
                      <a:pt x="405" y="1"/>
                      <a:pt x="4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2" name="Google Shape;5273;p105"/>
              <p:cNvSpPr/>
              <p:nvPr/>
            </p:nvSpPr>
            <p:spPr>
              <a:xfrm>
                <a:off x="1924329" y="2508792"/>
                <a:ext cx="50558" cy="85167"/>
              </a:xfrm>
              <a:custGeom>
                <a:avLst/>
                <a:gdLst/>
                <a:ahLst/>
                <a:cxnLst/>
                <a:rect l="l" t="t" r="r" b="b"/>
                <a:pathLst>
                  <a:path w="809" h="1363" extrusionOk="0">
                    <a:moveTo>
                      <a:pt x="405" y="1"/>
                    </a:moveTo>
                    <a:cubicBezTo>
                      <a:pt x="232" y="87"/>
                      <a:pt x="145" y="153"/>
                      <a:pt x="76" y="243"/>
                    </a:cubicBezTo>
                    <a:cubicBezTo>
                      <a:pt x="28" y="305"/>
                      <a:pt x="0" y="381"/>
                      <a:pt x="0" y="461"/>
                    </a:cubicBezTo>
                    <a:lnTo>
                      <a:pt x="0" y="1363"/>
                    </a:lnTo>
                    <a:lnTo>
                      <a:pt x="809" y="1363"/>
                    </a:lnTo>
                    <a:lnTo>
                      <a:pt x="809" y="464"/>
                    </a:lnTo>
                    <a:cubicBezTo>
                      <a:pt x="809" y="371"/>
                      <a:pt x="771" y="284"/>
                      <a:pt x="709" y="215"/>
                    </a:cubicBezTo>
                    <a:cubicBezTo>
                      <a:pt x="539" y="36"/>
                      <a:pt x="405" y="1"/>
                      <a:pt x="4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3" name="Google Shape;5274;p105"/>
              <p:cNvSpPr/>
              <p:nvPr/>
            </p:nvSpPr>
            <p:spPr>
              <a:xfrm>
                <a:off x="1828837" y="2615267"/>
                <a:ext cx="50371" cy="85167"/>
              </a:xfrm>
              <a:custGeom>
                <a:avLst/>
                <a:gdLst/>
                <a:ahLst/>
                <a:cxnLst/>
                <a:rect l="l" t="t" r="r" b="b"/>
                <a:pathLst>
                  <a:path w="806" h="1363" extrusionOk="0">
                    <a:moveTo>
                      <a:pt x="405" y="1"/>
                    </a:moveTo>
                    <a:cubicBezTo>
                      <a:pt x="229" y="87"/>
                      <a:pt x="146" y="153"/>
                      <a:pt x="73" y="243"/>
                    </a:cubicBezTo>
                    <a:cubicBezTo>
                      <a:pt x="25" y="305"/>
                      <a:pt x="1" y="381"/>
                      <a:pt x="1" y="457"/>
                    </a:cubicBezTo>
                    <a:lnTo>
                      <a:pt x="1" y="1363"/>
                    </a:lnTo>
                    <a:lnTo>
                      <a:pt x="806" y="1363"/>
                    </a:lnTo>
                    <a:lnTo>
                      <a:pt x="806" y="464"/>
                    </a:lnTo>
                    <a:cubicBezTo>
                      <a:pt x="806" y="371"/>
                      <a:pt x="771" y="281"/>
                      <a:pt x="706" y="215"/>
                    </a:cubicBezTo>
                    <a:cubicBezTo>
                      <a:pt x="540" y="32"/>
                      <a:pt x="405" y="1"/>
                      <a:pt x="4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4" name="Google Shape;5275;p105"/>
              <p:cNvSpPr/>
              <p:nvPr/>
            </p:nvSpPr>
            <p:spPr>
              <a:xfrm>
                <a:off x="1924329" y="2615267"/>
                <a:ext cx="50558" cy="85167"/>
              </a:xfrm>
              <a:custGeom>
                <a:avLst/>
                <a:gdLst/>
                <a:ahLst/>
                <a:cxnLst/>
                <a:rect l="l" t="t" r="r" b="b"/>
                <a:pathLst>
                  <a:path w="809" h="1363" extrusionOk="0">
                    <a:moveTo>
                      <a:pt x="405" y="1"/>
                    </a:moveTo>
                    <a:cubicBezTo>
                      <a:pt x="232" y="87"/>
                      <a:pt x="145" y="153"/>
                      <a:pt x="76" y="243"/>
                    </a:cubicBezTo>
                    <a:cubicBezTo>
                      <a:pt x="28" y="305"/>
                      <a:pt x="0" y="381"/>
                      <a:pt x="0" y="457"/>
                    </a:cubicBezTo>
                    <a:lnTo>
                      <a:pt x="0" y="1363"/>
                    </a:lnTo>
                    <a:lnTo>
                      <a:pt x="809" y="1363"/>
                    </a:lnTo>
                    <a:lnTo>
                      <a:pt x="809" y="464"/>
                    </a:lnTo>
                    <a:cubicBezTo>
                      <a:pt x="809" y="371"/>
                      <a:pt x="771" y="281"/>
                      <a:pt x="709" y="215"/>
                    </a:cubicBezTo>
                    <a:cubicBezTo>
                      <a:pt x="539" y="32"/>
                      <a:pt x="405" y="1"/>
                      <a:pt x="4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5" name="Google Shape;5276;p105"/>
              <p:cNvSpPr/>
              <p:nvPr/>
            </p:nvSpPr>
            <p:spPr>
              <a:xfrm>
                <a:off x="1560546" y="2341020"/>
                <a:ext cx="290164" cy="88166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411" extrusionOk="0">
                    <a:moveTo>
                      <a:pt x="481" y="467"/>
                    </a:moveTo>
                    <a:cubicBezTo>
                      <a:pt x="613" y="467"/>
                      <a:pt x="747" y="471"/>
                      <a:pt x="879" y="471"/>
                    </a:cubicBezTo>
                    <a:cubicBezTo>
                      <a:pt x="879" y="623"/>
                      <a:pt x="900" y="775"/>
                      <a:pt x="917" y="923"/>
                    </a:cubicBezTo>
                    <a:cubicBezTo>
                      <a:pt x="768" y="923"/>
                      <a:pt x="620" y="916"/>
                      <a:pt x="471" y="916"/>
                    </a:cubicBezTo>
                    <a:cubicBezTo>
                      <a:pt x="478" y="820"/>
                      <a:pt x="474" y="719"/>
                      <a:pt x="478" y="619"/>
                    </a:cubicBezTo>
                    <a:cubicBezTo>
                      <a:pt x="478" y="571"/>
                      <a:pt x="481" y="519"/>
                      <a:pt x="481" y="467"/>
                    </a:cubicBezTo>
                    <a:close/>
                    <a:moveTo>
                      <a:pt x="1045" y="474"/>
                    </a:moveTo>
                    <a:lnTo>
                      <a:pt x="1186" y="477"/>
                    </a:lnTo>
                    <a:cubicBezTo>
                      <a:pt x="1190" y="502"/>
                      <a:pt x="1197" y="529"/>
                      <a:pt x="1197" y="557"/>
                    </a:cubicBezTo>
                    <a:lnTo>
                      <a:pt x="1197" y="554"/>
                    </a:lnTo>
                    <a:lnTo>
                      <a:pt x="1197" y="554"/>
                    </a:lnTo>
                    <a:cubicBezTo>
                      <a:pt x="1204" y="678"/>
                      <a:pt x="1204" y="802"/>
                      <a:pt x="1186" y="927"/>
                    </a:cubicBezTo>
                    <a:lnTo>
                      <a:pt x="1003" y="923"/>
                    </a:lnTo>
                    <a:cubicBezTo>
                      <a:pt x="1021" y="778"/>
                      <a:pt x="1041" y="626"/>
                      <a:pt x="1045" y="474"/>
                    </a:cubicBezTo>
                    <a:close/>
                    <a:moveTo>
                      <a:pt x="1404" y="481"/>
                    </a:moveTo>
                    <a:lnTo>
                      <a:pt x="1722" y="484"/>
                    </a:lnTo>
                    <a:cubicBezTo>
                      <a:pt x="1726" y="633"/>
                      <a:pt x="1739" y="785"/>
                      <a:pt x="1757" y="934"/>
                    </a:cubicBezTo>
                    <a:lnTo>
                      <a:pt x="1359" y="927"/>
                    </a:lnTo>
                    <a:cubicBezTo>
                      <a:pt x="1390" y="782"/>
                      <a:pt x="1408" y="630"/>
                      <a:pt x="1404" y="481"/>
                    </a:cubicBezTo>
                    <a:close/>
                    <a:moveTo>
                      <a:pt x="1916" y="488"/>
                    </a:moveTo>
                    <a:cubicBezTo>
                      <a:pt x="2012" y="488"/>
                      <a:pt x="2109" y="488"/>
                      <a:pt x="2206" y="491"/>
                    </a:cubicBezTo>
                    <a:cubicBezTo>
                      <a:pt x="2203" y="640"/>
                      <a:pt x="2206" y="792"/>
                      <a:pt x="2220" y="941"/>
                    </a:cubicBezTo>
                    <a:cubicBezTo>
                      <a:pt x="2106" y="941"/>
                      <a:pt x="1995" y="937"/>
                      <a:pt x="1881" y="937"/>
                    </a:cubicBezTo>
                    <a:cubicBezTo>
                      <a:pt x="1898" y="789"/>
                      <a:pt x="1912" y="636"/>
                      <a:pt x="1916" y="488"/>
                    </a:cubicBezTo>
                    <a:close/>
                    <a:moveTo>
                      <a:pt x="2389" y="495"/>
                    </a:moveTo>
                    <a:cubicBezTo>
                      <a:pt x="2514" y="498"/>
                      <a:pt x="2641" y="502"/>
                      <a:pt x="2766" y="505"/>
                    </a:cubicBezTo>
                    <a:cubicBezTo>
                      <a:pt x="2766" y="571"/>
                      <a:pt x="2773" y="640"/>
                      <a:pt x="2773" y="706"/>
                    </a:cubicBezTo>
                    <a:lnTo>
                      <a:pt x="2773" y="954"/>
                    </a:lnTo>
                    <a:cubicBezTo>
                      <a:pt x="2641" y="951"/>
                      <a:pt x="2507" y="948"/>
                      <a:pt x="2372" y="944"/>
                    </a:cubicBezTo>
                    <a:cubicBezTo>
                      <a:pt x="2389" y="795"/>
                      <a:pt x="2393" y="643"/>
                      <a:pt x="2389" y="495"/>
                    </a:cubicBezTo>
                    <a:close/>
                    <a:moveTo>
                      <a:pt x="2973" y="512"/>
                    </a:moveTo>
                    <a:cubicBezTo>
                      <a:pt x="3067" y="512"/>
                      <a:pt x="3160" y="516"/>
                      <a:pt x="3253" y="519"/>
                    </a:cubicBezTo>
                    <a:cubicBezTo>
                      <a:pt x="3229" y="668"/>
                      <a:pt x="3215" y="816"/>
                      <a:pt x="3219" y="968"/>
                    </a:cubicBezTo>
                    <a:lnTo>
                      <a:pt x="2966" y="961"/>
                    </a:lnTo>
                    <a:cubicBezTo>
                      <a:pt x="2966" y="875"/>
                      <a:pt x="2966" y="792"/>
                      <a:pt x="2966" y="706"/>
                    </a:cubicBezTo>
                    <a:cubicBezTo>
                      <a:pt x="2966" y="643"/>
                      <a:pt x="2970" y="578"/>
                      <a:pt x="2973" y="512"/>
                    </a:cubicBezTo>
                    <a:close/>
                    <a:moveTo>
                      <a:pt x="3471" y="526"/>
                    </a:moveTo>
                    <a:lnTo>
                      <a:pt x="3592" y="529"/>
                    </a:lnTo>
                    <a:cubicBezTo>
                      <a:pt x="3568" y="678"/>
                      <a:pt x="3561" y="830"/>
                      <a:pt x="3550" y="979"/>
                    </a:cubicBezTo>
                    <a:lnTo>
                      <a:pt x="3395" y="972"/>
                    </a:lnTo>
                    <a:cubicBezTo>
                      <a:pt x="3409" y="871"/>
                      <a:pt x="3423" y="768"/>
                      <a:pt x="3440" y="664"/>
                    </a:cubicBezTo>
                    <a:cubicBezTo>
                      <a:pt x="3450" y="619"/>
                      <a:pt x="3461" y="571"/>
                      <a:pt x="3471" y="526"/>
                    </a:cubicBezTo>
                    <a:close/>
                    <a:moveTo>
                      <a:pt x="3823" y="536"/>
                    </a:moveTo>
                    <a:cubicBezTo>
                      <a:pt x="3886" y="536"/>
                      <a:pt x="3951" y="540"/>
                      <a:pt x="4014" y="543"/>
                    </a:cubicBezTo>
                    <a:cubicBezTo>
                      <a:pt x="4010" y="557"/>
                      <a:pt x="4014" y="571"/>
                      <a:pt x="4014" y="585"/>
                    </a:cubicBezTo>
                    <a:cubicBezTo>
                      <a:pt x="4010" y="723"/>
                      <a:pt x="3982" y="861"/>
                      <a:pt x="3931" y="989"/>
                    </a:cubicBezTo>
                    <a:cubicBezTo>
                      <a:pt x="3868" y="986"/>
                      <a:pt x="3806" y="986"/>
                      <a:pt x="3744" y="982"/>
                    </a:cubicBezTo>
                    <a:cubicBezTo>
                      <a:pt x="3779" y="837"/>
                      <a:pt x="3806" y="688"/>
                      <a:pt x="3823" y="536"/>
                    </a:cubicBezTo>
                    <a:close/>
                    <a:moveTo>
                      <a:pt x="1" y="1"/>
                    </a:moveTo>
                    <a:cubicBezTo>
                      <a:pt x="1" y="156"/>
                      <a:pt x="11" y="308"/>
                      <a:pt x="29" y="460"/>
                    </a:cubicBezTo>
                    <a:cubicBezTo>
                      <a:pt x="115" y="460"/>
                      <a:pt x="205" y="464"/>
                      <a:pt x="291" y="464"/>
                    </a:cubicBezTo>
                    <a:cubicBezTo>
                      <a:pt x="291" y="516"/>
                      <a:pt x="295" y="567"/>
                      <a:pt x="298" y="619"/>
                    </a:cubicBezTo>
                    <a:cubicBezTo>
                      <a:pt x="298" y="716"/>
                      <a:pt x="298" y="816"/>
                      <a:pt x="305" y="913"/>
                    </a:cubicBezTo>
                    <a:cubicBezTo>
                      <a:pt x="239" y="913"/>
                      <a:pt x="174" y="913"/>
                      <a:pt x="108" y="910"/>
                    </a:cubicBezTo>
                    <a:lnTo>
                      <a:pt x="108" y="910"/>
                    </a:lnTo>
                    <a:cubicBezTo>
                      <a:pt x="143" y="1079"/>
                      <a:pt x="194" y="1248"/>
                      <a:pt x="257" y="1411"/>
                    </a:cubicBezTo>
                    <a:lnTo>
                      <a:pt x="4145" y="1373"/>
                    </a:lnTo>
                    <a:cubicBezTo>
                      <a:pt x="4145" y="1373"/>
                      <a:pt x="4290" y="1272"/>
                      <a:pt x="4421" y="1003"/>
                    </a:cubicBezTo>
                    <a:cubicBezTo>
                      <a:pt x="4318" y="999"/>
                      <a:pt x="4217" y="996"/>
                      <a:pt x="4114" y="992"/>
                    </a:cubicBezTo>
                    <a:cubicBezTo>
                      <a:pt x="4173" y="851"/>
                      <a:pt x="4211" y="702"/>
                      <a:pt x="4228" y="550"/>
                    </a:cubicBezTo>
                    <a:cubicBezTo>
                      <a:pt x="4345" y="554"/>
                      <a:pt x="4459" y="557"/>
                      <a:pt x="4577" y="560"/>
                    </a:cubicBezTo>
                    <a:cubicBezTo>
                      <a:pt x="4615" y="374"/>
                      <a:pt x="4639" y="191"/>
                      <a:pt x="46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0" name="Google Shape;5277;p105"/>
            <p:cNvSpPr/>
            <p:nvPr/>
          </p:nvSpPr>
          <p:spPr>
            <a:xfrm>
              <a:off x="1597980" y="2211488"/>
              <a:ext cx="213358" cy="18870"/>
            </a:xfrm>
            <a:custGeom>
              <a:avLst/>
              <a:gdLst/>
              <a:ahLst/>
              <a:cxnLst/>
              <a:rect l="l" t="t" r="r" b="b"/>
              <a:pathLst>
                <a:path w="3414" h="302" extrusionOk="0">
                  <a:moveTo>
                    <a:pt x="1166" y="1"/>
                  </a:moveTo>
                  <a:cubicBezTo>
                    <a:pt x="783" y="1"/>
                    <a:pt x="413" y="27"/>
                    <a:pt x="55" y="200"/>
                  </a:cubicBezTo>
                  <a:cubicBezTo>
                    <a:pt x="0" y="228"/>
                    <a:pt x="34" y="301"/>
                    <a:pt x="86" y="301"/>
                  </a:cubicBezTo>
                  <a:cubicBezTo>
                    <a:pt x="93" y="301"/>
                    <a:pt x="100" y="300"/>
                    <a:pt x="107" y="297"/>
                  </a:cubicBezTo>
                  <a:cubicBezTo>
                    <a:pt x="379" y="178"/>
                    <a:pt x="672" y="146"/>
                    <a:pt x="968" y="146"/>
                  </a:cubicBezTo>
                  <a:cubicBezTo>
                    <a:pt x="1231" y="146"/>
                    <a:pt x="1497" y="172"/>
                    <a:pt x="1752" y="183"/>
                  </a:cubicBezTo>
                  <a:lnTo>
                    <a:pt x="3273" y="252"/>
                  </a:lnTo>
                  <a:cubicBezTo>
                    <a:pt x="3274" y="252"/>
                    <a:pt x="3275" y="252"/>
                    <a:pt x="3276" y="252"/>
                  </a:cubicBezTo>
                  <a:cubicBezTo>
                    <a:pt x="3411" y="252"/>
                    <a:pt x="3413" y="34"/>
                    <a:pt x="3276" y="34"/>
                  </a:cubicBezTo>
                  <a:cubicBezTo>
                    <a:pt x="2658" y="24"/>
                    <a:pt x="2036" y="14"/>
                    <a:pt x="1417" y="3"/>
                  </a:cubicBezTo>
                  <a:cubicBezTo>
                    <a:pt x="1333" y="2"/>
                    <a:pt x="1249" y="1"/>
                    <a:pt x="11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Google Shape;5278;p105"/>
            <p:cNvSpPr/>
            <p:nvPr/>
          </p:nvSpPr>
          <p:spPr>
            <a:xfrm>
              <a:off x="1643414" y="2188119"/>
              <a:ext cx="15499" cy="10435"/>
            </a:xfrm>
            <a:custGeom>
              <a:avLst/>
              <a:gdLst/>
              <a:ahLst/>
              <a:cxnLst/>
              <a:rect l="l" t="t" r="r" b="b"/>
              <a:pathLst>
                <a:path w="248" h="167" extrusionOk="0">
                  <a:moveTo>
                    <a:pt x="103" y="0"/>
                  </a:moveTo>
                  <a:cubicBezTo>
                    <a:pt x="3" y="0"/>
                    <a:pt x="1" y="167"/>
                    <a:pt x="106" y="167"/>
                  </a:cubicBezTo>
                  <a:cubicBezTo>
                    <a:pt x="107" y="167"/>
                    <a:pt x="108" y="167"/>
                    <a:pt x="109" y="166"/>
                  </a:cubicBezTo>
                  <a:lnTo>
                    <a:pt x="158" y="166"/>
                  </a:lnTo>
                  <a:cubicBezTo>
                    <a:pt x="247" y="146"/>
                    <a:pt x="247" y="18"/>
                    <a:pt x="158" y="1"/>
                  </a:cubicBezTo>
                  <a:lnTo>
                    <a:pt x="109" y="1"/>
                  </a:lnTo>
                  <a:cubicBezTo>
                    <a:pt x="107" y="0"/>
                    <a:pt x="105" y="0"/>
                    <a:pt x="1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Google Shape;5279;p105"/>
            <p:cNvSpPr/>
            <p:nvPr/>
          </p:nvSpPr>
          <p:spPr>
            <a:xfrm>
              <a:off x="1673724" y="2186994"/>
              <a:ext cx="6999" cy="9623"/>
            </a:xfrm>
            <a:custGeom>
              <a:avLst/>
              <a:gdLst/>
              <a:ahLst/>
              <a:cxnLst/>
              <a:rect l="l" t="t" r="r" b="b"/>
              <a:pathLst>
                <a:path w="112" h="154" extrusionOk="0">
                  <a:moveTo>
                    <a:pt x="57" y="0"/>
                  </a:moveTo>
                  <a:cubicBezTo>
                    <a:pt x="36" y="0"/>
                    <a:pt x="15" y="13"/>
                    <a:pt x="8" y="39"/>
                  </a:cubicBezTo>
                  <a:cubicBezTo>
                    <a:pt x="1" y="60"/>
                    <a:pt x="1" y="81"/>
                    <a:pt x="4" y="102"/>
                  </a:cubicBezTo>
                  <a:cubicBezTo>
                    <a:pt x="4" y="136"/>
                    <a:pt x="31" y="153"/>
                    <a:pt x="58" y="153"/>
                  </a:cubicBezTo>
                  <a:cubicBezTo>
                    <a:pt x="85" y="153"/>
                    <a:pt x="112" y="136"/>
                    <a:pt x="112" y="102"/>
                  </a:cubicBezTo>
                  <a:cubicBezTo>
                    <a:pt x="112" y="81"/>
                    <a:pt x="112" y="60"/>
                    <a:pt x="108" y="39"/>
                  </a:cubicBezTo>
                  <a:cubicBezTo>
                    <a:pt x="99" y="13"/>
                    <a:pt x="78" y="0"/>
                    <a:pt x="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Google Shape;5280;p105"/>
            <p:cNvSpPr/>
            <p:nvPr/>
          </p:nvSpPr>
          <p:spPr>
            <a:xfrm>
              <a:off x="1692098" y="2185995"/>
              <a:ext cx="11937" cy="8873"/>
            </a:xfrm>
            <a:custGeom>
              <a:avLst/>
              <a:gdLst/>
              <a:ahLst/>
              <a:cxnLst/>
              <a:rect l="l" t="t" r="r" b="b"/>
              <a:pathLst>
                <a:path w="191" h="142" extrusionOk="0">
                  <a:moveTo>
                    <a:pt x="98" y="0"/>
                  </a:moveTo>
                  <a:cubicBezTo>
                    <a:pt x="1" y="0"/>
                    <a:pt x="4" y="142"/>
                    <a:pt x="98" y="142"/>
                  </a:cubicBezTo>
                  <a:cubicBezTo>
                    <a:pt x="187" y="142"/>
                    <a:pt x="191" y="0"/>
                    <a:pt x="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Google Shape;5281;p105"/>
            <p:cNvSpPr/>
            <p:nvPr/>
          </p:nvSpPr>
          <p:spPr>
            <a:xfrm>
              <a:off x="1712846" y="2190743"/>
              <a:ext cx="6312" cy="4811"/>
            </a:xfrm>
            <a:custGeom>
              <a:avLst/>
              <a:gdLst/>
              <a:ahLst/>
              <a:cxnLst/>
              <a:rect l="l" t="t" r="r" b="b"/>
              <a:pathLst>
                <a:path w="101" h="77" extrusionOk="0">
                  <a:moveTo>
                    <a:pt x="52" y="0"/>
                  </a:moveTo>
                  <a:cubicBezTo>
                    <a:pt x="1" y="0"/>
                    <a:pt x="1" y="76"/>
                    <a:pt x="52" y="76"/>
                  </a:cubicBezTo>
                  <a:cubicBezTo>
                    <a:pt x="101" y="76"/>
                    <a:pt x="101" y="0"/>
                    <a:pt x="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Google Shape;5282;p105"/>
            <p:cNvSpPr/>
            <p:nvPr/>
          </p:nvSpPr>
          <p:spPr>
            <a:xfrm>
              <a:off x="1735282" y="2189619"/>
              <a:ext cx="9187" cy="6998"/>
            </a:xfrm>
            <a:custGeom>
              <a:avLst/>
              <a:gdLst/>
              <a:ahLst/>
              <a:cxnLst/>
              <a:rect l="l" t="t" r="r" b="b"/>
              <a:pathLst>
                <a:path w="147" h="112" extrusionOk="0">
                  <a:moveTo>
                    <a:pt x="74" y="1"/>
                  </a:moveTo>
                  <a:cubicBezTo>
                    <a:pt x="1" y="1"/>
                    <a:pt x="1" y="111"/>
                    <a:pt x="74" y="111"/>
                  </a:cubicBezTo>
                  <a:cubicBezTo>
                    <a:pt x="146" y="111"/>
                    <a:pt x="146" y="1"/>
                    <a:pt x="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Google Shape;5283;p105"/>
            <p:cNvSpPr/>
            <p:nvPr/>
          </p:nvSpPr>
          <p:spPr>
            <a:xfrm>
              <a:off x="1750218" y="2190493"/>
              <a:ext cx="15186" cy="11497"/>
            </a:xfrm>
            <a:custGeom>
              <a:avLst/>
              <a:gdLst/>
              <a:ahLst/>
              <a:cxnLst/>
              <a:rect l="l" t="t" r="r" b="b"/>
              <a:pathLst>
                <a:path w="243" h="184" extrusionOk="0">
                  <a:moveTo>
                    <a:pt x="121" y="1"/>
                  </a:moveTo>
                  <a:cubicBezTo>
                    <a:pt x="0" y="1"/>
                    <a:pt x="0" y="184"/>
                    <a:pt x="121" y="184"/>
                  </a:cubicBezTo>
                  <a:cubicBezTo>
                    <a:pt x="239" y="184"/>
                    <a:pt x="242" y="1"/>
                    <a:pt x="1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Google Shape;5284;p105"/>
            <p:cNvSpPr/>
            <p:nvPr/>
          </p:nvSpPr>
          <p:spPr>
            <a:xfrm>
              <a:off x="706301" y="1929431"/>
              <a:ext cx="138739" cy="182831"/>
            </a:xfrm>
            <a:custGeom>
              <a:avLst/>
              <a:gdLst/>
              <a:ahLst/>
              <a:cxnLst/>
              <a:rect l="l" t="t" r="r" b="b"/>
              <a:pathLst>
                <a:path w="2220" h="2926" extrusionOk="0">
                  <a:moveTo>
                    <a:pt x="1" y="0"/>
                  </a:moveTo>
                  <a:lnTo>
                    <a:pt x="156" y="242"/>
                  </a:lnTo>
                  <a:cubicBezTo>
                    <a:pt x="180" y="249"/>
                    <a:pt x="203" y="256"/>
                    <a:pt x="227" y="263"/>
                  </a:cubicBezTo>
                  <a:lnTo>
                    <a:pt x="227" y="263"/>
                  </a:lnTo>
                  <a:cubicBezTo>
                    <a:pt x="161" y="169"/>
                    <a:pt x="86" y="80"/>
                    <a:pt x="1" y="0"/>
                  </a:cubicBezTo>
                  <a:close/>
                  <a:moveTo>
                    <a:pt x="227" y="263"/>
                  </a:moveTo>
                  <a:lnTo>
                    <a:pt x="227" y="263"/>
                  </a:lnTo>
                  <a:cubicBezTo>
                    <a:pt x="413" y="531"/>
                    <a:pt x="519" y="849"/>
                    <a:pt x="530" y="1179"/>
                  </a:cubicBezTo>
                  <a:cubicBezTo>
                    <a:pt x="543" y="1707"/>
                    <a:pt x="329" y="2319"/>
                    <a:pt x="682" y="2713"/>
                  </a:cubicBezTo>
                  <a:cubicBezTo>
                    <a:pt x="811" y="2860"/>
                    <a:pt x="992" y="2925"/>
                    <a:pt x="1181" y="2925"/>
                  </a:cubicBezTo>
                  <a:cubicBezTo>
                    <a:pt x="1513" y="2925"/>
                    <a:pt x="1869" y="2724"/>
                    <a:pt x="2005" y="2409"/>
                  </a:cubicBezTo>
                  <a:cubicBezTo>
                    <a:pt x="2220" y="1911"/>
                    <a:pt x="1992" y="1313"/>
                    <a:pt x="1598" y="947"/>
                  </a:cubicBezTo>
                  <a:cubicBezTo>
                    <a:pt x="1218" y="597"/>
                    <a:pt x="722" y="415"/>
                    <a:pt x="227" y="26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Google Shape;5285;p105"/>
            <p:cNvSpPr/>
            <p:nvPr/>
          </p:nvSpPr>
          <p:spPr>
            <a:xfrm>
              <a:off x="1531610" y="3361837"/>
              <a:ext cx="138989" cy="182831"/>
            </a:xfrm>
            <a:custGeom>
              <a:avLst/>
              <a:gdLst/>
              <a:ahLst/>
              <a:cxnLst/>
              <a:rect l="l" t="t" r="r" b="b"/>
              <a:pathLst>
                <a:path w="2224" h="2926" extrusionOk="0">
                  <a:moveTo>
                    <a:pt x="1" y="1"/>
                  </a:moveTo>
                  <a:lnTo>
                    <a:pt x="160" y="239"/>
                  </a:lnTo>
                  <a:cubicBezTo>
                    <a:pt x="182" y="246"/>
                    <a:pt x="205" y="253"/>
                    <a:pt x="228" y="260"/>
                  </a:cubicBezTo>
                  <a:lnTo>
                    <a:pt x="228" y="260"/>
                  </a:lnTo>
                  <a:cubicBezTo>
                    <a:pt x="162" y="167"/>
                    <a:pt x="86" y="80"/>
                    <a:pt x="1" y="1"/>
                  </a:cubicBezTo>
                  <a:close/>
                  <a:moveTo>
                    <a:pt x="228" y="260"/>
                  </a:moveTo>
                  <a:cubicBezTo>
                    <a:pt x="416" y="527"/>
                    <a:pt x="523" y="847"/>
                    <a:pt x="533" y="1179"/>
                  </a:cubicBezTo>
                  <a:cubicBezTo>
                    <a:pt x="547" y="1708"/>
                    <a:pt x="333" y="2316"/>
                    <a:pt x="682" y="2714"/>
                  </a:cubicBezTo>
                  <a:cubicBezTo>
                    <a:pt x="812" y="2860"/>
                    <a:pt x="994" y="2926"/>
                    <a:pt x="1183" y="2926"/>
                  </a:cubicBezTo>
                  <a:cubicBezTo>
                    <a:pt x="1516" y="2926"/>
                    <a:pt x="1872" y="2724"/>
                    <a:pt x="2009" y="2406"/>
                  </a:cubicBezTo>
                  <a:cubicBezTo>
                    <a:pt x="2223" y="1912"/>
                    <a:pt x="1995" y="1314"/>
                    <a:pt x="1598" y="944"/>
                  </a:cubicBezTo>
                  <a:cubicBezTo>
                    <a:pt x="1221" y="594"/>
                    <a:pt x="721" y="411"/>
                    <a:pt x="228" y="2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Google Shape;5286;p105"/>
            <p:cNvSpPr/>
            <p:nvPr/>
          </p:nvSpPr>
          <p:spPr>
            <a:xfrm>
              <a:off x="2682456" y="2762169"/>
              <a:ext cx="99867" cy="131406"/>
            </a:xfrm>
            <a:custGeom>
              <a:avLst/>
              <a:gdLst/>
              <a:ahLst/>
              <a:cxnLst/>
              <a:rect l="l" t="t" r="r" b="b"/>
              <a:pathLst>
                <a:path w="1598" h="2103" extrusionOk="0">
                  <a:moveTo>
                    <a:pt x="0" y="0"/>
                  </a:moveTo>
                  <a:lnTo>
                    <a:pt x="111" y="173"/>
                  </a:lnTo>
                  <a:cubicBezTo>
                    <a:pt x="128" y="178"/>
                    <a:pt x="146" y="184"/>
                    <a:pt x="163" y="189"/>
                  </a:cubicBezTo>
                  <a:lnTo>
                    <a:pt x="163" y="189"/>
                  </a:lnTo>
                  <a:cubicBezTo>
                    <a:pt x="116" y="121"/>
                    <a:pt x="62" y="58"/>
                    <a:pt x="0" y="0"/>
                  </a:cubicBezTo>
                  <a:close/>
                  <a:moveTo>
                    <a:pt x="163" y="189"/>
                  </a:moveTo>
                  <a:cubicBezTo>
                    <a:pt x="297" y="381"/>
                    <a:pt x="373" y="610"/>
                    <a:pt x="381" y="850"/>
                  </a:cubicBezTo>
                  <a:cubicBezTo>
                    <a:pt x="391" y="1230"/>
                    <a:pt x="239" y="1669"/>
                    <a:pt x="488" y="1953"/>
                  </a:cubicBezTo>
                  <a:cubicBezTo>
                    <a:pt x="580" y="2056"/>
                    <a:pt x="711" y="2102"/>
                    <a:pt x="848" y="2102"/>
                  </a:cubicBezTo>
                  <a:cubicBezTo>
                    <a:pt x="1088" y="2102"/>
                    <a:pt x="1345" y="1961"/>
                    <a:pt x="1442" y="1735"/>
                  </a:cubicBezTo>
                  <a:cubicBezTo>
                    <a:pt x="1597" y="1376"/>
                    <a:pt x="1435" y="947"/>
                    <a:pt x="1148" y="681"/>
                  </a:cubicBezTo>
                  <a:cubicBezTo>
                    <a:pt x="878" y="431"/>
                    <a:pt x="520" y="300"/>
                    <a:pt x="163" y="18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Google Shape;5287;p105"/>
            <p:cNvSpPr/>
            <p:nvPr/>
          </p:nvSpPr>
          <p:spPr>
            <a:xfrm>
              <a:off x="1747406" y="2878703"/>
              <a:ext cx="23123" cy="39116"/>
            </a:xfrm>
            <a:custGeom>
              <a:avLst/>
              <a:gdLst/>
              <a:ahLst/>
              <a:cxnLst/>
              <a:rect l="l" t="t" r="r" b="b"/>
              <a:pathLst>
                <a:path w="370" h="626" extrusionOk="0">
                  <a:moveTo>
                    <a:pt x="70" y="1"/>
                  </a:moveTo>
                  <a:cubicBezTo>
                    <a:pt x="43" y="1"/>
                    <a:pt x="16" y="19"/>
                    <a:pt x="14" y="53"/>
                  </a:cubicBezTo>
                  <a:cubicBezTo>
                    <a:pt x="1" y="157"/>
                    <a:pt x="42" y="271"/>
                    <a:pt x="87" y="364"/>
                  </a:cubicBezTo>
                  <a:cubicBezTo>
                    <a:pt x="108" y="409"/>
                    <a:pt x="132" y="454"/>
                    <a:pt x="163" y="496"/>
                  </a:cubicBezTo>
                  <a:cubicBezTo>
                    <a:pt x="194" y="537"/>
                    <a:pt x="232" y="579"/>
                    <a:pt x="274" y="613"/>
                  </a:cubicBezTo>
                  <a:cubicBezTo>
                    <a:pt x="284" y="622"/>
                    <a:pt x="295" y="625"/>
                    <a:pt x="305" y="625"/>
                  </a:cubicBezTo>
                  <a:cubicBezTo>
                    <a:pt x="340" y="625"/>
                    <a:pt x="369" y="582"/>
                    <a:pt x="343" y="547"/>
                  </a:cubicBezTo>
                  <a:lnTo>
                    <a:pt x="343" y="547"/>
                  </a:lnTo>
                  <a:lnTo>
                    <a:pt x="343" y="551"/>
                  </a:lnTo>
                  <a:cubicBezTo>
                    <a:pt x="315" y="513"/>
                    <a:pt x="291" y="471"/>
                    <a:pt x="267" y="433"/>
                  </a:cubicBezTo>
                  <a:cubicBezTo>
                    <a:pt x="242" y="392"/>
                    <a:pt x="218" y="350"/>
                    <a:pt x="201" y="306"/>
                  </a:cubicBezTo>
                  <a:cubicBezTo>
                    <a:pt x="163" y="219"/>
                    <a:pt x="149" y="129"/>
                    <a:pt x="121" y="39"/>
                  </a:cubicBezTo>
                  <a:cubicBezTo>
                    <a:pt x="114" y="13"/>
                    <a:pt x="92" y="1"/>
                    <a:pt x="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Google Shape;5288;p105"/>
            <p:cNvSpPr/>
            <p:nvPr/>
          </p:nvSpPr>
          <p:spPr>
            <a:xfrm>
              <a:off x="1778653" y="2883952"/>
              <a:ext cx="19998" cy="34742"/>
            </a:xfrm>
            <a:custGeom>
              <a:avLst/>
              <a:gdLst/>
              <a:ahLst/>
              <a:cxnLst/>
              <a:rect l="l" t="t" r="r" b="b"/>
              <a:pathLst>
                <a:path w="320" h="556" extrusionOk="0">
                  <a:moveTo>
                    <a:pt x="245" y="1"/>
                  </a:moveTo>
                  <a:cubicBezTo>
                    <a:pt x="227" y="1"/>
                    <a:pt x="210" y="9"/>
                    <a:pt x="202" y="28"/>
                  </a:cubicBezTo>
                  <a:cubicBezTo>
                    <a:pt x="195" y="38"/>
                    <a:pt x="192" y="49"/>
                    <a:pt x="188" y="63"/>
                  </a:cubicBezTo>
                  <a:cubicBezTo>
                    <a:pt x="185" y="76"/>
                    <a:pt x="185" y="90"/>
                    <a:pt x="185" y="104"/>
                  </a:cubicBezTo>
                  <a:cubicBezTo>
                    <a:pt x="185" y="121"/>
                    <a:pt x="181" y="146"/>
                    <a:pt x="178" y="156"/>
                  </a:cubicBezTo>
                  <a:cubicBezTo>
                    <a:pt x="174" y="194"/>
                    <a:pt x="164" y="232"/>
                    <a:pt x="154" y="266"/>
                  </a:cubicBezTo>
                  <a:cubicBezTo>
                    <a:pt x="130" y="336"/>
                    <a:pt x="92" y="398"/>
                    <a:pt x="43" y="453"/>
                  </a:cubicBezTo>
                  <a:cubicBezTo>
                    <a:pt x="0" y="496"/>
                    <a:pt x="39" y="556"/>
                    <a:pt x="86" y="556"/>
                  </a:cubicBezTo>
                  <a:cubicBezTo>
                    <a:pt x="99" y="556"/>
                    <a:pt x="113" y="551"/>
                    <a:pt x="126" y="540"/>
                  </a:cubicBezTo>
                  <a:lnTo>
                    <a:pt x="126" y="536"/>
                  </a:lnTo>
                  <a:cubicBezTo>
                    <a:pt x="192" y="470"/>
                    <a:pt x="244" y="391"/>
                    <a:pt x="275" y="304"/>
                  </a:cubicBezTo>
                  <a:cubicBezTo>
                    <a:pt x="292" y="263"/>
                    <a:pt x="302" y="218"/>
                    <a:pt x="309" y="173"/>
                  </a:cubicBezTo>
                  <a:cubicBezTo>
                    <a:pt x="320" y="125"/>
                    <a:pt x="316" y="73"/>
                    <a:pt x="299" y="28"/>
                  </a:cubicBezTo>
                  <a:cubicBezTo>
                    <a:pt x="288" y="11"/>
                    <a:pt x="266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Google Shape;5289;p105"/>
            <p:cNvSpPr/>
            <p:nvPr/>
          </p:nvSpPr>
          <p:spPr>
            <a:xfrm>
              <a:off x="1281943" y="2032969"/>
              <a:ext cx="28123" cy="49363"/>
            </a:xfrm>
            <a:custGeom>
              <a:avLst/>
              <a:gdLst/>
              <a:ahLst/>
              <a:cxnLst/>
              <a:rect l="l" t="t" r="r" b="b"/>
              <a:pathLst>
                <a:path w="450" h="790" extrusionOk="0">
                  <a:moveTo>
                    <a:pt x="125" y="1"/>
                  </a:moveTo>
                  <a:cubicBezTo>
                    <a:pt x="103" y="1"/>
                    <a:pt x="79" y="9"/>
                    <a:pt x="59" y="26"/>
                  </a:cubicBezTo>
                  <a:cubicBezTo>
                    <a:pt x="4" y="71"/>
                    <a:pt x="0" y="175"/>
                    <a:pt x="11" y="244"/>
                  </a:cubicBezTo>
                  <a:cubicBezTo>
                    <a:pt x="14" y="310"/>
                    <a:pt x="32" y="375"/>
                    <a:pt x="52" y="441"/>
                  </a:cubicBezTo>
                  <a:cubicBezTo>
                    <a:pt x="97" y="565"/>
                    <a:pt x="173" y="673"/>
                    <a:pt x="277" y="759"/>
                  </a:cubicBezTo>
                  <a:cubicBezTo>
                    <a:pt x="294" y="774"/>
                    <a:pt x="315" y="782"/>
                    <a:pt x="337" y="782"/>
                  </a:cubicBezTo>
                  <a:cubicBezTo>
                    <a:pt x="342" y="782"/>
                    <a:pt x="347" y="782"/>
                    <a:pt x="352" y="781"/>
                  </a:cubicBezTo>
                  <a:lnTo>
                    <a:pt x="352" y="781"/>
                  </a:lnTo>
                  <a:cubicBezTo>
                    <a:pt x="353" y="782"/>
                    <a:pt x="355" y="783"/>
                    <a:pt x="356" y="783"/>
                  </a:cubicBezTo>
                  <a:cubicBezTo>
                    <a:pt x="365" y="788"/>
                    <a:pt x="373" y="790"/>
                    <a:pt x="381" y="790"/>
                  </a:cubicBezTo>
                  <a:cubicBezTo>
                    <a:pt x="420" y="790"/>
                    <a:pt x="450" y="742"/>
                    <a:pt x="419" y="707"/>
                  </a:cubicBezTo>
                  <a:lnTo>
                    <a:pt x="419" y="707"/>
                  </a:lnTo>
                  <a:cubicBezTo>
                    <a:pt x="423" y="684"/>
                    <a:pt x="415" y="662"/>
                    <a:pt x="398" y="645"/>
                  </a:cubicBezTo>
                  <a:cubicBezTo>
                    <a:pt x="363" y="607"/>
                    <a:pt x="332" y="565"/>
                    <a:pt x="312" y="524"/>
                  </a:cubicBezTo>
                  <a:cubicBezTo>
                    <a:pt x="298" y="497"/>
                    <a:pt x="285" y="474"/>
                    <a:pt x="275" y="450"/>
                  </a:cubicBezTo>
                  <a:lnTo>
                    <a:pt x="275" y="450"/>
                  </a:lnTo>
                  <a:cubicBezTo>
                    <a:pt x="274" y="448"/>
                    <a:pt x="274" y="446"/>
                    <a:pt x="274" y="444"/>
                  </a:cubicBezTo>
                  <a:cubicBezTo>
                    <a:pt x="274" y="438"/>
                    <a:pt x="270" y="431"/>
                    <a:pt x="267" y="424"/>
                  </a:cubicBezTo>
                  <a:cubicBezTo>
                    <a:pt x="263" y="410"/>
                    <a:pt x="260" y="396"/>
                    <a:pt x="253" y="382"/>
                  </a:cubicBezTo>
                  <a:cubicBezTo>
                    <a:pt x="246" y="355"/>
                    <a:pt x="242" y="330"/>
                    <a:pt x="235" y="306"/>
                  </a:cubicBezTo>
                  <a:cubicBezTo>
                    <a:pt x="235" y="299"/>
                    <a:pt x="235" y="292"/>
                    <a:pt x="232" y="285"/>
                  </a:cubicBezTo>
                  <a:cubicBezTo>
                    <a:pt x="232" y="272"/>
                    <a:pt x="232" y="258"/>
                    <a:pt x="232" y="244"/>
                  </a:cubicBezTo>
                  <a:cubicBezTo>
                    <a:pt x="232" y="216"/>
                    <a:pt x="229" y="189"/>
                    <a:pt x="229" y="164"/>
                  </a:cubicBezTo>
                  <a:cubicBezTo>
                    <a:pt x="235" y="123"/>
                    <a:pt x="229" y="85"/>
                    <a:pt x="208" y="50"/>
                  </a:cubicBezTo>
                  <a:cubicBezTo>
                    <a:pt x="190" y="18"/>
                    <a:pt x="158" y="1"/>
                    <a:pt x="1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Google Shape;5290;p105"/>
            <p:cNvSpPr/>
            <p:nvPr/>
          </p:nvSpPr>
          <p:spPr>
            <a:xfrm>
              <a:off x="1331376" y="2024971"/>
              <a:ext cx="23873" cy="49988"/>
            </a:xfrm>
            <a:custGeom>
              <a:avLst/>
              <a:gdLst/>
              <a:ahLst/>
              <a:cxnLst/>
              <a:rect l="l" t="t" r="r" b="b"/>
              <a:pathLst>
                <a:path w="382" h="800" extrusionOk="0">
                  <a:moveTo>
                    <a:pt x="277" y="0"/>
                  </a:moveTo>
                  <a:cubicBezTo>
                    <a:pt x="246" y="0"/>
                    <a:pt x="215" y="17"/>
                    <a:pt x="198" y="44"/>
                  </a:cubicBezTo>
                  <a:cubicBezTo>
                    <a:pt x="146" y="158"/>
                    <a:pt x="101" y="275"/>
                    <a:pt x="70" y="396"/>
                  </a:cubicBezTo>
                  <a:cubicBezTo>
                    <a:pt x="53" y="455"/>
                    <a:pt x="39" y="510"/>
                    <a:pt x="25" y="569"/>
                  </a:cubicBezTo>
                  <a:cubicBezTo>
                    <a:pt x="18" y="600"/>
                    <a:pt x="18" y="631"/>
                    <a:pt x="11" y="662"/>
                  </a:cubicBezTo>
                  <a:cubicBezTo>
                    <a:pt x="8" y="676"/>
                    <a:pt x="8" y="690"/>
                    <a:pt x="8" y="704"/>
                  </a:cubicBezTo>
                  <a:cubicBezTo>
                    <a:pt x="8" y="714"/>
                    <a:pt x="11" y="725"/>
                    <a:pt x="15" y="735"/>
                  </a:cubicBezTo>
                  <a:cubicBezTo>
                    <a:pt x="14" y="732"/>
                    <a:pt x="12" y="731"/>
                    <a:pt x="11" y="731"/>
                  </a:cubicBezTo>
                  <a:cubicBezTo>
                    <a:pt x="9" y="731"/>
                    <a:pt x="8" y="735"/>
                    <a:pt x="8" y="742"/>
                  </a:cubicBezTo>
                  <a:cubicBezTo>
                    <a:pt x="1" y="774"/>
                    <a:pt x="29" y="800"/>
                    <a:pt x="54" y="800"/>
                  </a:cubicBezTo>
                  <a:cubicBezTo>
                    <a:pt x="68" y="800"/>
                    <a:pt x="80" y="793"/>
                    <a:pt x="87" y="776"/>
                  </a:cubicBezTo>
                  <a:lnTo>
                    <a:pt x="91" y="776"/>
                  </a:lnTo>
                  <a:cubicBezTo>
                    <a:pt x="93" y="766"/>
                    <a:pt x="98" y="757"/>
                    <a:pt x="103" y="749"/>
                  </a:cubicBezTo>
                  <a:lnTo>
                    <a:pt x="103" y="749"/>
                  </a:lnTo>
                  <a:cubicBezTo>
                    <a:pt x="125" y="732"/>
                    <a:pt x="132" y="710"/>
                    <a:pt x="146" y="690"/>
                  </a:cubicBezTo>
                  <a:cubicBezTo>
                    <a:pt x="163" y="669"/>
                    <a:pt x="174" y="645"/>
                    <a:pt x="188" y="621"/>
                  </a:cubicBezTo>
                  <a:cubicBezTo>
                    <a:pt x="212" y="566"/>
                    <a:pt x="239" y="507"/>
                    <a:pt x="260" y="448"/>
                  </a:cubicBezTo>
                  <a:cubicBezTo>
                    <a:pt x="309" y="341"/>
                    <a:pt x="343" y="230"/>
                    <a:pt x="367" y="116"/>
                  </a:cubicBezTo>
                  <a:cubicBezTo>
                    <a:pt x="381" y="71"/>
                    <a:pt x="357" y="26"/>
                    <a:pt x="315" y="9"/>
                  </a:cubicBezTo>
                  <a:cubicBezTo>
                    <a:pt x="303" y="3"/>
                    <a:pt x="290" y="0"/>
                    <a:pt x="2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Google Shape;5291;p105"/>
            <p:cNvSpPr/>
            <p:nvPr/>
          </p:nvSpPr>
          <p:spPr>
            <a:xfrm>
              <a:off x="1534985" y="2846648"/>
              <a:ext cx="25498" cy="51050"/>
            </a:xfrm>
            <a:custGeom>
              <a:avLst/>
              <a:gdLst/>
              <a:ahLst/>
              <a:cxnLst/>
              <a:rect l="l" t="t" r="r" b="b"/>
              <a:pathLst>
                <a:path w="408" h="817" extrusionOk="0">
                  <a:moveTo>
                    <a:pt x="101" y="0"/>
                  </a:moveTo>
                  <a:cubicBezTo>
                    <a:pt x="52" y="0"/>
                    <a:pt x="0" y="43"/>
                    <a:pt x="16" y="100"/>
                  </a:cubicBezTo>
                  <a:cubicBezTo>
                    <a:pt x="33" y="162"/>
                    <a:pt x="57" y="221"/>
                    <a:pt x="82" y="279"/>
                  </a:cubicBezTo>
                  <a:cubicBezTo>
                    <a:pt x="106" y="338"/>
                    <a:pt x="127" y="393"/>
                    <a:pt x="151" y="452"/>
                  </a:cubicBezTo>
                  <a:cubicBezTo>
                    <a:pt x="196" y="566"/>
                    <a:pt x="241" y="677"/>
                    <a:pt x="292" y="787"/>
                  </a:cubicBezTo>
                  <a:cubicBezTo>
                    <a:pt x="301" y="808"/>
                    <a:pt x="318" y="817"/>
                    <a:pt x="337" y="817"/>
                  </a:cubicBezTo>
                  <a:cubicBezTo>
                    <a:pt x="371" y="817"/>
                    <a:pt x="407" y="787"/>
                    <a:pt x="396" y="749"/>
                  </a:cubicBezTo>
                  <a:lnTo>
                    <a:pt x="396" y="746"/>
                  </a:lnTo>
                  <a:cubicBezTo>
                    <a:pt x="362" y="628"/>
                    <a:pt x="324" y="511"/>
                    <a:pt x="286" y="397"/>
                  </a:cubicBezTo>
                  <a:cubicBezTo>
                    <a:pt x="247" y="279"/>
                    <a:pt x="213" y="155"/>
                    <a:pt x="165" y="41"/>
                  </a:cubicBezTo>
                  <a:cubicBezTo>
                    <a:pt x="151" y="12"/>
                    <a:pt x="127" y="0"/>
                    <a:pt x="1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Google Shape;5292;p105"/>
            <p:cNvSpPr/>
            <p:nvPr/>
          </p:nvSpPr>
          <p:spPr>
            <a:xfrm>
              <a:off x="1576107" y="2869018"/>
              <a:ext cx="17124" cy="22432"/>
            </a:xfrm>
            <a:custGeom>
              <a:avLst/>
              <a:gdLst/>
              <a:ahLst/>
              <a:cxnLst/>
              <a:rect l="l" t="t" r="r" b="b"/>
              <a:pathLst>
                <a:path w="274" h="359" extrusionOk="0">
                  <a:moveTo>
                    <a:pt x="135" y="143"/>
                  </a:moveTo>
                  <a:cubicBezTo>
                    <a:pt x="134" y="144"/>
                    <a:pt x="132" y="146"/>
                    <a:pt x="132" y="149"/>
                  </a:cubicBezTo>
                  <a:cubicBezTo>
                    <a:pt x="133" y="147"/>
                    <a:pt x="134" y="145"/>
                    <a:pt x="135" y="143"/>
                  </a:cubicBezTo>
                  <a:close/>
                  <a:moveTo>
                    <a:pt x="215" y="0"/>
                  </a:moveTo>
                  <a:cubicBezTo>
                    <a:pt x="190" y="0"/>
                    <a:pt x="165" y="16"/>
                    <a:pt x="163" y="49"/>
                  </a:cubicBezTo>
                  <a:lnTo>
                    <a:pt x="163" y="56"/>
                  </a:lnTo>
                  <a:cubicBezTo>
                    <a:pt x="163" y="60"/>
                    <a:pt x="163" y="70"/>
                    <a:pt x="160" y="77"/>
                  </a:cubicBezTo>
                  <a:cubicBezTo>
                    <a:pt x="156" y="87"/>
                    <a:pt x="153" y="101"/>
                    <a:pt x="149" y="115"/>
                  </a:cubicBezTo>
                  <a:cubicBezTo>
                    <a:pt x="149" y="117"/>
                    <a:pt x="144" y="127"/>
                    <a:pt x="144" y="127"/>
                  </a:cubicBezTo>
                  <a:cubicBezTo>
                    <a:pt x="143" y="127"/>
                    <a:pt x="144" y="126"/>
                    <a:pt x="146" y="122"/>
                  </a:cubicBezTo>
                  <a:lnTo>
                    <a:pt x="146" y="122"/>
                  </a:lnTo>
                  <a:cubicBezTo>
                    <a:pt x="143" y="127"/>
                    <a:pt x="138" y="135"/>
                    <a:pt x="135" y="143"/>
                  </a:cubicBezTo>
                  <a:lnTo>
                    <a:pt x="135" y="143"/>
                  </a:lnTo>
                  <a:cubicBezTo>
                    <a:pt x="135" y="143"/>
                    <a:pt x="135" y="143"/>
                    <a:pt x="135" y="143"/>
                  </a:cubicBezTo>
                  <a:lnTo>
                    <a:pt x="135" y="143"/>
                  </a:lnTo>
                  <a:cubicBezTo>
                    <a:pt x="136" y="143"/>
                    <a:pt x="135" y="145"/>
                    <a:pt x="132" y="149"/>
                  </a:cubicBezTo>
                  <a:cubicBezTo>
                    <a:pt x="132" y="153"/>
                    <a:pt x="129" y="156"/>
                    <a:pt x="129" y="156"/>
                  </a:cubicBezTo>
                  <a:cubicBezTo>
                    <a:pt x="125" y="163"/>
                    <a:pt x="122" y="170"/>
                    <a:pt x="118" y="174"/>
                  </a:cubicBezTo>
                  <a:cubicBezTo>
                    <a:pt x="115" y="181"/>
                    <a:pt x="104" y="194"/>
                    <a:pt x="98" y="208"/>
                  </a:cubicBezTo>
                  <a:cubicBezTo>
                    <a:pt x="98" y="206"/>
                    <a:pt x="101" y="202"/>
                    <a:pt x="101" y="202"/>
                  </a:cubicBezTo>
                  <a:lnTo>
                    <a:pt x="101" y="202"/>
                  </a:lnTo>
                  <a:cubicBezTo>
                    <a:pt x="101" y="202"/>
                    <a:pt x="100" y="203"/>
                    <a:pt x="98" y="205"/>
                  </a:cubicBezTo>
                  <a:lnTo>
                    <a:pt x="91" y="212"/>
                  </a:lnTo>
                  <a:cubicBezTo>
                    <a:pt x="87" y="219"/>
                    <a:pt x="80" y="222"/>
                    <a:pt x="77" y="226"/>
                  </a:cubicBezTo>
                  <a:cubicBezTo>
                    <a:pt x="70" y="232"/>
                    <a:pt x="60" y="243"/>
                    <a:pt x="49" y="250"/>
                  </a:cubicBezTo>
                  <a:cubicBezTo>
                    <a:pt x="42" y="253"/>
                    <a:pt x="39" y="260"/>
                    <a:pt x="35" y="267"/>
                  </a:cubicBezTo>
                  <a:lnTo>
                    <a:pt x="35" y="268"/>
                  </a:lnTo>
                  <a:lnTo>
                    <a:pt x="35" y="268"/>
                  </a:lnTo>
                  <a:cubicBezTo>
                    <a:pt x="35" y="268"/>
                    <a:pt x="35" y="268"/>
                    <a:pt x="35" y="268"/>
                  </a:cubicBezTo>
                  <a:lnTo>
                    <a:pt x="35" y="268"/>
                  </a:lnTo>
                  <a:lnTo>
                    <a:pt x="28" y="270"/>
                  </a:lnTo>
                  <a:cubicBezTo>
                    <a:pt x="8" y="284"/>
                    <a:pt x="1" y="308"/>
                    <a:pt x="8" y="329"/>
                  </a:cubicBezTo>
                  <a:cubicBezTo>
                    <a:pt x="16" y="346"/>
                    <a:pt x="32" y="359"/>
                    <a:pt x="51" y="359"/>
                  </a:cubicBezTo>
                  <a:cubicBezTo>
                    <a:pt x="55" y="359"/>
                    <a:pt x="59" y="358"/>
                    <a:pt x="63" y="357"/>
                  </a:cubicBezTo>
                  <a:cubicBezTo>
                    <a:pt x="70" y="353"/>
                    <a:pt x="80" y="350"/>
                    <a:pt x="91" y="346"/>
                  </a:cubicBezTo>
                  <a:cubicBezTo>
                    <a:pt x="92" y="345"/>
                    <a:pt x="93" y="345"/>
                    <a:pt x="93" y="344"/>
                  </a:cubicBezTo>
                  <a:lnTo>
                    <a:pt x="93" y="344"/>
                  </a:lnTo>
                  <a:cubicBezTo>
                    <a:pt x="96" y="344"/>
                    <a:pt x="98" y="343"/>
                    <a:pt x="101" y="343"/>
                  </a:cubicBezTo>
                  <a:cubicBezTo>
                    <a:pt x="122" y="336"/>
                    <a:pt x="139" y="322"/>
                    <a:pt x="153" y="308"/>
                  </a:cubicBezTo>
                  <a:cubicBezTo>
                    <a:pt x="177" y="284"/>
                    <a:pt x="201" y="260"/>
                    <a:pt x="219" y="232"/>
                  </a:cubicBezTo>
                  <a:cubicBezTo>
                    <a:pt x="257" y="177"/>
                    <a:pt x="274" y="115"/>
                    <a:pt x="267" y="49"/>
                  </a:cubicBezTo>
                  <a:cubicBezTo>
                    <a:pt x="265" y="16"/>
                    <a:pt x="240" y="0"/>
                    <a:pt x="2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6" name="Google Shape;5293;p105"/>
            <p:cNvGrpSpPr/>
            <p:nvPr/>
          </p:nvGrpSpPr>
          <p:grpSpPr>
            <a:xfrm>
              <a:off x="1579169" y="1821707"/>
              <a:ext cx="85118" cy="62610"/>
              <a:chOff x="1579169" y="1821707"/>
              <a:chExt cx="85118" cy="62610"/>
            </a:xfrm>
          </p:grpSpPr>
          <p:sp>
            <p:nvSpPr>
              <p:cNvPr id="470" name="Google Shape;5294;p105"/>
              <p:cNvSpPr/>
              <p:nvPr/>
            </p:nvSpPr>
            <p:spPr>
              <a:xfrm>
                <a:off x="1579169" y="1831330"/>
                <a:ext cx="19936" cy="52987"/>
              </a:xfrm>
              <a:custGeom>
                <a:avLst/>
                <a:gdLst/>
                <a:ahLst/>
                <a:cxnLst/>
                <a:rect l="l" t="t" r="r" b="b"/>
                <a:pathLst>
                  <a:path w="319" h="848" extrusionOk="0">
                    <a:moveTo>
                      <a:pt x="275" y="0"/>
                    </a:moveTo>
                    <a:cubicBezTo>
                      <a:pt x="263" y="0"/>
                      <a:pt x="251" y="5"/>
                      <a:pt x="242" y="15"/>
                    </a:cubicBezTo>
                    <a:cubicBezTo>
                      <a:pt x="190" y="136"/>
                      <a:pt x="145" y="264"/>
                      <a:pt x="114" y="392"/>
                    </a:cubicBezTo>
                    <a:cubicBezTo>
                      <a:pt x="76" y="519"/>
                      <a:pt x="42" y="651"/>
                      <a:pt x="11" y="779"/>
                    </a:cubicBezTo>
                    <a:cubicBezTo>
                      <a:pt x="0" y="820"/>
                      <a:pt x="33" y="847"/>
                      <a:pt x="65" y="847"/>
                    </a:cubicBezTo>
                    <a:cubicBezTo>
                      <a:pt x="85" y="847"/>
                      <a:pt x="106" y="836"/>
                      <a:pt x="114" y="810"/>
                    </a:cubicBezTo>
                    <a:lnTo>
                      <a:pt x="114" y="806"/>
                    </a:lnTo>
                    <a:cubicBezTo>
                      <a:pt x="156" y="678"/>
                      <a:pt x="194" y="551"/>
                      <a:pt x="232" y="423"/>
                    </a:cubicBezTo>
                    <a:cubicBezTo>
                      <a:pt x="270" y="298"/>
                      <a:pt x="301" y="167"/>
                      <a:pt x="318" y="36"/>
                    </a:cubicBezTo>
                    <a:cubicBezTo>
                      <a:pt x="316" y="14"/>
                      <a:pt x="296" y="0"/>
                      <a:pt x="27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1" name="Google Shape;5295;p105"/>
              <p:cNvSpPr/>
              <p:nvPr/>
            </p:nvSpPr>
            <p:spPr>
              <a:xfrm>
                <a:off x="1597730" y="1838953"/>
                <a:ext cx="22561" cy="36116"/>
              </a:xfrm>
              <a:custGeom>
                <a:avLst/>
                <a:gdLst/>
                <a:ahLst/>
                <a:cxnLst/>
                <a:rect l="l" t="t" r="r" b="b"/>
                <a:pathLst>
                  <a:path w="361" h="578" extrusionOk="0">
                    <a:moveTo>
                      <a:pt x="310" y="0"/>
                    </a:moveTo>
                    <a:cubicBezTo>
                      <a:pt x="297" y="0"/>
                      <a:pt x="283" y="5"/>
                      <a:pt x="273" y="17"/>
                    </a:cubicBezTo>
                    <a:cubicBezTo>
                      <a:pt x="246" y="55"/>
                      <a:pt x="222" y="93"/>
                      <a:pt x="197" y="131"/>
                    </a:cubicBezTo>
                    <a:cubicBezTo>
                      <a:pt x="177" y="176"/>
                      <a:pt x="156" y="214"/>
                      <a:pt x="132" y="256"/>
                    </a:cubicBezTo>
                    <a:cubicBezTo>
                      <a:pt x="90" y="342"/>
                      <a:pt x="49" y="425"/>
                      <a:pt x="14" y="508"/>
                    </a:cubicBezTo>
                    <a:cubicBezTo>
                      <a:pt x="0" y="529"/>
                      <a:pt x="7" y="556"/>
                      <a:pt x="28" y="570"/>
                    </a:cubicBezTo>
                    <a:cubicBezTo>
                      <a:pt x="35" y="575"/>
                      <a:pt x="44" y="577"/>
                      <a:pt x="52" y="577"/>
                    </a:cubicBezTo>
                    <a:cubicBezTo>
                      <a:pt x="67" y="577"/>
                      <a:pt x="81" y="570"/>
                      <a:pt x="90" y="556"/>
                    </a:cubicBezTo>
                    <a:cubicBezTo>
                      <a:pt x="139" y="473"/>
                      <a:pt x="184" y="394"/>
                      <a:pt x="232" y="311"/>
                    </a:cubicBezTo>
                    <a:cubicBezTo>
                      <a:pt x="253" y="270"/>
                      <a:pt x="273" y="232"/>
                      <a:pt x="294" y="190"/>
                    </a:cubicBezTo>
                    <a:cubicBezTo>
                      <a:pt x="315" y="145"/>
                      <a:pt x="336" y="100"/>
                      <a:pt x="349" y="52"/>
                    </a:cubicBezTo>
                    <a:cubicBezTo>
                      <a:pt x="361" y="20"/>
                      <a:pt x="336" y="0"/>
                      <a:pt x="3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2" name="Google Shape;5296;p105"/>
              <p:cNvSpPr/>
              <p:nvPr/>
            </p:nvSpPr>
            <p:spPr>
              <a:xfrm>
                <a:off x="1611604" y="1821707"/>
                <a:ext cx="52683" cy="54737"/>
              </a:xfrm>
              <a:custGeom>
                <a:avLst/>
                <a:gdLst/>
                <a:ahLst/>
                <a:cxnLst/>
                <a:rect l="l" t="t" r="r" b="b"/>
                <a:pathLst>
                  <a:path w="843" h="876" extrusionOk="0">
                    <a:moveTo>
                      <a:pt x="780" y="0"/>
                    </a:moveTo>
                    <a:cubicBezTo>
                      <a:pt x="771" y="0"/>
                      <a:pt x="761" y="3"/>
                      <a:pt x="753" y="10"/>
                    </a:cubicBezTo>
                    <a:cubicBezTo>
                      <a:pt x="618" y="127"/>
                      <a:pt x="494" y="255"/>
                      <a:pt x="380" y="393"/>
                    </a:cubicBezTo>
                    <a:cubicBezTo>
                      <a:pt x="262" y="528"/>
                      <a:pt x="141" y="663"/>
                      <a:pt x="27" y="798"/>
                    </a:cubicBezTo>
                    <a:cubicBezTo>
                      <a:pt x="0" y="833"/>
                      <a:pt x="28" y="876"/>
                      <a:pt x="59" y="876"/>
                    </a:cubicBezTo>
                    <a:cubicBezTo>
                      <a:pt x="68" y="876"/>
                      <a:pt x="77" y="872"/>
                      <a:pt x="86" y="864"/>
                    </a:cubicBezTo>
                    <a:lnTo>
                      <a:pt x="86" y="860"/>
                    </a:lnTo>
                    <a:cubicBezTo>
                      <a:pt x="217" y="732"/>
                      <a:pt x="342" y="601"/>
                      <a:pt x="466" y="473"/>
                    </a:cubicBezTo>
                    <a:cubicBezTo>
                      <a:pt x="594" y="345"/>
                      <a:pt x="712" y="210"/>
                      <a:pt x="819" y="65"/>
                    </a:cubicBezTo>
                    <a:cubicBezTo>
                      <a:pt x="842" y="31"/>
                      <a:pt x="812" y="0"/>
                      <a:pt x="7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Google Shape;5297;p105"/>
            <p:cNvSpPr/>
            <p:nvPr/>
          </p:nvSpPr>
          <p:spPr>
            <a:xfrm>
              <a:off x="1600292" y="694415"/>
              <a:ext cx="14999" cy="61360"/>
            </a:xfrm>
            <a:custGeom>
              <a:avLst/>
              <a:gdLst/>
              <a:ahLst/>
              <a:cxnLst/>
              <a:rect l="l" t="t" r="r" b="b"/>
              <a:pathLst>
                <a:path w="240" h="982" extrusionOk="0">
                  <a:moveTo>
                    <a:pt x="94" y="0"/>
                  </a:moveTo>
                  <a:cubicBezTo>
                    <a:pt x="76" y="0"/>
                    <a:pt x="58" y="11"/>
                    <a:pt x="53" y="34"/>
                  </a:cubicBezTo>
                  <a:cubicBezTo>
                    <a:pt x="1" y="172"/>
                    <a:pt x="22" y="341"/>
                    <a:pt x="39" y="487"/>
                  </a:cubicBezTo>
                  <a:cubicBezTo>
                    <a:pt x="53" y="639"/>
                    <a:pt x="80" y="791"/>
                    <a:pt x="118" y="939"/>
                  </a:cubicBezTo>
                  <a:cubicBezTo>
                    <a:pt x="125" y="969"/>
                    <a:pt x="148" y="982"/>
                    <a:pt x="171" y="982"/>
                  </a:cubicBezTo>
                  <a:cubicBezTo>
                    <a:pt x="205" y="982"/>
                    <a:pt x="239" y="955"/>
                    <a:pt x="229" y="912"/>
                  </a:cubicBezTo>
                  <a:lnTo>
                    <a:pt x="229" y="908"/>
                  </a:lnTo>
                  <a:cubicBezTo>
                    <a:pt x="194" y="763"/>
                    <a:pt x="170" y="618"/>
                    <a:pt x="156" y="469"/>
                  </a:cubicBezTo>
                  <a:cubicBezTo>
                    <a:pt x="153" y="397"/>
                    <a:pt x="149" y="324"/>
                    <a:pt x="149" y="255"/>
                  </a:cubicBezTo>
                  <a:cubicBezTo>
                    <a:pt x="153" y="179"/>
                    <a:pt x="149" y="106"/>
                    <a:pt x="136" y="34"/>
                  </a:cubicBezTo>
                  <a:cubicBezTo>
                    <a:pt x="130" y="11"/>
                    <a:pt x="112" y="0"/>
                    <a:pt x="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Google Shape;5298;p105"/>
            <p:cNvSpPr/>
            <p:nvPr/>
          </p:nvSpPr>
          <p:spPr>
            <a:xfrm>
              <a:off x="1621916" y="693478"/>
              <a:ext cx="17561" cy="51550"/>
            </a:xfrm>
            <a:custGeom>
              <a:avLst/>
              <a:gdLst/>
              <a:ahLst/>
              <a:cxnLst/>
              <a:rect l="l" t="t" r="r" b="b"/>
              <a:pathLst>
                <a:path w="281" h="825" extrusionOk="0">
                  <a:moveTo>
                    <a:pt x="220" y="0"/>
                  </a:moveTo>
                  <a:cubicBezTo>
                    <a:pt x="203" y="0"/>
                    <a:pt x="186" y="9"/>
                    <a:pt x="177" y="28"/>
                  </a:cubicBezTo>
                  <a:cubicBezTo>
                    <a:pt x="153" y="83"/>
                    <a:pt x="135" y="142"/>
                    <a:pt x="125" y="204"/>
                  </a:cubicBezTo>
                  <a:cubicBezTo>
                    <a:pt x="111" y="267"/>
                    <a:pt x="97" y="329"/>
                    <a:pt x="80" y="391"/>
                  </a:cubicBezTo>
                  <a:cubicBezTo>
                    <a:pt x="56" y="515"/>
                    <a:pt x="28" y="636"/>
                    <a:pt x="11" y="761"/>
                  </a:cubicBezTo>
                  <a:cubicBezTo>
                    <a:pt x="1" y="800"/>
                    <a:pt x="30" y="825"/>
                    <a:pt x="59" y="825"/>
                  </a:cubicBezTo>
                  <a:cubicBezTo>
                    <a:pt x="78" y="825"/>
                    <a:pt x="97" y="813"/>
                    <a:pt x="104" y="788"/>
                  </a:cubicBezTo>
                  <a:lnTo>
                    <a:pt x="108" y="788"/>
                  </a:lnTo>
                  <a:cubicBezTo>
                    <a:pt x="142" y="667"/>
                    <a:pt x="173" y="547"/>
                    <a:pt x="204" y="426"/>
                  </a:cubicBezTo>
                  <a:cubicBezTo>
                    <a:pt x="218" y="367"/>
                    <a:pt x="232" y="305"/>
                    <a:pt x="246" y="246"/>
                  </a:cubicBezTo>
                  <a:cubicBezTo>
                    <a:pt x="263" y="184"/>
                    <a:pt x="277" y="121"/>
                    <a:pt x="280" y="56"/>
                  </a:cubicBezTo>
                  <a:cubicBezTo>
                    <a:pt x="280" y="23"/>
                    <a:pt x="249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Google Shape;5299;p105"/>
            <p:cNvSpPr/>
            <p:nvPr/>
          </p:nvSpPr>
          <p:spPr>
            <a:xfrm>
              <a:off x="1645039" y="708724"/>
              <a:ext cx="30060" cy="40678"/>
            </a:xfrm>
            <a:custGeom>
              <a:avLst/>
              <a:gdLst/>
              <a:ahLst/>
              <a:cxnLst/>
              <a:rect l="l" t="t" r="r" b="b"/>
              <a:pathLst>
                <a:path w="481" h="651" extrusionOk="0">
                  <a:moveTo>
                    <a:pt x="420" y="0"/>
                  </a:moveTo>
                  <a:cubicBezTo>
                    <a:pt x="407" y="0"/>
                    <a:pt x="395" y="5"/>
                    <a:pt x="384" y="16"/>
                  </a:cubicBezTo>
                  <a:cubicBezTo>
                    <a:pt x="342" y="50"/>
                    <a:pt x="308" y="95"/>
                    <a:pt x="280" y="144"/>
                  </a:cubicBezTo>
                  <a:cubicBezTo>
                    <a:pt x="249" y="192"/>
                    <a:pt x="218" y="237"/>
                    <a:pt x="187" y="285"/>
                  </a:cubicBezTo>
                  <a:cubicBezTo>
                    <a:pt x="128" y="375"/>
                    <a:pt x="73" y="468"/>
                    <a:pt x="14" y="562"/>
                  </a:cubicBezTo>
                  <a:cubicBezTo>
                    <a:pt x="0" y="589"/>
                    <a:pt x="7" y="624"/>
                    <a:pt x="35" y="641"/>
                  </a:cubicBezTo>
                  <a:cubicBezTo>
                    <a:pt x="46" y="648"/>
                    <a:pt x="58" y="651"/>
                    <a:pt x="69" y="651"/>
                  </a:cubicBezTo>
                  <a:cubicBezTo>
                    <a:pt x="89" y="651"/>
                    <a:pt x="107" y="641"/>
                    <a:pt x="118" y="624"/>
                  </a:cubicBezTo>
                  <a:cubicBezTo>
                    <a:pt x="180" y="534"/>
                    <a:pt x="242" y="444"/>
                    <a:pt x="304" y="351"/>
                  </a:cubicBezTo>
                  <a:cubicBezTo>
                    <a:pt x="332" y="309"/>
                    <a:pt x="363" y="265"/>
                    <a:pt x="391" y="216"/>
                  </a:cubicBezTo>
                  <a:cubicBezTo>
                    <a:pt x="429" y="171"/>
                    <a:pt x="453" y="119"/>
                    <a:pt x="470" y="68"/>
                  </a:cubicBezTo>
                  <a:cubicBezTo>
                    <a:pt x="480" y="30"/>
                    <a:pt x="451" y="0"/>
                    <a:pt x="4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Google Shape;5300;p105"/>
            <p:cNvSpPr/>
            <p:nvPr/>
          </p:nvSpPr>
          <p:spPr>
            <a:xfrm>
              <a:off x="1215198" y="3702880"/>
              <a:ext cx="33872" cy="56924"/>
            </a:xfrm>
            <a:custGeom>
              <a:avLst/>
              <a:gdLst/>
              <a:ahLst/>
              <a:cxnLst/>
              <a:rect l="l" t="t" r="r" b="b"/>
              <a:pathLst>
                <a:path w="542" h="911" extrusionOk="0">
                  <a:moveTo>
                    <a:pt x="100" y="0"/>
                  </a:moveTo>
                  <a:cubicBezTo>
                    <a:pt x="70" y="0"/>
                    <a:pt x="39" y="23"/>
                    <a:pt x="28" y="52"/>
                  </a:cubicBezTo>
                  <a:cubicBezTo>
                    <a:pt x="1" y="128"/>
                    <a:pt x="28" y="214"/>
                    <a:pt x="52" y="290"/>
                  </a:cubicBezTo>
                  <a:cubicBezTo>
                    <a:pt x="77" y="370"/>
                    <a:pt x="108" y="446"/>
                    <a:pt x="142" y="519"/>
                  </a:cubicBezTo>
                  <a:cubicBezTo>
                    <a:pt x="177" y="588"/>
                    <a:pt x="218" y="657"/>
                    <a:pt x="263" y="719"/>
                  </a:cubicBezTo>
                  <a:cubicBezTo>
                    <a:pt x="312" y="785"/>
                    <a:pt x="367" y="843"/>
                    <a:pt x="429" y="899"/>
                  </a:cubicBezTo>
                  <a:cubicBezTo>
                    <a:pt x="439" y="907"/>
                    <a:pt x="451" y="911"/>
                    <a:pt x="464" y="911"/>
                  </a:cubicBezTo>
                  <a:cubicBezTo>
                    <a:pt x="502" y="911"/>
                    <a:pt x="542" y="875"/>
                    <a:pt x="515" y="833"/>
                  </a:cubicBezTo>
                  <a:cubicBezTo>
                    <a:pt x="429" y="712"/>
                    <a:pt x="353" y="581"/>
                    <a:pt x="294" y="446"/>
                  </a:cubicBezTo>
                  <a:cubicBezTo>
                    <a:pt x="267" y="380"/>
                    <a:pt x="242" y="315"/>
                    <a:pt x="225" y="249"/>
                  </a:cubicBezTo>
                  <a:cubicBezTo>
                    <a:pt x="215" y="211"/>
                    <a:pt x="204" y="176"/>
                    <a:pt x="198" y="138"/>
                  </a:cubicBezTo>
                  <a:cubicBezTo>
                    <a:pt x="187" y="97"/>
                    <a:pt x="170" y="55"/>
                    <a:pt x="142" y="21"/>
                  </a:cubicBezTo>
                  <a:cubicBezTo>
                    <a:pt x="130" y="7"/>
                    <a:pt x="115" y="0"/>
                    <a:pt x="1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Google Shape;5301;p105"/>
            <p:cNvSpPr/>
            <p:nvPr/>
          </p:nvSpPr>
          <p:spPr>
            <a:xfrm>
              <a:off x="1253508" y="3715752"/>
              <a:ext cx="14686" cy="49926"/>
            </a:xfrm>
            <a:custGeom>
              <a:avLst/>
              <a:gdLst/>
              <a:ahLst/>
              <a:cxnLst/>
              <a:rect l="l" t="t" r="r" b="b"/>
              <a:pathLst>
                <a:path w="235" h="799" extrusionOk="0">
                  <a:moveTo>
                    <a:pt x="60" y="0"/>
                  </a:moveTo>
                  <a:cubicBezTo>
                    <a:pt x="30" y="0"/>
                    <a:pt x="1" y="20"/>
                    <a:pt x="3" y="57"/>
                  </a:cubicBezTo>
                  <a:cubicBezTo>
                    <a:pt x="10" y="174"/>
                    <a:pt x="30" y="292"/>
                    <a:pt x="48" y="409"/>
                  </a:cubicBezTo>
                  <a:cubicBezTo>
                    <a:pt x="68" y="523"/>
                    <a:pt x="82" y="641"/>
                    <a:pt x="106" y="755"/>
                  </a:cubicBezTo>
                  <a:cubicBezTo>
                    <a:pt x="113" y="785"/>
                    <a:pt x="140" y="799"/>
                    <a:pt x="167" y="799"/>
                  </a:cubicBezTo>
                  <a:cubicBezTo>
                    <a:pt x="201" y="799"/>
                    <a:pt x="235" y="778"/>
                    <a:pt x="231" y="738"/>
                  </a:cubicBezTo>
                  <a:lnTo>
                    <a:pt x="231" y="738"/>
                  </a:lnTo>
                  <a:lnTo>
                    <a:pt x="231" y="741"/>
                  </a:lnTo>
                  <a:cubicBezTo>
                    <a:pt x="217" y="624"/>
                    <a:pt x="196" y="506"/>
                    <a:pt x="179" y="389"/>
                  </a:cubicBezTo>
                  <a:cubicBezTo>
                    <a:pt x="162" y="271"/>
                    <a:pt x="144" y="157"/>
                    <a:pt x="117" y="43"/>
                  </a:cubicBezTo>
                  <a:cubicBezTo>
                    <a:pt x="110" y="14"/>
                    <a:pt x="85" y="0"/>
                    <a:pt x="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Google Shape;5302;p105"/>
            <p:cNvSpPr/>
            <p:nvPr/>
          </p:nvSpPr>
          <p:spPr>
            <a:xfrm>
              <a:off x="1281818" y="3726500"/>
              <a:ext cx="16186" cy="52050"/>
            </a:xfrm>
            <a:custGeom>
              <a:avLst/>
              <a:gdLst/>
              <a:ahLst/>
              <a:cxnLst/>
              <a:rect l="l" t="t" r="r" b="b"/>
              <a:pathLst>
                <a:path w="259" h="833" extrusionOk="0">
                  <a:moveTo>
                    <a:pt x="178" y="1"/>
                  </a:moveTo>
                  <a:cubicBezTo>
                    <a:pt x="147" y="1"/>
                    <a:pt x="115" y="18"/>
                    <a:pt x="103" y="54"/>
                  </a:cubicBezTo>
                  <a:cubicBezTo>
                    <a:pt x="72" y="172"/>
                    <a:pt x="51" y="289"/>
                    <a:pt x="40" y="410"/>
                  </a:cubicBezTo>
                  <a:lnTo>
                    <a:pt x="6" y="759"/>
                  </a:lnTo>
                  <a:cubicBezTo>
                    <a:pt x="0" y="806"/>
                    <a:pt x="42" y="833"/>
                    <a:pt x="83" y="833"/>
                  </a:cubicBezTo>
                  <a:cubicBezTo>
                    <a:pt x="114" y="833"/>
                    <a:pt x="145" y="816"/>
                    <a:pt x="151" y="780"/>
                  </a:cubicBezTo>
                  <a:lnTo>
                    <a:pt x="217" y="434"/>
                  </a:lnTo>
                  <a:cubicBezTo>
                    <a:pt x="241" y="317"/>
                    <a:pt x="255" y="199"/>
                    <a:pt x="258" y="78"/>
                  </a:cubicBezTo>
                  <a:cubicBezTo>
                    <a:pt x="258" y="28"/>
                    <a:pt x="218" y="1"/>
                    <a:pt x="1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Google Shape;5303;p105"/>
            <p:cNvSpPr/>
            <p:nvPr/>
          </p:nvSpPr>
          <p:spPr>
            <a:xfrm>
              <a:off x="668304" y="2677876"/>
              <a:ext cx="45746" cy="76169"/>
            </a:xfrm>
            <a:custGeom>
              <a:avLst/>
              <a:gdLst/>
              <a:ahLst/>
              <a:cxnLst/>
              <a:rect l="l" t="t" r="r" b="b"/>
              <a:pathLst>
                <a:path w="732" h="1219" extrusionOk="0">
                  <a:moveTo>
                    <a:pt x="125" y="0"/>
                  </a:moveTo>
                  <a:cubicBezTo>
                    <a:pt x="111" y="0"/>
                    <a:pt x="97" y="3"/>
                    <a:pt x="83" y="8"/>
                  </a:cubicBezTo>
                  <a:cubicBezTo>
                    <a:pt x="32" y="25"/>
                    <a:pt x="0" y="84"/>
                    <a:pt x="14" y="136"/>
                  </a:cubicBezTo>
                  <a:cubicBezTo>
                    <a:pt x="52" y="226"/>
                    <a:pt x="94" y="316"/>
                    <a:pt x="142" y="399"/>
                  </a:cubicBezTo>
                  <a:lnTo>
                    <a:pt x="280" y="658"/>
                  </a:lnTo>
                  <a:cubicBezTo>
                    <a:pt x="367" y="831"/>
                    <a:pt x="457" y="1003"/>
                    <a:pt x="547" y="1173"/>
                  </a:cubicBezTo>
                  <a:cubicBezTo>
                    <a:pt x="563" y="1205"/>
                    <a:pt x="590" y="1218"/>
                    <a:pt x="616" y="1218"/>
                  </a:cubicBezTo>
                  <a:cubicBezTo>
                    <a:pt x="673" y="1218"/>
                    <a:pt x="732" y="1158"/>
                    <a:pt x="699" y="1090"/>
                  </a:cubicBezTo>
                  <a:lnTo>
                    <a:pt x="699" y="1090"/>
                  </a:lnTo>
                  <a:lnTo>
                    <a:pt x="702" y="1093"/>
                  </a:lnTo>
                  <a:lnTo>
                    <a:pt x="464" y="575"/>
                  </a:lnTo>
                  <a:lnTo>
                    <a:pt x="343" y="316"/>
                  </a:lnTo>
                  <a:cubicBezTo>
                    <a:pt x="308" y="229"/>
                    <a:pt x="267" y="143"/>
                    <a:pt x="222" y="56"/>
                  </a:cubicBezTo>
                  <a:cubicBezTo>
                    <a:pt x="201" y="21"/>
                    <a:pt x="164" y="0"/>
                    <a:pt x="1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Google Shape;5304;p105"/>
            <p:cNvSpPr/>
            <p:nvPr/>
          </p:nvSpPr>
          <p:spPr>
            <a:xfrm>
              <a:off x="707426" y="2608581"/>
              <a:ext cx="31685" cy="128407"/>
            </a:xfrm>
            <a:custGeom>
              <a:avLst/>
              <a:gdLst/>
              <a:ahLst/>
              <a:cxnLst/>
              <a:rect l="l" t="t" r="r" b="b"/>
              <a:pathLst>
                <a:path w="507" h="2055" extrusionOk="0">
                  <a:moveTo>
                    <a:pt x="102" y="1"/>
                  </a:moveTo>
                  <a:cubicBezTo>
                    <a:pt x="65" y="1"/>
                    <a:pt x="28" y="21"/>
                    <a:pt x="21" y="63"/>
                  </a:cubicBezTo>
                  <a:cubicBezTo>
                    <a:pt x="0" y="212"/>
                    <a:pt x="55" y="377"/>
                    <a:pt x="83" y="526"/>
                  </a:cubicBezTo>
                  <a:cubicBezTo>
                    <a:pt x="114" y="695"/>
                    <a:pt x="145" y="865"/>
                    <a:pt x="180" y="1031"/>
                  </a:cubicBezTo>
                  <a:cubicBezTo>
                    <a:pt x="245" y="1359"/>
                    <a:pt x="301" y="1698"/>
                    <a:pt x="401" y="2016"/>
                  </a:cubicBezTo>
                  <a:cubicBezTo>
                    <a:pt x="409" y="2042"/>
                    <a:pt x="433" y="2055"/>
                    <a:pt x="456" y="2055"/>
                  </a:cubicBezTo>
                  <a:cubicBezTo>
                    <a:pt x="482" y="2055"/>
                    <a:pt x="506" y="2038"/>
                    <a:pt x="505" y="2005"/>
                  </a:cubicBezTo>
                  <a:lnTo>
                    <a:pt x="501" y="2005"/>
                  </a:lnTo>
                  <a:cubicBezTo>
                    <a:pt x="487" y="1677"/>
                    <a:pt x="422" y="1349"/>
                    <a:pt x="373" y="1024"/>
                  </a:cubicBezTo>
                  <a:cubicBezTo>
                    <a:pt x="346" y="858"/>
                    <a:pt x="318" y="695"/>
                    <a:pt x="290" y="533"/>
                  </a:cubicBezTo>
                  <a:cubicBezTo>
                    <a:pt x="266" y="377"/>
                    <a:pt x="263" y="184"/>
                    <a:pt x="187" y="46"/>
                  </a:cubicBezTo>
                  <a:cubicBezTo>
                    <a:pt x="170" y="16"/>
                    <a:pt x="136" y="1"/>
                    <a:pt x="1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Google Shape;5305;p105"/>
            <p:cNvSpPr/>
            <p:nvPr/>
          </p:nvSpPr>
          <p:spPr>
            <a:xfrm>
              <a:off x="757235" y="2648883"/>
              <a:ext cx="51308" cy="87666"/>
            </a:xfrm>
            <a:custGeom>
              <a:avLst/>
              <a:gdLst/>
              <a:ahLst/>
              <a:cxnLst/>
              <a:rect l="l" t="t" r="r" b="b"/>
              <a:pathLst>
                <a:path w="821" h="1403" extrusionOk="0">
                  <a:moveTo>
                    <a:pt x="722" y="0"/>
                  </a:moveTo>
                  <a:cubicBezTo>
                    <a:pt x="696" y="0"/>
                    <a:pt x="669" y="12"/>
                    <a:pt x="651" y="37"/>
                  </a:cubicBezTo>
                  <a:cubicBezTo>
                    <a:pt x="516" y="227"/>
                    <a:pt x="430" y="458"/>
                    <a:pt x="330" y="669"/>
                  </a:cubicBezTo>
                  <a:cubicBezTo>
                    <a:pt x="230" y="880"/>
                    <a:pt x="122" y="1101"/>
                    <a:pt x="22" y="1315"/>
                  </a:cubicBezTo>
                  <a:cubicBezTo>
                    <a:pt x="1" y="1361"/>
                    <a:pt x="39" y="1403"/>
                    <a:pt x="77" y="1403"/>
                  </a:cubicBezTo>
                  <a:cubicBezTo>
                    <a:pt x="94" y="1403"/>
                    <a:pt x="111" y="1394"/>
                    <a:pt x="122" y="1374"/>
                  </a:cubicBezTo>
                  <a:lnTo>
                    <a:pt x="471" y="742"/>
                  </a:lnTo>
                  <a:cubicBezTo>
                    <a:pt x="585" y="534"/>
                    <a:pt x="724" y="327"/>
                    <a:pt x="800" y="99"/>
                  </a:cubicBezTo>
                  <a:cubicBezTo>
                    <a:pt x="820" y="40"/>
                    <a:pt x="772" y="0"/>
                    <a:pt x="7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6" name="Google Shape;5306;p105"/>
            <p:cNvGrpSpPr/>
            <p:nvPr/>
          </p:nvGrpSpPr>
          <p:grpSpPr>
            <a:xfrm>
              <a:off x="470008" y="2093704"/>
              <a:ext cx="731004" cy="469637"/>
              <a:chOff x="470008" y="2093704"/>
              <a:chExt cx="731004" cy="469637"/>
            </a:xfrm>
          </p:grpSpPr>
          <p:sp>
            <p:nvSpPr>
              <p:cNvPr id="446" name="Google Shape;5307;p105"/>
              <p:cNvSpPr/>
              <p:nvPr/>
            </p:nvSpPr>
            <p:spPr>
              <a:xfrm>
                <a:off x="1045212" y="2197804"/>
                <a:ext cx="152800" cy="343480"/>
              </a:xfrm>
              <a:custGeom>
                <a:avLst/>
                <a:gdLst/>
                <a:ahLst/>
                <a:cxnLst/>
                <a:rect l="l" t="t" r="r" b="b"/>
                <a:pathLst>
                  <a:path w="2445" h="5497" extrusionOk="0">
                    <a:moveTo>
                      <a:pt x="372" y="0"/>
                    </a:moveTo>
                    <a:cubicBezTo>
                      <a:pt x="316" y="0"/>
                      <a:pt x="264" y="37"/>
                      <a:pt x="280" y="105"/>
                    </a:cubicBezTo>
                    <a:cubicBezTo>
                      <a:pt x="471" y="976"/>
                      <a:pt x="920" y="1771"/>
                      <a:pt x="1106" y="2645"/>
                    </a:cubicBezTo>
                    <a:cubicBezTo>
                      <a:pt x="1186" y="3022"/>
                      <a:pt x="1221" y="3416"/>
                      <a:pt x="1144" y="3796"/>
                    </a:cubicBezTo>
                    <a:cubicBezTo>
                      <a:pt x="1096" y="3986"/>
                      <a:pt x="1037" y="4173"/>
                      <a:pt x="972" y="4359"/>
                    </a:cubicBezTo>
                    <a:cubicBezTo>
                      <a:pt x="966" y="4374"/>
                      <a:pt x="948" y="4379"/>
                      <a:pt x="924" y="4379"/>
                    </a:cubicBezTo>
                    <a:cubicBezTo>
                      <a:pt x="841" y="4379"/>
                      <a:pt x="679" y="4315"/>
                      <a:pt x="647" y="4307"/>
                    </a:cubicBezTo>
                    <a:cubicBezTo>
                      <a:pt x="586" y="4295"/>
                      <a:pt x="523" y="4287"/>
                      <a:pt x="462" y="4287"/>
                    </a:cubicBezTo>
                    <a:cubicBezTo>
                      <a:pt x="366" y="4287"/>
                      <a:pt x="271" y="4307"/>
                      <a:pt x="187" y="4366"/>
                    </a:cubicBezTo>
                    <a:cubicBezTo>
                      <a:pt x="63" y="4456"/>
                      <a:pt x="0" y="4608"/>
                      <a:pt x="28" y="4757"/>
                    </a:cubicBezTo>
                    <a:cubicBezTo>
                      <a:pt x="73" y="4968"/>
                      <a:pt x="329" y="5113"/>
                      <a:pt x="509" y="5203"/>
                    </a:cubicBezTo>
                    <a:cubicBezTo>
                      <a:pt x="820" y="5362"/>
                      <a:pt x="1155" y="5458"/>
                      <a:pt x="1504" y="5489"/>
                    </a:cubicBezTo>
                    <a:cubicBezTo>
                      <a:pt x="1556" y="5494"/>
                      <a:pt x="1615" y="5497"/>
                      <a:pt x="1678" y="5497"/>
                    </a:cubicBezTo>
                    <a:cubicBezTo>
                      <a:pt x="1923" y="5497"/>
                      <a:pt x="2221" y="5450"/>
                      <a:pt x="2323" y="5244"/>
                    </a:cubicBezTo>
                    <a:cubicBezTo>
                      <a:pt x="2444" y="5016"/>
                      <a:pt x="2330" y="4874"/>
                      <a:pt x="2164" y="4760"/>
                    </a:cubicBezTo>
                    <a:cubicBezTo>
                      <a:pt x="2057" y="4691"/>
                      <a:pt x="1932" y="4632"/>
                      <a:pt x="1836" y="4574"/>
                    </a:cubicBezTo>
                    <a:cubicBezTo>
                      <a:pt x="1756" y="4000"/>
                      <a:pt x="1601" y="2949"/>
                      <a:pt x="1442" y="2355"/>
                    </a:cubicBezTo>
                    <a:cubicBezTo>
                      <a:pt x="1231" y="1546"/>
                      <a:pt x="851" y="799"/>
                      <a:pt x="471" y="56"/>
                    </a:cubicBezTo>
                    <a:cubicBezTo>
                      <a:pt x="451" y="18"/>
                      <a:pt x="411" y="0"/>
                      <a:pt x="3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7" name="Google Shape;5308;p105"/>
              <p:cNvSpPr/>
              <p:nvPr/>
            </p:nvSpPr>
            <p:spPr>
              <a:xfrm>
                <a:off x="1061835" y="2197804"/>
                <a:ext cx="43059" cy="65297"/>
              </a:xfrm>
              <a:custGeom>
                <a:avLst/>
                <a:gdLst/>
                <a:ahLst/>
                <a:cxnLst/>
                <a:rect l="l" t="t" r="r" b="b"/>
                <a:pathLst>
                  <a:path w="689" h="1045" extrusionOk="0">
                    <a:moveTo>
                      <a:pt x="109" y="0"/>
                    </a:moveTo>
                    <a:cubicBezTo>
                      <a:pt x="53" y="0"/>
                      <a:pt x="0" y="37"/>
                      <a:pt x="14" y="105"/>
                    </a:cubicBezTo>
                    <a:cubicBezTo>
                      <a:pt x="90" y="426"/>
                      <a:pt x="187" y="737"/>
                      <a:pt x="305" y="1045"/>
                    </a:cubicBezTo>
                    <a:cubicBezTo>
                      <a:pt x="436" y="1041"/>
                      <a:pt x="561" y="1038"/>
                      <a:pt x="688" y="1038"/>
                    </a:cubicBezTo>
                    <a:cubicBezTo>
                      <a:pt x="536" y="706"/>
                      <a:pt x="370" y="381"/>
                      <a:pt x="205" y="56"/>
                    </a:cubicBezTo>
                    <a:cubicBezTo>
                      <a:pt x="186" y="18"/>
                      <a:pt x="147" y="0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8" name="Google Shape;5309;p105"/>
              <p:cNvSpPr/>
              <p:nvPr/>
            </p:nvSpPr>
            <p:spPr>
              <a:xfrm>
                <a:off x="1105707" y="2331335"/>
                <a:ext cx="36122" cy="40865"/>
              </a:xfrm>
              <a:custGeom>
                <a:avLst/>
                <a:gdLst/>
                <a:ahLst/>
                <a:cxnLst/>
                <a:rect l="l" t="t" r="r" b="b"/>
                <a:pathLst>
                  <a:path w="578" h="65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56" y="166"/>
                      <a:pt x="104" y="335"/>
                      <a:pt x="138" y="508"/>
                    </a:cubicBezTo>
                    <a:cubicBezTo>
                      <a:pt x="145" y="539"/>
                      <a:pt x="149" y="574"/>
                      <a:pt x="159" y="608"/>
                    </a:cubicBezTo>
                    <a:lnTo>
                      <a:pt x="577" y="653"/>
                    </a:lnTo>
                    <a:cubicBezTo>
                      <a:pt x="543" y="494"/>
                      <a:pt x="512" y="346"/>
                      <a:pt x="477" y="218"/>
                    </a:cubicBezTo>
                    <a:cubicBezTo>
                      <a:pt x="460" y="149"/>
                      <a:pt x="432" y="83"/>
                      <a:pt x="415" y="17"/>
                    </a:cubicBezTo>
                    <a:cubicBezTo>
                      <a:pt x="277" y="10"/>
                      <a:pt x="138" y="3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9" name="Google Shape;5310;p105"/>
              <p:cNvSpPr/>
              <p:nvPr/>
            </p:nvSpPr>
            <p:spPr>
              <a:xfrm>
                <a:off x="1045399" y="2455055"/>
                <a:ext cx="152613" cy="86354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1382" extrusionOk="0">
                    <a:moveTo>
                      <a:pt x="1052" y="0"/>
                    </a:moveTo>
                    <a:cubicBezTo>
                      <a:pt x="1010" y="128"/>
                      <a:pt x="972" y="235"/>
                      <a:pt x="969" y="242"/>
                    </a:cubicBezTo>
                    <a:cubicBezTo>
                      <a:pt x="964" y="257"/>
                      <a:pt x="947" y="262"/>
                      <a:pt x="922" y="262"/>
                    </a:cubicBezTo>
                    <a:cubicBezTo>
                      <a:pt x="841" y="262"/>
                      <a:pt x="679" y="199"/>
                      <a:pt x="647" y="194"/>
                    </a:cubicBezTo>
                    <a:cubicBezTo>
                      <a:pt x="586" y="182"/>
                      <a:pt x="522" y="173"/>
                      <a:pt x="459" y="173"/>
                    </a:cubicBezTo>
                    <a:cubicBezTo>
                      <a:pt x="363" y="173"/>
                      <a:pt x="269" y="193"/>
                      <a:pt x="188" y="249"/>
                    </a:cubicBezTo>
                    <a:cubicBezTo>
                      <a:pt x="63" y="339"/>
                      <a:pt x="1" y="491"/>
                      <a:pt x="29" y="643"/>
                    </a:cubicBezTo>
                    <a:cubicBezTo>
                      <a:pt x="70" y="854"/>
                      <a:pt x="326" y="996"/>
                      <a:pt x="506" y="1089"/>
                    </a:cubicBezTo>
                    <a:cubicBezTo>
                      <a:pt x="817" y="1248"/>
                      <a:pt x="1155" y="1345"/>
                      <a:pt x="1501" y="1376"/>
                    </a:cubicBezTo>
                    <a:cubicBezTo>
                      <a:pt x="1551" y="1379"/>
                      <a:pt x="1609" y="1382"/>
                      <a:pt x="1669" y="1382"/>
                    </a:cubicBezTo>
                    <a:cubicBezTo>
                      <a:pt x="1916" y="1382"/>
                      <a:pt x="2217" y="1339"/>
                      <a:pt x="2320" y="1131"/>
                    </a:cubicBezTo>
                    <a:cubicBezTo>
                      <a:pt x="2441" y="899"/>
                      <a:pt x="2327" y="757"/>
                      <a:pt x="2161" y="643"/>
                    </a:cubicBezTo>
                    <a:cubicBezTo>
                      <a:pt x="2054" y="574"/>
                      <a:pt x="1929" y="515"/>
                      <a:pt x="1833" y="457"/>
                    </a:cubicBezTo>
                    <a:cubicBezTo>
                      <a:pt x="1819" y="346"/>
                      <a:pt x="1798" y="215"/>
                      <a:pt x="1777" y="76"/>
                    </a:cubicBezTo>
                    <a:cubicBezTo>
                      <a:pt x="1535" y="52"/>
                      <a:pt x="1294" y="25"/>
                      <a:pt x="10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0" name="Google Shape;5311;p105"/>
              <p:cNvSpPr/>
              <p:nvPr/>
            </p:nvSpPr>
            <p:spPr>
              <a:xfrm>
                <a:off x="1117331" y="2394132"/>
                <a:ext cx="35497" cy="4086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654" extrusionOk="0">
                    <a:moveTo>
                      <a:pt x="22" y="1"/>
                    </a:moveTo>
                    <a:lnTo>
                      <a:pt x="22" y="1"/>
                    </a:lnTo>
                    <a:cubicBezTo>
                      <a:pt x="39" y="198"/>
                      <a:pt x="32" y="398"/>
                      <a:pt x="1" y="595"/>
                    </a:cubicBezTo>
                    <a:cubicBezTo>
                      <a:pt x="191" y="613"/>
                      <a:pt x="378" y="633"/>
                      <a:pt x="568" y="654"/>
                    </a:cubicBezTo>
                    <a:cubicBezTo>
                      <a:pt x="537" y="454"/>
                      <a:pt x="502" y="246"/>
                      <a:pt x="467" y="46"/>
                    </a:cubicBezTo>
                    <a:lnTo>
                      <a:pt x="2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1" name="Google Shape;5312;p105"/>
              <p:cNvSpPr/>
              <p:nvPr/>
            </p:nvSpPr>
            <p:spPr>
              <a:xfrm>
                <a:off x="998965" y="2204678"/>
                <a:ext cx="75869" cy="95165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523" extrusionOk="0">
                    <a:moveTo>
                      <a:pt x="939" y="0"/>
                    </a:moveTo>
                    <a:cubicBezTo>
                      <a:pt x="679" y="0"/>
                      <a:pt x="396" y="180"/>
                      <a:pt x="250" y="372"/>
                    </a:cubicBezTo>
                    <a:cubicBezTo>
                      <a:pt x="42" y="648"/>
                      <a:pt x="1" y="1014"/>
                      <a:pt x="139" y="1329"/>
                    </a:cubicBezTo>
                    <a:cubicBezTo>
                      <a:pt x="153" y="1366"/>
                      <a:pt x="251" y="1498"/>
                      <a:pt x="250" y="1522"/>
                    </a:cubicBezTo>
                    <a:lnTo>
                      <a:pt x="250" y="1522"/>
                    </a:lnTo>
                    <a:cubicBezTo>
                      <a:pt x="281" y="1190"/>
                      <a:pt x="392" y="869"/>
                      <a:pt x="571" y="589"/>
                    </a:cubicBezTo>
                    <a:cubicBezTo>
                      <a:pt x="700" y="372"/>
                      <a:pt x="879" y="51"/>
                      <a:pt x="1094" y="51"/>
                    </a:cubicBezTo>
                    <a:cubicBezTo>
                      <a:pt x="1133" y="51"/>
                      <a:pt x="1173" y="62"/>
                      <a:pt x="1214" y="85"/>
                    </a:cubicBezTo>
                    <a:cubicBezTo>
                      <a:pt x="1131" y="25"/>
                      <a:pt x="1037" y="0"/>
                      <a:pt x="939" y="0"/>
                    </a:cubicBezTo>
                    <a:close/>
                    <a:moveTo>
                      <a:pt x="250" y="1522"/>
                    </a:moveTo>
                    <a:cubicBezTo>
                      <a:pt x="250" y="1522"/>
                      <a:pt x="250" y="1522"/>
                      <a:pt x="250" y="1522"/>
                    </a:cubicBezTo>
                    <a:cubicBezTo>
                      <a:pt x="250" y="1522"/>
                      <a:pt x="250" y="1522"/>
                      <a:pt x="250" y="152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2" name="Google Shape;5313;p105"/>
              <p:cNvSpPr/>
              <p:nvPr/>
            </p:nvSpPr>
            <p:spPr>
              <a:xfrm>
                <a:off x="927721" y="2160813"/>
                <a:ext cx="146926" cy="132343"/>
              </a:xfrm>
              <a:custGeom>
                <a:avLst/>
                <a:gdLst/>
                <a:ahLst/>
                <a:cxnLst/>
                <a:rect l="l" t="t" r="r" b="b"/>
                <a:pathLst>
                  <a:path w="2351" h="2118" extrusionOk="0">
                    <a:moveTo>
                      <a:pt x="1311" y="0"/>
                    </a:moveTo>
                    <a:cubicBezTo>
                      <a:pt x="934" y="0"/>
                      <a:pt x="575" y="173"/>
                      <a:pt x="342" y="476"/>
                    </a:cubicBezTo>
                    <a:cubicBezTo>
                      <a:pt x="0" y="928"/>
                      <a:pt x="31" y="1550"/>
                      <a:pt x="83" y="2117"/>
                    </a:cubicBezTo>
                    <a:cubicBezTo>
                      <a:pt x="107" y="1592"/>
                      <a:pt x="398" y="1118"/>
                      <a:pt x="854" y="856"/>
                    </a:cubicBezTo>
                    <a:cubicBezTo>
                      <a:pt x="1094" y="723"/>
                      <a:pt x="1361" y="656"/>
                      <a:pt x="1628" y="656"/>
                    </a:cubicBezTo>
                    <a:cubicBezTo>
                      <a:pt x="1875" y="656"/>
                      <a:pt x="2123" y="713"/>
                      <a:pt x="2351" y="828"/>
                    </a:cubicBezTo>
                    <a:cubicBezTo>
                      <a:pt x="2192" y="441"/>
                      <a:pt x="1880" y="61"/>
                      <a:pt x="1459" y="9"/>
                    </a:cubicBezTo>
                    <a:cubicBezTo>
                      <a:pt x="1409" y="3"/>
                      <a:pt x="1360" y="0"/>
                      <a:pt x="131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3" name="Google Shape;5314;p105"/>
              <p:cNvSpPr/>
              <p:nvPr/>
            </p:nvSpPr>
            <p:spPr>
              <a:xfrm>
                <a:off x="939595" y="2118948"/>
                <a:ext cx="132864" cy="85854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374" extrusionOk="0">
                    <a:moveTo>
                      <a:pt x="869" y="0"/>
                    </a:moveTo>
                    <a:cubicBezTo>
                      <a:pt x="509" y="0"/>
                      <a:pt x="142" y="186"/>
                      <a:pt x="0" y="510"/>
                    </a:cubicBezTo>
                    <a:cubicBezTo>
                      <a:pt x="174" y="447"/>
                      <a:pt x="356" y="418"/>
                      <a:pt x="539" y="418"/>
                    </a:cubicBezTo>
                    <a:cubicBezTo>
                      <a:pt x="1188" y="418"/>
                      <a:pt x="1846" y="789"/>
                      <a:pt x="2126" y="1374"/>
                    </a:cubicBezTo>
                    <a:lnTo>
                      <a:pt x="2126" y="1370"/>
                    </a:lnTo>
                    <a:cubicBezTo>
                      <a:pt x="2019" y="983"/>
                      <a:pt x="2074" y="755"/>
                      <a:pt x="1815" y="444"/>
                    </a:cubicBezTo>
                    <a:cubicBezTo>
                      <a:pt x="1639" y="237"/>
                      <a:pt x="1428" y="74"/>
                      <a:pt x="1023" y="12"/>
                    </a:cubicBezTo>
                    <a:cubicBezTo>
                      <a:pt x="973" y="4"/>
                      <a:pt x="921" y="0"/>
                      <a:pt x="8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4" name="Google Shape;5315;p105"/>
              <p:cNvSpPr/>
              <p:nvPr/>
            </p:nvSpPr>
            <p:spPr>
              <a:xfrm>
                <a:off x="1063148" y="2093704"/>
                <a:ext cx="126865" cy="119534"/>
              </a:xfrm>
              <a:custGeom>
                <a:avLst/>
                <a:gdLst/>
                <a:ahLst/>
                <a:cxnLst/>
                <a:rect l="l" t="t" r="r" b="b"/>
                <a:pathLst>
                  <a:path w="2030" h="1913" extrusionOk="0">
                    <a:moveTo>
                      <a:pt x="939" y="0"/>
                    </a:moveTo>
                    <a:cubicBezTo>
                      <a:pt x="853" y="0"/>
                      <a:pt x="768" y="16"/>
                      <a:pt x="688" y="50"/>
                    </a:cubicBezTo>
                    <a:cubicBezTo>
                      <a:pt x="346" y="195"/>
                      <a:pt x="118" y="585"/>
                      <a:pt x="76" y="945"/>
                    </a:cubicBezTo>
                    <a:cubicBezTo>
                      <a:pt x="38" y="1308"/>
                      <a:pt x="0" y="1722"/>
                      <a:pt x="152" y="1912"/>
                    </a:cubicBezTo>
                    <a:cubicBezTo>
                      <a:pt x="21" y="1446"/>
                      <a:pt x="242" y="907"/>
                      <a:pt x="667" y="665"/>
                    </a:cubicBezTo>
                    <a:cubicBezTo>
                      <a:pt x="834" y="570"/>
                      <a:pt x="1027" y="524"/>
                      <a:pt x="1221" y="524"/>
                    </a:cubicBezTo>
                    <a:cubicBezTo>
                      <a:pt x="1519" y="524"/>
                      <a:pt x="1819" y="633"/>
                      <a:pt x="2029" y="841"/>
                    </a:cubicBezTo>
                    <a:cubicBezTo>
                      <a:pt x="1877" y="606"/>
                      <a:pt x="1718" y="364"/>
                      <a:pt x="1490" y="195"/>
                    </a:cubicBezTo>
                    <a:cubicBezTo>
                      <a:pt x="1332" y="78"/>
                      <a:pt x="1133" y="0"/>
                      <a:pt x="9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5" name="Google Shape;5316;p105"/>
              <p:cNvSpPr/>
              <p:nvPr/>
            </p:nvSpPr>
            <p:spPr>
              <a:xfrm>
                <a:off x="1071772" y="2143817"/>
                <a:ext cx="129240" cy="66422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1063" extrusionOk="0">
                    <a:moveTo>
                      <a:pt x="1065" y="0"/>
                    </a:moveTo>
                    <a:cubicBezTo>
                      <a:pt x="646" y="0"/>
                      <a:pt x="259" y="267"/>
                      <a:pt x="77" y="647"/>
                    </a:cubicBezTo>
                    <a:cubicBezTo>
                      <a:pt x="1" y="799"/>
                      <a:pt x="4" y="1062"/>
                      <a:pt x="4" y="1062"/>
                    </a:cubicBezTo>
                    <a:lnTo>
                      <a:pt x="4" y="1059"/>
                    </a:lnTo>
                    <a:cubicBezTo>
                      <a:pt x="259" y="694"/>
                      <a:pt x="658" y="510"/>
                      <a:pt x="1058" y="510"/>
                    </a:cubicBezTo>
                    <a:cubicBezTo>
                      <a:pt x="1434" y="510"/>
                      <a:pt x="1811" y="673"/>
                      <a:pt x="2067" y="1003"/>
                    </a:cubicBezTo>
                    <a:cubicBezTo>
                      <a:pt x="2057" y="537"/>
                      <a:pt x="1687" y="84"/>
                      <a:pt x="1214" y="11"/>
                    </a:cubicBezTo>
                    <a:cubicBezTo>
                      <a:pt x="1164" y="4"/>
                      <a:pt x="1114" y="0"/>
                      <a:pt x="106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6" name="Google Shape;5317;p105"/>
              <p:cNvSpPr/>
              <p:nvPr/>
            </p:nvSpPr>
            <p:spPr>
              <a:xfrm>
                <a:off x="819730" y="2318525"/>
                <a:ext cx="108679" cy="244816"/>
              </a:xfrm>
              <a:custGeom>
                <a:avLst/>
                <a:gdLst/>
                <a:ahLst/>
                <a:cxnLst/>
                <a:rect l="l" t="t" r="r" b="b"/>
                <a:pathLst>
                  <a:path w="1739" h="3918" extrusionOk="0">
                    <a:moveTo>
                      <a:pt x="83" y="1"/>
                    </a:moveTo>
                    <a:cubicBezTo>
                      <a:pt x="42" y="1"/>
                      <a:pt x="3" y="29"/>
                      <a:pt x="18" y="81"/>
                    </a:cubicBezTo>
                    <a:cubicBezTo>
                      <a:pt x="190" y="703"/>
                      <a:pt x="536" y="1256"/>
                      <a:pt x="702" y="1878"/>
                    </a:cubicBezTo>
                    <a:cubicBezTo>
                      <a:pt x="771" y="2147"/>
                      <a:pt x="812" y="2431"/>
                      <a:pt x="774" y="2707"/>
                    </a:cubicBezTo>
                    <a:cubicBezTo>
                      <a:pt x="747" y="2849"/>
                      <a:pt x="716" y="2987"/>
                      <a:pt x="674" y="3122"/>
                    </a:cubicBezTo>
                    <a:cubicBezTo>
                      <a:pt x="671" y="3134"/>
                      <a:pt x="655" y="3138"/>
                      <a:pt x="634" y="3138"/>
                    </a:cubicBezTo>
                    <a:cubicBezTo>
                      <a:pt x="573" y="3138"/>
                      <a:pt x="466" y="3103"/>
                      <a:pt x="443" y="3098"/>
                    </a:cubicBezTo>
                    <a:cubicBezTo>
                      <a:pt x="410" y="3094"/>
                      <a:pt x="376" y="3091"/>
                      <a:pt x="342" y="3091"/>
                    </a:cubicBezTo>
                    <a:cubicBezTo>
                      <a:pt x="264" y="3091"/>
                      <a:pt x="187" y="3107"/>
                      <a:pt x="121" y="3160"/>
                    </a:cubicBezTo>
                    <a:cubicBezTo>
                      <a:pt x="35" y="3229"/>
                      <a:pt x="0" y="3340"/>
                      <a:pt x="24" y="3447"/>
                    </a:cubicBezTo>
                    <a:cubicBezTo>
                      <a:pt x="62" y="3599"/>
                      <a:pt x="249" y="3692"/>
                      <a:pt x="380" y="3751"/>
                    </a:cubicBezTo>
                    <a:cubicBezTo>
                      <a:pt x="605" y="3851"/>
                      <a:pt x="847" y="3910"/>
                      <a:pt x="1096" y="3917"/>
                    </a:cubicBezTo>
                    <a:cubicBezTo>
                      <a:pt x="1107" y="3917"/>
                      <a:pt x="1118" y="3917"/>
                      <a:pt x="1130" y="3917"/>
                    </a:cubicBezTo>
                    <a:cubicBezTo>
                      <a:pt x="1312" y="3917"/>
                      <a:pt x="1588" y="3888"/>
                      <a:pt x="1666" y="3706"/>
                    </a:cubicBezTo>
                    <a:cubicBezTo>
                      <a:pt x="1739" y="3537"/>
                      <a:pt x="1652" y="3437"/>
                      <a:pt x="1531" y="3364"/>
                    </a:cubicBezTo>
                    <a:cubicBezTo>
                      <a:pt x="1455" y="3316"/>
                      <a:pt x="1365" y="3278"/>
                      <a:pt x="1293" y="3240"/>
                    </a:cubicBezTo>
                    <a:cubicBezTo>
                      <a:pt x="1213" y="2832"/>
                      <a:pt x="1061" y="2078"/>
                      <a:pt x="926" y="1653"/>
                    </a:cubicBezTo>
                    <a:cubicBezTo>
                      <a:pt x="743" y="1083"/>
                      <a:pt x="446" y="558"/>
                      <a:pt x="149" y="36"/>
                    </a:cubicBezTo>
                    <a:cubicBezTo>
                      <a:pt x="134" y="12"/>
                      <a:pt x="108" y="1"/>
                      <a:pt x="8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7" name="Google Shape;5318;p105"/>
              <p:cNvSpPr/>
              <p:nvPr/>
            </p:nvSpPr>
            <p:spPr>
              <a:xfrm>
                <a:off x="819667" y="2318525"/>
                <a:ext cx="33185" cy="46551"/>
              </a:xfrm>
              <a:custGeom>
                <a:avLst/>
                <a:gdLst/>
                <a:ahLst/>
                <a:cxnLst/>
                <a:rect l="l" t="t" r="r" b="b"/>
                <a:pathLst>
                  <a:path w="531" h="745" extrusionOk="0">
                    <a:moveTo>
                      <a:pt x="82" y="1"/>
                    </a:moveTo>
                    <a:cubicBezTo>
                      <a:pt x="40" y="1"/>
                      <a:pt x="0" y="29"/>
                      <a:pt x="15" y="81"/>
                    </a:cubicBezTo>
                    <a:cubicBezTo>
                      <a:pt x="81" y="305"/>
                      <a:pt x="164" y="530"/>
                      <a:pt x="257" y="744"/>
                    </a:cubicBezTo>
                    <a:cubicBezTo>
                      <a:pt x="350" y="737"/>
                      <a:pt x="440" y="730"/>
                      <a:pt x="530" y="723"/>
                    </a:cubicBezTo>
                    <a:cubicBezTo>
                      <a:pt x="409" y="492"/>
                      <a:pt x="278" y="264"/>
                      <a:pt x="150" y="36"/>
                    </a:cubicBezTo>
                    <a:cubicBezTo>
                      <a:pt x="135" y="12"/>
                      <a:pt x="108" y="1"/>
                      <a:pt x="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8" name="Google Shape;5319;p105"/>
              <p:cNvSpPr/>
              <p:nvPr/>
            </p:nvSpPr>
            <p:spPr>
              <a:xfrm>
                <a:off x="855977" y="2413128"/>
                <a:ext cx="27060" cy="28181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51" extrusionOk="0">
                    <a:moveTo>
                      <a:pt x="295" y="1"/>
                    </a:moveTo>
                    <a:cubicBezTo>
                      <a:pt x="198" y="1"/>
                      <a:pt x="101" y="1"/>
                      <a:pt x="1" y="4"/>
                    </a:cubicBezTo>
                    <a:cubicBezTo>
                      <a:pt x="46" y="122"/>
                      <a:pt x="87" y="243"/>
                      <a:pt x="118" y="367"/>
                    </a:cubicBezTo>
                    <a:cubicBezTo>
                      <a:pt x="125" y="388"/>
                      <a:pt x="129" y="412"/>
                      <a:pt x="136" y="440"/>
                    </a:cubicBezTo>
                    <a:lnTo>
                      <a:pt x="433" y="450"/>
                    </a:lnTo>
                    <a:cubicBezTo>
                      <a:pt x="405" y="340"/>
                      <a:pt x="374" y="232"/>
                      <a:pt x="346" y="143"/>
                    </a:cubicBezTo>
                    <a:cubicBezTo>
                      <a:pt x="333" y="94"/>
                      <a:pt x="312" y="46"/>
                      <a:pt x="29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9" name="Google Shape;5320;p105"/>
              <p:cNvSpPr/>
              <p:nvPr/>
            </p:nvSpPr>
            <p:spPr>
              <a:xfrm>
                <a:off x="819480" y="2502356"/>
                <a:ext cx="108929" cy="60985"/>
              </a:xfrm>
              <a:custGeom>
                <a:avLst/>
                <a:gdLst/>
                <a:ahLst/>
                <a:cxnLst/>
                <a:rect l="l" t="t" r="r" b="b"/>
                <a:pathLst>
                  <a:path w="1743" h="976" extrusionOk="0">
                    <a:moveTo>
                      <a:pt x="727" y="0"/>
                    </a:moveTo>
                    <a:cubicBezTo>
                      <a:pt x="702" y="97"/>
                      <a:pt x="678" y="173"/>
                      <a:pt x="675" y="180"/>
                    </a:cubicBezTo>
                    <a:cubicBezTo>
                      <a:pt x="671" y="192"/>
                      <a:pt x="656" y="196"/>
                      <a:pt x="634" y="196"/>
                    </a:cubicBezTo>
                    <a:cubicBezTo>
                      <a:pt x="574" y="196"/>
                      <a:pt x="467" y="161"/>
                      <a:pt x="447" y="156"/>
                    </a:cubicBezTo>
                    <a:cubicBezTo>
                      <a:pt x="413" y="152"/>
                      <a:pt x="378" y="149"/>
                      <a:pt x="344" y="149"/>
                    </a:cubicBezTo>
                    <a:cubicBezTo>
                      <a:pt x="264" y="149"/>
                      <a:pt x="187" y="165"/>
                      <a:pt x="122" y="218"/>
                    </a:cubicBezTo>
                    <a:cubicBezTo>
                      <a:pt x="39" y="287"/>
                      <a:pt x="1" y="398"/>
                      <a:pt x="25" y="505"/>
                    </a:cubicBezTo>
                    <a:cubicBezTo>
                      <a:pt x="63" y="657"/>
                      <a:pt x="250" y="750"/>
                      <a:pt x="384" y="809"/>
                    </a:cubicBezTo>
                    <a:cubicBezTo>
                      <a:pt x="606" y="909"/>
                      <a:pt x="851" y="968"/>
                      <a:pt x="1096" y="975"/>
                    </a:cubicBezTo>
                    <a:cubicBezTo>
                      <a:pt x="1107" y="975"/>
                      <a:pt x="1119" y="975"/>
                      <a:pt x="1130" y="975"/>
                    </a:cubicBezTo>
                    <a:cubicBezTo>
                      <a:pt x="1313" y="975"/>
                      <a:pt x="1592" y="946"/>
                      <a:pt x="1670" y="764"/>
                    </a:cubicBezTo>
                    <a:cubicBezTo>
                      <a:pt x="1743" y="595"/>
                      <a:pt x="1656" y="495"/>
                      <a:pt x="1535" y="422"/>
                    </a:cubicBezTo>
                    <a:cubicBezTo>
                      <a:pt x="1459" y="374"/>
                      <a:pt x="1369" y="336"/>
                      <a:pt x="1297" y="298"/>
                    </a:cubicBezTo>
                    <a:cubicBezTo>
                      <a:pt x="1283" y="218"/>
                      <a:pt x="1262" y="125"/>
                      <a:pt x="1245" y="28"/>
                    </a:cubicBezTo>
                    <a:lnTo>
                      <a:pt x="72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0" name="Google Shape;5321;p105"/>
              <p:cNvSpPr/>
              <p:nvPr/>
            </p:nvSpPr>
            <p:spPr>
              <a:xfrm>
                <a:off x="867663" y="2458054"/>
                <a:ext cx="25748" cy="28181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51" extrusionOk="0">
                    <a:moveTo>
                      <a:pt x="1" y="1"/>
                    </a:moveTo>
                    <a:cubicBezTo>
                      <a:pt x="21" y="142"/>
                      <a:pt x="25" y="288"/>
                      <a:pt x="11" y="429"/>
                    </a:cubicBezTo>
                    <a:lnTo>
                      <a:pt x="412" y="450"/>
                    </a:lnTo>
                    <a:cubicBezTo>
                      <a:pt x="384" y="308"/>
                      <a:pt x="350" y="160"/>
                      <a:pt x="318" y="15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1" name="Google Shape;5322;p105"/>
              <p:cNvSpPr/>
              <p:nvPr/>
            </p:nvSpPr>
            <p:spPr>
              <a:xfrm>
                <a:off x="788607" y="2326961"/>
                <a:ext cx="45184" cy="107662"/>
              </a:xfrm>
              <a:custGeom>
                <a:avLst/>
                <a:gdLst/>
                <a:ahLst/>
                <a:cxnLst/>
                <a:rect l="l" t="t" r="r" b="b"/>
                <a:pathLst>
                  <a:path w="723" h="1723" extrusionOk="0">
                    <a:moveTo>
                      <a:pt x="723" y="1"/>
                    </a:moveTo>
                    <a:cubicBezTo>
                      <a:pt x="547" y="11"/>
                      <a:pt x="270" y="18"/>
                      <a:pt x="153" y="163"/>
                    </a:cubicBezTo>
                    <a:cubicBezTo>
                      <a:pt x="14" y="336"/>
                      <a:pt x="1" y="609"/>
                      <a:pt x="32" y="817"/>
                    </a:cubicBezTo>
                    <a:cubicBezTo>
                      <a:pt x="77" y="1079"/>
                      <a:pt x="191" y="1446"/>
                      <a:pt x="398" y="1629"/>
                    </a:cubicBezTo>
                    <a:cubicBezTo>
                      <a:pt x="422" y="1649"/>
                      <a:pt x="538" y="1700"/>
                      <a:pt x="546" y="1722"/>
                    </a:cubicBezTo>
                    <a:lnTo>
                      <a:pt x="546" y="1722"/>
                    </a:lnTo>
                    <a:cubicBezTo>
                      <a:pt x="405" y="1342"/>
                      <a:pt x="350" y="934"/>
                      <a:pt x="391" y="530"/>
                    </a:cubicBezTo>
                    <a:cubicBezTo>
                      <a:pt x="412" y="305"/>
                      <a:pt x="502" y="49"/>
                      <a:pt x="723" y="4"/>
                    </a:cubicBezTo>
                    <a:lnTo>
                      <a:pt x="723" y="1"/>
                    </a:lnTo>
                    <a:close/>
                    <a:moveTo>
                      <a:pt x="546" y="1722"/>
                    </a:moveTo>
                    <a:lnTo>
                      <a:pt x="546" y="1722"/>
                    </a:lnTo>
                    <a:cubicBezTo>
                      <a:pt x="546" y="1722"/>
                      <a:pt x="547" y="1722"/>
                      <a:pt x="547" y="1722"/>
                    </a:cubicBezTo>
                    <a:cubicBezTo>
                      <a:pt x="547" y="1722"/>
                      <a:pt x="547" y="1722"/>
                      <a:pt x="546" y="172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2" name="Google Shape;5323;p105"/>
              <p:cNvSpPr/>
              <p:nvPr/>
            </p:nvSpPr>
            <p:spPr>
              <a:xfrm>
                <a:off x="725550" y="2294031"/>
                <a:ext cx="103929" cy="98664"/>
              </a:xfrm>
              <a:custGeom>
                <a:avLst/>
                <a:gdLst/>
                <a:ahLst/>
                <a:cxnLst/>
                <a:rect l="l" t="t" r="r" b="b"/>
                <a:pathLst>
                  <a:path w="1663" h="1579" extrusionOk="0">
                    <a:moveTo>
                      <a:pt x="1658" y="557"/>
                    </a:moveTo>
                    <a:cubicBezTo>
                      <a:pt x="1659" y="558"/>
                      <a:pt x="1659" y="558"/>
                      <a:pt x="1659" y="559"/>
                    </a:cubicBezTo>
                    <a:lnTo>
                      <a:pt x="1663" y="559"/>
                    </a:lnTo>
                    <a:cubicBezTo>
                      <a:pt x="1661" y="558"/>
                      <a:pt x="1660" y="558"/>
                      <a:pt x="1658" y="557"/>
                    </a:cubicBezTo>
                    <a:close/>
                    <a:moveTo>
                      <a:pt x="941" y="1"/>
                    </a:moveTo>
                    <a:cubicBezTo>
                      <a:pt x="655" y="1"/>
                      <a:pt x="387" y="143"/>
                      <a:pt x="225" y="383"/>
                    </a:cubicBezTo>
                    <a:cubicBezTo>
                      <a:pt x="0" y="725"/>
                      <a:pt x="49" y="1174"/>
                      <a:pt x="107" y="1579"/>
                    </a:cubicBezTo>
                    <a:cubicBezTo>
                      <a:pt x="94" y="936"/>
                      <a:pt x="617" y="459"/>
                      <a:pt x="1204" y="459"/>
                    </a:cubicBezTo>
                    <a:cubicBezTo>
                      <a:pt x="1354" y="459"/>
                      <a:pt x="1508" y="490"/>
                      <a:pt x="1658" y="557"/>
                    </a:cubicBezTo>
                    <a:lnTo>
                      <a:pt x="1658" y="557"/>
                    </a:lnTo>
                    <a:cubicBezTo>
                      <a:pt x="1530" y="285"/>
                      <a:pt x="1299" y="23"/>
                      <a:pt x="999" y="3"/>
                    </a:cubicBezTo>
                    <a:cubicBezTo>
                      <a:pt x="980" y="1"/>
                      <a:pt x="960" y="1"/>
                      <a:pt x="94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3" name="Google Shape;5324;p105"/>
              <p:cNvSpPr/>
              <p:nvPr/>
            </p:nvSpPr>
            <p:spPr>
              <a:xfrm>
                <a:off x="731174" y="2264601"/>
                <a:ext cx="96180" cy="58798"/>
              </a:xfrm>
              <a:custGeom>
                <a:avLst/>
                <a:gdLst/>
                <a:ahLst/>
                <a:cxnLst/>
                <a:rect l="l" t="t" r="r" b="b"/>
                <a:pathLst>
                  <a:path w="1539" h="941" extrusionOk="0">
                    <a:moveTo>
                      <a:pt x="638" y="0"/>
                    </a:moveTo>
                    <a:cubicBezTo>
                      <a:pt x="369" y="0"/>
                      <a:pt x="96" y="152"/>
                      <a:pt x="0" y="404"/>
                    </a:cubicBezTo>
                    <a:cubicBezTo>
                      <a:pt x="142" y="344"/>
                      <a:pt x="295" y="315"/>
                      <a:pt x="448" y="315"/>
                    </a:cubicBezTo>
                    <a:cubicBezTo>
                      <a:pt x="887" y="315"/>
                      <a:pt x="1331" y="551"/>
                      <a:pt x="1538" y="940"/>
                    </a:cubicBezTo>
                    <a:cubicBezTo>
                      <a:pt x="1448" y="664"/>
                      <a:pt x="1479" y="501"/>
                      <a:pt x="1282" y="283"/>
                    </a:cubicBezTo>
                    <a:cubicBezTo>
                      <a:pt x="1151" y="142"/>
                      <a:pt x="996" y="31"/>
                      <a:pt x="705" y="4"/>
                    </a:cubicBezTo>
                    <a:cubicBezTo>
                      <a:pt x="683" y="1"/>
                      <a:pt x="661" y="0"/>
                      <a:pt x="6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4" name="Google Shape;5325;p105"/>
              <p:cNvSpPr/>
              <p:nvPr/>
            </p:nvSpPr>
            <p:spPr>
              <a:xfrm>
                <a:off x="820355" y="2237170"/>
                <a:ext cx="87743" cy="88354"/>
              </a:xfrm>
              <a:custGeom>
                <a:avLst/>
                <a:gdLst/>
                <a:ahLst/>
                <a:cxnLst/>
                <a:rect l="l" t="t" r="r" b="b"/>
                <a:pathLst>
                  <a:path w="1404" h="1414" extrusionOk="0">
                    <a:moveTo>
                      <a:pt x="631" y="1"/>
                    </a:moveTo>
                    <a:cubicBezTo>
                      <a:pt x="559" y="1"/>
                      <a:pt x="488" y="16"/>
                      <a:pt x="422" y="49"/>
                    </a:cubicBezTo>
                    <a:cubicBezTo>
                      <a:pt x="187" y="166"/>
                      <a:pt x="39" y="456"/>
                      <a:pt x="25" y="719"/>
                    </a:cubicBezTo>
                    <a:cubicBezTo>
                      <a:pt x="11" y="982"/>
                      <a:pt x="1" y="1282"/>
                      <a:pt x="118" y="1414"/>
                    </a:cubicBezTo>
                    <a:cubicBezTo>
                      <a:pt x="1" y="1068"/>
                      <a:pt x="128" y="691"/>
                      <a:pt x="433" y="491"/>
                    </a:cubicBezTo>
                    <a:cubicBezTo>
                      <a:pt x="565" y="402"/>
                      <a:pt x="718" y="359"/>
                      <a:pt x="870" y="359"/>
                    </a:cubicBezTo>
                    <a:cubicBezTo>
                      <a:pt x="1062" y="359"/>
                      <a:pt x="1253" y="428"/>
                      <a:pt x="1404" y="563"/>
                    </a:cubicBezTo>
                    <a:cubicBezTo>
                      <a:pt x="1286" y="401"/>
                      <a:pt x="1162" y="235"/>
                      <a:pt x="996" y="121"/>
                    </a:cubicBezTo>
                    <a:cubicBezTo>
                      <a:pt x="888" y="46"/>
                      <a:pt x="758" y="1"/>
                      <a:pt x="6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5" name="Google Shape;5326;p105"/>
              <p:cNvSpPr/>
              <p:nvPr/>
            </p:nvSpPr>
            <p:spPr>
              <a:xfrm>
                <a:off x="826604" y="2278847"/>
                <a:ext cx="92118" cy="50550"/>
              </a:xfrm>
              <a:custGeom>
                <a:avLst/>
                <a:gdLst/>
                <a:ahLst/>
                <a:cxnLst/>
                <a:rect l="l" t="t" r="r" b="b"/>
                <a:pathLst>
                  <a:path w="1474" h="809" extrusionOk="0">
                    <a:moveTo>
                      <a:pt x="758" y="0"/>
                    </a:moveTo>
                    <a:cubicBezTo>
                      <a:pt x="447" y="0"/>
                      <a:pt x="168" y="215"/>
                      <a:pt x="46" y="508"/>
                    </a:cubicBezTo>
                    <a:cubicBezTo>
                      <a:pt x="1" y="622"/>
                      <a:pt x="15" y="809"/>
                      <a:pt x="15" y="809"/>
                    </a:cubicBezTo>
                    <a:cubicBezTo>
                      <a:pt x="186" y="519"/>
                      <a:pt x="485" y="368"/>
                      <a:pt x="787" y="368"/>
                    </a:cubicBezTo>
                    <a:cubicBezTo>
                      <a:pt x="1038" y="368"/>
                      <a:pt x="1291" y="473"/>
                      <a:pt x="1473" y="688"/>
                    </a:cubicBezTo>
                    <a:cubicBezTo>
                      <a:pt x="1446" y="349"/>
                      <a:pt x="1166" y="35"/>
                      <a:pt x="827" y="4"/>
                    </a:cubicBezTo>
                    <a:cubicBezTo>
                      <a:pt x="804" y="1"/>
                      <a:pt x="781" y="0"/>
                      <a:pt x="7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6" name="Google Shape;5327;p105"/>
              <p:cNvSpPr/>
              <p:nvPr/>
            </p:nvSpPr>
            <p:spPr>
              <a:xfrm>
                <a:off x="824042" y="2318463"/>
                <a:ext cx="93555" cy="68609"/>
              </a:xfrm>
              <a:custGeom>
                <a:avLst/>
                <a:gdLst/>
                <a:ahLst/>
                <a:cxnLst/>
                <a:rect l="l" t="t" r="r" b="b"/>
                <a:pathLst>
                  <a:path w="1497" h="1098" extrusionOk="0">
                    <a:moveTo>
                      <a:pt x="720" y="0"/>
                    </a:moveTo>
                    <a:cubicBezTo>
                      <a:pt x="470" y="0"/>
                      <a:pt x="200" y="70"/>
                      <a:pt x="0" y="168"/>
                    </a:cubicBezTo>
                    <a:cubicBezTo>
                      <a:pt x="308" y="213"/>
                      <a:pt x="616" y="272"/>
                      <a:pt x="892" y="417"/>
                    </a:cubicBezTo>
                    <a:cubicBezTo>
                      <a:pt x="1165" y="562"/>
                      <a:pt x="1400" y="800"/>
                      <a:pt x="1480" y="1098"/>
                    </a:cubicBezTo>
                    <a:cubicBezTo>
                      <a:pt x="1493" y="790"/>
                      <a:pt x="1497" y="451"/>
                      <a:pt x="1300" y="216"/>
                    </a:cubicBezTo>
                    <a:cubicBezTo>
                      <a:pt x="1171" y="61"/>
                      <a:pt x="954" y="0"/>
                      <a:pt x="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7" name="Google Shape;5328;p105"/>
              <p:cNvSpPr/>
              <p:nvPr/>
            </p:nvSpPr>
            <p:spPr>
              <a:xfrm>
                <a:off x="470008" y="2363452"/>
                <a:ext cx="58433" cy="57049"/>
              </a:xfrm>
              <a:custGeom>
                <a:avLst/>
                <a:gdLst/>
                <a:ahLst/>
                <a:cxnLst/>
                <a:rect l="l" t="t" r="r" b="b"/>
                <a:pathLst>
                  <a:path w="935" h="913" extrusionOk="0">
                    <a:moveTo>
                      <a:pt x="94" y="1"/>
                    </a:moveTo>
                    <a:cubicBezTo>
                      <a:pt x="80" y="1"/>
                      <a:pt x="66" y="4"/>
                      <a:pt x="53" y="11"/>
                    </a:cubicBezTo>
                    <a:cubicBezTo>
                      <a:pt x="18" y="32"/>
                      <a:pt x="1" y="67"/>
                      <a:pt x="11" y="105"/>
                    </a:cubicBezTo>
                    <a:cubicBezTo>
                      <a:pt x="25" y="150"/>
                      <a:pt x="49" y="188"/>
                      <a:pt x="87" y="215"/>
                    </a:cubicBezTo>
                    <a:cubicBezTo>
                      <a:pt x="191" y="326"/>
                      <a:pt x="301" y="433"/>
                      <a:pt x="412" y="537"/>
                    </a:cubicBezTo>
                    <a:cubicBezTo>
                      <a:pt x="533" y="658"/>
                      <a:pt x="661" y="775"/>
                      <a:pt x="789" y="893"/>
                    </a:cubicBezTo>
                    <a:cubicBezTo>
                      <a:pt x="804" y="906"/>
                      <a:pt x="821" y="912"/>
                      <a:pt x="837" y="912"/>
                    </a:cubicBezTo>
                    <a:cubicBezTo>
                      <a:pt x="890" y="912"/>
                      <a:pt x="935" y="849"/>
                      <a:pt x="892" y="796"/>
                    </a:cubicBezTo>
                    <a:cubicBezTo>
                      <a:pt x="685" y="568"/>
                      <a:pt x="478" y="347"/>
                      <a:pt x="267" y="129"/>
                    </a:cubicBezTo>
                    <a:cubicBezTo>
                      <a:pt x="226" y="83"/>
                      <a:pt x="162" y="1"/>
                      <a:pt x="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8" name="Google Shape;5329;p105"/>
              <p:cNvSpPr/>
              <p:nvPr/>
            </p:nvSpPr>
            <p:spPr>
              <a:xfrm>
                <a:off x="565500" y="2362015"/>
                <a:ext cx="43809" cy="72733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164" extrusionOk="0">
                    <a:moveTo>
                      <a:pt x="597" y="0"/>
                    </a:moveTo>
                    <a:cubicBezTo>
                      <a:pt x="569" y="0"/>
                      <a:pt x="542" y="12"/>
                      <a:pt x="526" y="38"/>
                    </a:cubicBezTo>
                    <a:cubicBezTo>
                      <a:pt x="415" y="193"/>
                      <a:pt x="346" y="373"/>
                      <a:pt x="266" y="546"/>
                    </a:cubicBezTo>
                    <a:cubicBezTo>
                      <a:pt x="183" y="719"/>
                      <a:pt x="104" y="891"/>
                      <a:pt x="25" y="1064"/>
                    </a:cubicBezTo>
                    <a:cubicBezTo>
                      <a:pt x="1" y="1114"/>
                      <a:pt x="44" y="1163"/>
                      <a:pt x="88" y="1163"/>
                    </a:cubicBezTo>
                    <a:cubicBezTo>
                      <a:pt x="107" y="1163"/>
                      <a:pt x="126" y="1153"/>
                      <a:pt x="139" y="1130"/>
                    </a:cubicBezTo>
                    <a:lnTo>
                      <a:pt x="142" y="1133"/>
                    </a:lnTo>
                    <a:cubicBezTo>
                      <a:pt x="232" y="961"/>
                      <a:pt x="325" y="795"/>
                      <a:pt x="419" y="625"/>
                    </a:cubicBezTo>
                    <a:cubicBezTo>
                      <a:pt x="512" y="453"/>
                      <a:pt x="616" y="287"/>
                      <a:pt x="678" y="103"/>
                    </a:cubicBezTo>
                    <a:cubicBezTo>
                      <a:pt x="700" y="42"/>
                      <a:pt x="649" y="0"/>
                      <a:pt x="5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9" name="Google Shape;5330;p105"/>
              <p:cNvSpPr/>
              <p:nvPr/>
            </p:nvSpPr>
            <p:spPr>
              <a:xfrm>
                <a:off x="550126" y="2323462"/>
                <a:ext cx="10687" cy="53862"/>
              </a:xfrm>
              <a:custGeom>
                <a:avLst/>
                <a:gdLst/>
                <a:ahLst/>
                <a:cxnLst/>
                <a:rect l="l" t="t" r="r" b="b"/>
                <a:pathLst>
                  <a:path w="171" h="862" extrusionOk="0">
                    <a:moveTo>
                      <a:pt x="90" y="0"/>
                    </a:moveTo>
                    <a:cubicBezTo>
                      <a:pt x="86" y="0"/>
                      <a:pt x="81" y="1"/>
                      <a:pt x="77" y="2"/>
                    </a:cubicBezTo>
                    <a:cubicBezTo>
                      <a:pt x="46" y="5"/>
                      <a:pt x="22" y="29"/>
                      <a:pt x="18" y="64"/>
                    </a:cubicBezTo>
                    <a:cubicBezTo>
                      <a:pt x="4" y="192"/>
                      <a:pt x="1" y="320"/>
                      <a:pt x="8" y="444"/>
                    </a:cubicBezTo>
                    <a:cubicBezTo>
                      <a:pt x="11" y="510"/>
                      <a:pt x="15" y="572"/>
                      <a:pt x="22" y="634"/>
                    </a:cubicBezTo>
                    <a:cubicBezTo>
                      <a:pt x="28" y="690"/>
                      <a:pt x="23" y="748"/>
                      <a:pt x="47" y="795"/>
                    </a:cubicBezTo>
                    <a:lnTo>
                      <a:pt x="47" y="795"/>
                    </a:lnTo>
                    <a:lnTo>
                      <a:pt x="49" y="828"/>
                    </a:lnTo>
                    <a:cubicBezTo>
                      <a:pt x="49" y="850"/>
                      <a:pt x="67" y="861"/>
                      <a:pt x="85" y="861"/>
                    </a:cubicBezTo>
                    <a:cubicBezTo>
                      <a:pt x="103" y="861"/>
                      <a:pt x="120" y="850"/>
                      <a:pt x="118" y="828"/>
                    </a:cubicBezTo>
                    <a:lnTo>
                      <a:pt x="122" y="828"/>
                    </a:lnTo>
                    <a:cubicBezTo>
                      <a:pt x="125" y="797"/>
                      <a:pt x="136" y="772"/>
                      <a:pt x="139" y="738"/>
                    </a:cubicBezTo>
                    <a:cubicBezTo>
                      <a:pt x="146" y="707"/>
                      <a:pt x="146" y="679"/>
                      <a:pt x="150" y="648"/>
                    </a:cubicBezTo>
                    <a:cubicBezTo>
                      <a:pt x="156" y="582"/>
                      <a:pt x="160" y="517"/>
                      <a:pt x="163" y="447"/>
                    </a:cubicBezTo>
                    <a:cubicBezTo>
                      <a:pt x="170" y="313"/>
                      <a:pt x="163" y="181"/>
                      <a:pt x="150" y="50"/>
                    </a:cubicBezTo>
                    <a:cubicBezTo>
                      <a:pt x="141" y="20"/>
                      <a:pt x="118" y="0"/>
                      <a:pt x="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7" name="Google Shape;5331;p105"/>
            <p:cNvSpPr/>
            <p:nvPr/>
          </p:nvSpPr>
          <p:spPr>
            <a:xfrm>
              <a:off x="1274256" y="1373315"/>
              <a:ext cx="40997" cy="74482"/>
            </a:xfrm>
            <a:custGeom>
              <a:avLst/>
              <a:gdLst/>
              <a:ahLst/>
              <a:cxnLst/>
              <a:rect l="l" t="t" r="r" b="b"/>
              <a:pathLst>
                <a:path w="656" h="1192" extrusionOk="0">
                  <a:moveTo>
                    <a:pt x="120" y="1"/>
                  </a:moveTo>
                  <a:cubicBezTo>
                    <a:pt x="60" y="1"/>
                    <a:pt x="0" y="60"/>
                    <a:pt x="41" y="121"/>
                  </a:cubicBezTo>
                  <a:cubicBezTo>
                    <a:pt x="148" y="284"/>
                    <a:pt x="241" y="453"/>
                    <a:pt x="324" y="629"/>
                  </a:cubicBezTo>
                  <a:cubicBezTo>
                    <a:pt x="407" y="802"/>
                    <a:pt x="473" y="985"/>
                    <a:pt x="545" y="1162"/>
                  </a:cubicBezTo>
                  <a:cubicBezTo>
                    <a:pt x="555" y="1183"/>
                    <a:pt x="571" y="1192"/>
                    <a:pt x="588" y="1192"/>
                  </a:cubicBezTo>
                  <a:cubicBezTo>
                    <a:pt x="620" y="1192"/>
                    <a:pt x="656" y="1159"/>
                    <a:pt x="649" y="1120"/>
                  </a:cubicBezTo>
                  <a:lnTo>
                    <a:pt x="649" y="1120"/>
                  </a:lnTo>
                  <a:lnTo>
                    <a:pt x="649" y="1124"/>
                  </a:lnTo>
                  <a:cubicBezTo>
                    <a:pt x="611" y="930"/>
                    <a:pt x="552" y="740"/>
                    <a:pt x="469" y="560"/>
                  </a:cubicBezTo>
                  <a:cubicBezTo>
                    <a:pt x="390" y="381"/>
                    <a:pt x="296" y="208"/>
                    <a:pt x="193" y="42"/>
                  </a:cubicBezTo>
                  <a:cubicBezTo>
                    <a:pt x="174" y="13"/>
                    <a:pt x="147" y="1"/>
                    <a:pt x="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Google Shape;5332;p105"/>
            <p:cNvSpPr/>
            <p:nvPr/>
          </p:nvSpPr>
          <p:spPr>
            <a:xfrm>
              <a:off x="1237196" y="1405807"/>
              <a:ext cx="43497" cy="43302"/>
            </a:xfrm>
            <a:custGeom>
              <a:avLst/>
              <a:gdLst/>
              <a:ahLst/>
              <a:cxnLst/>
              <a:rect l="l" t="t" r="r" b="b"/>
              <a:pathLst>
                <a:path w="696" h="693" extrusionOk="0">
                  <a:moveTo>
                    <a:pt x="43" y="1"/>
                  </a:moveTo>
                  <a:cubicBezTo>
                    <a:pt x="15" y="1"/>
                    <a:pt x="1" y="42"/>
                    <a:pt x="29" y="61"/>
                  </a:cubicBezTo>
                  <a:cubicBezTo>
                    <a:pt x="56" y="78"/>
                    <a:pt x="81" y="103"/>
                    <a:pt x="112" y="123"/>
                  </a:cubicBezTo>
                  <a:cubicBezTo>
                    <a:pt x="136" y="141"/>
                    <a:pt x="163" y="161"/>
                    <a:pt x="188" y="179"/>
                  </a:cubicBezTo>
                  <a:cubicBezTo>
                    <a:pt x="240" y="224"/>
                    <a:pt x="288" y="268"/>
                    <a:pt x="333" y="317"/>
                  </a:cubicBezTo>
                  <a:cubicBezTo>
                    <a:pt x="419" y="421"/>
                    <a:pt x="492" y="531"/>
                    <a:pt x="544" y="652"/>
                  </a:cubicBezTo>
                  <a:cubicBezTo>
                    <a:pt x="558" y="678"/>
                    <a:pt x="583" y="693"/>
                    <a:pt x="610" y="693"/>
                  </a:cubicBezTo>
                  <a:cubicBezTo>
                    <a:pt x="623" y="693"/>
                    <a:pt x="635" y="690"/>
                    <a:pt x="647" y="683"/>
                  </a:cubicBezTo>
                  <a:cubicBezTo>
                    <a:pt x="685" y="662"/>
                    <a:pt x="696" y="618"/>
                    <a:pt x="678" y="580"/>
                  </a:cubicBezTo>
                  <a:cubicBezTo>
                    <a:pt x="620" y="445"/>
                    <a:pt x="533" y="324"/>
                    <a:pt x="423" y="224"/>
                  </a:cubicBezTo>
                  <a:cubicBezTo>
                    <a:pt x="371" y="175"/>
                    <a:pt x="312" y="130"/>
                    <a:pt x="250" y="89"/>
                  </a:cubicBezTo>
                  <a:cubicBezTo>
                    <a:pt x="222" y="71"/>
                    <a:pt x="191" y="51"/>
                    <a:pt x="157" y="37"/>
                  </a:cubicBezTo>
                  <a:cubicBezTo>
                    <a:pt x="122" y="23"/>
                    <a:pt x="87" y="9"/>
                    <a:pt x="53" y="2"/>
                  </a:cubicBezTo>
                  <a:cubicBezTo>
                    <a:pt x="50" y="1"/>
                    <a:pt x="46" y="1"/>
                    <a:pt x="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Google Shape;5333;p105"/>
            <p:cNvSpPr/>
            <p:nvPr/>
          </p:nvSpPr>
          <p:spPr>
            <a:xfrm>
              <a:off x="1466241" y="691478"/>
              <a:ext cx="39872" cy="88166"/>
            </a:xfrm>
            <a:custGeom>
              <a:avLst/>
              <a:gdLst/>
              <a:ahLst/>
              <a:cxnLst/>
              <a:rect l="l" t="t" r="r" b="b"/>
              <a:pathLst>
                <a:path w="638" h="1411" extrusionOk="0">
                  <a:moveTo>
                    <a:pt x="101" y="1"/>
                  </a:moveTo>
                  <a:cubicBezTo>
                    <a:pt x="50" y="1"/>
                    <a:pt x="0" y="46"/>
                    <a:pt x="13" y="108"/>
                  </a:cubicBezTo>
                  <a:cubicBezTo>
                    <a:pt x="34" y="219"/>
                    <a:pt x="93" y="333"/>
                    <a:pt x="134" y="437"/>
                  </a:cubicBezTo>
                  <a:cubicBezTo>
                    <a:pt x="179" y="541"/>
                    <a:pt x="221" y="648"/>
                    <a:pt x="262" y="751"/>
                  </a:cubicBezTo>
                  <a:cubicBezTo>
                    <a:pt x="349" y="966"/>
                    <a:pt x="428" y="1180"/>
                    <a:pt x="535" y="1384"/>
                  </a:cubicBezTo>
                  <a:cubicBezTo>
                    <a:pt x="545" y="1402"/>
                    <a:pt x="562" y="1410"/>
                    <a:pt x="578" y="1410"/>
                  </a:cubicBezTo>
                  <a:cubicBezTo>
                    <a:pt x="608" y="1410"/>
                    <a:pt x="637" y="1385"/>
                    <a:pt x="629" y="1349"/>
                  </a:cubicBezTo>
                  <a:cubicBezTo>
                    <a:pt x="573" y="1125"/>
                    <a:pt x="490" y="910"/>
                    <a:pt x="414" y="693"/>
                  </a:cubicBezTo>
                  <a:cubicBezTo>
                    <a:pt x="376" y="585"/>
                    <a:pt x="338" y="478"/>
                    <a:pt x="300" y="371"/>
                  </a:cubicBezTo>
                  <a:cubicBezTo>
                    <a:pt x="262" y="264"/>
                    <a:pt x="235" y="143"/>
                    <a:pt x="176" y="46"/>
                  </a:cubicBezTo>
                  <a:cubicBezTo>
                    <a:pt x="157" y="14"/>
                    <a:pt x="129" y="1"/>
                    <a:pt x="1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Google Shape;5334;p105"/>
            <p:cNvSpPr/>
            <p:nvPr/>
          </p:nvSpPr>
          <p:spPr>
            <a:xfrm>
              <a:off x="1516487" y="679606"/>
              <a:ext cx="15436" cy="93915"/>
            </a:xfrm>
            <a:custGeom>
              <a:avLst/>
              <a:gdLst/>
              <a:ahLst/>
              <a:cxnLst/>
              <a:rect l="l" t="t" r="r" b="b"/>
              <a:pathLst>
                <a:path w="247" h="1503" extrusionOk="0">
                  <a:moveTo>
                    <a:pt x="126" y="0"/>
                  </a:moveTo>
                  <a:cubicBezTo>
                    <a:pt x="97" y="0"/>
                    <a:pt x="66" y="15"/>
                    <a:pt x="49" y="39"/>
                  </a:cubicBezTo>
                  <a:cubicBezTo>
                    <a:pt x="15" y="88"/>
                    <a:pt x="18" y="150"/>
                    <a:pt x="11" y="212"/>
                  </a:cubicBezTo>
                  <a:cubicBezTo>
                    <a:pt x="8" y="271"/>
                    <a:pt x="4" y="333"/>
                    <a:pt x="4" y="395"/>
                  </a:cubicBezTo>
                  <a:cubicBezTo>
                    <a:pt x="1" y="513"/>
                    <a:pt x="4" y="634"/>
                    <a:pt x="11" y="751"/>
                  </a:cubicBezTo>
                  <a:cubicBezTo>
                    <a:pt x="25" y="990"/>
                    <a:pt x="63" y="1228"/>
                    <a:pt x="125" y="1460"/>
                  </a:cubicBezTo>
                  <a:cubicBezTo>
                    <a:pt x="132" y="1489"/>
                    <a:pt x="155" y="1502"/>
                    <a:pt x="178" y="1502"/>
                  </a:cubicBezTo>
                  <a:cubicBezTo>
                    <a:pt x="212" y="1502"/>
                    <a:pt x="246" y="1475"/>
                    <a:pt x="236" y="1432"/>
                  </a:cubicBezTo>
                  <a:cubicBezTo>
                    <a:pt x="198" y="1197"/>
                    <a:pt x="177" y="962"/>
                    <a:pt x="174" y="727"/>
                  </a:cubicBezTo>
                  <a:cubicBezTo>
                    <a:pt x="170" y="610"/>
                    <a:pt x="174" y="495"/>
                    <a:pt x="181" y="381"/>
                  </a:cubicBezTo>
                  <a:cubicBezTo>
                    <a:pt x="188" y="274"/>
                    <a:pt x="229" y="143"/>
                    <a:pt x="188" y="39"/>
                  </a:cubicBezTo>
                  <a:cubicBezTo>
                    <a:pt x="176" y="12"/>
                    <a:pt x="152" y="0"/>
                    <a:pt x="1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Google Shape;5335;p105"/>
            <p:cNvSpPr/>
            <p:nvPr/>
          </p:nvSpPr>
          <p:spPr>
            <a:xfrm>
              <a:off x="1188763" y="930608"/>
              <a:ext cx="76806" cy="56861"/>
            </a:xfrm>
            <a:custGeom>
              <a:avLst/>
              <a:gdLst/>
              <a:ahLst/>
              <a:cxnLst/>
              <a:rect l="l" t="t" r="r" b="b"/>
              <a:pathLst>
                <a:path w="1229" h="910" extrusionOk="0">
                  <a:moveTo>
                    <a:pt x="61" y="1"/>
                  </a:moveTo>
                  <a:cubicBezTo>
                    <a:pt x="23" y="1"/>
                    <a:pt x="0" y="59"/>
                    <a:pt x="40" y="90"/>
                  </a:cubicBezTo>
                  <a:lnTo>
                    <a:pt x="40" y="94"/>
                  </a:lnTo>
                  <a:lnTo>
                    <a:pt x="551" y="481"/>
                  </a:lnTo>
                  <a:lnTo>
                    <a:pt x="804" y="674"/>
                  </a:lnTo>
                  <a:lnTo>
                    <a:pt x="932" y="771"/>
                  </a:lnTo>
                  <a:cubicBezTo>
                    <a:pt x="980" y="802"/>
                    <a:pt x="1021" y="840"/>
                    <a:pt x="1059" y="882"/>
                  </a:cubicBezTo>
                  <a:cubicBezTo>
                    <a:pt x="1074" y="901"/>
                    <a:pt x="1095" y="910"/>
                    <a:pt x="1116" y="910"/>
                  </a:cubicBezTo>
                  <a:cubicBezTo>
                    <a:pt x="1148" y="910"/>
                    <a:pt x="1181" y="892"/>
                    <a:pt x="1198" y="868"/>
                  </a:cubicBezTo>
                  <a:cubicBezTo>
                    <a:pt x="1229" y="816"/>
                    <a:pt x="1201" y="750"/>
                    <a:pt x="1146" y="736"/>
                  </a:cubicBezTo>
                  <a:cubicBezTo>
                    <a:pt x="1094" y="712"/>
                    <a:pt x="1049" y="685"/>
                    <a:pt x="1004" y="647"/>
                  </a:cubicBezTo>
                  <a:lnTo>
                    <a:pt x="883" y="564"/>
                  </a:lnTo>
                  <a:lnTo>
                    <a:pt x="617" y="377"/>
                  </a:lnTo>
                  <a:lnTo>
                    <a:pt x="88" y="11"/>
                  </a:lnTo>
                  <a:cubicBezTo>
                    <a:pt x="79" y="4"/>
                    <a:pt x="69" y="1"/>
                    <a:pt x="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Google Shape;5336;p105"/>
            <p:cNvSpPr/>
            <p:nvPr/>
          </p:nvSpPr>
          <p:spPr>
            <a:xfrm>
              <a:off x="1247196" y="901990"/>
              <a:ext cx="29123" cy="66484"/>
            </a:xfrm>
            <a:custGeom>
              <a:avLst/>
              <a:gdLst/>
              <a:ahLst/>
              <a:cxnLst/>
              <a:rect l="l" t="t" r="r" b="b"/>
              <a:pathLst>
                <a:path w="466" h="1064" extrusionOk="0">
                  <a:moveTo>
                    <a:pt x="58" y="0"/>
                  </a:moveTo>
                  <a:cubicBezTo>
                    <a:pt x="29" y="0"/>
                    <a:pt x="0" y="24"/>
                    <a:pt x="10" y="61"/>
                  </a:cubicBezTo>
                  <a:lnTo>
                    <a:pt x="10" y="57"/>
                  </a:lnTo>
                  <a:cubicBezTo>
                    <a:pt x="55" y="216"/>
                    <a:pt x="100" y="375"/>
                    <a:pt x="145" y="534"/>
                  </a:cubicBezTo>
                  <a:lnTo>
                    <a:pt x="211" y="773"/>
                  </a:lnTo>
                  <a:lnTo>
                    <a:pt x="242" y="880"/>
                  </a:lnTo>
                  <a:cubicBezTo>
                    <a:pt x="256" y="921"/>
                    <a:pt x="266" y="963"/>
                    <a:pt x="273" y="1008"/>
                  </a:cubicBezTo>
                  <a:cubicBezTo>
                    <a:pt x="273" y="1048"/>
                    <a:pt x="304" y="1064"/>
                    <a:pt x="340" y="1064"/>
                  </a:cubicBezTo>
                  <a:cubicBezTo>
                    <a:pt x="397" y="1064"/>
                    <a:pt x="465" y="1022"/>
                    <a:pt x="435" y="966"/>
                  </a:cubicBezTo>
                  <a:cubicBezTo>
                    <a:pt x="397" y="894"/>
                    <a:pt x="370" y="814"/>
                    <a:pt x="349" y="738"/>
                  </a:cubicBezTo>
                  <a:lnTo>
                    <a:pt x="266" y="503"/>
                  </a:lnTo>
                  <a:cubicBezTo>
                    <a:pt x="214" y="348"/>
                    <a:pt x="159" y="192"/>
                    <a:pt x="107" y="37"/>
                  </a:cubicBezTo>
                  <a:cubicBezTo>
                    <a:pt x="99" y="11"/>
                    <a:pt x="78" y="0"/>
                    <a:pt x="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Google Shape;5337;p105"/>
            <p:cNvSpPr/>
            <p:nvPr/>
          </p:nvSpPr>
          <p:spPr>
            <a:xfrm>
              <a:off x="3782930" y="2156814"/>
              <a:ext cx="32872" cy="88041"/>
            </a:xfrm>
            <a:custGeom>
              <a:avLst/>
              <a:gdLst/>
              <a:ahLst/>
              <a:cxnLst/>
              <a:rect l="l" t="t" r="r" b="b"/>
              <a:pathLst>
                <a:path w="526" h="1409" extrusionOk="0">
                  <a:moveTo>
                    <a:pt x="434" y="0"/>
                  </a:moveTo>
                  <a:cubicBezTo>
                    <a:pt x="415" y="0"/>
                    <a:pt x="396" y="7"/>
                    <a:pt x="381" y="21"/>
                  </a:cubicBezTo>
                  <a:cubicBezTo>
                    <a:pt x="339" y="63"/>
                    <a:pt x="312" y="118"/>
                    <a:pt x="305" y="173"/>
                  </a:cubicBezTo>
                  <a:cubicBezTo>
                    <a:pt x="287" y="232"/>
                    <a:pt x="274" y="287"/>
                    <a:pt x="256" y="346"/>
                  </a:cubicBezTo>
                  <a:cubicBezTo>
                    <a:pt x="232" y="450"/>
                    <a:pt x="204" y="557"/>
                    <a:pt x="180" y="661"/>
                  </a:cubicBezTo>
                  <a:cubicBezTo>
                    <a:pt x="125" y="882"/>
                    <a:pt x="70" y="1099"/>
                    <a:pt x="11" y="1321"/>
                  </a:cubicBezTo>
                  <a:cubicBezTo>
                    <a:pt x="1" y="1375"/>
                    <a:pt x="42" y="1409"/>
                    <a:pt x="84" y="1409"/>
                  </a:cubicBezTo>
                  <a:cubicBezTo>
                    <a:pt x="112" y="1409"/>
                    <a:pt x="140" y="1393"/>
                    <a:pt x="153" y="1359"/>
                  </a:cubicBezTo>
                  <a:cubicBezTo>
                    <a:pt x="218" y="1141"/>
                    <a:pt x="284" y="927"/>
                    <a:pt x="353" y="709"/>
                  </a:cubicBezTo>
                  <a:lnTo>
                    <a:pt x="450" y="398"/>
                  </a:lnTo>
                  <a:cubicBezTo>
                    <a:pt x="467" y="343"/>
                    <a:pt x="484" y="287"/>
                    <a:pt x="502" y="229"/>
                  </a:cubicBezTo>
                  <a:cubicBezTo>
                    <a:pt x="522" y="177"/>
                    <a:pt x="526" y="118"/>
                    <a:pt x="516" y="63"/>
                  </a:cubicBezTo>
                  <a:cubicBezTo>
                    <a:pt x="504" y="24"/>
                    <a:pt x="469" y="0"/>
                    <a:pt x="4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Google Shape;5338;p105"/>
            <p:cNvSpPr/>
            <p:nvPr/>
          </p:nvSpPr>
          <p:spPr>
            <a:xfrm>
              <a:off x="3819740" y="2141130"/>
              <a:ext cx="60620" cy="95790"/>
            </a:xfrm>
            <a:custGeom>
              <a:avLst/>
              <a:gdLst/>
              <a:ahLst/>
              <a:cxnLst/>
              <a:rect l="l" t="t" r="r" b="b"/>
              <a:pathLst>
                <a:path w="970" h="1533" extrusionOk="0">
                  <a:moveTo>
                    <a:pt x="856" y="0"/>
                  </a:moveTo>
                  <a:cubicBezTo>
                    <a:pt x="836" y="0"/>
                    <a:pt x="816" y="8"/>
                    <a:pt x="801" y="27"/>
                  </a:cubicBezTo>
                  <a:cubicBezTo>
                    <a:pt x="635" y="231"/>
                    <a:pt x="524" y="483"/>
                    <a:pt x="400" y="715"/>
                  </a:cubicBezTo>
                  <a:cubicBezTo>
                    <a:pt x="279" y="943"/>
                    <a:pt x="148" y="1185"/>
                    <a:pt x="34" y="1423"/>
                  </a:cubicBezTo>
                  <a:cubicBezTo>
                    <a:pt x="0" y="1480"/>
                    <a:pt x="47" y="1532"/>
                    <a:pt x="97" y="1532"/>
                  </a:cubicBezTo>
                  <a:cubicBezTo>
                    <a:pt x="119" y="1532"/>
                    <a:pt x="142" y="1522"/>
                    <a:pt x="158" y="1496"/>
                  </a:cubicBezTo>
                  <a:cubicBezTo>
                    <a:pt x="300" y="1271"/>
                    <a:pt x="435" y="1043"/>
                    <a:pt x="569" y="815"/>
                  </a:cubicBezTo>
                  <a:cubicBezTo>
                    <a:pt x="635" y="701"/>
                    <a:pt x="701" y="587"/>
                    <a:pt x="766" y="476"/>
                  </a:cubicBezTo>
                  <a:cubicBezTo>
                    <a:pt x="839" y="362"/>
                    <a:pt x="898" y="241"/>
                    <a:pt x="950" y="113"/>
                  </a:cubicBezTo>
                  <a:cubicBezTo>
                    <a:pt x="970" y="58"/>
                    <a:pt x="911" y="0"/>
                    <a:pt x="8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Google Shape;5339;p105"/>
            <p:cNvSpPr/>
            <p:nvPr/>
          </p:nvSpPr>
          <p:spPr>
            <a:xfrm>
              <a:off x="1568107" y="4573921"/>
              <a:ext cx="37247" cy="81730"/>
            </a:xfrm>
            <a:custGeom>
              <a:avLst/>
              <a:gdLst/>
              <a:ahLst/>
              <a:cxnLst/>
              <a:rect l="l" t="t" r="r" b="b"/>
              <a:pathLst>
                <a:path w="596" h="1308" extrusionOk="0">
                  <a:moveTo>
                    <a:pt x="100" y="1"/>
                  </a:moveTo>
                  <a:cubicBezTo>
                    <a:pt x="50" y="1"/>
                    <a:pt x="0" y="45"/>
                    <a:pt x="11" y="106"/>
                  </a:cubicBezTo>
                  <a:cubicBezTo>
                    <a:pt x="35" y="206"/>
                    <a:pt x="67" y="306"/>
                    <a:pt x="108" y="403"/>
                  </a:cubicBezTo>
                  <a:cubicBezTo>
                    <a:pt x="139" y="493"/>
                    <a:pt x="174" y="586"/>
                    <a:pt x="208" y="676"/>
                  </a:cubicBezTo>
                  <a:lnTo>
                    <a:pt x="419" y="1243"/>
                  </a:lnTo>
                  <a:cubicBezTo>
                    <a:pt x="428" y="1282"/>
                    <a:pt x="465" y="1307"/>
                    <a:pt x="504" y="1307"/>
                  </a:cubicBezTo>
                  <a:cubicBezTo>
                    <a:pt x="510" y="1307"/>
                    <a:pt x="516" y="1307"/>
                    <a:pt x="523" y="1305"/>
                  </a:cubicBezTo>
                  <a:cubicBezTo>
                    <a:pt x="568" y="1295"/>
                    <a:pt x="595" y="1247"/>
                    <a:pt x="585" y="1202"/>
                  </a:cubicBezTo>
                  <a:lnTo>
                    <a:pt x="385" y="621"/>
                  </a:lnTo>
                  <a:cubicBezTo>
                    <a:pt x="353" y="524"/>
                    <a:pt x="319" y="431"/>
                    <a:pt x="284" y="338"/>
                  </a:cubicBezTo>
                  <a:cubicBezTo>
                    <a:pt x="253" y="237"/>
                    <a:pt x="215" y="137"/>
                    <a:pt x="170" y="44"/>
                  </a:cubicBezTo>
                  <a:cubicBezTo>
                    <a:pt x="153" y="14"/>
                    <a:pt x="127" y="1"/>
                    <a:pt x="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Google Shape;5340;p105"/>
            <p:cNvSpPr/>
            <p:nvPr/>
          </p:nvSpPr>
          <p:spPr>
            <a:xfrm>
              <a:off x="1616729" y="4525308"/>
              <a:ext cx="23561" cy="105975"/>
            </a:xfrm>
            <a:custGeom>
              <a:avLst/>
              <a:gdLst/>
              <a:ahLst/>
              <a:cxnLst/>
              <a:rect l="l" t="t" r="r" b="b"/>
              <a:pathLst>
                <a:path w="377" h="1696" extrusionOk="0">
                  <a:moveTo>
                    <a:pt x="102" y="0"/>
                  </a:moveTo>
                  <a:cubicBezTo>
                    <a:pt x="51" y="0"/>
                    <a:pt x="1" y="34"/>
                    <a:pt x="1" y="96"/>
                  </a:cubicBezTo>
                  <a:cubicBezTo>
                    <a:pt x="11" y="224"/>
                    <a:pt x="25" y="355"/>
                    <a:pt x="52" y="480"/>
                  </a:cubicBezTo>
                  <a:lnTo>
                    <a:pt x="115" y="870"/>
                  </a:lnTo>
                  <a:cubicBezTo>
                    <a:pt x="156" y="1129"/>
                    <a:pt x="198" y="1389"/>
                    <a:pt x="242" y="1648"/>
                  </a:cubicBezTo>
                  <a:cubicBezTo>
                    <a:pt x="247" y="1680"/>
                    <a:pt x="275" y="1696"/>
                    <a:pt x="304" y="1696"/>
                  </a:cubicBezTo>
                  <a:cubicBezTo>
                    <a:pt x="340" y="1696"/>
                    <a:pt x="376" y="1672"/>
                    <a:pt x="370" y="1631"/>
                  </a:cubicBezTo>
                  <a:lnTo>
                    <a:pt x="374" y="1631"/>
                  </a:lnTo>
                  <a:lnTo>
                    <a:pt x="291" y="849"/>
                  </a:lnTo>
                  <a:lnTo>
                    <a:pt x="249" y="459"/>
                  </a:lnTo>
                  <a:cubicBezTo>
                    <a:pt x="242" y="328"/>
                    <a:pt x="225" y="200"/>
                    <a:pt x="198" y="72"/>
                  </a:cubicBezTo>
                  <a:cubicBezTo>
                    <a:pt x="185" y="23"/>
                    <a:pt x="143" y="0"/>
                    <a:pt x="1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Google Shape;5341;p105"/>
            <p:cNvSpPr/>
            <p:nvPr/>
          </p:nvSpPr>
          <p:spPr>
            <a:xfrm>
              <a:off x="849977" y="1953925"/>
              <a:ext cx="28685" cy="65859"/>
            </a:xfrm>
            <a:custGeom>
              <a:avLst/>
              <a:gdLst/>
              <a:ahLst/>
              <a:cxnLst/>
              <a:rect l="l" t="t" r="r" b="b"/>
              <a:pathLst>
                <a:path w="459" h="1054" extrusionOk="0">
                  <a:moveTo>
                    <a:pt x="45" y="1"/>
                  </a:moveTo>
                  <a:cubicBezTo>
                    <a:pt x="22" y="1"/>
                    <a:pt x="0" y="19"/>
                    <a:pt x="0" y="47"/>
                  </a:cubicBezTo>
                  <a:cubicBezTo>
                    <a:pt x="7" y="130"/>
                    <a:pt x="48" y="213"/>
                    <a:pt x="80" y="289"/>
                  </a:cubicBezTo>
                  <a:cubicBezTo>
                    <a:pt x="111" y="365"/>
                    <a:pt x="145" y="455"/>
                    <a:pt x="180" y="538"/>
                  </a:cubicBezTo>
                  <a:cubicBezTo>
                    <a:pt x="245" y="704"/>
                    <a:pt x="315" y="870"/>
                    <a:pt x="380" y="1035"/>
                  </a:cubicBezTo>
                  <a:cubicBezTo>
                    <a:pt x="386" y="1048"/>
                    <a:pt x="397" y="1054"/>
                    <a:pt x="409" y="1054"/>
                  </a:cubicBezTo>
                  <a:cubicBezTo>
                    <a:pt x="433" y="1054"/>
                    <a:pt x="459" y="1033"/>
                    <a:pt x="449" y="1008"/>
                  </a:cubicBezTo>
                  <a:lnTo>
                    <a:pt x="270" y="503"/>
                  </a:lnTo>
                  <a:cubicBezTo>
                    <a:pt x="239" y="417"/>
                    <a:pt x="211" y="334"/>
                    <a:pt x="180" y="251"/>
                  </a:cubicBezTo>
                  <a:cubicBezTo>
                    <a:pt x="149" y="165"/>
                    <a:pt x="131" y="82"/>
                    <a:pt x="80" y="16"/>
                  </a:cubicBezTo>
                  <a:cubicBezTo>
                    <a:pt x="69" y="6"/>
                    <a:pt x="57" y="1"/>
                    <a:pt x="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Google Shape;5342;p105"/>
            <p:cNvSpPr/>
            <p:nvPr/>
          </p:nvSpPr>
          <p:spPr>
            <a:xfrm>
              <a:off x="881475" y="1940241"/>
              <a:ext cx="12187" cy="69858"/>
            </a:xfrm>
            <a:custGeom>
              <a:avLst/>
              <a:gdLst/>
              <a:ahLst/>
              <a:cxnLst/>
              <a:rect l="l" t="t" r="r" b="b"/>
              <a:pathLst>
                <a:path w="195" h="1118" extrusionOk="0">
                  <a:moveTo>
                    <a:pt x="52" y="1"/>
                  </a:moveTo>
                  <a:cubicBezTo>
                    <a:pt x="33" y="1"/>
                    <a:pt x="15" y="13"/>
                    <a:pt x="11" y="34"/>
                  </a:cubicBezTo>
                  <a:cubicBezTo>
                    <a:pt x="1" y="72"/>
                    <a:pt x="4" y="114"/>
                    <a:pt x="18" y="155"/>
                  </a:cubicBezTo>
                  <a:cubicBezTo>
                    <a:pt x="28" y="197"/>
                    <a:pt x="39" y="245"/>
                    <a:pt x="46" y="290"/>
                  </a:cubicBezTo>
                  <a:cubicBezTo>
                    <a:pt x="59" y="377"/>
                    <a:pt x="73" y="463"/>
                    <a:pt x="80" y="549"/>
                  </a:cubicBezTo>
                  <a:cubicBezTo>
                    <a:pt x="97" y="726"/>
                    <a:pt x="104" y="905"/>
                    <a:pt x="97" y="1082"/>
                  </a:cubicBezTo>
                  <a:cubicBezTo>
                    <a:pt x="97" y="1106"/>
                    <a:pt x="116" y="1118"/>
                    <a:pt x="134" y="1118"/>
                  </a:cubicBezTo>
                  <a:cubicBezTo>
                    <a:pt x="153" y="1118"/>
                    <a:pt x="172" y="1106"/>
                    <a:pt x="174" y="1082"/>
                  </a:cubicBezTo>
                  <a:lnTo>
                    <a:pt x="174" y="1085"/>
                  </a:lnTo>
                  <a:cubicBezTo>
                    <a:pt x="191" y="902"/>
                    <a:pt x="194" y="715"/>
                    <a:pt x="180" y="532"/>
                  </a:cubicBezTo>
                  <a:cubicBezTo>
                    <a:pt x="174" y="442"/>
                    <a:pt x="163" y="352"/>
                    <a:pt x="149" y="263"/>
                  </a:cubicBezTo>
                  <a:cubicBezTo>
                    <a:pt x="139" y="187"/>
                    <a:pt x="135" y="72"/>
                    <a:pt x="84" y="14"/>
                  </a:cubicBezTo>
                  <a:cubicBezTo>
                    <a:pt x="75" y="5"/>
                    <a:pt x="63" y="1"/>
                    <a:pt x="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Google Shape;5343;p105"/>
            <p:cNvSpPr/>
            <p:nvPr/>
          </p:nvSpPr>
          <p:spPr>
            <a:xfrm>
              <a:off x="2930436" y="2086206"/>
              <a:ext cx="18811" cy="48801"/>
            </a:xfrm>
            <a:custGeom>
              <a:avLst/>
              <a:gdLst/>
              <a:ahLst/>
              <a:cxnLst/>
              <a:rect l="l" t="t" r="r" b="b"/>
              <a:pathLst>
                <a:path w="301" h="781" extrusionOk="0">
                  <a:moveTo>
                    <a:pt x="66" y="1"/>
                  </a:moveTo>
                  <a:cubicBezTo>
                    <a:pt x="41" y="1"/>
                    <a:pt x="16" y="16"/>
                    <a:pt x="7" y="42"/>
                  </a:cubicBezTo>
                  <a:cubicBezTo>
                    <a:pt x="0" y="62"/>
                    <a:pt x="0" y="83"/>
                    <a:pt x="0" y="104"/>
                  </a:cubicBezTo>
                  <a:cubicBezTo>
                    <a:pt x="3" y="118"/>
                    <a:pt x="7" y="128"/>
                    <a:pt x="10" y="142"/>
                  </a:cubicBezTo>
                  <a:cubicBezTo>
                    <a:pt x="17" y="173"/>
                    <a:pt x="28" y="204"/>
                    <a:pt x="38" y="235"/>
                  </a:cubicBezTo>
                  <a:cubicBezTo>
                    <a:pt x="55" y="294"/>
                    <a:pt x="73" y="349"/>
                    <a:pt x="90" y="408"/>
                  </a:cubicBezTo>
                  <a:cubicBezTo>
                    <a:pt x="107" y="467"/>
                    <a:pt x="128" y="522"/>
                    <a:pt x="145" y="581"/>
                  </a:cubicBezTo>
                  <a:cubicBezTo>
                    <a:pt x="156" y="609"/>
                    <a:pt x="166" y="640"/>
                    <a:pt x="176" y="671"/>
                  </a:cubicBezTo>
                  <a:cubicBezTo>
                    <a:pt x="183" y="685"/>
                    <a:pt x="187" y="698"/>
                    <a:pt x="194" y="709"/>
                  </a:cubicBezTo>
                  <a:cubicBezTo>
                    <a:pt x="200" y="723"/>
                    <a:pt x="214" y="743"/>
                    <a:pt x="221" y="761"/>
                  </a:cubicBezTo>
                  <a:cubicBezTo>
                    <a:pt x="229" y="774"/>
                    <a:pt x="243" y="780"/>
                    <a:pt x="256" y="780"/>
                  </a:cubicBezTo>
                  <a:cubicBezTo>
                    <a:pt x="277" y="780"/>
                    <a:pt x="299" y="765"/>
                    <a:pt x="301" y="740"/>
                  </a:cubicBezTo>
                  <a:cubicBezTo>
                    <a:pt x="297" y="719"/>
                    <a:pt x="301" y="702"/>
                    <a:pt x="297" y="681"/>
                  </a:cubicBezTo>
                  <a:cubicBezTo>
                    <a:pt x="294" y="664"/>
                    <a:pt x="294" y="653"/>
                    <a:pt x="290" y="640"/>
                  </a:cubicBezTo>
                  <a:cubicBezTo>
                    <a:pt x="283" y="609"/>
                    <a:pt x="277" y="577"/>
                    <a:pt x="270" y="546"/>
                  </a:cubicBezTo>
                  <a:cubicBezTo>
                    <a:pt x="256" y="488"/>
                    <a:pt x="242" y="429"/>
                    <a:pt x="225" y="374"/>
                  </a:cubicBezTo>
                  <a:lnTo>
                    <a:pt x="183" y="201"/>
                  </a:lnTo>
                  <a:cubicBezTo>
                    <a:pt x="176" y="170"/>
                    <a:pt x="166" y="139"/>
                    <a:pt x="156" y="107"/>
                  </a:cubicBezTo>
                  <a:cubicBezTo>
                    <a:pt x="152" y="94"/>
                    <a:pt x="149" y="80"/>
                    <a:pt x="142" y="66"/>
                  </a:cubicBezTo>
                  <a:cubicBezTo>
                    <a:pt x="135" y="49"/>
                    <a:pt x="121" y="31"/>
                    <a:pt x="107" y="18"/>
                  </a:cubicBezTo>
                  <a:cubicBezTo>
                    <a:pt x="96" y="6"/>
                    <a:pt x="81" y="1"/>
                    <a:pt x="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Google Shape;5344;p105"/>
            <p:cNvSpPr/>
            <p:nvPr/>
          </p:nvSpPr>
          <p:spPr>
            <a:xfrm>
              <a:off x="2962558" y="2086206"/>
              <a:ext cx="13686" cy="40365"/>
            </a:xfrm>
            <a:custGeom>
              <a:avLst/>
              <a:gdLst/>
              <a:ahLst/>
              <a:cxnLst/>
              <a:rect l="l" t="t" r="r" b="b"/>
              <a:pathLst>
                <a:path w="219" h="646" extrusionOk="0">
                  <a:moveTo>
                    <a:pt x="80" y="0"/>
                  </a:moveTo>
                  <a:cubicBezTo>
                    <a:pt x="65" y="0"/>
                    <a:pt x="51" y="6"/>
                    <a:pt x="39" y="18"/>
                  </a:cubicBezTo>
                  <a:cubicBezTo>
                    <a:pt x="1" y="59"/>
                    <a:pt x="4" y="125"/>
                    <a:pt x="4" y="180"/>
                  </a:cubicBezTo>
                  <a:cubicBezTo>
                    <a:pt x="4" y="332"/>
                    <a:pt x="39" y="481"/>
                    <a:pt x="101" y="615"/>
                  </a:cubicBezTo>
                  <a:cubicBezTo>
                    <a:pt x="113" y="635"/>
                    <a:pt x="134" y="646"/>
                    <a:pt x="155" y="646"/>
                  </a:cubicBezTo>
                  <a:cubicBezTo>
                    <a:pt x="164" y="646"/>
                    <a:pt x="172" y="644"/>
                    <a:pt x="181" y="640"/>
                  </a:cubicBezTo>
                  <a:cubicBezTo>
                    <a:pt x="208" y="622"/>
                    <a:pt x="219" y="588"/>
                    <a:pt x="205" y="560"/>
                  </a:cubicBezTo>
                  <a:cubicBezTo>
                    <a:pt x="170" y="481"/>
                    <a:pt x="150" y="398"/>
                    <a:pt x="139" y="311"/>
                  </a:cubicBezTo>
                  <a:cubicBezTo>
                    <a:pt x="136" y="266"/>
                    <a:pt x="132" y="221"/>
                    <a:pt x="136" y="177"/>
                  </a:cubicBezTo>
                  <a:cubicBezTo>
                    <a:pt x="136" y="128"/>
                    <a:pt x="153" y="76"/>
                    <a:pt x="132" y="31"/>
                  </a:cubicBezTo>
                  <a:cubicBezTo>
                    <a:pt x="120" y="11"/>
                    <a:pt x="100" y="0"/>
                    <a:pt x="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1" name="Google Shape;5345;p105"/>
            <p:cNvGrpSpPr/>
            <p:nvPr/>
          </p:nvGrpSpPr>
          <p:grpSpPr>
            <a:xfrm>
              <a:off x="943720" y="1485788"/>
              <a:ext cx="600702" cy="555804"/>
              <a:chOff x="943720" y="1485788"/>
              <a:chExt cx="600702" cy="555804"/>
            </a:xfrm>
          </p:grpSpPr>
          <p:sp>
            <p:nvSpPr>
              <p:cNvPr id="425" name="Google Shape;5346;p105"/>
              <p:cNvSpPr/>
              <p:nvPr/>
            </p:nvSpPr>
            <p:spPr>
              <a:xfrm>
                <a:off x="943720" y="1485788"/>
                <a:ext cx="600702" cy="378472"/>
              </a:xfrm>
              <a:custGeom>
                <a:avLst/>
                <a:gdLst/>
                <a:ahLst/>
                <a:cxnLst/>
                <a:rect l="l" t="t" r="r" b="b"/>
                <a:pathLst>
                  <a:path w="9612" h="6057" extrusionOk="0">
                    <a:moveTo>
                      <a:pt x="5232" y="0"/>
                    </a:moveTo>
                    <a:cubicBezTo>
                      <a:pt x="4966" y="0"/>
                      <a:pt x="4701" y="209"/>
                      <a:pt x="4583" y="530"/>
                    </a:cubicBezTo>
                    <a:lnTo>
                      <a:pt x="4580" y="537"/>
                    </a:lnTo>
                    <a:cubicBezTo>
                      <a:pt x="4478" y="384"/>
                      <a:pt x="4326" y="291"/>
                      <a:pt x="4174" y="291"/>
                    </a:cubicBezTo>
                    <a:cubicBezTo>
                      <a:pt x="4145" y="291"/>
                      <a:pt x="4115" y="294"/>
                      <a:pt x="4085" y="302"/>
                    </a:cubicBezTo>
                    <a:cubicBezTo>
                      <a:pt x="3892" y="347"/>
                      <a:pt x="3726" y="554"/>
                      <a:pt x="3671" y="810"/>
                    </a:cubicBezTo>
                    <a:cubicBezTo>
                      <a:pt x="3590" y="756"/>
                      <a:pt x="3501" y="731"/>
                      <a:pt x="3411" y="731"/>
                    </a:cubicBezTo>
                    <a:cubicBezTo>
                      <a:pt x="3191" y="731"/>
                      <a:pt x="2969" y="884"/>
                      <a:pt x="2858" y="1142"/>
                    </a:cubicBezTo>
                    <a:cubicBezTo>
                      <a:pt x="2797" y="829"/>
                      <a:pt x="2553" y="688"/>
                      <a:pt x="2302" y="688"/>
                    </a:cubicBezTo>
                    <a:cubicBezTo>
                      <a:pt x="2201" y="688"/>
                      <a:pt x="2099" y="711"/>
                      <a:pt x="2008" y="755"/>
                    </a:cubicBezTo>
                    <a:cubicBezTo>
                      <a:pt x="1452" y="1017"/>
                      <a:pt x="1058" y="1878"/>
                      <a:pt x="1237" y="2631"/>
                    </a:cubicBezTo>
                    <a:cubicBezTo>
                      <a:pt x="1013" y="2690"/>
                      <a:pt x="774" y="2763"/>
                      <a:pt x="615" y="2984"/>
                    </a:cubicBezTo>
                    <a:cubicBezTo>
                      <a:pt x="456" y="3205"/>
                      <a:pt x="432" y="3627"/>
                      <a:pt x="629" y="3786"/>
                    </a:cubicBezTo>
                    <a:cubicBezTo>
                      <a:pt x="225" y="3799"/>
                      <a:pt x="0" y="4487"/>
                      <a:pt x="114" y="5006"/>
                    </a:cubicBezTo>
                    <a:cubicBezTo>
                      <a:pt x="194" y="5372"/>
                      <a:pt x="415" y="5700"/>
                      <a:pt x="695" y="5759"/>
                    </a:cubicBezTo>
                    <a:cubicBezTo>
                      <a:pt x="718" y="5764"/>
                      <a:pt x="741" y="5766"/>
                      <a:pt x="764" y="5766"/>
                    </a:cubicBezTo>
                    <a:cubicBezTo>
                      <a:pt x="1024" y="5766"/>
                      <a:pt x="1289" y="5490"/>
                      <a:pt x="1289" y="5140"/>
                    </a:cubicBezTo>
                    <a:cubicBezTo>
                      <a:pt x="1354" y="5153"/>
                      <a:pt x="1419" y="5158"/>
                      <a:pt x="1484" y="5158"/>
                    </a:cubicBezTo>
                    <a:cubicBezTo>
                      <a:pt x="1642" y="5158"/>
                      <a:pt x="1799" y="5124"/>
                      <a:pt x="1946" y="5057"/>
                    </a:cubicBezTo>
                    <a:cubicBezTo>
                      <a:pt x="1956" y="5275"/>
                      <a:pt x="2057" y="5493"/>
                      <a:pt x="2212" y="5562"/>
                    </a:cubicBezTo>
                    <a:cubicBezTo>
                      <a:pt x="2258" y="5582"/>
                      <a:pt x="2304" y="5591"/>
                      <a:pt x="2350" y="5591"/>
                    </a:cubicBezTo>
                    <a:cubicBezTo>
                      <a:pt x="2581" y="5591"/>
                      <a:pt x="2810" y="5362"/>
                      <a:pt x="2914" y="5071"/>
                    </a:cubicBezTo>
                    <a:cubicBezTo>
                      <a:pt x="3016" y="5391"/>
                      <a:pt x="3269" y="5618"/>
                      <a:pt x="3531" y="5618"/>
                    </a:cubicBezTo>
                    <a:cubicBezTo>
                      <a:pt x="3535" y="5618"/>
                      <a:pt x="3539" y="5617"/>
                      <a:pt x="3543" y="5617"/>
                    </a:cubicBezTo>
                    <a:cubicBezTo>
                      <a:pt x="3805" y="5614"/>
                      <a:pt x="4061" y="5375"/>
                      <a:pt x="4154" y="5044"/>
                    </a:cubicBezTo>
                    <a:cubicBezTo>
                      <a:pt x="4311" y="5254"/>
                      <a:pt x="4527" y="5354"/>
                      <a:pt x="4745" y="5354"/>
                    </a:cubicBezTo>
                    <a:cubicBezTo>
                      <a:pt x="5067" y="5354"/>
                      <a:pt x="5393" y="5138"/>
                      <a:pt x="5537" y="4746"/>
                    </a:cubicBezTo>
                    <a:cubicBezTo>
                      <a:pt x="5700" y="5241"/>
                      <a:pt x="6106" y="5524"/>
                      <a:pt x="6503" y="5524"/>
                    </a:cubicBezTo>
                    <a:cubicBezTo>
                      <a:pt x="6736" y="5524"/>
                      <a:pt x="6965" y="5426"/>
                      <a:pt x="7141" y="5216"/>
                    </a:cubicBezTo>
                    <a:cubicBezTo>
                      <a:pt x="7227" y="5690"/>
                      <a:pt x="7573" y="6053"/>
                      <a:pt x="7935" y="6056"/>
                    </a:cubicBezTo>
                    <a:cubicBezTo>
                      <a:pt x="8298" y="6056"/>
                      <a:pt x="8644" y="5697"/>
                      <a:pt x="8734" y="5223"/>
                    </a:cubicBezTo>
                    <a:cubicBezTo>
                      <a:pt x="8736" y="5223"/>
                      <a:pt x="8738" y="5223"/>
                      <a:pt x="8740" y="5223"/>
                    </a:cubicBezTo>
                    <a:cubicBezTo>
                      <a:pt x="9259" y="5223"/>
                      <a:pt x="9611" y="4364"/>
                      <a:pt x="9449" y="3699"/>
                    </a:cubicBezTo>
                    <a:cubicBezTo>
                      <a:pt x="9314" y="3105"/>
                      <a:pt x="8858" y="2635"/>
                      <a:pt x="8267" y="2486"/>
                    </a:cubicBezTo>
                    <a:cubicBezTo>
                      <a:pt x="8181" y="1864"/>
                      <a:pt x="7752" y="1356"/>
                      <a:pt x="7282" y="1318"/>
                    </a:cubicBezTo>
                    <a:cubicBezTo>
                      <a:pt x="7168" y="1311"/>
                      <a:pt x="7044" y="1321"/>
                      <a:pt x="6947" y="1242"/>
                    </a:cubicBezTo>
                    <a:cubicBezTo>
                      <a:pt x="6840" y="1145"/>
                      <a:pt x="6798" y="958"/>
                      <a:pt x="6722" y="817"/>
                    </a:cubicBezTo>
                    <a:cubicBezTo>
                      <a:pt x="6628" y="643"/>
                      <a:pt x="6469" y="554"/>
                      <a:pt x="6311" y="554"/>
                    </a:cubicBezTo>
                    <a:cubicBezTo>
                      <a:pt x="6167" y="554"/>
                      <a:pt x="6023" y="627"/>
                      <a:pt x="5927" y="775"/>
                    </a:cubicBezTo>
                    <a:cubicBezTo>
                      <a:pt x="5869" y="381"/>
                      <a:pt x="5613" y="60"/>
                      <a:pt x="5319" y="8"/>
                    </a:cubicBezTo>
                    <a:cubicBezTo>
                      <a:pt x="5290" y="3"/>
                      <a:pt x="5261" y="0"/>
                      <a:pt x="52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6" name="Google Shape;5347;p105"/>
              <p:cNvSpPr/>
              <p:nvPr/>
            </p:nvSpPr>
            <p:spPr>
              <a:xfrm>
                <a:off x="1100082" y="1595636"/>
                <a:ext cx="285915" cy="340981"/>
              </a:xfrm>
              <a:custGeom>
                <a:avLst/>
                <a:gdLst/>
                <a:ahLst/>
                <a:cxnLst/>
                <a:rect l="l" t="t" r="r" b="b"/>
                <a:pathLst>
                  <a:path w="4575" h="5457" extrusionOk="0">
                    <a:moveTo>
                      <a:pt x="2888" y="1"/>
                    </a:moveTo>
                    <a:cubicBezTo>
                      <a:pt x="2847" y="1"/>
                      <a:pt x="2805" y="21"/>
                      <a:pt x="2786" y="68"/>
                    </a:cubicBezTo>
                    <a:cubicBezTo>
                      <a:pt x="2679" y="324"/>
                      <a:pt x="2655" y="586"/>
                      <a:pt x="2648" y="859"/>
                    </a:cubicBezTo>
                    <a:cubicBezTo>
                      <a:pt x="2613" y="787"/>
                      <a:pt x="2582" y="714"/>
                      <a:pt x="2554" y="638"/>
                    </a:cubicBezTo>
                    <a:cubicBezTo>
                      <a:pt x="2520" y="538"/>
                      <a:pt x="2496" y="427"/>
                      <a:pt x="2454" y="331"/>
                    </a:cubicBezTo>
                    <a:cubicBezTo>
                      <a:pt x="2450" y="324"/>
                      <a:pt x="2444" y="321"/>
                      <a:pt x="2439" y="321"/>
                    </a:cubicBezTo>
                    <a:cubicBezTo>
                      <a:pt x="2431" y="321"/>
                      <a:pt x="2423" y="327"/>
                      <a:pt x="2423" y="338"/>
                    </a:cubicBezTo>
                    <a:cubicBezTo>
                      <a:pt x="2437" y="569"/>
                      <a:pt x="2541" y="832"/>
                      <a:pt x="2641" y="1046"/>
                    </a:cubicBezTo>
                    <a:cubicBezTo>
                      <a:pt x="2637" y="1371"/>
                      <a:pt x="2575" y="1696"/>
                      <a:pt x="2454" y="2003"/>
                    </a:cubicBezTo>
                    <a:cubicBezTo>
                      <a:pt x="2437" y="2007"/>
                      <a:pt x="2420" y="2010"/>
                      <a:pt x="2402" y="2014"/>
                    </a:cubicBezTo>
                    <a:lnTo>
                      <a:pt x="2399" y="2014"/>
                    </a:lnTo>
                    <a:cubicBezTo>
                      <a:pt x="2261" y="1872"/>
                      <a:pt x="2119" y="1737"/>
                      <a:pt x="2008" y="1564"/>
                    </a:cubicBezTo>
                    <a:cubicBezTo>
                      <a:pt x="1874" y="1343"/>
                      <a:pt x="1825" y="1108"/>
                      <a:pt x="1742" y="870"/>
                    </a:cubicBezTo>
                    <a:cubicBezTo>
                      <a:pt x="1738" y="855"/>
                      <a:pt x="1725" y="848"/>
                      <a:pt x="1714" y="848"/>
                    </a:cubicBezTo>
                    <a:cubicBezTo>
                      <a:pt x="1700" y="848"/>
                      <a:pt x="1687" y="858"/>
                      <a:pt x="1687" y="877"/>
                    </a:cubicBezTo>
                    <a:cubicBezTo>
                      <a:pt x="1680" y="1067"/>
                      <a:pt x="1718" y="1257"/>
                      <a:pt x="1791" y="1433"/>
                    </a:cubicBezTo>
                    <a:cubicBezTo>
                      <a:pt x="1590" y="1340"/>
                      <a:pt x="1466" y="1112"/>
                      <a:pt x="1307" y="967"/>
                    </a:cubicBezTo>
                    <a:cubicBezTo>
                      <a:pt x="1302" y="963"/>
                      <a:pt x="1296" y="962"/>
                      <a:pt x="1290" y="962"/>
                    </a:cubicBezTo>
                    <a:cubicBezTo>
                      <a:pt x="1273" y="962"/>
                      <a:pt x="1258" y="976"/>
                      <a:pt x="1269" y="994"/>
                    </a:cubicBezTo>
                    <a:cubicBezTo>
                      <a:pt x="1359" y="1132"/>
                      <a:pt x="1459" y="1260"/>
                      <a:pt x="1569" y="1385"/>
                    </a:cubicBezTo>
                    <a:cubicBezTo>
                      <a:pt x="1639" y="1475"/>
                      <a:pt x="1735" y="1537"/>
                      <a:pt x="1846" y="1564"/>
                    </a:cubicBezTo>
                    <a:cubicBezTo>
                      <a:pt x="1970" y="1827"/>
                      <a:pt x="2157" y="2066"/>
                      <a:pt x="2368" y="2200"/>
                    </a:cubicBezTo>
                    <a:cubicBezTo>
                      <a:pt x="2223" y="2515"/>
                      <a:pt x="2050" y="2874"/>
                      <a:pt x="2060" y="3223"/>
                    </a:cubicBezTo>
                    <a:cubicBezTo>
                      <a:pt x="1967" y="3058"/>
                      <a:pt x="1836" y="2912"/>
                      <a:pt x="1680" y="2802"/>
                    </a:cubicBezTo>
                    <a:cubicBezTo>
                      <a:pt x="1684" y="2708"/>
                      <a:pt x="1680" y="2612"/>
                      <a:pt x="1670" y="2518"/>
                    </a:cubicBezTo>
                    <a:cubicBezTo>
                      <a:pt x="1666" y="2377"/>
                      <a:pt x="1659" y="2235"/>
                      <a:pt x="1649" y="2097"/>
                    </a:cubicBezTo>
                    <a:cubicBezTo>
                      <a:pt x="1649" y="2073"/>
                      <a:pt x="1631" y="2060"/>
                      <a:pt x="1613" y="2060"/>
                    </a:cubicBezTo>
                    <a:cubicBezTo>
                      <a:pt x="1595" y="2060"/>
                      <a:pt x="1578" y="2073"/>
                      <a:pt x="1580" y="2097"/>
                    </a:cubicBezTo>
                    <a:cubicBezTo>
                      <a:pt x="1566" y="2245"/>
                      <a:pt x="1559" y="2397"/>
                      <a:pt x="1556" y="2550"/>
                    </a:cubicBezTo>
                    <a:cubicBezTo>
                      <a:pt x="1556" y="2601"/>
                      <a:pt x="1549" y="2657"/>
                      <a:pt x="1545" y="2708"/>
                    </a:cubicBezTo>
                    <a:cubicBezTo>
                      <a:pt x="1428" y="2626"/>
                      <a:pt x="1307" y="2546"/>
                      <a:pt x="1182" y="2467"/>
                    </a:cubicBezTo>
                    <a:cubicBezTo>
                      <a:pt x="1162" y="2449"/>
                      <a:pt x="1137" y="2432"/>
                      <a:pt x="1113" y="2415"/>
                    </a:cubicBezTo>
                    <a:cubicBezTo>
                      <a:pt x="1134" y="2404"/>
                      <a:pt x="1151" y="2384"/>
                      <a:pt x="1151" y="2359"/>
                    </a:cubicBezTo>
                    <a:cubicBezTo>
                      <a:pt x="1158" y="2142"/>
                      <a:pt x="1151" y="1948"/>
                      <a:pt x="1065" y="1748"/>
                    </a:cubicBezTo>
                    <a:cubicBezTo>
                      <a:pt x="1059" y="1737"/>
                      <a:pt x="1049" y="1732"/>
                      <a:pt x="1040" y="1732"/>
                    </a:cubicBezTo>
                    <a:cubicBezTo>
                      <a:pt x="1023" y="1732"/>
                      <a:pt x="1005" y="1748"/>
                      <a:pt x="1010" y="1768"/>
                    </a:cubicBezTo>
                    <a:cubicBezTo>
                      <a:pt x="1048" y="1955"/>
                      <a:pt x="1072" y="2156"/>
                      <a:pt x="1020" y="2339"/>
                    </a:cubicBezTo>
                    <a:cubicBezTo>
                      <a:pt x="1020" y="2342"/>
                      <a:pt x="1020" y="2346"/>
                      <a:pt x="1020" y="2349"/>
                    </a:cubicBezTo>
                    <a:cubicBezTo>
                      <a:pt x="985" y="2325"/>
                      <a:pt x="951" y="2304"/>
                      <a:pt x="916" y="2280"/>
                    </a:cubicBezTo>
                    <a:cubicBezTo>
                      <a:pt x="553" y="2066"/>
                      <a:pt x="118" y="1889"/>
                      <a:pt x="73" y="1402"/>
                    </a:cubicBezTo>
                    <a:cubicBezTo>
                      <a:pt x="73" y="1387"/>
                      <a:pt x="61" y="1379"/>
                      <a:pt x="49" y="1379"/>
                    </a:cubicBezTo>
                    <a:cubicBezTo>
                      <a:pt x="37" y="1379"/>
                      <a:pt x="25" y="1387"/>
                      <a:pt x="25" y="1402"/>
                    </a:cubicBezTo>
                    <a:cubicBezTo>
                      <a:pt x="0" y="1858"/>
                      <a:pt x="367" y="2086"/>
                      <a:pt x="712" y="2294"/>
                    </a:cubicBezTo>
                    <a:cubicBezTo>
                      <a:pt x="861" y="2397"/>
                      <a:pt x="1010" y="2501"/>
                      <a:pt x="1162" y="2601"/>
                    </a:cubicBezTo>
                    <a:cubicBezTo>
                      <a:pt x="1400" y="2802"/>
                      <a:pt x="1597" y="3051"/>
                      <a:pt x="1742" y="3327"/>
                    </a:cubicBezTo>
                    <a:lnTo>
                      <a:pt x="1718" y="3320"/>
                    </a:lnTo>
                    <a:cubicBezTo>
                      <a:pt x="1455" y="3251"/>
                      <a:pt x="1248" y="3120"/>
                      <a:pt x="1016" y="2999"/>
                    </a:cubicBezTo>
                    <a:cubicBezTo>
                      <a:pt x="823" y="2833"/>
                      <a:pt x="678" y="2636"/>
                      <a:pt x="519" y="2422"/>
                    </a:cubicBezTo>
                    <a:cubicBezTo>
                      <a:pt x="516" y="2418"/>
                      <a:pt x="512" y="2416"/>
                      <a:pt x="507" y="2416"/>
                    </a:cubicBezTo>
                    <a:cubicBezTo>
                      <a:pt x="496" y="2416"/>
                      <a:pt x="483" y="2427"/>
                      <a:pt x="488" y="2442"/>
                    </a:cubicBezTo>
                    <a:cubicBezTo>
                      <a:pt x="574" y="2705"/>
                      <a:pt x="757" y="2950"/>
                      <a:pt x="996" y="3147"/>
                    </a:cubicBezTo>
                    <a:cubicBezTo>
                      <a:pt x="719" y="3123"/>
                      <a:pt x="467" y="3085"/>
                      <a:pt x="204" y="2985"/>
                    </a:cubicBezTo>
                    <a:cubicBezTo>
                      <a:pt x="196" y="2982"/>
                      <a:pt x="189" y="2981"/>
                      <a:pt x="182" y="2981"/>
                    </a:cubicBezTo>
                    <a:cubicBezTo>
                      <a:pt x="123" y="2981"/>
                      <a:pt x="105" y="3078"/>
                      <a:pt x="170" y="3102"/>
                    </a:cubicBezTo>
                    <a:cubicBezTo>
                      <a:pt x="367" y="3181"/>
                      <a:pt x="589" y="3232"/>
                      <a:pt x="807" y="3232"/>
                    </a:cubicBezTo>
                    <a:cubicBezTo>
                      <a:pt x="894" y="3232"/>
                      <a:pt x="981" y="3224"/>
                      <a:pt x="1065" y="3206"/>
                    </a:cubicBezTo>
                    <a:cubicBezTo>
                      <a:pt x="1068" y="3206"/>
                      <a:pt x="1068" y="3206"/>
                      <a:pt x="1072" y="3203"/>
                    </a:cubicBezTo>
                    <a:cubicBezTo>
                      <a:pt x="1293" y="3372"/>
                      <a:pt x="1549" y="3490"/>
                      <a:pt x="1822" y="3545"/>
                    </a:cubicBezTo>
                    <a:lnTo>
                      <a:pt x="1822" y="5342"/>
                    </a:lnTo>
                    <a:cubicBezTo>
                      <a:pt x="1725" y="5356"/>
                      <a:pt x="1628" y="5373"/>
                      <a:pt x="1531" y="5394"/>
                    </a:cubicBezTo>
                    <a:cubicBezTo>
                      <a:pt x="1497" y="5404"/>
                      <a:pt x="1504" y="5453"/>
                      <a:pt x="1538" y="5456"/>
                    </a:cubicBezTo>
                    <a:cubicBezTo>
                      <a:pt x="2008" y="5449"/>
                      <a:pt x="2472" y="5401"/>
                      <a:pt x="2942" y="5401"/>
                    </a:cubicBezTo>
                    <a:cubicBezTo>
                      <a:pt x="3042" y="5401"/>
                      <a:pt x="3045" y="5242"/>
                      <a:pt x="2942" y="5242"/>
                    </a:cubicBezTo>
                    <a:cubicBezTo>
                      <a:pt x="2807" y="5242"/>
                      <a:pt x="2675" y="5249"/>
                      <a:pt x="2541" y="5259"/>
                    </a:cubicBezTo>
                    <a:lnTo>
                      <a:pt x="2541" y="3528"/>
                    </a:lnTo>
                    <a:cubicBezTo>
                      <a:pt x="2617" y="3237"/>
                      <a:pt x="2738" y="2957"/>
                      <a:pt x="2897" y="2698"/>
                    </a:cubicBezTo>
                    <a:cubicBezTo>
                      <a:pt x="3067" y="2760"/>
                      <a:pt x="3246" y="2793"/>
                      <a:pt x="3429" y="2793"/>
                    </a:cubicBezTo>
                    <a:cubicBezTo>
                      <a:pt x="3469" y="2793"/>
                      <a:pt x="3509" y="2791"/>
                      <a:pt x="3550" y="2788"/>
                    </a:cubicBezTo>
                    <a:cubicBezTo>
                      <a:pt x="3694" y="2900"/>
                      <a:pt x="3888" y="2947"/>
                      <a:pt x="4076" y="2947"/>
                    </a:cubicBezTo>
                    <a:cubicBezTo>
                      <a:pt x="4173" y="2947"/>
                      <a:pt x="4269" y="2935"/>
                      <a:pt x="4355" y="2912"/>
                    </a:cubicBezTo>
                    <a:cubicBezTo>
                      <a:pt x="4429" y="2893"/>
                      <a:pt x="4407" y="2790"/>
                      <a:pt x="4340" y="2790"/>
                    </a:cubicBezTo>
                    <a:cubicBezTo>
                      <a:pt x="4335" y="2790"/>
                      <a:pt x="4329" y="2790"/>
                      <a:pt x="4324" y="2791"/>
                    </a:cubicBezTo>
                    <a:cubicBezTo>
                      <a:pt x="4243" y="2812"/>
                      <a:pt x="4161" y="2822"/>
                      <a:pt x="4078" y="2822"/>
                    </a:cubicBezTo>
                    <a:cubicBezTo>
                      <a:pt x="3963" y="2822"/>
                      <a:pt x="3847" y="2802"/>
                      <a:pt x="3736" y="2764"/>
                    </a:cubicBezTo>
                    <a:cubicBezTo>
                      <a:pt x="3913" y="2733"/>
                      <a:pt x="4075" y="2660"/>
                      <a:pt x="4213" y="2550"/>
                    </a:cubicBezTo>
                    <a:cubicBezTo>
                      <a:pt x="4255" y="2508"/>
                      <a:pt x="4223" y="2444"/>
                      <a:pt x="4173" y="2444"/>
                    </a:cubicBezTo>
                    <a:cubicBezTo>
                      <a:pt x="4168" y="2444"/>
                      <a:pt x="4163" y="2445"/>
                      <a:pt x="4158" y="2446"/>
                    </a:cubicBezTo>
                    <a:cubicBezTo>
                      <a:pt x="3961" y="2511"/>
                      <a:pt x="3785" y="2601"/>
                      <a:pt x="3578" y="2636"/>
                    </a:cubicBezTo>
                    <a:cubicBezTo>
                      <a:pt x="3491" y="2649"/>
                      <a:pt x="3403" y="2655"/>
                      <a:pt x="3316" y="2655"/>
                    </a:cubicBezTo>
                    <a:cubicBezTo>
                      <a:pt x="3198" y="2655"/>
                      <a:pt x="3079" y="2644"/>
                      <a:pt x="2962" y="2622"/>
                    </a:cubicBezTo>
                    <a:cubicBezTo>
                      <a:pt x="3063" y="2529"/>
                      <a:pt x="3166" y="2442"/>
                      <a:pt x="3277" y="2363"/>
                    </a:cubicBezTo>
                    <a:cubicBezTo>
                      <a:pt x="3453" y="2238"/>
                      <a:pt x="3616" y="2104"/>
                      <a:pt x="3771" y="1955"/>
                    </a:cubicBezTo>
                    <a:cubicBezTo>
                      <a:pt x="3772" y="1955"/>
                      <a:pt x="3773" y="1955"/>
                      <a:pt x="3773" y="1955"/>
                    </a:cubicBezTo>
                    <a:cubicBezTo>
                      <a:pt x="3962" y="1955"/>
                      <a:pt x="4452" y="1543"/>
                      <a:pt x="4531" y="1471"/>
                    </a:cubicBezTo>
                    <a:cubicBezTo>
                      <a:pt x="4574" y="1428"/>
                      <a:pt x="4532" y="1363"/>
                      <a:pt x="4485" y="1363"/>
                    </a:cubicBezTo>
                    <a:cubicBezTo>
                      <a:pt x="4471" y="1363"/>
                      <a:pt x="4457" y="1368"/>
                      <a:pt x="4445" y="1381"/>
                    </a:cubicBezTo>
                    <a:cubicBezTo>
                      <a:pt x="4345" y="1482"/>
                      <a:pt x="4238" y="1575"/>
                      <a:pt x="4127" y="1665"/>
                    </a:cubicBezTo>
                    <a:cubicBezTo>
                      <a:pt x="4037" y="1737"/>
                      <a:pt x="3947" y="1806"/>
                      <a:pt x="3851" y="1865"/>
                    </a:cubicBezTo>
                    <a:cubicBezTo>
                      <a:pt x="3989" y="1699"/>
                      <a:pt x="4082" y="1506"/>
                      <a:pt x="4082" y="1274"/>
                    </a:cubicBezTo>
                    <a:cubicBezTo>
                      <a:pt x="4082" y="1221"/>
                      <a:pt x="4033" y="1188"/>
                      <a:pt x="3988" y="1188"/>
                    </a:cubicBezTo>
                    <a:cubicBezTo>
                      <a:pt x="3954" y="1188"/>
                      <a:pt x="3922" y="1207"/>
                      <a:pt x="3916" y="1250"/>
                    </a:cubicBezTo>
                    <a:cubicBezTo>
                      <a:pt x="3885" y="1426"/>
                      <a:pt x="3813" y="1596"/>
                      <a:pt x="3698" y="1734"/>
                    </a:cubicBezTo>
                    <a:cubicBezTo>
                      <a:pt x="3695" y="1516"/>
                      <a:pt x="3698" y="1295"/>
                      <a:pt x="3619" y="1088"/>
                    </a:cubicBezTo>
                    <a:cubicBezTo>
                      <a:pt x="3616" y="1078"/>
                      <a:pt x="3608" y="1074"/>
                      <a:pt x="3599" y="1074"/>
                    </a:cubicBezTo>
                    <a:cubicBezTo>
                      <a:pt x="3589" y="1074"/>
                      <a:pt x="3579" y="1080"/>
                      <a:pt x="3578" y="1091"/>
                    </a:cubicBezTo>
                    <a:cubicBezTo>
                      <a:pt x="3567" y="1329"/>
                      <a:pt x="3609" y="1571"/>
                      <a:pt x="3578" y="1810"/>
                    </a:cubicBezTo>
                    <a:cubicBezTo>
                      <a:pt x="2997" y="2159"/>
                      <a:pt x="2548" y="2615"/>
                      <a:pt x="2316" y="3255"/>
                    </a:cubicBezTo>
                    <a:cubicBezTo>
                      <a:pt x="2313" y="3258"/>
                      <a:pt x="2309" y="3258"/>
                      <a:pt x="2309" y="3261"/>
                    </a:cubicBezTo>
                    <a:cubicBezTo>
                      <a:pt x="2281" y="3106"/>
                      <a:pt x="2281" y="2947"/>
                      <a:pt x="2306" y="2791"/>
                    </a:cubicBezTo>
                    <a:cubicBezTo>
                      <a:pt x="2395" y="2543"/>
                      <a:pt x="2534" y="2301"/>
                      <a:pt x="2648" y="2052"/>
                    </a:cubicBezTo>
                    <a:cubicBezTo>
                      <a:pt x="2921" y="1976"/>
                      <a:pt x="3163" y="1806"/>
                      <a:pt x="3329" y="1575"/>
                    </a:cubicBezTo>
                    <a:cubicBezTo>
                      <a:pt x="3365" y="1524"/>
                      <a:pt x="3317" y="1475"/>
                      <a:pt x="3268" y="1475"/>
                    </a:cubicBezTo>
                    <a:cubicBezTo>
                      <a:pt x="3247" y="1475"/>
                      <a:pt x="3226" y="1484"/>
                      <a:pt x="3211" y="1506"/>
                    </a:cubicBezTo>
                    <a:cubicBezTo>
                      <a:pt x="3083" y="1689"/>
                      <a:pt x="2907" y="1831"/>
                      <a:pt x="2703" y="1924"/>
                    </a:cubicBezTo>
                    <a:cubicBezTo>
                      <a:pt x="2931" y="1343"/>
                      <a:pt x="2758" y="704"/>
                      <a:pt x="2980" y="123"/>
                    </a:cubicBezTo>
                    <a:cubicBezTo>
                      <a:pt x="3009" y="48"/>
                      <a:pt x="2950" y="1"/>
                      <a:pt x="28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7" name="Google Shape;5348;p105"/>
              <p:cNvSpPr/>
              <p:nvPr/>
            </p:nvSpPr>
            <p:spPr>
              <a:xfrm>
                <a:off x="1077209" y="1598323"/>
                <a:ext cx="137427" cy="57111"/>
              </a:xfrm>
              <a:custGeom>
                <a:avLst/>
                <a:gdLst/>
                <a:ahLst/>
                <a:cxnLst/>
                <a:rect l="l" t="t" r="r" b="b"/>
                <a:pathLst>
                  <a:path w="2199" h="914" extrusionOk="0">
                    <a:moveTo>
                      <a:pt x="1991" y="353"/>
                    </a:moveTo>
                    <a:cubicBezTo>
                      <a:pt x="1991" y="353"/>
                      <a:pt x="1991" y="354"/>
                      <a:pt x="1991" y="354"/>
                    </a:cubicBezTo>
                    <a:lnTo>
                      <a:pt x="1991" y="354"/>
                    </a:lnTo>
                    <a:cubicBezTo>
                      <a:pt x="1991" y="354"/>
                      <a:pt x="1991" y="353"/>
                      <a:pt x="1991" y="353"/>
                    </a:cubicBezTo>
                    <a:close/>
                    <a:moveTo>
                      <a:pt x="274" y="0"/>
                    </a:moveTo>
                    <a:cubicBezTo>
                      <a:pt x="182" y="0"/>
                      <a:pt x="92" y="105"/>
                      <a:pt x="59" y="184"/>
                    </a:cubicBezTo>
                    <a:cubicBezTo>
                      <a:pt x="10" y="291"/>
                      <a:pt x="0" y="412"/>
                      <a:pt x="28" y="530"/>
                    </a:cubicBezTo>
                    <a:cubicBezTo>
                      <a:pt x="94" y="772"/>
                      <a:pt x="315" y="914"/>
                      <a:pt x="554" y="914"/>
                    </a:cubicBezTo>
                    <a:cubicBezTo>
                      <a:pt x="578" y="914"/>
                      <a:pt x="602" y="913"/>
                      <a:pt x="626" y="910"/>
                    </a:cubicBezTo>
                    <a:cubicBezTo>
                      <a:pt x="764" y="892"/>
                      <a:pt x="895" y="837"/>
                      <a:pt x="1006" y="751"/>
                    </a:cubicBezTo>
                    <a:cubicBezTo>
                      <a:pt x="1033" y="727"/>
                      <a:pt x="1058" y="702"/>
                      <a:pt x="1082" y="678"/>
                    </a:cubicBezTo>
                    <a:cubicBezTo>
                      <a:pt x="1099" y="657"/>
                      <a:pt x="1120" y="616"/>
                      <a:pt x="1144" y="606"/>
                    </a:cubicBezTo>
                    <a:cubicBezTo>
                      <a:pt x="1152" y="600"/>
                      <a:pt x="1156" y="597"/>
                      <a:pt x="1159" y="597"/>
                    </a:cubicBezTo>
                    <a:cubicBezTo>
                      <a:pt x="1163" y="597"/>
                      <a:pt x="1167" y="604"/>
                      <a:pt x="1185" y="616"/>
                    </a:cubicBezTo>
                    <a:cubicBezTo>
                      <a:pt x="1217" y="633"/>
                      <a:pt x="1255" y="657"/>
                      <a:pt x="1289" y="675"/>
                    </a:cubicBezTo>
                    <a:cubicBezTo>
                      <a:pt x="1382" y="715"/>
                      <a:pt x="1479" y="735"/>
                      <a:pt x="1576" y="735"/>
                    </a:cubicBezTo>
                    <a:cubicBezTo>
                      <a:pt x="1760" y="735"/>
                      <a:pt x="1941" y="663"/>
                      <a:pt x="2077" y="530"/>
                    </a:cubicBezTo>
                    <a:cubicBezTo>
                      <a:pt x="2132" y="467"/>
                      <a:pt x="2195" y="398"/>
                      <a:pt x="2198" y="312"/>
                    </a:cubicBezTo>
                    <a:cubicBezTo>
                      <a:pt x="2198" y="160"/>
                      <a:pt x="2082" y="81"/>
                      <a:pt x="1966" y="81"/>
                    </a:cubicBezTo>
                    <a:cubicBezTo>
                      <a:pt x="1861" y="81"/>
                      <a:pt x="1755" y="146"/>
                      <a:pt x="1735" y="281"/>
                    </a:cubicBezTo>
                    <a:cubicBezTo>
                      <a:pt x="1732" y="321"/>
                      <a:pt x="1748" y="355"/>
                      <a:pt x="1774" y="379"/>
                    </a:cubicBezTo>
                    <a:lnTo>
                      <a:pt x="1774" y="379"/>
                    </a:lnTo>
                    <a:cubicBezTo>
                      <a:pt x="1707" y="422"/>
                      <a:pt x="1631" y="443"/>
                      <a:pt x="1553" y="443"/>
                    </a:cubicBezTo>
                    <a:cubicBezTo>
                      <a:pt x="1534" y="443"/>
                      <a:pt x="1515" y="442"/>
                      <a:pt x="1497" y="440"/>
                    </a:cubicBezTo>
                    <a:cubicBezTo>
                      <a:pt x="1367" y="419"/>
                      <a:pt x="1275" y="315"/>
                      <a:pt x="1143" y="315"/>
                    </a:cubicBezTo>
                    <a:cubicBezTo>
                      <a:pt x="1141" y="315"/>
                      <a:pt x="1139" y="315"/>
                      <a:pt x="1137" y="315"/>
                    </a:cubicBezTo>
                    <a:cubicBezTo>
                      <a:pt x="992" y="322"/>
                      <a:pt x="937" y="440"/>
                      <a:pt x="843" y="533"/>
                    </a:cubicBezTo>
                    <a:cubicBezTo>
                      <a:pt x="761" y="609"/>
                      <a:pt x="636" y="663"/>
                      <a:pt x="517" y="663"/>
                    </a:cubicBezTo>
                    <a:cubicBezTo>
                      <a:pt x="430" y="663"/>
                      <a:pt x="347" y="634"/>
                      <a:pt x="287" y="564"/>
                    </a:cubicBezTo>
                    <a:cubicBezTo>
                      <a:pt x="225" y="492"/>
                      <a:pt x="197" y="398"/>
                      <a:pt x="204" y="305"/>
                    </a:cubicBezTo>
                    <a:cubicBezTo>
                      <a:pt x="207" y="260"/>
                      <a:pt x="218" y="219"/>
                      <a:pt x="235" y="177"/>
                    </a:cubicBezTo>
                    <a:cubicBezTo>
                      <a:pt x="252" y="132"/>
                      <a:pt x="294" y="104"/>
                      <a:pt x="315" y="60"/>
                    </a:cubicBezTo>
                    <a:cubicBezTo>
                      <a:pt x="332" y="32"/>
                      <a:pt x="311" y="1"/>
                      <a:pt x="283" y="1"/>
                    </a:cubicBezTo>
                    <a:lnTo>
                      <a:pt x="287" y="1"/>
                    </a:lnTo>
                    <a:cubicBezTo>
                      <a:pt x="283" y="0"/>
                      <a:pt x="278" y="0"/>
                      <a:pt x="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8" name="Google Shape;5349;p105"/>
              <p:cNvSpPr/>
              <p:nvPr/>
            </p:nvSpPr>
            <p:spPr>
              <a:xfrm>
                <a:off x="1390559" y="1688239"/>
                <a:ext cx="74369" cy="64984"/>
              </a:xfrm>
              <a:custGeom>
                <a:avLst/>
                <a:gdLst/>
                <a:ahLst/>
                <a:cxnLst/>
                <a:rect l="l" t="t" r="r" b="b"/>
                <a:pathLst>
                  <a:path w="1190" h="1040" extrusionOk="0">
                    <a:moveTo>
                      <a:pt x="855" y="611"/>
                    </a:moveTo>
                    <a:cubicBezTo>
                      <a:pt x="854" y="615"/>
                      <a:pt x="852" y="618"/>
                      <a:pt x="851" y="618"/>
                    </a:cubicBezTo>
                    <a:lnTo>
                      <a:pt x="851" y="618"/>
                    </a:lnTo>
                    <a:cubicBezTo>
                      <a:pt x="853" y="616"/>
                      <a:pt x="854" y="613"/>
                      <a:pt x="855" y="611"/>
                    </a:cubicBezTo>
                    <a:close/>
                    <a:moveTo>
                      <a:pt x="762" y="726"/>
                    </a:moveTo>
                    <a:cubicBezTo>
                      <a:pt x="760" y="727"/>
                      <a:pt x="758" y="728"/>
                      <a:pt x="758" y="729"/>
                    </a:cubicBezTo>
                    <a:lnTo>
                      <a:pt x="762" y="726"/>
                    </a:lnTo>
                    <a:close/>
                    <a:moveTo>
                      <a:pt x="731" y="747"/>
                    </a:moveTo>
                    <a:lnTo>
                      <a:pt x="731" y="747"/>
                    </a:lnTo>
                    <a:cubicBezTo>
                      <a:pt x="731" y="747"/>
                      <a:pt x="730" y="748"/>
                      <a:pt x="727" y="750"/>
                    </a:cubicBezTo>
                    <a:cubicBezTo>
                      <a:pt x="725" y="750"/>
                      <a:pt x="724" y="750"/>
                      <a:pt x="723" y="750"/>
                    </a:cubicBezTo>
                    <a:lnTo>
                      <a:pt x="723" y="750"/>
                    </a:lnTo>
                    <a:cubicBezTo>
                      <a:pt x="726" y="749"/>
                      <a:pt x="730" y="747"/>
                      <a:pt x="731" y="747"/>
                    </a:cubicBezTo>
                    <a:close/>
                    <a:moveTo>
                      <a:pt x="210" y="0"/>
                    </a:moveTo>
                    <a:cubicBezTo>
                      <a:pt x="189" y="0"/>
                      <a:pt x="168" y="10"/>
                      <a:pt x="153" y="31"/>
                    </a:cubicBezTo>
                    <a:lnTo>
                      <a:pt x="156" y="31"/>
                    </a:lnTo>
                    <a:cubicBezTo>
                      <a:pt x="1" y="293"/>
                      <a:pt x="29" y="677"/>
                      <a:pt x="274" y="884"/>
                    </a:cubicBezTo>
                    <a:cubicBezTo>
                      <a:pt x="385" y="985"/>
                      <a:pt x="531" y="1040"/>
                      <a:pt x="682" y="1040"/>
                    </a:cubicBezTo>
                    <a:cubicBezTo>
                      <a:pt x="686" y="1040"/>
                      <a:pt x="691" y="1040"/>
                      <a:pt x="696" y="1040"/>
                    </a:cubicBezTo>
                    <a:cubicBezTo>
                      <a:pt x="855" y="1026"/>
                      <a:pt x="1003" y="947"/>
                      <a:pt x="1093" y="815"/>
                    </a:cubicBezTo>
                    <a:cubicBezTo>
                      <a:pt x="1141" y="739"/>
                      <a:pt x="1173" y="656"/>
                      <a:pt x="1179" y="570"/>
                    </a:cubicBezTo>
                    <a:cubicBezTo>
                      <a:pt x="1190" y="483"/>
                      <a:pt x="1176" y="369"/>
                      <a:pt x="1103" y="311"/>
                    </a:cubicBezTo>
                    <a:cubicBezTo>
                      <a:pt x="1075" y="282"/>
                      <a:pt x="1040" y="270"/>
                      <a:pt x="1006" y="270"/>
                    </a:cubicBezTo>
                    <a:cubicBezTo>
                      <a:pt x="937" y="270"/>
                      <a:pt x="871" y="323"/>
                      <a:pt x="868" y="404"/>
                    </a:cubicBezTo>
                    <a:cubicBezTo>
                      <a:pt x="868" y="418"/>
                      <a:pt x="868" y="435"/>
                      <a:pt x="868" y="452"/>
                    </a:cubicBezTo>
                    <a:cubicBezTo>
                      <a:pt x="868" y="462"/>
                      <a:pt x="868" y="471"/>
                      <a:pt x="871" y="478"/>
                    </a:cubicBezTo>
                    <a:lnTo>
                      <a:pt x="871" y="478"/>
                    </a:lnTo>
                    <a:cubicBezTo>
                      <a:pt x="870" y="476"/>
                      <a:pt x="870" y="475"/>
                      <a:pt x="869" y="475"/>
                    </a:cubicBezTo>
                    <a:lnTo>
                      <a:pt x="869" y="475"/>
                    </a:lnTo>
                    <a:cubicBezTo>
                      <a:pt x="867" y="475"/>
                      <a:pt x="872" y="499"/>
                      <a:pt x="872" y="504"/>
                    </a:cubicBezTo>
                    <a:cubicBezTo>
                      <a:pt x="872" y="518"/>
                      <a:pt x="872" y="532"/>
                      <a:pt x="872" y="546"/>
                    </a:cubicBezTo>
                    <a:lnTo>
                      <a:pt x="872" y="549"/>
                    </a:lnTo>
                    <a:cubicBezTo>
                      <a:pt x="872" y="549"/>
                      <a:pt x="865" y="580"/>
                      <a:pt x="865" y="584"/>
                    </a:cubicBezTo>
                    <a:cubicBezTo>
                      <a:pt x="863" y="587"/>
                      <a:pt x="860" y="597"/>
                      <a:pt x="857" y="605"/>
                    </a:cubicBezTo>
                    <a:lnTo>
                      <a:pt x="857" y="605"/>
                    </a:lnTo>
                    <a:cubicBezTo>
                      <a:pt x="858" y="604"/>
                      <a:pt x="859" y="603"/>
                      <a:pt x="860" y="603"/>
                    </a:cubicBezTo>
                    <a:lnTo>
                      <a:pt x="860" y="603"/>
                    </a:lnTo>
                    <a:cubicBezTo>
                      <a:pt x="860" y="603"/>
                      <a:pt x="860" y="604"/>
                      <a:pt x="858" y="608"/>
                    </a:cubicBezTo>
                    <a:cubicBezTo>
                      <a:pt x="857" y="609"/>
                      <a:pt x="856" y="610"/>
                      <a:pt x="855" y="611"/>
                    </a:cubicBezTo>
                    <a:lnTo>
                      <a:pt x="855" y="611"/>
                    </a:lnTo>
                    <a:cubicBezTo>
                      <a:pt x="856" y="609"/>
                      <a:pt x="857" y="607"/>
                      <a:pt x="857" y="605"/>
                    </a:cubicBezTo>
                    <a:lnTo>
                      <a:pt x="857" y="605"/>
                    </a:lnTo>
                    <a:cubicBezTo>
                      <a:pt x="855" y="610"/>
                      <a:pt x="850" y="618"/>
                      <a:pt x="851" y="618"/>
                    </a:cubicBezTo>
                    <a:cubicBezTo>
                      <a:pt x="851" y="618"/>
                      <a:pt x="851" y="618"/>
                      <a:pt x="851" y="618"/>
                    </a:cubicBezTo>
                    <a:cubicBezTo>
                      <a:pt x="851" y="618"/>
                      <a:pt x="851" y="618"/>
                      <a:pt x="851" y="618"/>
                    </a:cubicBezTo>
                    <a:lnTo>
                      <a:pt x="851" y="618"/>
                    </a:lnTo>
                    <a:cubicBezTo>
                      <a:pt x="850" y="620"/>
                      <a:pt x="849" y="623"/>
                      <a:pt x="848" y="625"/>
                    </a:cubicBezTo>
                    <a:cubicBezTo>
                      <a:pt x="844" y="632"/>
                      <a:pt x="834" y="646"/>
                      <a:pt x="827" y="660"/>
                    </a:cubicBezTo>
                    <a:cubicBezTo>
                      <a:pt x="825" y="663"/>
                      <a:pt x="822" y="668"/>
                      <a:pt x="819" y="673"/>
                    </a:cubicBezTo>
                    <a:lnTo>
                      <a:pt x="819" y="673"/>
                    </a:lnTo>
                    <a:cubicBezTo>
                      <a:pt x="820" y="670"/>
                      <a:pt x="820" y="669"/>
                      <a:pt x="819" y="669"/>
                    </a:cubicBezTo>
                    <a:lnTo>
                      <a:pt x="819" y="669"/>
                    </a:lnTo>
                    <a:cubicBezTo>
                      <a:pt x="817" y="669"/>
                      <a:pt x="805" y="686"/>
                      <a:pt x="803" y="691"/>
                    </a:cubicBezTo>
                    <a:cubicBezTo>
                      <a:pt x="799" y="694"/>
                      <a:pt x="782" y="712"/>
                      <a:pt x="772" y="718"/>
                    </a:cubicBezTo>
                    <a:lnTo>
                      <a:pt x="762" y="726"/>
                    </a:lnTo>
                    <a:lnTo>
                      <a:pt x="762" y="726"/>
                    </a:lnTo>
                    <a:cubicBezTo>
                      <a:pt x="766" y="723"/>
                      <a:pt x="772" y="719"/>
                      <a:pt x="773" y="719"/>
                    </a:cubicBezTo>
                    <a:lnTo>
                      <a:pt x="773" y="719"/>
                    </a:lnTo>
                    <a:cubicBezTo>
                      <a:pt x="773" y="719"/>
                      <a:pt x="771" y="721"/>
                      <a:pt x="765" y="725"/>
                    </a:cubicBezTo>
                    <a:cubicBezTo>
                      <a:pt x="754" y="732"/>
                      <a:pt x="744" y="736"/>
                      <a:pt x="737" y="743"/>
                    </a:cubicBezTo>
                    <a:cubicBezTo>
                      <a:pt x="729" y="745"/>
                      <a:pt x="725" y="748"/>
                      <a:pt x="720" y="751"/>
                    </a:cubicBezTo>
                    <a:lnTo>
                      <a:pt x="720" y="751"/>
                    </a:lnTo>
                    <a:cubicBezTo>
                      <a:pt x="706" y="754"/>
                      <a:pt x="694" y="757"/>
                      <a:pt x="682" y="760"/>
                    </a:cubicBezTo>
                    <a:cubicBezTo>
                      <a:pt x="679" y="760"/>
                      <a:pt x="659" y="764"/>
                      <a:pt x="658" y="764"/>
                    </a:cubicBezTo>
                    <a:cubicBezTo>
                      <a:pt x="657" y="764"/>
                      <a:pt x="658" y="764"/>
                      <a:pt x="661" y="763"/>
                    </a:cubicBezTo>
                    <a:lnTo>
                      <a:pt x="595" y="763"/>
                    </a:lnTo>
                    <a:lnTo>
                      <a:pt x="575" y="760"/>
                    </a:lnTo>
                    <a:cubicBezTo>
                      <a:pt x="547" y="753"/>
                      <a:pt x="519" y="746"/>
                      <a:pt x="495" y="736"/>
                    </a:cubicBezTo>
                    <a:lnTo>
                      <a:pt x="495" y="736"/>
                    </a:lnTo>
                    <a:cubicBezTo>
                      <a:pt x="500" y="737"/>
                      <a:pt x="503" y="738"/>
                      <a:pt x="503" y="738"/>
                    </a:cubicBezTo>
                    <a:cubicBezTo>
                      <a:pt x="505" y="738"/>
                      <a:pt x="490" y="731"/>
                      <a:pt x="485" y="729"/>
                    </a:cubicBezTo>
                    <a:cubicBezTo>
                      <a:pt x="471" y="722"/>
                      <a:pt x="457" y="715"/>
                      <a:pt x="440" y="705"/>
                    </a:cubicBezTo>
                    <a:cubicBezTo>
                      <a:pt x="426" y="698"/>
                      <a:pt x="423" y="691"/>
                      <a:pt x="412" y="684"/>
                    </a:cubicBezTo>
                    <a:lnTo>
                      <a:pt x="412" y="684"/>
                    </a:lnTo>
                    <a:cubicBezTo>
                      <a:pt x="416" y="687"/>
                      <a:pt x="418" y="689"/>
                      <a:pt x="418" y="689"/>
                    </a:cubicBezTo>
                    <a:cubicBezTo>
                      <a:pt x="418" y="689"/>
                      <a:pt x="401" y="675"/>
                      <a:pt x="398" y="670"/>
                    </a:cubicBezTo>
                    <a:cubicBezTo>
                      <a:pt x="374" y="653"/>
                      <a:pt x="353" y="632"/>
                      <a:pt x="336" y="608"/>
                    </a:cubicBezTo>
                    <a:lnTo>
                      <a:pt x="336" y="608"/>
                    </a:lnTo>
                    <a:cubicBezTo>
                      <a:pt x="338" y="611"/>
                      <a:pt x="339" y="612"/>
                      <a:pt x="339" y="612"/>
                    </a:cubicBezTo>
                    <a:cubicBezTo>
                      <a:pt x="340" y="612"/>
                      <a:pt x="329" y="593"/>
                      <a:pt x="326" y="591"/>
                    </a:cubicBezTo>
                    <a:cubicBezTo>
                      <a:pt x="319" y="577"/>
                      <a:pt x="312" y="566"/>
                      <a:pt x="305" y="553"/>
                    </a:cubicBezTo>
                    <a:cubicBezTo>
                      <a:pt x="291" y="528"/>
                      <a:pt x="284" y="504"/>
                      <a:pt x="274" y="480"/>
                    </a:cubicBezTo>
                    <a:cubicBezTo>
                      <a:pt x="243" y="349"/>
                      <a:pt x="246" y="214"/>
                      <a:pt x="281" y="86"/>
                    </a:cubicBezTo>
                    <a:cubicBezTo>
                      <a:pt x="290" y="36"/>
                      <a:pt x="251" y="0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9" name="Google Shape;5350;p105"/>
              <p:cNvSpPr/>
              <p:nvPr/>
            </p:nvSpPr>
            <p:spPr>
              <a:xfrm>
                <a:off x="1028776" y="1701548"/>
                <a:ext cx="77181" cy="59048"/>
              </a:xfrm>
              <a:custGeom>
                <a:avLst/>
                <a:gdLst/>
                <a:ahLst/>
                <a:cxnLst/>
                <a:rect l="l" t="t" r="r" b="b"/>
                <a:pathLst>
                  <a:path w="1235" h="945" extrusionOk="0">
                    <a:moveTo>
                      <a:pt x="179" y="0"/>
                    </a:moveTo>
                    <a:cubicBezTo>
                      <a:pt x="159" y="0"/>
                      <a:pt x="138" y="9"/>
                      <a:pt x="125" y="28"/>
                    </a:cubicBezTo>
                    <a:cubicBezTo>
                      <a:pt x="1" y="232"/>
                      <a:pt x="8" y="495"/>
                      <a:pt x="149" y="692"/>
                    </a:cubicBezTo>
                    <a:cubicBezTo>
                      <a:pt x="264" y="852"/>
                      <a:pt x="450" y="945"/>
                      <a:pt x="643" y="945"/>
                    </a:cubicBezTo>
                    <a:cubicBezTo>
                      <a:pt x="699" y="945"/>
                      <a:pt x="757" y="937"/>
                      <a:pt x="813" y="920"/>
                    </a:cubicBezTo>
                    <a:cubicBezTo>
                      <a:pt x="958" y="886"/>
                      <a:pt x="1086" y="796"/>
                      <a:pt x="1172" y="675"/>
                    </a:cubicBezTo>
                    <a:cubicBezTo>
                      <a:pt x="1234" y="570"/>
                      <a:pt x="1147" y="473"/>
                      <a:pt x="1057" y="473"/>
                    </a:cubicBezTo>
                    <a:cubicBezTo>
                      <a:pt x="1017" y="473"/>
                      <a:pt x="976" y="493"/>
                      <a:pt x="948" y="540"/>
                    </a:cubicBezTo>
                    <a:lnTo>
                      <a:pt x="931" y="557"/>
                    </a:lnTo>
                    <a:cubicBezTo>
                      <a:pt x="920" y="568"/>
                      <a:pt x="910" y="578"/>
                      <a:pt x="899" y="588"/>
                    </a:cubicBezTo>
                    <a:cubicBezTo>
                      <a:pt x="891" y="597"/>
                      <a:pt x="880" y="605"/>
                      <a:pt x="871" y="614"/>
                    </a:cubicBezTo>
                    <a:lnTo>
                      <a:pt x="871" y="614"/>
                    </a:lnTo>
                    <a:cubicBezTo>
                      <a:pt x="868" y="615"/>
                      <a:pt x="847" y="631"/>
                      <a:pt x="844" y="633"/>
                    </a:cubicBezTo>
                    <a:cubicBezTo>
                      <a:pt x="799" y="661"/>
                      <a:pt x="751" y="682"/>
                      <a:pt x="702" y="689"/>
                    </a:cubicBezTo>
                    <a:cubicBezTo>
                      <a:pt x="685" y="692"/>
                      <a:pt x="671" y="696"/>
                      <a:pt x="654" y="696"/>
                    </a:cubicBezTo>
                    <a:lnTo>
                      <a:pt x="630" y="696"/>
                    </a:lnTo>
                    <a:cubicBezTo>
                      <a:pt x="602" y="696"/>
                      <a:pt x="575" y="696"/>
                      <a:pt x="547" y="692"/>
                    </a:cubicBezTo>
                    <a:lnTo>
                      <a:pt x="543" y="692"/>
                    </a:lnTo>
                    <a:lnTo>
                      <a:pt x="523" y="689"/>
                    </a:lnTo>
                    <a:cubicBezTo>
                      <a:pt x="505" y="685"/>
                      <a:pt x="492" y="682"/>
                      <a:pt x="478" y="678"/>
                    </a:cubicBezTo>
                    <a:cubicBezTo>
                      <a:pt x="475" y="678"/>
                      <a:pt x="450" y="665"/>
                      <a:pt x="449" y="665"/>
                    </a:cubicBezTo>
                    <a:lnTo>
                      <a:pt x="449" y="665"/>
                    </a:lnTo>
                    <a:cubicBezTo>
                      <a:pt x="449" y="665"/>
                      <a:pt x="450" y="666"/>
                      <a:pt x="454" y="668"/>
                    </a:cubicBezTo>
                    <a:cubicBezTo>
                      <a:pt x="440" y="661"/>
                      <a:pt x="429" y="654"/>
                      <a:pt x="416" y="647"/>
                    </a:cubicBezTo>
                    <a:cubicBezTo>
                      <a:pt x="329" y="595"/>
                      <a:pt x="263" y="509"/>
                      <a:pt x="232" y="412"/>
                    </a:cubicBezTo>
                    <a:cubicBezTo>
                      <a:pt x="194" y="302"/>
                      <a:pt x="198" y="184"/>
                      <a:pt x="243" y="77"/>
                    </a:cubicBezTo>
                    <a:cubicBezTo>
                      <a:pt x="261" y="33"/>
                      <a:pt x="220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0" name="Google Shape;5351;p105"/>
              <p:cNvSpPr/>
              <p:nvPr/>
            </p:nvSpPr>
            <p:spPr>
              <a:xfrm>
                <a:off x="1249320" y="1548585"/>
                <a:ext cx="65932" cy="48738"/>
              </a:xfrm>
              <a:custGeom>
                <a:avLst/>
                <a:gdLst/>
                <a:ahLst/>
                <a:cxnLst/>
                <a:rect l="l" t="t" r="r" b="b"/>
                <a:pathLst>
                  <a:path w="1055" h="780" extrusionOk="0">
                    <a:moveTo>
                      <a:pt x="277" y="192"/>
                    </a:moveTo>
                    <a:cubicBezTo>
                      <a:pt x="277" y="196"/>
                      <a:pt x="276" y="198"/>
                      <a:pt x="276" y="198"/>
                    </a:cubicBezTo>
                    <a:cubicBezTo>
                      <a:pt x="275" y="198"/>
                      <a:pt x="276" y="197"/>
                      <a:pt x="277" y="192"/>
                    </a:cubicBezTo>
                    <a:close/>
                    <a:moveTo>
                      <a:pt x="276" y="255"/>
                    </a:moveTo>
                    <a:lnTo>
                      <a:pt x="276" y="255"/>
                    </a:lnTo>
                    <a:cubicBezTo>
                      <a:pt x="276" y="255"/>
                      <a:pt x="276" y="256"/>
                      <a:pt x="276" y="258"/>
                    </a:cubicBezTo>
                    <a:lnTo>
                      <a:pt x="276" y="258"/>
                    </a:lnTo>
                    <a:cubicBezTo>
                      <a:pt x="276" y="256"/>
                      <a:pt x="276" y="255"/>
                      <a:pt x="276" y="255"/>
                    </a:cubicBezTo>
                    <a:close/>
                    <a:moveTo>
                      <a:pt x="336" y="399"/>
                    </a:moveTo>
                    <a:lnTo>
                      <a:pt x="336" y="399"/>
                    </a:lnTo>
                    <a:cubicBezTo>
                      <a:pt x="338" y="403"/>
                      <a:pt x="342" y="406"/>
                      <a:pt x="343" y="406"/>
                    </a:cubicBezTo>
                    <a:cubicBezTo>
                      <a:pt x="343" y="406"/>
                      <a:pt x="342" y="404"/>
                      <a:pt x="336" y="399"/>
                    </a:cubicBezTo>
                    <a:close/>
                    <a:moveTo>
                      <a:pt x="371" y="442"/>
                    </a:moveTo>
                    <a:cubicBezTo>
                      <a:pt x="372" y="442"/>
                      <a:pt x="382" y="448"/>
                      <a:pt x="386" y="452"/>
                    </a:cubicBezTo>
                    <a:lnTo>
                      <a:pt x="386" y="452"/>
                    </a:lnTo>
                    <a:cubicBezTo>
                      <a:pt x="385" y="452"/>
                      <a:pt x="385" y="452"/>
                      <a:pt x="384" y="451"/>
                    </a:cubicBezTo>
                    <a:lnTo>
                      <a:pt x="374" y="444"/>
                    </a:lnTo>
                    <a:cubicBezTo>
                      <a:pt x="372" y="443"/>
                      <a:pt x="371" y="442"/>
                      <a:pt x="371" y="442"/>
                    </a:cubicBezTo>
                    <a:close/>
                    <a:moveTo>
                      <a:pt x="386" y="453"/>
                    </a:moveTo>
                    <a:cubicBezTo>
                      <a:pt x="387" y="453"/>
                      <a:pt x="388" y="454"/>
                      <a:pt x="388" y="455"/>
                    </a:cubicBezTo>
                    <a:cubicBezTo>
                      <a:pt x="387" y="454"/>
                      <a:pt x="387" y="453"/>
                      <a:pt x="386" y="453"/>
                    </a:cubicBezTo>
                    <a:close/>
                    <a:moveTo>
                      <a:pt x="210" y="0"/>
                    </a:moveTo>
                    <a:cubicBezTo>
                      <a:pt x="178" y="0"/>
                      <a:pt x="147" y="17"/>
                      <a:pt x="128" y="47"/>
                    </a:cubicBezTo>
                    <a:lnTo>
                      <a:pt x="122" y="43"/>
                    </a:lnTo>
                    <a:lnTo>
                      <a:pt x="122" y="43"/>
                    </a:lnTo>
                    <a:cubicBezTo>
                      <a:pt x="1" y="227"/>
                      <a:pt x="42" y="486"/>
                      <a:pt x="194" y="638"/>
                    </a:cubicBezTo>
                    <a:cubicBezTo>
                      <a:pt x="277" y="724"/>
                      <a:pt x="391" y="776"/>
                      <a:pt x="512" y="780"/>
                    </a:cubicBezTo>
                    <a:cubicBezTo>
                      <a:pt x="637" y="780"/>
                      <a:pt x="757" y="735"/>
                      <a:pt x="854" y="652"/>
                    </a:cubicBezTo>
                    <a:cubicBezTo>
                      <a:pt x="968" y="562"/>
                      <a:pt x="1055" y="406"/>
                      <a:pt x="1031" y="261"/>
                    </a:cubicBezTo>
                    <a:cubicBezTo>
                      <a:pt x="1013" y="192"/>
                      <a:pt x="954" y="144"/>
                      <a:pt x="882" y="144"/>
                    </a:cubicBezTo>
                    <a:cubicBezTo>
                      <a:pt x="813" y="144"/>
                      <a:pt x="754" y="188"/>
                      <a:pt x="733" y="254"/>
                    </a:cubicBezTo>
                    <a:cubicBezTo>
                      <a:pt x="726" y="275"/>
                      <a:pt x="723" y="292"/>
                      <a:pt x="719" y="309"/>
                    </a:cubicBezTo>
                    <a:cubicBezTo>
                      <a:pt x="719" y="320"/>
                      <a:pt x="716" y="327"/>
                      <a:pt x="713" y="337"/>
                    </a:cubicBezTo>
                    <a:cubicBezTo>
                      <a:pt x="702" y="354"/>
                      <a:pt x="695" y="368"/>
                      <a:pt x="685" y="386"/>
                    </a:cubicBezTo>
                    <a:lnTo>
                      <a:pt x="685" y="386"/>
                    </a:lnTo>
                    <a:cubicBezTo>
                      <a:pt x="679" y="391"/>
                      <a:pt x="673" y="397"/>
                      <a:pt x="668" y="403"/>
                    </a:cubicBezTo>
                    <a:cubicBezTo>
                      <a:pt x="654" y="417"/>
                      <a:pt x="640" y="430"/>
                      <a:pt x="626" y="441"/>
                    </a:cubicBezTo>
                    <a:cubicBezTo>
                      <a:pt x="616" y="448"/>
                      <a:pt x="605" y="455"/>
                      <a:pt x="599" y="458"/>
                    </a:cubicBezTo>
                    <a:cubicBezTo>
                      <a:pt x="588" y="462"/>
                      <a:pt x="581" y="465"/>
                      <a:pt x="574" y="468"/>
                    </a:cubicBezTo>
                    <a:cubicBezTo>
                      <a:pt x="554" y="475"/>
                      <a:pt x="533" y="479"/>
                      <a:pt x="516" y="486"/>
                    </a:cubicBezTo>
                    <a:lnTo>
                      <a:pt x="460" y="486"/>
                    </a:lnTo>
                    <a:cubicBezTo>
                      <a:pt x="450" y="482"/>
                      <a:pt x="443" y="479"/>
                      <a:pt x="433" y="475"/>
                    </a:cubicBezTo>
                    <a:lnTo>
                      <a:pt x="429" y="474"/>
                    </a:lnTo>
                    <a:lnTo>
                      <a:pt x="429" y="474"/>
                    </a:lnTo>
                    <a:cubicBezTo>
                      <a:pt x="416" y="467"/>
                      <a:pt x="400" y="460"/>
                      <a:pt x="386" y="452"/>
                    </a:cubicBezTo>
                    <a:lnTo>
                      <a:pt x="386" y="452"/>
                    </a:lnTo>
                    <a:cubicBezTo>
                      <a:pt x="381" y="446"/>
                      <a:pt x="370" y="440"/>
                      <a:pt x="363" y="434"/>
                    </a:cubicBezTo>
                    <a:lnTo>
                      <a:pt x="346" y="417"/>
                    </a:lnTo>
                    <a:lnTo>
                      <a:pt x="339" y="406"/>
                    </a:lnTo>
                    <a:cubicBezTo>
                      <a:pt x="337" y="404"/>
                      <a:pt x="327" y="396"/>
                      <a:pt x="328" y="396"/>
                    </a:cubicBezTo>
                    <a:cubicBezTo>
                      <a:pt x="329" y="396"/>
                      <a:pt x="331" y="397"/>
                      <a:pt x="336" y="399"/>
                    </a:cubicBezTo>
                    <a:cubicBezTo>
                      <a:pt x="329" y="392"/>
                      <a:pt x="329" y="392"/>
                      <a:pt x="329" y="389"/>
                    </a:cubicBezTo>
                    <a:cubicBezTo>
                      <a:pt x="325" y="386"/>
                      <a:pt x="319" y="375"/>
                      <a:pt x="315" y="368"/>
                    </a:cubicBezTo>
                    <a:cubicBezTo>
                      <a:pt x="312" y="361"/>
                      <a:pt x="305" y="351"/>
                      <a:pt x="301" y="341"/>
                    </a:cubicBezTo>
                    <a:cubicBezTo>
                      <a:pt x="299" y="335"/>
                      <a:pt x="292" y="321"/>
                      <a:pt x="292" y="321"/>
                    </a:cubicBezTo>
                    <a:lnTo>
                      <a:pt x="292" y="321"/>
                    </a:lnTo>
                    <a:cubicBezTo>
                      <a:pt x="292" y="321"/>
                      <a:pt x="293" y="322"/>
                      <a:pt x="294" y="327"/>
                    </a:cubicBezTo>
                    <a:cubicBezTo>
                      <a:pt x="294" y="327"/>
                      <a:pt x="287" y="313"/>
                      <a:pt x="287" y="306"/>
                    </a:cubicBezTo>
                    <a:cubicBezTo>
                      <a:pt x="284" y="299"/>
                      <a:pt x="281" y="285"/>
                      <a:pt x="281" y="278"/>
                    </a:cubicBezTo>
                    <a:cubicBezTo>
                      <a:pt x="279" y="275"/>
                      <a:pt x="278" y="268"/>
                      <a:pt x="277" y="263"/>
                    </a:cubicBezTo>
                    <a:lnTo>
                      <a:pt x="277" y="263"/>
                    </a:lnTo>
                    <a:lnTo>
                      <a:pt x="277" y="237"/>
                    </a:lnTo>
                    <a:lnTo>
                      <a:pt x="277" y="202"/>
                    </a:lnTo>
                    <a:cubicBezTo>
                      <a:pt x="277" y="199"/>
                      <a:pt x="277" y="195"/>
                      <a:pt x="277" y="192"/>
                    </a:cubicBezTo>
                    <a:cubicBezTo>
                      <a:pt x="281" y="178"/>
                      <a:pt x="281" y="168"/>
                      <a:pt x="284" y="157"/>
                    </a:cubicBezTo>
                    <a:cubicBezTo>
                      <a:pt x="286" y="150"/>
                      <a:pt x="292" y="135"/>
                      <a:pt x="293" y="135"/>
                    </a:cubicBezTo>
                    <a:lnTo>
                      <a:pt x="293" y="135"/>
                    </a:lnTo>
                    <a:cubicBezTo>
                      <a:pt x="293" y="135"/>
                      <a:pt x="293" y="138"/>
                      <a:pt x="291" y="144"/>
                    </a:cubicBezTo>
                    <a:cubicBezTo>
                      <a:pt x="315" y="99"/>
                      <a:pt x="301" y="40"/>
                      <a:pt x="256" y="12"/>
                    </a:cubicBezTo>
                    <a:cubicBezTo>
                      <a:pt x="242" y="4"/>
                      <a:pt x="226" y="0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1" name="Google Shape;5352;p105"/>
              <p:cNvSpPr/>
              <p:nvPr/>
            </p:nvSpPr>
            <p:spPr>
              <a:xfrm>
                <a:off x="1403121" y="1783716"/>
                <a:ext cx="82118" cy="49926"/>
              </a:xfrm>
              <a:custGeom>
                <a:avLst/>
                <a:gdLst/>
                <a:ahLst/>
                <a:cxnLst/>
                <a:rect l="l" t="t" r="r" b="b"/>
                <a:pathLst>
                  <a:path w="1314" h="799" extrusionOk="0">
                    <a:moveTo>
                      <a:pt x="272" y="0"/>
                    </a:moveTo>
                    <a:cubicBezTo>
                      <a:pt x="253" y="0"/>
                      <a:pt x="234" y="6"/>
                      <a:pt x="218" y="20"/>
                    </a:cubicBezTo>
                    <a:lnTo>
                      <a:pt x="218" y="23"/>
                    </a:lnTo>
                    <a:cubicBezTo>
                      <a:pt x="0" y="224"/>
                      <a:pt x="139" y="573"/>
                      <a:pt x="349" y="715"/>
                    </a:cubicBezTo>
                    <a:cubicBezTo>
                      <a:pt x="440" y="775"/>
                      <a:pt x="550" y="798"/>
                      <a:pt x="659" y="798"/>
                    </a:cubicBezTo>
                    <a:cubicBezTo>
                      <a:pt x="711" y="798"/>
                      <a:pt x="763" y="793"/>
                      <a:pt x="813" y="784"/>
                    </a:cubicBezTo>
                    <a:cubicBezTo>
                      <a:pt x="889" y="770"/>
                      <a:pt x="965" y="742"/>
                      <a:pt x="1037" y="708"/>
                    </a:cubicBezTo>
                    <a:cubicBezTo>
                      <a:pt x="1113" y="670"/>
                      <a:pt x="1186" y="621"/>
                      <a:pt x="1245" y="559"/>
                    </a:cubicBezTo>
                    <a:cubicBezTo>
                      <a:pt x="1303" y="500"/>
                      <a:pt x="1314" y="407"/>
                      <a:pt x="1265" y="341"/>
                    </a:cubicBezTo>
                    <a:cubicBezTo>
                      <a:pt x="1233" y="295"/>
                      <a:pt x="1181" y="269"/>
                      <a:pt x="1127" y="269"/>
                    </a:cubicBezTo>
                    <a:cubicBezTo>
                      <a:pt x="1100" y="269"/>
                      <a:pt x="1073" y="276"/>
                      <a:pt x="1048" y="289"/>
                    </a:cubicBezTo>
                    <a:cubicBezTo>
                      <a:pt x="1013" y="314"/>
                      <a:pt x="978" y="341"/>
                      <a:pt x="944" y="366"/>
                    </a:cubicBezTo>
                    <a:cubicBezTo>
                      <a:pt x="952" y="360"/>
                      <a:pt x="954" y="358"/>
                      <a:pt x="954" y="358"/>
                    </a:cubicBezTo>
                    <a:lnTo>
                      <a:pt x="954" y="358"/>
                    </a:lnTo>
                    <a:cubicBezTo>
                      <a:pt x="954" y="358"/>
                      <a:pt x="941" y="368"/>
                      <a:pt x="934" y="372"/>
                    </a:cubicBezTo>
                    <a:cubicBezTo>
                      <a:pt x="923" y="379"/>
                      <a:pt x="909" y="386"/>
                      <a:pt x="899" y="397"/>
                    </a:cubicBezTo>
                    <a:cubicBezTo>
                      <a:pt x="875" y="410"/>
                      <a:pt x="847" y="421"/>
                      <a:pt x="823" y="435"/>
                    </a:cubicBezTo>
                    <a:cubicBezTo>
                      <a:pt x="820" y="435"/>
                      <a:pt x="793" y="446"/>
                      <a:pt x="788" y="449"/>
                    </a:cubicBezTo>
                    <a:lnTo>
                      <a:pt x="788" y="449"/>
                    </a:lnTo>
                    <a:cubicBezTo>
                      <a:pt x="779" y="452"/>
                      <a:pt x="768" y="455"/>
                      <a:pt x="764" y="455"/>
                    </a:cubicBezTo>
                    <a:cubicBezTo>
                      <a:pt x="740" y="464"/>
                      <a:pt x="716" y="468"/>
                      <a:pt x="690" y="473"/>
                    </a:cubicBezTo>
                    <a:lnTo>
                      <a:pt x="690" y="473"/>
                    </a:lnTo>
                    <a:cubicBezTo>
                      <a:pt x="691" y="473"/>
                      <a:pt x="692" y="473"/>
                      <a:pt x="691" y="473"/>
                    </a:cubicBezTo>
                    <a:cubicBezTo>
                      <a:pt x="689" y="473"/>
                      <a:pt x="670" y="476"/>
                      <a:pt x="667" y="476"/>
                    </a:cubicBezTo>
                    <a:lnTo>
                      <a:pt x="622" y="476"/>
                    </a:lnTo>
                    <a:cubicBezTo>
                      <a:pt x="620" y="476"/>
                      <a:pt x="598" y="475"/>
                      <a:pt x="588" y="475"/>
                    </a:cubicBezTo>
                    <a:cubicBezTo>
                      <a:pt x="584" y="475"/>
                      <a:pt x="582" y="475"/>
                      <a:pt x="588" y="476"/>
                    </a:cubicBezTo>
                    <a:cubicBezTo>
                      <a:pt x="591" y="477"/>
                      <a:pt x="593" y="477"/>
                      <a:pt x="592" y="477"/>
                    </a:cubicBezTo>
                    <a:cubicBezTo>
                      <a:pt x="592" y="477"/>
                      <a:pt x="566" y="472"/>
                      <a:pt x="560" y="469"/>
                    </a:cubicBezTo>
                    <a:cubicBezTo>
                      <a:pt x="550" y="466"/>
                      <a:pt x="536" y="462"/>
                      <a:pt x="522" y="459"/>
                    </a:cubicBezTo>
                    <a:cubicBezTo>
                      <a:pt x="505" y="448"/>
                      <a:pt x="484" y="438"/>
                      <a:pt x="467" y="428"/>
                    </a:cubicBezTo>
                    <a:lnTo>
                      <a:pt x="462" y="424"/>
                    </a:lnTo>
                    <a:lnTo>
                      <a:pt x="462" y="424"/>
                    </a:lnTo>
                    <a:cubicBezTo>
                      <a:pt x="462" y="424"/>
                      <a:pt x="463" y="424"/>
                      <a:pt x="464" y="424"/>
                    </a:cubicBezTo>
                    <a:lnTo>
                      <a:pt x="450" y="414"/>
                    </a:lnTo>
                    <a:lnTo>
                      <a:pt x="462" y="424"/>
                    </a:lnTo>
                    <a:lnTo>
                      <a:pt x="462" y="424"/>
                    </a:lnTo>
                    <a:cubicBezTo>
                      <a:pt x="452" y="419"/>
                      <a:pt x="442" y="407"/>
                      <a:pt x="436" y="400"/>
                    </a:cubicBezTo>
                    <a:cubicBezTo>
                      <a:pt x="420" y="384"/>
                      <a:pt x="407" y="369"/>
                      <a:pt x="392" y="350"/>
                    </a:cubicBezTo>
                    <a:lnTo>
                      <a:pt x="392" y="350"/>
                    </a:lnTo>
                    <a:cubicBezTo>
                      <a:pt x="389" y="346"/>
                      <a:pt x="385" y="340"/>
                      <a:pt x="384" y="338"/>
                    </a:cubicBezTo>
                    <a:cubicBezTo>
                      <a:pt x="381" y="331"/>
                      <a:pt x="374" y="321"/>
                      <a:pt x="370" y="310"/>
                    </a:cubicBezTo>
                    <a:cubicBezTo>
                      <a:pt x="363" y="303"/>
                      <a:pt x="360" y="293"/>
                      <a:pt x="356" y="283"/>
                    </a:cubicBezTo>
                    <a:lnTo>
                      <a:pt x="356" y="283"/>
                    </a:lnTo>
                    <a:cubicBezTo>
                      <a:pt x="359" y="290"/>
                      <a:pt x="361" y="293"/>
                      <a:pt x="361" y="293"/>
                    </a:cubicBezTo>
                    <a:cubicBezTo>
                      <a:pt x="362" y="293"/>
                      <a:pt x="355" y="274"/>
                      <a:pt x="353" y="269"/>
                    </a:cubicBezTo>
                    <a:cubicBezTo>
                      <a:pt x="349" y="262"/>
                      <a:pt x="346" y="245"/>
                      <a:pt x="346" y="234"/>
                    </a:cubicBezTo>
                    <a:lnTo>
                      <a:pt x="346" y="234"/>
                    </a:lnTo>
                    <a:cubicBezTo>
                      <a:pt x="347" y="239"/>
                      <a:pt x="347" y="241"/>
                      <a:pt x="348" y="241"/>
                    </a:cubicBezTo>
                    <a:cubicBezTo>
                      <a:pt x="348" y="241"/>
                      <a:pt x="346" y="229"/>
                      <a:pt x="346" y="224"/>
                    </a:cubicBezTo>
                    <a:cubicBezTo>
                      <a:pt x="339" y="182"/>
                      <a:pt x="343" y="144"/>
                      <a:pt x="356" y="106"/>
                    </a:cubicBezTo>
                    <a:cubicBezTo>
                      <a:pt x="379" y="48"/>
                      <a:pt x="325" y="0"/>
                      <a:pt x="2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2" name="Google Shape;5353;p105"/>
              <p:cNvSpPr/>
              <p:nvPr/>
            </p:nvSpPr>
            <p:spPr>
              <a:xfrm>
                <a:off x="1009590" y="1993978"/>
                <a:ext cx="55996" cy="31992"/>
              </a:xfrm>
              <a:custGeom>
                <a:avLst/>
                <a:gdLst/>
                <a:ahLst/>
                <a:cxnLst/>
                <a:rect l="l" t="t" r="r" b="b"/>
                <a:pathLst>
                  <a:path w="896" h="512" extrusionOk="0">
                    <a:moveTo>
                      <a:pt x="895" y="0"/>
                    </a:moveTo>
                    <a:lnTo>
                      <a:pt x="861" y="18"/>
                    </a:lnTo>
                    <a:lnTo>
                      <a:pt x="145" y="329"/>
                    </a:lnTo>
                    <a:cubicBezTo>
                      <a:pt x="80" y="360"/>
                      <a:pt x="0" y="439"/>
                      <a:pt x="52" y="488"/>
                    </a:cubicBezTo>
                    <a:cubicBezTo>
                      <a:pt x="73" y="505"/>
                      <a:pt x="100" y="512"/>
                      <a:pt x="125" y="512"/>
                    </a:cubicBezTo>
                    <a:cubicBezTo>
                      <a:pt x="463" y="512"/>
                      <a:pt x="767" y="312"/>
                      <a:pt x="8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3" name="Google Shape;5354;p105"/>
              <p:cNvSpPr/>
              <p:nvPr/>
            </p:nvSpPr>
            <p:spPr>
              <a:xfrm>
                <a:off x="1048212" y="1980169"/>
                <a:ext cx="21248" cy="61423"/>
              </a:xfrm>
              <a:custGeom>
                <a:avLst/>
                <a:gdLst/>
                <a:ahLst/>
                <a:cxnLst/>
                <a:rect l="l" t="t" r="r" b="b"/>
                <a:pathLst>
                  <a:path w="340" h="983" extrusionOk="0">
                    <a:moveTo>
                      <a:pt x="274" y="0"/>
                    </a:moveTo>
                    <a:lnTo>
                      <a:pt x="232" y="107"/>
                    </a:lnTo>
                    <a:cubicBezTo>
                      <a:pt x="122" y="346"/>
                      <a:pt x="46" y="598"/>
                      <a:pt x="8" y="861"/>
                    </a:cubicBezTo>
                    <a:cubicBezTo>
                      <a:pt x="1" y="895"/>
                      <a:pt x="4" y="927"/>
                      <a:pt x="18" y="958"/>
                    </a:cubicBezTo>
                    <a:cubicBezTo>
                      <a:pt x="32" y="975"/>
                      <a:pt x="49" y="982"/>
                      <a:pt x="67" y="982"/>
                    </a:cubicBezTo>
                    <a:cubicBezTo>
                      <a:pt x="122" y="982"/>
                      <a:pt x="188" y="916"/>
                      <a:pt x="212" y="854"/>
                    </a:cubicBezTo>
                    <a:cubicBezTo>
                      <a:pt x="315" y="584"/>
                      <a:pt x="340" y="287"/>
                      <a:pt x="2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4" name="Google Shape;5355;p105"/>
              <p:cNvSpPr/>
              <p:nvPr/>
            </p:nvSpPr>
            <p:spPr>
              <a:xfrm>
                <a:off x="1076334" y="1991416"/>
                <a:ext cx="16874" cy="46864"/>
              </a:xfrm>
              <a:custGeom>
                <a:avLst/>
                <a:gdLst/>
                <a:ahLst/>
                <a:cxnLst/>
                <a:rect l="l" t="t" r="r" b="b"/>
                <a:pathLst>
                  <a:path w="270" h="750" extrusionOk="0">
                    <a:moveTo>
                      <a:pt x="0" y="0"/>
                    </a:moveTo>
                    <a:lnTo>
                      <a:pt x="21" y="449"/>
                    </a:lnTo>
                    <a:cubicBezTo>
                      <a:pt x="14" y="529"/>
                      <a:pt x="31" y="605"/>
                      <a:pt x="69" y="674"/>
                    </a:cubicBezTo>
                    <a:cubicBezTo>
                      <a:pt x="100" y="719"/>
                      <a:pt x="156" y="750"/>
                      <a:pt x="206" y="750"/>
                    </a:cubicBezTo>
                    <a:cubicBezTo>
                      <a:pt x="229" y="750"/>
                      <a:pt x="251" y="743"/>
                      <a:pt x="270" y="729"/>
                    </a:cubicBezTo>
                    <a:cubicBezTo>
                      <a:pt x="249" y="470"/>
                      <a:pt x="159" y="221"/>
                      <a:pt x="11" y="1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5" name="Google Shape;5356;p105"/>
              <p:cNvSpPr/>
              <p:nvPr/>
            </p:nvSpPr>
            <p:spPr>
              <a:xfrm>
                <a:off x="1080396" y="1985355"/>
                <a:ext cx="38309" cy="35491"/>
              </a:xfrm>
              <a:custGeom>
                <a:avLst/>
                <a:gdLst/>
                <a:ahLst/>
                <a:cxnLst/>
                <a:rect l="l" t="t" r="r" b="b"/>
                <a:pathLst>
                  <a:path w="613" h="568" extrusionOk="0">
                    <a:moveTo>
                      <a:pt x="39" y="0"/>
                    </a:moveTo>
                    <a:lnTo>
                      <a:pt x="1" y="24"/>
                    </a:lnTo>
                    <a:cubicBezTo>
                      <a:pt x="17" y="28"/>
                      <a:pt x="33" y="32"/>
                      <a:pt x="49" y="37"/>
                    </a:cubicBezTo>
                    <a:lnTo>
                      <a:pt x="49" y="37"/>
                    </a:lnTo>
                    <a:cubicBezTo>
                      <a:pt x="46" y="25"/>
                      <a:pt x="42" y="13"/>
                      <a:pt x="39" y="0"/>
                    </a:cubicBezTo>
                    <a:close/>
                    <a:moveTo>
                      <a:pt x="49" y="37"/>
                    </a:moveTo>
                    <a:cubicBezTo>
                      <a:pt x="113" y="246"/>
                      <a:pt x="250" y="422"/>
                      <a:pt x="436" y="539"/>
                    </a:cubicBezTo>
                    <a:cubicBezTo>
                      <a:pt x="461" y="557"/>
                      <a:pt x="492" y="567"/>
                      <a:pt x="523" y="567"/>
                    </a:cubicBezTo>
                    <a:cubicBezTo>
                      <a:pt x="578" y="553"/>
                      <a:pt x="613" y="498"/>
                      <a:pt x="602" y="443"/>
                    </a:cubicBezTo>
                    <a:cubicBezTo>
                      <a:pt x="588" y="387"/>
                      <a:pt x="557" y="339"/>
                      <a:pt x="516" y="304"/>
                    </a:cubicBezTo>
                    <a:cubicBezTo>
                      <a:pt x="383" y="178"/>
                      <a:pt x="224" y="86"/>
                      <a:pt x="49" y="3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6" name="Google Shape;5357;p105"/>
              <p:cNvSpPr/>
              <p:nvPr/>
            </p:nvSpPr>
            <p:spPr>
              <a:xfrm>
                <a:off x="1098333" y="1984480"/>
                <a:ext cx="61183" cy="24119"/>
              </a:xfrm>
              <a:custGeom>
                <a:avLst/>
                <a:gdLst/>
                <a:ahLst/>
                <a:cxnLst/>
                <a:rect l="l" t="t" r="r" b="b"/>
                <a:pathLst>
                  <a:path w="979" h="386" extrusionOk="0">
                    <a:moveTo>
                      <a:pt x="1" y="0"/>
                    </a:moveTo>
                    <a:lnTo>
                      <a:pt x="108" y="22"/>
                    </a:lnTo>
                    <a:lnTo>
                      <a:pt x="108" y="22"/>
                    </a:lnTo>
                    <a:cubicBezTo>
                      <a:pt x="105" y="19"/>
                      <a:pt x="101" y="15"/>
                      <a:pt x="97" y="11"/>
                    </a:cubicBezTo>
                    <a:lnTo>
                      <a:pt x="1" y="0"/>
                    </a:lnTo>
                    <a:close/>
                    <a:moveTo>
                      <a:pt x="108" y="22"/>
                    </a:moveTo>
                    <a:cubicBezTo>
                      <a:pt x="283" y="213"/>
                      <a:pt x="517" y="340"/>
                      <a:pt x="771" y="381"/>
                    </a:cubicBezTo>
                    <a:cubicBezTo>
                      <a:pt x="788" y="384"/>
                      <a:pt x="806" y="385"/>
                      <a:pt x="824" y="385"/>
                    </a:cubicBezTo>
                    <a:cubicBezTo>
                      <a:pt x="868" y="385"/>
                      <a:pt x="911" y="374"/>
                      <a:pt x="930" y="339"/>
                    </a:cubicBezTo>
                    <a:cubicBezTo>
                      <a:pt x="979" y="253"/>
                      <a:pt x="854" y="177"/>
                      <a:pt x="758" y="156"/>
                    </a:cubicBezTo>
                    <a:lnTo>
                      <a:pt x="108" y="22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7" name="Google Shape;5358;p105"/>
              <p:cNvSpPr/>
              <p:nvPr/>
            </p:nvSpPr>
            <p:spPr>
              <a:xfrm>
                <a:off x="1048212" y="1919246"/>
                <a:ext cx="30310" cy="82980"/>
              </a:xfrm>
              <a:custGeom>
                <a:avLst/>
                <a:gdLst/>
                <a:ahLst/>
                <a:cxnLst/>
                <a:rect l="l" t="t" r="r" b="b"/>
                <a:pathLst>
                  <a:path w="485" h="1328" extrusionOk="0">
                    <a:moveTo>
                      <a:pt x="91" y="1"/>
                    </a:moveTo>
                    <a:lnTo>
                      <a:pt x="91" y="1"/>
                    </a:lnTo>
                    <a:cubicBezTo>
                      <a:pt x="1" y="419"/>
                      <a:pt x="105" y="858"/>
                      <a:pt x="374" y="1196"/>
                    </a:cubicBezTo>
                    <a:lnTo>
                      <a:pt x="416" y="1328"/>
                    </a:lnTo>
                    <a:cubicBezTo>
                      <a:pt x="485" y="861"/>
                      <a:pt x="367" y="384"/>
                      <a:pt x="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8" name="Google Shape;5359;p105"/>
              <p:cNvSpPr/>
              <p:nvPr/>
            </p:nvSpPr>
            <p:spPr>
              <a:xfrm>
                <a:off x="1074397" y="1926807"/>
                <a:ext cx="33060" cy="74170"/>
              </a:xfrm>
              <a:custGeom>
                <a:avLst/>
                <a:gdLst/>
                <a:ahLst/>
                <a:cxnLst/>
                <a:rect l="l" t="t" r="r" b="b"/>
                <a:pathLst>
                  <a:path w="529" h="1187" extrusionOk="0">
                    <a:moveTo>
                      <a:pt x="442" y="1"/>
                    </a:moveTo>
                    <a:cubicBezTo>
                      <a:pt x="166" y="336"/>
                      <a:pt x="10" y="751"/>
                      <a:pt x="0" y="1186"/>
                    </a:cubicBezTo>
                    <a:lnTo>
                      <a:pt x="80" y="1162"/>
                    </a:lnTo>
                    <a:cubicBezTo>
                      <a:pt x="294" y="892"/>
                      <a:pt x="442" y="578"/>
                      <a:pt x="512" y="239"/>
                    </a:cubicBezTo>
                    <a:cubicBezTo>
                      <a:pt x="529" y="149"/>
                      <a:pt x="529" y="32"/>
                      <a:pt x="44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9" name="Google Shape;5360;p105"/>
              <p:cNvSpPr/>
              <p:nvPr/>
            </p:nvSpPr>
            <p:spPr>
              <a:xfrm>
                <a:off x="1078022" y="1950364"/>
                <a:ext cx="62058" cy="52737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44" extrusionOk="0">
                    <a:moveTo>
                      <a:pt x="893" y="0"/>
                    </a:moveTo>
                    <a:lnTo>
                      <a:pt x="893" y="0"/>
                    </a:lnTo>
                    <a:cubicBezTo>
                      <a:pt x="568" y="215"/>
                      <a:pt x="277" y="474"/>
                      <a:pt x="28" y="771"/>
                    </a:cubicBezTo>
                    <a:lnTo>
                      <a:pt x="1" y="844"/>
                    </a:lnTo>
                    <a:cubicBezTo>
                      <a:pt x="270" y="723"/>
                      <a:pt x="523" y="567"/>
                      <a:pt x="754" y="381"/>
                    </a:cubicBezTo>
                    <a:cubicBezTo>
                      <a:pt x="872" y="287"/>
                      <a:pt x="993" y="114"/>
                      <a:pt x="89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0" name="Google Shape;5361;p105"/>
              <p:cNvSpPr/>
              <p:nvPr/>
            </p:nvSpPr>
            <p:spPr>
              <a:xfrm>
                <a:off x="1013902" y="1955112"/>
                <a:ext cx="58808" cy="43864"/>
              </a:xfrm>
              <a:custGeom>
                <a:avLst/>
                <a:gdLst/>
                <a:ahLst/>
                <a:cxnLst/>
                <a:rect l="l" t="t" r="r" b="b"/>
                <a:pathLst>
                  <a:path w="941" h="702" extrusionOk="0">
                    <a:moveTo>
                      <a:pt x="92" y="0"/>
                    </a:moveTo>
                    <a:cubicBezTo>
                      <a:pt x="62" y="0"/>
                      <a:pt x="34" y="10"/>
                      <a:pt x="18" y="35"/>
                    </a:cubicBezTo>
                    <a:cubicBezTo>
                      <a:pt x="0" y="69"/>
                      <a:pt x="4" y="111"/>
                      <a:pt x="21" y="146"/>
                    </a:cubicBezTo>
                    <a:cubicBezTo>
                      <a:pt x="166" y="488"/>
                      <a:pt x="578" y="616"/>
                      <a:pt x="940" y="702"/>
                    </a:cubicBezTo>
                    <a:lnTo>
                      <a:pt x="806" y="591"/>
                    </a:lnTo>
                    <a:cubicBezTo>
                      <a:pt x="674" y="329"/>
                      <a:pt x="450" y="125"/>
                      <a:pt x="177" y="18"/>
                    </a:cubicBezTo>
                    <a:cubicBezTo>
                      <a:pt x="150" y="8"/>
                      <a:pt x="120" y="0"/>
                      <a:pt x="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1" name="Google Shape;5362;p105"/>
              <p:cNvSpPr/>
              <p:nvPr/>
            </p:nvSpPr>
            <p:spPr>
              <a:xfrm>
                <a:off x="1018651" y="1915747"/>
                <a:ext cx="39809" cy="60610"/>
              </a:xfrm>
              <a:custGeom>
                <a:avLst/>
                <a:gdLst/>
                <a:ahLst/>
                <a:cxnLst/>
                <a:rect l="l" t="t" r="r" b="b"/>
                <a:pathLst>
                  <a:path w="637" h="970" extrusionOk="0">
                    <a:moveTo>
                      <a:pt x="53" y="0"/>
                    </a:moveTo>
                    <a:cubicBezTo>
                      <a:pt x="36" y="0"/>
                      <a:pt x="18" y="3"/>
                      <a:pt x="0" y="8"/>
                    </a:cubicBezTo>
                    <a:cubicBezTo>
                      <a:pt x="128" y="364"/>
                      <a:pt x="329" y="689"/>
                      <a:pt x="588" y="969"/>
                    </a:cubicBezTo>
                    <a:lnTo>
                      <a:pt x="636" y="966"/>
                    </a:lnTo>
                    <a:cubicBezTo>
                      <a:pt x="567" y="717"/>
                      <a:pt x="470" y="478"/>
                      <a:pt x="349" y="250"/>
                    </a:cubicBezTo>
                    <a:cubicBezTo>
                      <a:pt x="286" y="132"/>
                      <a:pt x="177" y="0"/>
                      <a:pt x="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2" name="Google Shape;5363;p105"/>
              <p:cNvSpPr/>
              <p:nvPr/>
            </p:nvSpPr>
            <p:spPr>
              <a:xfrm>
                <a:off x="1067897" y="1900063"/>
                <a:ext cx="29873" cy="76294"/>
              </a:xfrm>
              <a:custGeom>
                <a:avLst/>
                <a:gdLst/>
                <a:ahLst/>
                <a:cxnLst/>
                <a:rect l="l" t="t" r="r" b="b"/>
                <a:pathLst>
                  <a:path w="478" h="1221" extrusionOk="0">
                    <a:moveTo>
                      <a:pt x="367" y="0"/>
                    </a:moveTo>
                    <a:cubicBezTo>
                      <a:pt x="101" y="349"/>
                      <a:pt x="0" y="792"/>
                      <a:pt x="90" y="1220"/>
                    </a:cubicBezTo>
                    <a:lnTo>
                      <a:pt x="108" y="1182"/>
                    </a:lnTo>
                    <a:lnTo>
                      <a:pt x="408" y="335"/>
                    </a:lnTo>
                    <a:cubicBezTo>
                      <a:pt x="453" y="218"/>
                      <a:pt x="477" y="55"/>
                      <a:pt x="3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3" name="Google Shape;5364;p105"/>
              <p:cNvSpPr/>
              <p:nvPr/>
            </p:nvSpPr>
            <p:spPr>
              <a:xfrm>
                <a:off x="1096645" y="1922683"/>
                <a:ext cx="39997" cy="5429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869" extrusionOk="0">
                    <a:moveTo>
                      <a:pt x="639" y="1"/>
                    </a:moveTo>
                    <a:lnTo>
                      <a:pt x="639" y="1"/>
                    </a:lnTo>
                    <a:cubicBezTo>
                      <a:pt x="317" y="114"/>
                      <a:pt x="171" y="473"/>
                      <a:pt x="68" y="804"/>
                    </a:cubicBezTo>
                    <a:lnTo>
                      <a:pt x="68" y="804"/>
                    </a:lnTo>
                    <a:cubicBezTo>
                      <a:pt x="303" y="572"/>
                      <a:pt x="497" y="301"/>
                      <a:pt x="639" y="1"/>
                    </a:cubicBezTo>
                    <a:close/>
                    <a:moveTo>
                      <a:pt x="68" y="804"/>
                    </a:moveTo>
                    <a:cubicBezTo>
                      <a:pt x="46" y="826"/>
                      <a:pt x="23" y="847"/>
                      <a:pt x="0" y="868"/>
                    </a:cubicBezTo>
                    <a:lnTo>
                      <a:pt x="55" y="844"/>
                    </a:lnTo>
                    <a:cubicBezTo>
                      <a:pt x="59" y="831"/>
                      <a:pt x="64" y="817"/>
                      <a:pt x="68" y="80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4" name="Google Shape;5365;p105"/>
              <p:cNvSpPr/>
              <p:nvPr/>
            </p:nvSpPr>
            <p:spPr>
              <a:xfrm>
                <a:off x="987779" y="1988292"/>
                <a:ext cx="85806" cy="16246"/>
              </a:xfrm>
              <a:custGeom>
                <a:avLst/>
                <a:gdLst/>
                <a:ahLst/>
                <a:cxnLst/>
                <a:rect l="l" t="t" r="r" b="b"/>
                <a:pathLst>
                  <a:path w="1373" h="260" extrusionOk="0">
                    <a:moveTo>
                      <a:pt x="1365" y="50"/>
                    </a:moveTo>
                    <a:cubicBezTo>
                      <a:pt x="1349" y="61"/>
                      <a:pt x="1333" y="71"/>
                      <a:pt x="1316" y="81"/>
                    </a:cubicBezTo>
                    <a:lnTo>
                      <a:pt x="1316" y="81"/>
                    </a:lnTo>
                    <a:cubicBezTo>
                      <a:pt x="1335" y="85"/>
                      <a:pt x="1354" y="90"/>
                      <a:pt x="1372" y="95"/>
                    </a:cubicBezTo>
                    <a:lnTo>
                      <a:pt x="1365" y="50"/>
                    </a:lnTo>
                    <a:close/>
                    <a:moveTo>
                      <a:pt x="632" y="0"/>
                    </a:moveTo>
                    <a:cubicBezTo>
                      <a:pt x="420" y="0"/>
                      <a:pt x="208" y="23"/>
                      <a:pt x="0" y="67"/>
                    </a:cubicBezTo>
                    <a:cubicBezTo>
                      <a:pt x="205" y="196"/>
                      <a:pt x="436" y="260"/>
                      <a:pt x="668" y="260"/>
                    </a:cubicBezTo>
                    <a:cubicBezTo>
                      <a:pt x="892" y="260"/>
                      <a:pt x="1116" y="200"/>
                      <a:pt x="1316" y="81"/>
                    </a:cubicBezTo>
                    <a:lnTo>
                      <a:pt x="1316" y="81"/>
                    </a:lnTo>
                    <a:cubicBezTo>
                      <a:pt x="1091" y="27"/>
                      <a:pt x="861" y="0"/>
                      <a:pt x="6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5" name="Google Shape;5366;p105"/>
              <p:cNvSpPr/>
              <p:nvPr/>
            </p:nvSpPr>
            <p:spPr>
              <a:xfrm>
                <a:off x="1086708" y="1970421"/>
                <a:ext cx="92055" cy="23182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371" extrusionOk="0">
                    <a:moveTo>
                      <a:pt x="1116" y="1"/>
                    </a:moveTo>
                    <a:cubicBezTo>
                      <a:pt x="1031" y="1"/>
                      <a:pt x="946" y="12"/>
                      <a:pt x="864" y="32"/>
                    </a:cubicBezTo>
                    <a:cubicBezTo>
                      <a:pt x="664" y="84"/>
                      <a:pt x="477" y="187"/>
                      <a:pt x="297" y="291"/>
                    </a:cubicBezTo>
                    <a:lnTo>
                      <a:pt x="0" y="371"/>
                    </a:lnTo>
                    <a:lnTo>
                      <a:pt x="1203" y="246"/>
                    </a:lnTo>
                    <a:cubicBezTo>
                      <a:pt x="1313" y="236"/>
                      <a:pt x="1452" y="201"/>
                      <a:pt x="1472" y="91"/>
                    </a:cubicBezTo>
                    <a:cubicBezTo>
                      <a:pt x="1365" y="27"/>
                      <a:pt x="1241" y="1"/>
                      <a:pt x="11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2" name="Google Shape;5367;p105"/>
            <p:cNvGrpSpPr/>
            <p:nvPr/>
          </p:nvGrpSpPr>
          <p:grpSpPr>
            <a:xfrm>
              <a:off x="1283693" y="3441756"/>
              <a:ext cx="190985" cy="141653"/>
              <a:chOff x="1283693" y="3441756"/>
              <a:chExt cx="190985" cy="141653"/>
            </a:xfrm>
          </p:grpSpPr>
          <p:sp>
            <p:nvSpPr>
              <p:cNvPr id="411" name="Google Shape;5368;p105"/>
              <p:cNvSpPr/>
              <p:nvPr/>
            </p:nvSpPr>
            <p:spPr>
              <a:xfrm>
                <a:off x="1305503" y="3535921"/>
                <a:ext cx="55996" cy="31867"/>
              </a:xfrm>
              <a:custGeom>
                <a:avLst/>
                <a:gdLst/>
                <a:ahLst/>
                <a:cxnLst/>
                <a:rect l="l" t="t" r="r" b="b"/>
                <a:pathLst>
                  <a:path w="896" h="510" extrusionOk="0">
                    <a:moveTo>
                      <a:pt x="895" y="1"/>
                    </a:moveTo>
                    <a:lnTo>
                      <a:pt x="857" y="14"/>
                    </a:lnTo>
                    <a:lnTo>
                      <a:pt x="145" y="329"/>
                    </a:lnTo>
                    <a:cubicBezTo>
                      <a:pt x="76" y="357"/>
                      <a:pt x="0" y="436"/>
                      <a:pt x="52" y="488"/>
                    </a:cubicBezTo>
                    <a:cubicBezTo>
                      <a:pt x="70" y="500"/>
                      <a:pt x="91" y="509"/>
                      <a:pt x="114" y="509"/>
                    </a:cubicBezTo>
                    <a:cubicBezTo>
                      <a:pt x="117" y="509"/>
                      <a:pt x="121" y="509"/>
                      <a:pt x="125" y="509"/>
                    </a:cubicBezTo>
                    <a:cubicBezTo>
                      <a:pt x="127" y="509"/>
                      <a:pt x="130" y="509"/>
                      <a:pt x="133" y="509"/>
                    </a:cubicBezTo>
                    <a:cubicBezTo>
                      <a:pt x="465" y="509"/>
                      <a:pt x="765" y="306"/>
                      <a:pt x="8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2" name="Google Shape;5369;p105"/>
              <p:cNvSpPr/>
              <p:nvPr/>
            </p:nvSpPr>
            <p:spPr>
              <a:xfrm>
                <a:off x="1343938" y="3522111"/>
                <a:ext cx="21248" cy="61298"/>
              </a:xfrm>
              <a:custGeom>
                <a:avLst/>
                <a:gdLst/>
                <a:ahLst/>
                <a:cxnLst/>
                <a:rect l="l" t="t" r="r" b="b"/>
                <a:pathLst>
                  <a:path w="340" h="981" extrusionOk="0">
                    <a:moveTo>
                      <a:pt x="277" y="0"/>
                    </a:moveTo>
                    <a:lnTo>
                      <a:pt x="235" y="104"/>
                    </a:lnTo>
                    <a:cubicBezTo>
                      <a:pt x="121" y="342"/>
                      <a:pt x="45" y="598"/>
                      <a:pt x="7" y="861"/>
                    </a:cubicBezTo>
                    <a:cubicBezTo>
                      <a:pt x="0" y="892"/>
                      <a:pt x="4" y="927"/>
                      <a:pt x="21" y="954"/>
                    </a:cubicBezTo>
                    <a:cubicBezTo>
                      <a:pt x="35" y="973"/>
                      <a:pt x="52" y="981"/>
                      <a:pt x="70" y="981"/>
                    </a:cubicBezTo>
                    <a:cubicBezTo>
                      <a:pt x="123" y="981"/>
                      <a:pt x="188" y="916"/>
                      <a:pt x="211" y="854"/>
                    </a:cubicBezTo>
                    <a:cubicBezTo>
                      <a:pt x="315" y="581"/>
                      <a:pt x="339" y="284"/>
                      <a:pt x="27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3" name="Google Shape;5370;p105"/>
              <p:cNvSpPr/>
              <p:nvPr/>
            </p:nvSpPr>
            <p:spPr>
              <a:xfrm>
                <a:off x="1372248" y="3533109"/>
                <a:ext cx="16874" cy="46989"/>
              </a:xfrm>
              <a:custGeom>
                <a:avLst/>
                <a:gdLst/>
                <a:ahLst/>
                <a:cxnLst/>
                <a:rect l="l" t="t" r="r" b="b"/>
                <a:pathLst>
                  <a:path w="270" h="752" extrusionOk="0">
                    <a:moveTo>
                      <a:pt x="0" y="1"/>
                    </a:moveTo>
                    <a:lnTo>
                      <a:pt x="17" y="453"/>
                    </a:lnTo>
                    <a:cubicBezTo>
                      <a:pt x="14" y="529"/>
                      <a:pt x="31" y="609"/>
                      <a:pt x="69" y="678"/>
                    </a:cubicBezTo>
                    <a:cubicBezTo>
                      <a:pt x="98" y="721"/>
                      <a:pt x="152" y="752"/>
                      <a:pt x="203" y="752"/>
                    </a:cubicBezTo>
                    <a:cubicBezTo>
                      <a:pt x="227" y="752"/>
                      <a:pt x="250" y="745"/>
                      <a:pt x="270" y="730"/>
                    </a:cubicBezTo>
                    <a:cubicBezTo>
                      <a:pt x="246" y="471"/>
                      <a:pt x="159" y="225"/>
                      <a:pt x="11" y="1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4" name="Google Shape;5371;p105"/>
              <p:cNvSpPr/>
              <p:nvPr/>
            </p:nvSpPr>
            <p:spPr>
              <a:xfrm>
                <a:off x="1376310" y="3527048"/>
                <a:ext cx="38309" cy="35491"/>
              </a:xfrm>
              <a:custGeom>
                <a:avLst/>
                <a:gdLst/>
                <a:ahLst/>
                <a:cxnLst/>
                <a:rect l="l" t="t" r="r" b="b"/>
                <a:pathLst>
                  <a:path w="613" h="568" extrusionOk="0">
                    <a:moveTo>
                      <a:pt x="39" y="1"/>
                    </a:moveTo>
                    <a:lnTo>
                      <a:pt x="1" y="25"/>
                    </a:lnTo>
                    <a:cubicBezTo>
                      <a:pt x="17" y="29"/>
                      <a:pt x="33" y="33"/>
                      <a:pt x="49" y="38"/>
                    </a:cubicBezTo>
                    <a:lnTo>
                      <a:pt x="49" y="38"/>
                    </a:lnTo>
                    <a:cubicBezTo>
                      <a:pt x="45" y="26"/>
                      <a:pt x="42" y="13"/>
                      <a:pt x="39" y="1"/>
                    </a:cubicBezTo>
                    <a:close/>
                    <a:moveTo>
                      <a:pt x="49" y="38"/>
                    </a:moveTo>
                    <a:lnTo>
                      <a:pt x="49" y="38"/>
                    </a:lnTo>
                    <a:cubicBezTo>
                      <a:pt x="110" y="247"/>
                      <a:pt x="247" y="426"/>
                      <a:pt x="433" y="540"/>
                    </a:cubicBezTo>
                    <a:cubicBezTo>
                      <a:pt x="460" y="557"/>
                      <a:pt x="492" y="568"/>
                      <a:pt x="523" y="568"/>
                    </a:cubicBezTo>
                    <a:cubicBezTo>
                      <a:pt x="578" y="554"/>
                      <a:pt x="613" y="499"/>
                      <a:pt x="602" y="443"/>
                    </a:cubicBezTo>
                    <a:cubicBezTo>
                      <a:pt x="588" y="391"/>
                      <a:pt x="557" y="343"/>
                      <a:pt x="516" y="308"/>
                    </a:cubicBezTo>
                    <a:cubicBezTo>
                      <a:pt x="383" y="182"/>
                      <a:pt x="224" y="90"/>
                      <a:pt x="49" y="3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5" name="Google Shape;5372;p105"/>
              <p:cNvSpPr/>
              <p:nvPr/>
            </p:nvSpPr>
            <p:spPr>
              <a:xfrm>
                <a:off x="1394246" y="3526173"/>
                <a:ext cx="61183" cy="24119"/>
              </a:xfrm>
              <a:custGeom>
                <a:avLst/>
                <a:gdLst/>
                <a:ahLst/>
                <a:cxnLst/>
                <a:rect l="l" t="t" r="r" b="b"/>
                <a:pathLst>
                  <a:path w="979" h="386" extrusionOk="0">
                    <a:moveTo>
                      <a:pt x="1" y="1"/>
                    </a:moveTo>
                    <a:lnTo>
                      <a:pt x="104" y="23"/>
                    </a:lnTo>
                    <a:lnTo>
                      <a:pt x="104" y="23"/>
                    </a:lnTo>
                    <a:cubicBezTo>
                      <a:pt x="101" y="19"/>
                      <a:pt x="97" y="15"/>
                      <a:pt x="94" y="11"/>
                    </a:cubicBezTo>
                    <a:lnTo>
                      <a:pt x="1" y="1"/>
                    </a:lnTo>
                    <a:close/>
                    <a:moveTo>
                      <a:pt x="104" y="23"/>
                    </a:moveTo>
                    <a:cubicBezTo>
                      <a:pt x="279" y="217"/>
                      <a:pt x="514" y="340"/>
                      <a:pt x="771" y="381"/>
                    </a:cubicBezTo>
                    <a:cubicBezTo>
                      <a:pt x="788" y="384"/>
                      <a:pt x="806" y="386"/>
                      <a:pt x="823" y="386"/>
                    </a:cubicBezTo>
                    <a:cubicBezTo>
                      <a:pt x="866" y="386"/>
                      <a:pt x="908" y="374"/>
                      <a:pt x="930" y="340"/>
                    </a:cubicBezTo>
                    <a:cubicBezTo>
                      <a:pt x="979" y="253"/>
                      <a:pt x="854" y="177"/>
                      <a:pt x="758" y="160"/>
                    </a:cubicBezTo>
                    <a:lnTo>
                      <a:pt x="104" y="23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6" name="Google Shape;5373;p105"/>
              <p:cNvSpPr/>
              <p:nvPr/>
            </p:nvSpPr>
            <p:spPr>
              <a:xfrm>
                <a:off x="1344125" y="3461001"/>
                <a:ext cx="30123" cy="82980"/>
              </a:xfrm>
              <a:custGeom>
                <a:avLst/>
                <a:gdLst/>
                <a:ahLst/>
                <a:cxnLst/>
                <a:rect l="l" t="t" r="r" b="b"/>
                <a:pathLst>
                  <a:path w="482" h="1328" extrusionOk="0">
                    <a:moveTo>
                      <a:pt x="91" y="0"/>
                    </a:moveTo>
                    <a:lnTo>
                      <a:pt x="91" y="0"/>
                    </a:lnTo>
                    <a:cubicBezTo>
                      <a:pt x="1" y="422"/>
                      <a:pt x="105" y="861"/>
                      <a:pt x="374" y="1196"/>
                    </a:cubicBezTo>
                    <a:lnTo>
                      <a:pt x="412" y="1327"/>
                    </a:lnTo>
                    <a:cubicBezTo>
                      <a:pt x="481" y="861"/>
                      <a:pt x="367" y="384"/>
                      <a:pt x="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7" name="Google Shape;5374;p105"/>
              <p:cNvSpPr/>
              <p:nvPr/>
            </p:nvSpPr>
            <p:spPr>
              <a:xfrm>
                <a:off x="1370311" y="3468562"/>
                <a:ext cx="32872" cy="7410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1186" extrusionOk="0">
                    <a:moveTo>
                      <a:pt x="439" y="0"/>
                    </a:moveTo>
                    <a:cubicBezTo>
                      <a:pt x="166" y="335"/>
                      <a:pt x="10" y="754"/>
                      <a:pt x="0" y="1186"/>
                    </a:cubicBezTo>
                    <a:lnTo>
                      <a:pt x="76" y="1161"/>
                    </a:lnTo>
                    <a:cubicBezTo>
                      <a:pt x="294" y="892"/>
                      <a:pt x="439" y="577"/>
                      <a:pt x="508" y="239"/>
                    </a:cubicBezTo>
                    <a:cubicBezTo>
                      <a:pt x="525" y="152"/>
                      <a:pt x="525" y="31"/>
                      <a:pt x="4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8" name="Google Shape;5375;p105"/>
              <p:cNvSpPr/>
              <p:nvPr/>
            </p:nvSpPr>
            <p:spPr>
              <a:xfrm>
                <a:off x="1373935" y="3492306"/>
                <a:ext cx="61870" cy="52550"/>
              </a:xfrm>
              <a:custGeom>
                <a:avLst/>
                <a:gdLst/>
                <a:ahLst/>
                <a:cxnLst/>
                <a:rect l="l" t="t" r="r" b="b"/>
                <a:pathLst>
                  <a:path w="990" h="841" extrusionOk="0">
                    <a:moveTo>
                      <a:pt x="892" y="0"/>
                    </a:moveTo>
                    <a:lnTo>
                      <a:pt x="892" y="0"/>
                    </a:lnTo>
                    <a:cubicBezTo>
                      <a:pt x="568" y="211"/>
                      <a:pt x="277" y="470"/>
                      <a:pt x="28" y="768"/>
                    </a:cubicBezTo>
                    <a:lnTo>
                      <a:pt x="1" y="840"/>
                    </a:lnTo>
                    <a:cubicBezTo>
                      <a:pt x="270" y="719"/>
                      <a:pt x="523" y="564"/>
                      <a:pt x="754" y="381"/>
                    </a:cubicBezTo>
                    <a:cubicBezTo>
                      <a:pt x="872" y="284"/>
                      <a:pt x="989" y="114"/>
                      <a:pt x="89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9" name="Google Shape;5376;p105"/>
              <p:cNvSpPr/>
              <p:nvPr/>
            </p:nvSpPr>
            <p:spPr>
              <a:xfrm>
                <a:off x="1309816" y="3496867"/>
                <a:ext cx="58558" cy="43864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02" extrusionOk="0">
                    <a:moveTo>
                      <a:pt x="93" y="0"/>
                    </a:moveTo>
                    <a:cubicBezTo>
                      <a:pt x="60" y="0"/>
                      <a:pt x="31" y="10"/>
                      <a:pt x="14" y="38"/>
                    </a:cubicBezTo>
                    <a:cubicBezTo>
                      <a:pt x="0" y="73"/>
                      <a:pt x="4" y="111"/>
                      <a:pt x="21" y="145"/>
                    </a:cubicBezTo>
                    <a:cubicBezTo>
                      <a:pt x="163" y="491"/>
                      <a:pt x="577" y="615"/>
                      <a:pt x="937" y="702"/>
                    </a:cubicBezTo>
                    <a:lnTo>
                      <a:pt x="802" y="594"/>
                    </a:lnTo>
                    <a:cubicBezTo>
                      <a:pt x="674" y="328"/>
                      <a:pt x="450" y="124"/>
                      <a:pt x="177" y="17"/>
                    </a:cubicBezTo>
                    <a:cubicBezTo>
                      <a:pt x="151" y="8"/>
                      <a:pt x="121" y="0"/>
                      <a:pt x="9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0" name="Google Shape;5377;p105"/>
              <p:cNvSpPr/>
              <p:nvPr/>
            </p:nvSpPr>
            <p:spPr>
              <a:xfrm>
                <a:off x="1314315" y="3457627"/>
                <a:ext cx="40059" cy="60423"/>
              </a:xfrm>
              <a:custGeom>
                <a:avLst/>
                <a:gdLst/>
                <a:ahLst/>
                <a:cxnLst/>
                <a:rect l="l" t="t" r="r" b="b"/>
                <a:pathLst>
                  <a:path w="641" h="967" extrusionOk="0">
                    <a:moveTo>
                      <a:pt x="58" y="0"/>
                    </a:moveTo>
                    <a:cubicBezTo>
                      <a:pt x="39" y="0"/>
                      <a:pt x="20" y="3"/>
                      <a:pt x="1" y="9"/>
                    </a:cubicBezTo>
                    <a:cubicBezTo>
                      <a:pt x="132" y="362"/>
                      <a:pt x="333" y="690"/>
                      <a:pt x="592" y="967"/>
                    </a:cubicBezTo>
                    <a:lnTo>
                      <a:pt x="640" y="963"/>
                    </a:lnTo>
                    <a:cubicBezTo>
                      <a:pt x="568" y="714"/>
                      <a:pt x="474" y="476"/>
                      <a:pt x="350" y="248"/>
                    </a:cubicBezTo>
                    <a:cubicBezTo>
                      <a:pt x="287" y="130"/>
                      <a:pt x="182" y="0"/>
                      <a:pt x="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1" name="Google Shape;5378;p105"/>
              <p:cNvSpPr/>
              <p:nvPr/>
            </p:nvSpPr>
            <p:spPr>
              <a:xfrm>
                <a:off x="1363811" y="3441756"/>
                <a:ext cx="29623" cy="76107"/>
              </a:xfrm>
              <a:custGeom>
                <a:avLst/>
                <a:gdLst/>
                <a:ahLst/>
                <a:cxnLst/>
                <a:rect l="l" t="t" r="r" b="b"/>
                <a:pathLst>
                  <a:path w="474" h="1218" extrusionOk="0">
                    <a:moveTo>
                      <a:pt x="367" y="1"/>
                    </a:moveTo>
                    <a:cubicBezTo>
                      <a:pt x="101" y="346"/>
                      <a:pt x="0" y="792"/>
                      <a:pt x="90" y="1217"/>
                    </a:cubicBezTo>
                    <a:lnTo>
                      <a:pt x="107" y="1183"/>
                    </a:lnTo>
                    <a:cubicBezTo>
                      <a:pt x="208" y="899"/>
                      <a:pt x="308" y="616"/>
                      <a:pt x="408" y="332"/>
                    </a:cubicBezTo>
                    <a:cubicBezTo>
                      <a:pt x="453" y="218"/>
                      <a:pt x="474" y="56"/>
                      <a:pt x="3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2" name="Google Shape;5379;p105"/>
              <p:cNvSpPr/>
              <p:nvPr/>
            </p:nvSpPr>
            <p:spPr>
              <a:xfrm>
                <a:off x="1392559" y="3464438"/>
                <a:ext cx="39747" cy="54487"/>
              </a:xfrm>
              <a:custGeom>
                <a:avLst/>
                <a:gdLst/>
                <a:ahLst/>
                <a:cxnLst/>
                <a:rect l="l" t="t" r="r" b="b"/>
                <a:pathLst>
                  <a:path w="636" h="872" extrusionOk="0">
                    <a:moveTo>
                      <a:pt x="636" y="1"/>
                    </a:moveTo>
                    <a:cubicBezTo>
                      <a:pt x="313" y="114"/>
                      <a:pt x="166" y="478"/>
                      <a:pt x="66" y="808"/>
                    </a:cubicBezTo>
                    <a:lnTo>
                      <a:pt x="66" y="808"/>
                    </a:lnTo>
                    <a:cubicBezTo>
                      <a:pt x="302" y="573"/>
                      <a:pt x="497" y="301"/>
                      <a:pt x="636" y="1"/>
                    </a:cubicBezTo>
                    <a:close/>
                    <a:moveTo>
                      <a:pt x="66" y="808"/>
                    </a:moveTo>
                    <a:cubicBezTo>
                      <a:pt x="44" y="829"/>
                      <a:pt x="22" y="851"/>
                      <a:pt x="0" y="871"/>
                    </a:cubicBezTo>
                    <a:lnTo>
                      <a:pt x="55" y="844"/>
                    </a:lnTo>
                    <a:cubicBezTo>
                      <a:pt x="59" y="832"/>
                      <a:pt x="62" y="820"/>
                      <a:pt x="66" y="80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3" name="Google Shape;5380;p105"/>
              <p:cNvSpPr/>
              <p:nvPr/>
            </p:nvSpPr>
            <p:spPr>
              <a:xfrm>
                <a:off x="1283693" y="3530047"/>
                <a:ext cx="85806" cy="16246"/>
              </a:xfrm>
              <a:custGeom>
                <a:avLst/>
                <a:gdLst/>
                <a:ahLst/>
                <a:cxnLst/>
                <a:rect l="l" t="t" r="r" b="b"/>
                <a:pathLst>
                  <a:path w="1373" h="260" extrusionOk="0">
                    <a:moveTo>
                      <a:pt x="1362" y="53"/>
                    </a:moveTo>
                    <a:cubicBezTo>
                      <a:pt x="1347" y="63"/>
                      <a:pt x="1332" y="72"/>
                      <a:pt x="1317" y="81"/>
                    </a:cubicBezTo>
                    <a:lnTo>
                      <a:pt x="1317" y="81"/>
                    </a:lnTo>
                    <a:cubicBezTo>
                      <a:pt x="1335" y="85"/>
                      <a:pt x="1354" y="90"/>
                      <a:pt x="1372" y="95"/>
                    </a:cubicBezTo>
                    <a:lnTo>
                      <a:pt x="1362" y="53"/>
                    </a:lnTo>
                    <a:close/>
                    <a:moveTo>
                      <a:pt x="625" y="1"/>
                    </a:moveTo>
                    <a:cubicBezTo>
                      <a:pt x="416" y="1"/>
                      <a:pt x="206" y="23"/>
                      <a:pt x="0" y="67"/>
                    </a:cubicBezTo>
                    <a:cubicBezTo>
                      <a:pt x="203" y="196"/>
                      <a:pt x="436" y="260"/>
                      <a:pt x="668" y="260"/>
                    </a:cubicBezTo>
                    <a:cubicBezTo>
                      <a:pt x="893" y="260"/>
                      <a:pt x="1118" y="200"/>
                      <a:pt x="1317" y="81"/>
                    </a:cubicBezTo>
                    <a:lnTo>
                      <a:pt x="1317" y="81"/>
                    </a:lnTo>
                    <a:cubicBezTo>
                      <a:pt x="1090" y="28"/>
                      <a:pt x="857" y="1"/>
                      <a:pt x="6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4" name="Google Shape;5381;p105"/>
              <p:cNvSpPr/>
              <p:nvPr/>
            </p:nvSpPr>
            <p:spPr>
              <a:xfrm>
                <a:off x="1382622" y="3512301"/>
                <a:ext cx="92055" cy="23057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369" extrusionOk="0">
                    <a:moveTo>
                      <a:pt x="1112" y="0"/>
                    </a:moveTo>
                    <a:cubicBezTo>
                      <a:pt x="1028" y="0"/>
                      <a:pt x="944" y="12"/>
                      <a:pt x="864" y="33"/>
                    </a:cubicBezTo>
                    <a:cubicBezTo>
                      <a:pt x="660" y="81"/>
                      <a:pt x="477" y="188"/>
                      <a:pt x="294" y="292"/>
                    </a:cubicBezTo>
                    <a:lnTo>
                      <a:pt x="0" y="368"/>
                    </a:lnTo>
                    <a:lnTo>
                      <a:pt x="1203" y="247"/>
                    </a:lnTo>
                    <a:cubicBezTo>
                      <a:pt x="1313" y="233"/>
                      <a:pt x="1448" y="199"/>
                      <a:pt x="1472" y="92"/>
                    </a:cubicBezTo>
                    <a:cubicBezTo>
                      <a:pt x="1364" y="27"/>
                      <a:pt x="1239" y="0"/>
                      <a:pt x="11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3" name="Google Shape;5382;p105"/>
            <p:cNvGrpSpPr/>
            <p:nvPr/>
          </p:nvGrpSpPr>
          <p:grpSpPr>
            <a:xfrm>
              <a:off x="1190575" y="2893512"/>
              <a:ext cx="251042" cy="151901"/>
              <a:chOff x="1190575" y="2893512"/>
              <a:chExt cx="251042" cy="151901"/>
            </a:xfrm>
          </p:grpSpPr>
          <p:sp>
            <p:nvSpPr>
              <p:cNvPr id="396" name="Google Shape;5383;p105"/>
              <p:cNvSpPr/>
              <p:nvPr/>
            </p:nvSpPr>
            <p:spPr>
              <a:xfrm>
                <a:off x="1237509" y="2924880"/>
                <a:ext cx="61245" cy="116097"/>
              </a:xfrm>
              <a:custGeom>
                <a:avLst/>
                <a:gdLst/>
                <a:ahLst/>
                <a:cxnLst/>
                <a:rect l="l" t="t" r="r" b="b"/>
                <a:pathLst>
                  <a:path w="980" h="1858" extrusionOk="0">
                    <a:moveTo>
                      <a:pt x="210" y="1"/>
                    </a:moveTo>
                    <a:cubicBezTo>
                      <a:pt x="114" y="1"/>
                      <a:pt x="47" y="113"/>
                      <a:pt x="41" y="206"/>
                    </a:cubicBezTo>
                    <a:cubicBezTo>
                      <a:pt x="1" y="804"/>
                      <a:pt x="738" y="1232"/>
                      <a:pt x="906" y="1809"/>
                    </a:cubicBezTo>
                    <a:lnTo>
                      <a:pt x="906" y="1809"/>
                    </a:lnTo>
                    <a:cubicBezTo>
                      <a:pt x="979" y="1199"/>
                      <a:pt x="779" y="570"/>
                      <a:pt x="349" y="82"/>
                    </a:cubicBezTo>
                    <a:cubicBezTo>
                      <a:pt x="324" y="43"/>
                      <a:pt x="286" y="19"/>
                      <a:pt x="245" y="5"/>
                    </a:cubicBezTo>
                    <a:cubicBezTo>
                      <a:pt x="233" y="2"/>
                      <a:pt x="221" y="1"/>
                      <a:pt x="210" y="1"/>
                    </a:cubicBezTo>
                    <a:close/>
                    <a:moveTo>
                      <a:pt x="906" y="1809"/>
                    </a:moveTo>
                    <a:lnTo>
                      <a:pt x="906" y="1809"/>
                    </a:lnTo>
                    <a:cubicBezTo>
                      <a:pt x="906" y="1811"/>
                      <a:pt x="905" y="1814"/>
                      <a:pt x="905" y="1817"/>
                    </a:cubicBezTo>
                    <a:lnTo>
                      <a:pt x="919" y="1858"/>
                    </a:lnTo>
                    <a:cubicBezTo>
                      <a:pt x="915" y="1841"/>
                      <a:pt x="911" y="1825"/>
                      <a:pt x="906" y="180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7" name="Google Shape;5384;p105"/>
              <p:cNvSpPr/>
              <p:nvPr/>
            </p:nvSpPr>
            <p:spPr>
              <a:xfrm>
                <a:off x="1236134" y="2922130"/>
                <a:ext cx="63120" cy="120846"/>
              </a:xfrm>
              <a:custGeom>
                <a:avLst/>
                <a:gdLst/>
                <a:ahLst/>
                <a:cxnLst/>
                <a:rect l="l" t="t" r="r" b="b"/>
                <a:pathLst>
                  <a:path w="1010" h="1934" extrusionOk="0">
                    <a:moveTo>
                      <a:pt x="232" y="98"/>
                    </a:moveTo>
                    <a:cubicBezTo>
                      <a:pt x="305" y="98"/>
                      <a:pt x="364" y="191"/>
                      <a:pt x="405" y="243"/>
                    </a:cubicBezTo>
                    <a:cubicBezTo>
                      <a:pt x="557" y="433"/>
                      <a:pt x="678" y="647"/>
                      <a:pt x="761" y="875"/>
                    </a:cubicBezTo>
                    <a:cubicBezTo>
                      <a:pt x="855" y="1126"/>
                      <a:pt x="898" y="1390"/>
                      <a:pt x="891" y="1657"/>
                    </a:cubicBezTo>
                    <a:lnTo>
                      <a:pt x="891" y="1657"/>
                    </a:lnTo>
                    <a:cubicBezTo>
                      <a:pt x="730" y="1317"/>
                      <a:pt x="426" y="1053"/>
                      <a:pt x="236" y="727"/>
                    </a:cubicBezTo>
                    <a:cubicBezTo>
                      <a:pt x="180" y="630"/>
                      <a:pt x="139" y="526"/>
                      <a:pt x="118" y="416"/>
                    </a:cubicBezTo>
                    <a:cubicBezTo>
                      <a:pt x="101" y="323"/>
                      <a:pt x="91" y="98"/>
                      <a:pt x="232" y="98"/>
                    </a:cubicBezTo>
                    <a:close/>
                    <a:moveTo>
                      <a:pt x="236" y="0"/>
                    </a:moveTo>
                    <a:cubicBezTo>
                      <a:pt x="167" y="0"/>
                      <a:pt x="102" y="40"/>
                      <a:pt x="63" y="105"/>
                    </a:cubicBezTo>
                    <a:cubicBezTo>
                      <a:pt x="1" y="198"/>
                      <a:pt x="4" y="329"/>
                      <a:pt x="25" y="440"/>
                    </a:cubicBezTo>
                    <a:cubicBezTo>
                      <a:pt x="73" y="692"/>
                      <a:pt x="236" y="907"/>
                      <a:pt x="391" y="1100"/>
                    </a:cubicBezTo>
                    <a:cubicBezTo>
                      <a:pt x="573" y="1326"/>
                      <a:pt x="780" y="1548"/>
                      <a:pt x="879" y="1825"/>
                    </a:cubicBezTo>
                    <a:lnTo>
                      <a:pt x="879" y="1825"/>
                    </a:lnTo>
                    <a:cubicBezTo>
                      <a:pt x="878" y="1837"/>
                      <a:pt x="877" y="1849"/>
                      <a:pt x="875" y="1861"/>
                    </a:cubicBezTo>
                    <a:cubicBezTo>
                      <a:pt x="872" y="1884"/>
                      <a:pt x="886" y="1898"/>
                      <a:pt x="904" y="1903"/>
                    </a:cubicBezTo>
                    <a:lnTo>
                      <a:pt x="904" y="1903"/>
                    </a:lnTo>
                    <a:cubicBezTo>
                      <a:pt x="905" y="1906"/>
                      <a:pt x="905" y="1909"/>
                      <a:pt x="906" y="1912"/>
                    </a:cubicBezTo>
                    <a:cubicBezTo>
                      <a:pt x="912" y="1927"/>
                      <a:pt x="923" y="1934"/>
                      <a:pt x="935" y="1934"/>
                    </a:cubicBezTo>
                    <a:cubicBezTo>
                      <a:pt x="954" y="1934"/>
                      <a:pt x="973" y="1918"/>
                      <a:pt x="968" y="1895"/>
                    </a:cubicBezTo>
                    <a:lnTo>
                      <a:pt x="972" y="1892"/>
                    </a:lnTo>
                    <a:cubicBezTo>
                      <a:pt x="971" y="1886"/>
                      <a:pt x="969" y="1880"/>
                      <a:pt x="968" y="1874"/>
                    </a:cubicBezTo>
                    <a:lnTo>
                      <a:pt x="968" y="1874"/>
                    </a:lnTo>
                    <a:cubicBezTo>
                      <a:pt x="970" y="1870"/>
                      <a:pt x="971" y="1865"/>
                      <a:pt x="972" y="1861"/>
                    </a:cubicBezTo>
                    <a:cubicBezTo>
                      <a:pt x="1010" y="1525"/>
                      <a:pt x="972" y="1183"/>
                      <a:pt x="861" y="865"/>
                    </a:cubicBezTo>
                    <a:cubicBezTo>
                      <a:pt x="803" y="710"/>
                      <a:pt x="730" y="558"/>
                      <a:pt x="644" y="416"/>
                    </a:cubicBezTo>
                    <a:cubicBezTo>
                      <a:pt x="602" y="347"/>
                      <a:pt x="554" y="281"/>
                      <a:pt x="505" y="215"/>
                    </a:cubicBezTo>
                    <a:cubicBezTo>
                      <a:pt x="460" y="146"/>
                      <a:pt x="402" y="84"/>
                      <a:pt x="339" y="32"/>
                    </a:cubicBezTo>
                    <a:cubicBezTo>
                      <a:pt x="306" y="10"/>
                      <a:pt x="271" y="0"/>
                      <a:pt x="2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8" name="Google Shape;5385;p105"/>
              <p:cNvSpPr/>
              <p:nvPr/>
            </p:nvSpPr>
            <p:spPr>
              <a:xfrm>
                <a:off x="1295317" y="2896699"/>
                <a:ext cx="74807" cy="141716"/>
              </a:xfrm>
              <a:custGeom>
                <a:avLst/>
                <a:gdLst/>
                <a:ahLst/>
                <a:cxnLst/>
                <a:rect l="l" t="t" r="r" b="b"/>
                <a:pathLst>
                  <a:path w="1197" h="2268" extrusionOk="0">
                    <a:moveTo>
                      <a:pt x="1065" y="0"/>
                    </a:moveTo>
                    <a:lnTo>
                      <a:pt x="1065" y="0"/>
                    </a:lnTo>
                    <a:cubicBezTo>
                      <a:pt x="861" y="83"/>
                      <a:pt x="744" y="266"/>
                      <a:pt x="651" y="439"/>
                    </a:cubicBezTo>
                    <a:cubicBezTo>
                      <a:pt x="365" y="959"/>
                      <a:pt x="173" y="1525"/>
                      <a:pt x="84" y="2109"/>
                    </a:cubicBezTo>
                    <a:lnTo>
                      <a:pt x="84" y="2109"/>
                    </a:lnTo>
                    <a:cubicBezTo>
                      <a:pt x="392" y="1761"/>
                      <a:pt x="660" y="1381"/>
                      <a:pt x="886" y="975"/>
                    </a:cubicBezTo>
                    <a:cubicBezTo>
                      <a:pt x="1055" y="671"/>
                      <a:pt x="1197" y="318"/>
                      <a:pt x="1065" y="0"/>
                    </a:cubicBezTo>
                    <a:close/>
                    <a:moveTo>
                      <a:pt x="84" y="2109"/>
                    </a:moveTo>
                    <a:cubicBezTo>
                      <a:pt x="57" y="2140"/>
                      <a:pt x="29" y="2171"/>
                      <a:pt x="1" y="2202"/>
                    </a:cubicBezTo>
                    <a:lnTo>
                      <a:pt x="63" y="2268"/>
                    </a:lnTo>
                    <a:cubicBezTo>
                      <a:pt x="69" y="2214"/>
                      <a:pt x="76" y="2162"/>
                      <a:pt x="84" y="210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9" name="Google Shape;5386;p105"/>
              <p:cNvSpPr/>
              <p:nvPr/>
            </p:nvSpPr>
            <p:spPr>
              <a:xfrm>
                <a:off x="1291192" y="2893512"/>
                <a:ext cx="83493" cy="146777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2349" extrusionOk="0">
                    <a:moveTo>
                      <a:pt x="1105" y="118"/>
                    </a:moveTo>
                    <a:cubicBezTo>
                      <a:pt x="1215" y="508"/>
                      <a:pt x="976" y="904"/>
                      <a:pt x="779" y="1230"/>
                    </a:cubicBezTo>
                    <a:cubicBezTo>
                      <a:pt x="609" y="1505"/>
                      <a:pt x="420" y="1766"/>
                      <a:pt x="214" y="2013"/>
                    </a:cubicBezTo>
                    <a:lnTo>
                      <a:pt x="214" y="2013"/>
                    </a:lnTo>
                    <a:cubicBezTo>
                      <a:pt x="277" y="1697"/>
                      <a:pt x="369" y="1386"/>
                      <a:pt x="488" y="1085"/>
                    </a:cubicBezTo>
                    <a:cubicBezTo>
                      <a:pt x="571" y="881"/>
                      <a:pt x="665" y="680"/>
                      <a:pt x="775" y="487"/>
                    </a:cubicBezTo>
                    <a:cubicBezTo>
                      <a:pt x="859" y="337"/>
                      <a:pt x="957" y="202"/>
                      <a:pt x="1105" y="118"/>
                    </a:cubicBezTo>
                    <a:close/>
                    <a:moveTo>
                      <a:pt x="1133" y="1"/>
                    </a:moveTo>
                    <a:cubicBezTo>
                      <a:pt x="1126" y="1"/>
                      <a:pt x="1118" y="3"/>
                      <a:pt x="1111" y="6"/>
                    </a:cubicBezTo>
                    <a:cubicBezTo>
                      <a:pt x="748" y="169"/>
                      <a:pt x="578" y="625"/>
                      <a:pt x="437" y="964"/>
                    </a:cubicBezTo>
                    <a:cubicBezTo>
                      <a:pt x="285" y="1334"/>
                      <a:pt x="180" y="1723"/>
                      <a:pt x="123" y="2120"/>
                    </a:cubicBezTo>
                    <a:lnTo>
                      <a:pt x="123" y="2120"/>
                    </a:lnTo>
                    <a:cubicBezTo>
                      <a:pt x="94" y="2153"/>
                      <a:pt x="65" y="2186"/>
                      <a:pt x="36" y="2218"/>
                    </a:cubicBezTo>
                    <a:cubicBezTo>
                      <a:pt x="1" y="2253"/>
                      <a:pt x="35" y="2305"/>
                      <a:pt x="71" y="2305"/>
                    </a:cubicBezTo>
                    <a:cubicBezTo>
                      <a:pt x="81" y="2305"/>
                      <a:pt x="92" y="2301"/>
                      <a:pt x="101" y="2291"/>
                    </a:cubicBezTo>
                    <a:lnTo>
                      <a:pt x="101" y="2291"/>
                    </a:lnTo>
                    <a:cubicBezTo>
                      <a:pt x="100" y="2300"/>
                      <a:pt x="99" y="2309"/>
                      <a:pt x="98" y="2319"/>
                    </a:cubicBezTo>
                    <a:cubicBezTo>
                      <a:pt x="96" y="2338"/>
                      <a:pt x="114" y="2349"/>
                      <a:pt x="130" y="2349"/>
                    </a:cubicBezTo>
                    <a:cubicBezTo>
                      <a:pt x="143" y="2349"/>
                      <a:pt x="155" y="2342"/>
                      <a:pt x="157" y="2329"/>
                    </a:cubicBezTo>
                    <a:lnTo>
                      <a:pt x="160" y="2329"/>
                    </a:lnTo>
                    <a:cubicBezTo>
                      <a:pt x="166" y="2287"/>
                      <a:pt x="172" y="2246"/>
                      <a:pt x="179" y="2205"/>
                    </a:cubicBezTo>
                    <a:lnTo>
                      <a:pt x="179" y="2205"/>
                    </a:lnTo>
                    <a:cubicBezTo>
                      <a:pt x="451" y="1897"/>
                      <a:pt x="695" y="1563"/>
                      <a:pt x="903" y="1209"/>
                    </a:cubicBezTo>
                    <a:cubicBezTo>
                      <a:pt x="1107" y="863"/>
                      <a:pt x="1335" y="445"/>
                      <a:pt x="1180" y="37"/>
                    </a:cubicBezTo>
                    <a:cubicBezTo>
                      <a:pt x="1175" y="15"/>
                      <a:pt x="1154" y="1"/>
                      <a:pt x="113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0" name="Google Shape;5387;p105"/>
              <p:cNvSpPr/>
              <p:nvPr/>
            </p:nvSpPr>
            <p:spPr>
              <a:xfrm>
                <a:off x="1290130" y="2951998"/>
                <a:ext cx="133552" cy="91166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1459" extrusionOk="0">
                    <a:moveTo>
                      <a:pt x="2026" y="0"/>
                    </a:moveTo>
                    <a:cubicBezTo>
                      <a:pt x="1596" y="0"/>
                      <a:pt x="1226" y="304"/>
                      <a:pt x="927" y="584"/>
                    </a:cubicBezTo>
                    <a:cubicBezTo>
                      <a:pt x="699" y="799"/>
                      <a:pt x="471" y="1016"/>
                      <a:pt x="242" y="1232"/>
                    </a:cubicBezTo>
                    <a:lnTo>
                      <a:pt x="242" y="1232"/>
                    </a:lnTo>
                    <a:cubicBezTo>
                      <a:pt x="882" y="825"/>
                      <a:pt x="1645" y="540"/>
                      <a:pt x="2137" y="7"/>
                    </a:cubicBezTo>
                    <a:cubicBezTo>
                      <a:pt x="2099" y="2"/>
                      <a:pt x="2062" y="0"/>
                      <a:pt x="2026" y="0"/>
                    </a:cubicBezTo>
                    <a:close/>
                    <a:moveTo>
                      <a:pt x="242" y="1232"/>
                    </a:moveTo>
                    <a:cubicBezTo>
                      <a:pt x="176" y="1274"/>
                      <a:pt x="112" y="1317"/>
                      <a:pt x="49" y="1362"/>
                    </a:cubicBezTo>
                    <a:lnTo>
                      <a:pt x="1" y="1459"/>
                    </a:lnTo>
                    <a:cubicBezTo>
                      <a:pt x="81" y="1383"/>
                      <a:pt x="162" y="1308"/>
                      <a:pt x="242" y="123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1" name="Google Shape;5388;p105"/>
              <p:cNvSpPr/>
              <p:nvPr/>
            </p:nvSpPr>
            <p:spPr>
              <a:xfrm>
                <a:off x="1288005" y="2948811"/>
                <a:ext cx="139801" cy="95914"/>
              </a:xfrm>
              <a:custGeom>
                <a:avLst/>
                <a:gdLst/>
                <a:ahLst/>
                <a:cxnLst/>
                <a:rect l="l" t="t" r="r" b="b"/>
                <a:pathLst>
                  <a:path w="2237" h="1535" extrusionOk="0">
                    <a:moveTo>
                      <a:pt x="2049" y="105"/>
                    </a:moveTo>
                    <a:cubicBezTo>
                      <a:pt x="1642" y="498"/>
                      <a:pt x="1125" y="742"/>
                      <a:pt x="631" y="1016"/>
                    </a:cubicBezTo>
                    <a:lnTo>
                      <a:pt x="631" y="1016"/>
                    </a:lnTo>
                    <a:cubicBezTo>
                      <a:pt x="785" y="870"/>
                      <a:pt x="938" y="724"/>
                      <a:pt x="1096" y="583"/>
                    </a:cubicBezTo>
                    <a:cubicBezTo>
                      <a:pt x="1364" y="340"/>
                      <a:pt x="1678" y="113"/>
                      <a:pt x="2049" y="105"/>
                    </a:cubicBezTo>
                    <a:close/>
                    <a:moveTo>
                      <a:pt x="2064" y="0"/>
                    </a:moveTo>
                    <a:cubicBezTo>
                      <a:pt x="1697" y="0"/>
                      <a:pt x="1374" y="205"/>
                      <a:pt x="1099" y="442"/>
                    </a:cubicBezTo>
                    <a:cubicBezTo>
                      <a:pt x="923" y="594"/>
                      <a:pt x="757" y="760"/>
                      <a:pt x="591" y="922"/>
                    </a:cubicBezTo>
                    <a:cubicBezTo>
                      <a:pt x="487" y="1022"/>
                      <a:pt x="381" y="1121"/>
                      <a:pt x="278" y="1222"/>
                    </a:cubicBezTo>
                    <a:lnTo>
                      <a:pt x="278" y="1222"/>
                    </a:lnTo>
                    <a:cubicBezTo>
                      <a:pt x="203" y="1269"/>
                      <a:pt x="130" y="1317"/>
                      <a:pt x="59" y="1368"/>
                    </a:cubicBezTo>
                    <a:cubicBezTo>
                      <a:pt x="26" y="1390"/>
                      <a:pt x="30" y="1431"/>
                      <a:pt x="50" y="1454"/>
                    </a:cubicBezTo>
                    <a:lnTo>
                      <a:pt x="50" y="1454"/>
                    </a:lnTo>
                    <a:cubicBezTo>
                      <a:pt x="39" y="1465"/>
                      <a:pt x="28" y="1477"/>
                      <a:pt x="18" y="1489"/>
                    </a:cubicBezTo>
                    <a:cubicBezTo>
                      <a:pt x="1" y="1508"/>
                      <a:pt x="18" y="1535"/>
                      <a:pt x="40" y="1535"/>
                    </a:cubicBezTo>
                    <a:cubicBezTo>
                      <a:pt x="45" y="1535"/>
                      <a:pt x="50" y="1534"/>
                      <a:pt x="56" y="1530"/>
                    </a:cubicBezTo>
                    <a:cubicBezTo>
                      <a:pt x="123" y="1475"/>
                      <a:pt x="190" y="1419"/>
                      <a:pt x="255" y="1361"/>
                    </a:cubicBezTo>
                    <a:lnTo>
                      <a:pt x="255" y="1361"/>
                    </a:lnTo>
                    <a:cubicBezTo>
                      <a:pt x="906" y="940"/>
                      <a:pt x="1666" y="667"/>
                      <a:pt x="2205" y="96"/>
                    </a:cubicBezTo>
                    <a:cubicBezTo>
                      <a:pt x="2236" y="61"/>
                      <a:pt x="2216" y="6"/>
                      <a:pt x="2171" y="6"/>
                    </a:cubicBezTo>
                    <a:cubicBezTo>
                      <a:pt x="2135" y="2"/>
                      <a:pt x="2099" y="0"/>
                      <a:pt x="20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2" name="Google Shape;5389;p105"/>
              <p:cNvSpPr/>
              <p:nvPr/>
            </p:nvSpPr>
            <p:spPr>
              <a:xfrm>
                <a:off x="1292067" y="2996987"/>
                <a:ext cx="145863" cy="44677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715" extrusionOk="0">
                    <a:moveTo>
                      <a:pt x="1983" y="0"/>
                    </a:moveTo>
                    <a:cubicBezTo>
                      <a:pt x="1265" y="0"/>
                      <a:pt x="608" y="345"/>
                      <a:pt x="1" y="676"/>
                    </a:cubicBezTo>
                    <a:lnTo>
                      <a:pt x="91" y="714"/>
                    </a:lnTo>
                    <a:lnTo>
                      <a:pt x="2137" y="258"/>
                    </a:lnTo>
                    <a:cubicBezTo>
                      <a:pt x="2209" y="241"/>
                      <a:pt x="2292" y="217"/>
                      <a:pt x="2310" y="154"/>
                    </a:cubicBezTo>
                    <a:cubicBezTo>
                      <a:pt x="2334" y="61"/>
                      <a:pt x="2185" y="9"/>
                      <a:pt x="2075" y="2"/>
                    </a:cubicBezTo>
                    <a:cubicBezTo>
                      <a:pt x="2044" y="1"/>
                      <a:pt x="2013" y="0"/>
                      <a:pt x="19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3" name="Google Shape;5390;p105"/>
              <p:cNvSpPr/>
              <p:nvPr/>
            </p:nvSpPr>
            <p:spPr>
              <a:xfrm>
                <a:off x="1290005" y="2993363"/>
                <a:ext cx="151613" cy="52050"/>
              </a:xfrm>
              <a:custGeom>
                <a:avLst/>
                <a:gdLst/>
                <a:ahLst/>
                <a:cxnLst/>
                <a:rect l="l" t="t" r="r" b="b"/>
                <a:pathLst>
                  <a:path w="2426" h="833" extrusionOk="0">
                    <a:moveTo>
                      <a:pt x="1960" y="113"/>
                    </a:moveTo>
                    <a:cubicBezTo>
                      <a:pt x="2017" y="113"/>
                      <a:pt x="2073" y="116"/>
                      <a:pt x="2128" y="123"/>
                    </a:cubicBezTo>
                    <a:cubicBezTo>
                      <a:pt x="2197" y="130"/>
                      <a:pt x="2356" y="192"/>
                      <a:pt x="2218" y="244"/>
                    </a:cubicBezTo>
                    <a:cubicBezTo>
                      <a:pt x="2128" y="271"/>
                      <a:pt x="2032" y="292"/>
                      <a:pt x="1938" y="309"/>
                    </a:cubicBezTo>
                    <a:lnTo>
                      <a:pt x="1330" y="444"/>
                    </a:lnTo>
                    <a:cubicBezTo>
                      <a:pt x="955" y="527"/>
                      <a:pt x="581" y="603"/>
                      <a:pt x="209" y="690"/>
                    </a:cubicBezTo>
                    <a:lnTo>
                      <a:pt x="209" y="690"/>
                    </a:lnTo>
                    <a:cubicBezTo>
                      <a:pt x="488" y="569"/>
                      <a:pt x="752" y="413"/>
                      <a:pt x="1040" y="309"/>
                    </a:cubicBezTo>
                    <a:cubicBezTo>
                      <a:pt x="1324" y="204"/>
                      <a:pt x="1647" y="113"/>
                      <a:pt x="1960" y="113"/>
                    </a:cubicBezTo>
                    <a:close/>
                    <a:moveTo>
                      <a:pt x="2057" y="1"/>
                    </a:moveTo>
                    <a:cubicBezTo>
                      <a:pt x="2040" y="1"/>
                      <a:pt x="2023" y="1"/>
                      <a:pt x="2007" y="2"/>
                    </a:cubicBezTo>
                    <a:cubicBezTo>
                      <a:pt x="1665" y="9"/>
                      <a:pt x="1330" y="78"/>
                      <a:pt x="1015" y="206"/>
                    </a:cubicBezTo>
                    <a:cubicBezTo>
                      <a:pt x="673" y="333"/>
                      <a:pt x="307" y="496"/>
                      <a:pt x="17" y="717"/>
                    </a:cubicBezTo>
                    <a:cubicBezTo>
                      <a:pt x="1" y="730"/>
                      <a:pt x="14" y="759"/>
                      <a:pt x="35" y="759"/>
                    </a:cubicBezTo>
                    <a:cubicBezTo>
                      <a:pt x="37" y="759"/>
                      <a:pt x="39" y="759"/>
                      <a:pt x="41" y="759"/>
                    </a:cubicBezTo>
                    <a:lnTo>
                      <a:pt x="37" y="759"/>
                    </a:lnTo>
                    <a:cubicBezTo>
                      <a:pt x="48" y="755"/>
                      <a:pt x="59" y="751"/>
                      <a:pt x="70" y="747"/>
                    </a:cubicBezTo>
                    <a:lnTo>
                      <a:pt x="70" y="747"/>
                    </a:lnTo>
                    <a:cubicBezTo>
                      <a:pt x="54" y="783"/>
                      <a:pt x="77" y="833"/>
                      <a:pt x="122" y="833"/>
                    </a:cubicBezTo>
                    <a:cubicBezTo>
                      <a:pt x="127" y="833"/>
                      <a:pt x="132" y="832"/>
                      <a:pt x="138" y="831"/>
                    </a:cubicBezTo>
                    <a:cubicBezTo>
                      <a:pt x="525" y="752"/>
                      <a:pt x="908" y="658"/>
                      <a:pt x="1292" y="575"/>
                    </a:cubicBezTo>
                    <a:lnTo>
                      <a:pt x="1859" y="447"/>
                    </a:lnTo>
                    <a:lnTo>
                      <a:pt x="2142" y="385"/>
                    </a:lnTo>
                    <a:cubicBezTo>
                      <a:pt x="2215" y="375"/>
                      <a:pt x="2284" y="351"/>
                      <a:pt x="2343" y="309"/>
                    </a:cubicBezTo>
                    <a:cubicBezTo>
                      <a:pt x="2415" y="257"/>
                      <a:pt x="2426" y="154"/>
                      <a:pt x="2363" y="91"/>
                    </a:cubicBezTo>
                    <a:cubicBezTo>
                      <a:pt x="2289" y="14"/>
                      <a:pt x="2163" y="1"/>
                      <a:pt x="20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4" name="Google Shape;5391;p105"/>
              <p:cNvSpPr/>
              <p:nvPr/>
            </p:nvSpPr>
            <p:spPr>
              <a:xfrm>
                <a:off x="1194887" y="2997050"/>
                <a:ext cx="109366" cy="44614"/>
              </a:xfrm>
              <a:custGeom>
                <a:avLst/>
                <a:gdLst/>
                <a:ahLst/>
                <a:cxnLst/>
                <a:rect l="l" t="t" r="r" b="b"/>
                <a:pathLst>
                  <a:path w="1750" h="714" extrusionOk="0">
                    <a:moveTo>
                      <a:pt x="175" y="1"/>
                    </a:moveTo>
                    <a:cubicBezTo>
                      <a:pt x="118" y="1"/>
                      <a:pt x="56" y="12"/>
                      <a:pt x="35" y="57"/>
                    </a:cubicBezTo>
                    <a:cubicBezTo>
                      <a:pt x="1" y="122"/>
                      <a:pt x="90" y="185"/>
                      <a:pt x="167" y="219"/>
                    </a:cubicBezTo>
                    <a:cubicBezTo>
                      <a:pt x="664" y="423"/>
                      <a:pt x="1179" y="589"/>
                      <a:pt x="1705" y="713"/>
                    </a:cubicBezTo>
                    <a:lnTo>
                      <a:pt x="1749" y="703"/>
                    </a:lnTo>
                    <a:cubicBezTo>
                      <a:pt x="1393" y="288"/>
                      <a:pt x="806" y="19"/>
                      <a:pt x="201" y="1"/>
                    </a:cubicBezTo>
                    <a:cubicBezTo>
                      <a:pt x="193" y="1"/>
                      <a:pt x="184" y="1"/>
                      <a:pt x="1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5" name="Google Shape;5392;p105"/>
              <p:cNvSpPr/>
              <p:nvPr/>
            </p:nvSpPr>
            <p:spPr>
              <a:xfrm>
                <a:off x="1190575" y="2993238"/>
                <a:ext cx="118865" cy="51675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827" extrusionOk="0">
                    <a:moveTo>
                      <a:pt x="255" y="120"/>
                    </a:moveTo>
                    <a:cubicBezTo>
                      <a:pt x="283" y="120"/>
                      <a:pt x="312" y="123"/>
                      <a:pt x="325" y="125"/>
                    </a:cubicBezTo>
                    <a:cubicBezTo>
                      <a:pt x="834" y="154"/>
                      <a:pt x="1340" y="360"/>
                      <a:pt x="1698" y="724"/>
                    </a:cubicBezTo>
                    <a:lnTo>
                      <a:pt x="1698" y="724"/>
                    </a:lnTo>
                    <a:cubicBezTo>
                      <a:pt x="1414" y="643"/>
                      <a:pt x="1131" y="554"/>
                      <a:pt x="851" y="456"/>
                    </a:cubicBezTo>
                    <a:cubicBezTo>
                      <a:pt x="699" y="401"/>
                      <a:pt x="550" y="342"/>
                      <a:pt x="401" y="284"/>
                    </a:cubicBezTo>
                    <a:cubicBezTo>
                      <a:pt x="339" y="259"/>
                      <a:pt x="225" y="235"/>
                      <a:pt x="184" y="180"/>
                    </a:cubicBezTo>
                    <a:cubicBezTo>
                      <a:pt x="145" y="130"/>
                      <a:pt x="201" y="120"/>
                      <a:pt x="255" y="120"/>
                    </a:cubicBezTo>
                    <a:close/>
                    <a:moveTo>
                      <a:pt x="280" y="1"/>
                    </a:moveTo>
                    <a:cubicBezTo>
                      <a:pt x="136" y="1"/>
                      <a:pt x="1" y="36"/>
                      <a:pt x="39" y="180"/>
                    </a:cubicBezTo>
                    <a:cubicBezTo>
                      <a:pt x="70" y="290"/>
                      <a:pt x="211" y="335"/>
                      <a:pt x="308" y="370"/>
                    </a:cubicBezTo>
                    <a:cubicBezTo>
                      <a:pt x="446" y="425"/>
                      <a:pt x="588" y="477"/>
                      <a:pt x="730" y="526"/>
                    </a:cubicBezTo>
                    <a:cubicBezTo>
                      <a:pt x="1068" y="640"/>
                      <a:pt x="1414" y="733"/>
                      <a:pt x="1763" y="805"/>
                    </a:cubicBezTo>
                    <a:cubicBezTo>
                      <a:pt x="1765" y="806"/>
                      <a:pt x="1768" y="806"/>
                      <a:pt x="1770" y="806"/>
                    </a:cubicBezTo>
                    <a:cubicBezTo>
                      <a:pt x="1771" y="806"/>
                      <a:pt x="1772" y="806"/>
                      <a:pt x="1774" y="806"/>
                    </a:cubicBezTo>
                    <a:lnTo>
                      <a:pt x="1774" y="806"/>
                    </a:lnTo>
                    <a:cubicBezTo>
                      <a:pt x="1786" y="821"/>
                      <a:pt x="1801" y="827"/>
                      <a:pt x="1816" y="827"/>
                    </a:cubicBezTo>
                    <a:cubicBezTo>
                      <a:pt x="1861" y="827"/>
                      <a:pt x="1902" y="767"/>
                      <a:pt x="1860" y="723"/>
                    </a:cubicBezTo>
                    <a:cubicBezTo>
                      <a:pt x="1528" y="339"/>
                      <a:pt x="1048" y="100"/>
                      <a:pt x="550" y="28"/>
                    </a:cubicBezTo>
                    <a:cubicBezTo>
                      <a:pt x="501" y="20"/>
                      <a:pt x="388" y="1"/>
                      <a:pt x="2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6" name="Google Shape;5393;p105"/>
              <p:cNvSpPr/>
              <p:nvPr/>
            </p:nvSpPr>
            <p:spPr>
              <a:xfrm>
                <a:off x="1252320" y="2945125"/>
                <a:ext cx="41059" cy="74795"/>
              </a:xfrm>
              <a:custGeom>
                <a:avLst/>
                <a:gdLst/>
                <a:ahLst/>
                <a:cxnLst/>
                <a:rect l="l" t="t" r="r" b="b"/>
                <a:pathLst>
                  <a:path w="657" h="1197" extrusionOk="0">
                    <a:moveTo>
                      <a:pt x="26" y="0"/>
                    </a:moveTo>
                    <a:cubicBezTo>
                      <a:pt x="13" y="0"/>
                      <a:pt x="1" y="13"/>
                      <a:pt x="8" y="27"/>
                    </a:cubicBezTo>
                    <a:lnTo>
                      <a:pt x="8" y="31"/>
                    </a:lnTo>
                    <a:cubicBezTo>
                      <a:pt x="170" y="421"/>
                      <a:pt x="374" y="794"/>
                      <a:pt x="564" y="1175"/>
                    </a:cubicBezTo>
                    <a:cubicBezTo>
                      <a:pt x="572" y="1190"/>
                      <a:pt x="585" y="1196"/>
                      <a:pt x="598" y="1196"/>
                    </a:cubicBezTo>
                    <a:cubicBezTo>
                      <a:pt x="626" y="1196"/>
                      <a:pt x="657" y="1166"/>
                      <a:pt x="640" y="1133"/>
                    </a:cubicBezTo>
                    <a:cubicBezTo>
                      <a:pt x="447" y="756"/>
                      <a:pt x="264" y="373"/>
                      <a:pt x="42" y="10"/>
                    </a:cubicBezTo>
                    <a:cubicBezTo>
                      <a:pt x="38" y="3"/>
                      <a:pt x="32" y="0"/>
                      <a:pt x="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7" name="Google Shape;5394;p105"/>
              <p:cNvSpPr/>
              <p:nvPr/>
            </p:nvSpPr>
            <p:spPr>
              <a:xfrm>
                <a:off x="1298504" y="2930941"/>
                <a:ext cx="55683" cy="94415"/>
              </a:xfrm>
              <a:custGeom>
                <a:avLst/>
                <a:gdLst/>
                <a:ahLst/>
                <a:cxnLst/>
                <a:rect l="l" t="t" r="r" b="b"/>
                <a:pathLst>
                  <a:path w="891" h="1511" extrusionOk="0">
                    <a:moveTo>
                      <a:pt x="847" y="1"/>
                    </a:moveTo>
                    <a:cubicBezTo>
                      <a:pt x="838" y="1"/>
                      <a:pt x="830" y="4"/>
                      <a:pt x="824" y="12"/>
                    </a:cubicBezTo>
                    <a:cubicBezTo>
                      <a:pt x="734" y="109"/>
                      <a:pt x="676" y="240"/>
                      <a:pt x="606" y="351"/>
                    </a:cubicBezTo>
                    <a:cubicBezTo>
                      <a:pt x="534" y="479"/>
                      <a:pt x="465" y="603"/>
                      <a:pt x="396" y="731"/>
                    </a:cubicBezTo>
                    <a:cubicBezTo>
                      <a:pt x="257" y="980"/>
                      <a:pt x="129" y="1236"/>
                      <a:pt x="5" y="1491"/>
                    </a:cubicBezTo>
                    <a:cubicBezTo>
                      <a:pt x="0" y="1501"/>
                      <a:pt x="9" y="1511"/>
                      <a:pt x="18" y="1511"/>
                    </a:cubicBezTo>
                    <a:cubicBezTo>
                      <a:pt x="22" y="1511"/>
                      <a:pt x="26" y="1509"/>
                      <a:pt x="29" y="1505"/>
                    </a:cubicBezTo>
                    <a:lnTo>
                      <a:pt x="33" y="1505"/>
                    </a:lnTo>
                    <a:cubicBezTo>
                      <a:pt x="167" y="1253"/>
                      <a:pt x="306" y="1008"/>
                      <a:pt x="451" y="762"/>
                    </a:cubicBezTo>
                    <a:cubicBezTo>
                      <a:pt x="520" y="645"/>
                      <a:pt x="593" y="524"/>
                      <a:pt x="665" y="403"/>
                    </a:cubicBezTo>
                    <a:cubicBezTo>
                      <a:pt x="738" y="289"/>
                      <a:pt x="831" y="175"/>
                      <a:pt x="883" y="47"/>
                    </a:cubicBezTo>
                    <a:cubicBezTo>
                      <a:pt x="890" y="22"/>
                      <a:pt x="868" y="1"/>
                      <a:pt x="8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8" name="Google Shape;5395;p105"/>
              <p:cNvSpPr/>
              <p:nvPr/>
            </p:nvSpPr>
            <p:spPr>
              <a:xfrm>
                <a:off x="1304878" y="2975430"/>
                <a:ext cx="78744" cy="59111"/>
              </a:xfrm>
              <a:custGeom>
                <a:avLst/>
                <a:gdLst/>
                <a:ahLst/>
                <a:cxnLst/>
                <a:rect l="l" t="t" r="r" b="b"/>
                <a:pathLst>
                  <a:path w="1260" h="946" extrusionOk="0">
                    <a:moveTo>
                      <a:pt x="1210" y="1"/>
                    </a:moveTo>
                    <a:cubicBezTo>
                      <a:pt x="1208" y="1"/>
                      <a:pt x="1205" y="1"/>
                      <a:pt x="1203" y="2"/>
                    </a:cubicBezTo>
                    <a:cubicBezTo>
                      <a:pt x="1082" y="22"/>
                      <a:pt x="964" y="109"/>
                      <a:pt x="857" y="171"/>
                    </a:cubicBezTo>
                    <a:cubicBezTo>
                      <a:pt x="753" y="233"/>
                      <a:pt x="646" y="309"/>
                      <a:pt x="542" y="385"/>
                    </a:cubicBezTo>
                    <a:cubicBezTo>
                      <a:pt x="342" y="534"/>
                      <a:pt x="166" y="710"/>
                      <a:pt x="14" y="911"/>
                    </a:cubicBezTo>
                    <a:cubicBezTo>
                      <a:pt x="1" y="926"/>
                      <a:pt x="17" y="946"/>
                      <a:pt x="35" y="946"/>
                    </a:cubicBezTo>
                    <a:cubicBezTo>
                      <a:pt x="40" y="946"/>
                      <a:pt x="46" y="944"/>
                      <a:pt x="52" y="938"/>
                    </a:cubicBezTo>
                    <a:cubicBezTo>
                      <a:pt x="221" y="766"/>
                      <a:pt x="404" y="603"/>
                      <a:pt x="598" y="455"/>
                    </a:cubicBezTo>
                    <a:cubicBezTo>
                      <a:pt x="698" y="378"/>
                      <a:pt x="805" y="309"/>
                      <a:pt x="912" y="247"/>
                    </a:cubicBezTo>
                    <a:cubicBezTo>
                      <a:pt x="1016" y="185"/>
                      <a:pt x="1140" y="137"/>
                      <a:pt x="1234" y="57"/>
                    </a:cubicBezTo>
                    <a:cubicBezTo>
                      <a:pt x="1259" y="35"/>
                      <a:pt x="1238" y="1"/>
                      <a:pt x="12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9" name="Google Shape;5396;p105"/>
              <p:cNvSpPr/>
              <p:nvPr/>
            </p:nvSpPr>
            <p:spPr>
              <a:xfrm>
                <a:off x="1307503" y="2997987"/>
                <a:ext cx="97430" cy="36741"/>
              </a:xfrm>
              <a:custGeom>
                <a:avLst/>
                <a:gdLst/>
                <a:ahLst/>
                <a:cxnLst/>
                <a:rect l="l" t="t" r="r" b="b"/>
                <a:pathLst>
                  <a:path w="1559" h="588" extrusionOk="0">
                    <a:moveTo>
                      <a:pt x="1510" y="0"/>
                    </a:moveTo>
                    <a:cubicBezTo>
                      <a:pt x="1382" y="14"/>
                      <a:pt x="1254" y="42"/>
                      <a:pt x="1129" y="83"/>
                    </a:cubicBezTo>
                    <a:cubicBezTo>
                      <a:pt x="998" y="118"/>
                      <a:pt x="870" y="159"/>
                      <a:pt x="742" y="208"/>
                    </a:cubicBezTo>
                    <a:cubicBezTo>
                      <a:pt x="497" y="294"/>
                      <a:pt x="255" y="405"/>
                      <a:pt x="30" y="532"/>
                    </a:cubicBezTo>
                    <a:cubicBezTo>
                      <a:pt x="1" y="547"/>
                      <a:pt x="17" y="588"/>
                      <a:pt x="42" y="588"/>
                    </a:cubicBezTo>
                    <a:cubicBezTo>
                      <a:pt x="46" y="588"/>
                      <a:pt x="50" y="587"/>
                      <a:pt x="55" y="584"/>
                    </a:cubicBezTo>
                    <a:cubicBezTo>
                      <a:pt x="297" y="477"/>
                      <a:pt x="538" y="370"/>
                      <a:pt x="791" y="284"/>
                    </a:cubicBezTo>
                    <a:cubicBezTo>
                      <a:pt x="908" y="246"/>
                      <a:pt x="1029" y="208"/>
                      <a:pt x="1150" y="173"/>
                    </a:cubicBezTo>
                    <a:cubicBezTo>
                      <a:pt x="1278" y="145"/>
                      <a:pt x="1403" y="107"/>
                      <a:pt x="1527" y="66"/>
                    </a:cubicBezTo>
                    <a:cubicBezTo>
                      <a:pt x="1558" y="52"/>
                      <a:pt x="1544" y="0"/>
                      <a:pt x="151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0" name="Google Shape;5397;p105"/>
              <p:cNvSpPr/>
              <p:nvPr/>
            </p:nvSpPr>
            <p:spPr>
              <a:xfrm>
                <a:off x="1226197" y="3008735"/>
                <a:ext cx="88180" cy="2087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334" extrusionOk="0">
                    <a:moveTo>
                      <a:pt x="50" y="0"/>
                    </a:moveTo>
                    <a:cubicBezTo>
                      <a:pt x="42" y="0"/>
                      <a:pt x="33" y="0"/>
                      <a:pt x="25" y="1"/>
                    </a:cubicBezTo>
                    <a:cubicBezTo>
                      <a:pt x="4" y="4"/>
                      <a:pt x="1" y="36"/>
                      <a:pt x="18" y="46"/>
                    </a:cubicBezTo>
                    <a:cubicBezTo>
                      <a:pt x="66" y="67"/>
                      <a:pt x="118" y="84"/>
                      <a:pt x="174" y="87"/>
                    </a:cubicBezTo>
                    <a:lnTo>
                      <a:pt x="326" y="122"/>
                    </a:lnTo>
                    <a:lnTo>
                      <a:pt x="664" y="195"/>
                    </a:lnTo>
                    <a:cubicBezTo>
                      <a:pt x="886" y="243"/>
                      <a:pt x="1110" y="298"/>
                      <a:pt x="1335" y="333"/>
                    </a:cubicBezTo>
                    <a:cubicBezTo>
                      <a:pt x="1338" y="333"/>
                      <a:pt x="1341" y="334"/>
                      <a:pt x="1344" y="334"/>
                    </a:cubicBezTo>
                    <a:cubicBezTo>
                      <a:pt x="1390" y="334"/>
                      <a:pt x="1411" y="263"/>
                      <a:pt x="1359" y="250"/>
                    </a:cubicBezTo>
                    <a:cubicBezTo>
                      <a:pt x="1131" y="195"/>
                      <a:pt x="903" y="160"/>
                      <a:pt x="675" y="115"/>
                    </a:cubicBezTo>
                    <a:lnTo>
                      <a:pt x="343" y="53"/>
                    </a:lnTo>
                    <a:lnTo>
                      <a:pt x="167" y="18"/>
                    </a:lnTo>
                    <a:cubicBezTo>
                      <a:pt x="129" y="7"/>
                      <a:pt x="90" y="0"/>
                      <a:pt x="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4" name="Google Shape;5398;p105"/>
            <p:cNvGrpSpPr/>
            <p:nvPr/>
          </p:nvGrpSpPr>
          <p:grpSpPr>
            <a:xfrm>
              <a:off x="2212431" y="2154565"/>
              <a:ext cx="805498" cy="657092"/>
              <a:chOff x="2212431" y="2154565"/>
              <a:chExt cx="805498" cy="657092"/>
            </a:xfrm>
          </p:grpSpPr>
          <p:sp>
            <p:nvSpPr>
              <p:cNvPr id="350" name="Google Shape;5399;p105"/>
              <p:cNvSpPr/>
              <p:nvPr/>
            </p:nvSpPr>
            <p:spPr>
              <a:xfrm>
                <a:off x="2212431" y="2267787"/>
                <a:ext cx="564892" cy="483634"/>
              </a:xfrm>
              <a:custGeom>
                <a:avLst/>
                <a:gdLst/>
                <a:ahLst/>
                <a:cxnLst/>
                <a:rect l="l" t="t" r="r" b="b"/>
                <a:pathLst>
                  <a:path w="9039" h="7740" extrusionOk="0">
                    <a:moveTo>
                      <a:pt x="4005" y="1"/>
                    </a:moveTo>
                    <a:cubicBezTo>
                      <a:pt x="3599" y="1"/>
                      <a:pt x="3178" y="240"/>
                      <a:pt x="3087" y="644"/>
                    </a:cubicBezTo>
                    <a:cubicBezTo>
                      <a:pt x="2981" y="446"/>
                      <a:pt x="2768" y="356"/>
                      <a:pt x="2543" y="356"/>
                    </a:cubicBezTo>
                    <a:cubicBezTo>
                      <a:pt x="2335" y="356"/>
                      <a:pt x="2117" y="433"/>
                      <a:pt x="1964" y="575"/>
                    </a:cubicBezTo>
                    <a:cubicBezTo>
                      <a:pt x="1642" y="865"/>
                      <a:pt x="1528" y="1314"/>
                      <a:pt x="1428" y="1736"/>
                    </a:cubicBezTo>
                    <a:cubicBezTo>
                      <a:pt x="1337" y="1652"/>
                      <a:pt x="1221" y="1615"/>
                      <a:pt x="1101" y="1615"/>
                    </a:cubicBezTo>
                    <a:cubicBezTo>
                      <a:pt x="885" y="1615"/>
                      <a:pt x="655" y="1735"/>
                      <a:pt x="526" y="1919"/>
                    </a:cubicBezTo>
                    <a:cubicBezTo>
                      <a:pt x="326" y="2206"/>
                      <a:pt x="312" y="2576"/>
                      <a:pt x="322" y="2925"/>
                    </a:cubicBezTo>
                    <a:cubicBezTo>
                      <a:pt x="332" y="3274"/>
                      <a:pt x="360" y="3633"/>
                      <a:pt x="229" y="3955"/>
                    </a:cubicBezTo>
                    <a:cubicBezTo>
                      <a:pt x="167" y="4110"/>
                      <a:pt x="66" y="4255"/>
                      <a:pt x="49" y="4425"/>
                    </a:cubicBezTo>
                    <a:cubicBezTo>
                      <a:pt x="1" y="4978"/>
                      <a:pt x="789" y="5168"/>
                      <a:pt x="1103" y="5624"/>
                    </a:cubicBezTo>
                    <a:cubicBezTo>
                      <a:pt x="1290" y="5890"/>
                      <a:pt x="1297" y="6236"/>
                      <a:pt x="1380" y="6547"/>
                    </a:cubicBezTo>
                    <a:cubicBezTo>
                      <a:pt x="1458" y="6857"/>
                      <a:pt x="1680" y="7183"/>
                      <a:pt x="1994" y="7183"/>
                    </a:cubicBezTo>
                    <a:cubicBezTo>
                      <a:pt x="1999" y="7183"/>
                      <a:pt x="2004" y="7183"/>
                      <a:pt x="2009" y="7183"/>
                    </a:cubicBezTo>
                    <a:cubicBezTo>
                      <a:pt x="2146" y="7180"/>
                      <a:pt x="2294" y="7116"/>
                      <a:pt x="2425" y="7116"/>
                    </a:cubicBezTo>
                    <a:cubicBezTo>
                      <a:pt x="2481" y="7116"/>
                      <a:pt x="2535" y="7128"/>
                      <a:pt x="2582" y="7162"/>
                    </a:cubicBezTo>
                    <a:cubicBezTo>
                      <a:pt x="2669" y="7228"/>
                      <a:pt x="2697" y="7338"/>
                      <a:pt x="2752" y="7432"/>
                    </a:cubicBezTo>
                    <a:cubicBezTo>
                      <a:pt x="2869" y="7642"/>
                      <a:pt x="3110" y="7740"/>
                      <a:pt x="3357" y="7740"/>
                    </a:cubicBezTo>
                    <a:cubicBezTo>
                      <a:pt x="3475" y="7740"/>
                      <a:pt x="3595" y="7717"/>
                      <a:pt x="3702" y="7674"/>
                    </a:cubicBezTo>
                    <a:cubicBezTo>
                      <a:pt x="4031" y="7539"/>
                      <a:pt x="4273" y="7252"/>
                      <a:pt x="4504" y="6979"/>
                    </a:cubicBezTo>
                    <a:lnTo>
                      <a:pt x="4490" y="6950"/>
                    </a:lnTo>
                    <a:lnTo>
                      <a:pt x="4490" y="6950"/>
                    </a:lnTo>
                    <a:cubicBezTo>
                      <a:pt x="4634" y="7199"/>
                      <a:pt x="4931" y="7335"/>
                      <a:pt x="5223" y="7335"/>
                    </a:cubicBezTo>
                    <a:cubicBezTo>
                      <a:pt x="5463" y="7335"/>
                      <a:pt x="5699" y="7244"/>
                      <a:pt x="5845" y="7048"/>
                    </a:cubicBezTo>
                    <a:cubicBezTo>
                      <a:pt x="5903" y="7314"/>
                      <a:pt x="6179" y="7445"/>
                      <a:pt x="6461" y="7445"/>
                    </a:cubicBezTo>
                    <a:cubicBezTo>
                      <a:pt x="6582" y="7445"/>
                      <a:pt x="6704" y="7421"/>
                      <a:pt x="6809" y="7373"/>
                    </a:cubicBezTo>
                    <a:cubicBezTo>
                      <a:pt x="7165" y="7210"/>
                      <a:pt x="7421" y="6893"/>
                      <a:pt x="7753" y="6689"/>
                    </a:cubicBezTo>
                    <a:cubicBezTo>
                      <a:pt x="7926" y="6581"/>
                      <a:pt x="8119" y="6505"/>
                      <a:pt x="8271" y="6371"/>
                    </a:cubicBezTo>
                    <a:cubicBezTo>
                      <a:pt x="8534" y="6122"/>
                      <a:pt x="8617" y="5742"/>
                      <a:pt x="8479" y="5406"/>
                    </a:cubicBezTo>
                    <a:cubicBezTo>
                      <a:pt x="9032" y="4947"/>
                      <a:pt x="9039" y="3975"/>
                      <a:pt x="8493" y="3505"/>
                    </a:cubicBezTo>
                    <a:cubicBezTo>
                      <a:pt x="8997" y="2739"/>
                      <a:pt x="8431" y="1744"/>
                      <a:pt x="7553" y="1744"/>
                    </a:cubicBezTo>
                    <a:cubicBezTo>
                      <a:pt x="7504" y="1744"/>
                      <a:pt x="7454" y="1747"/>
                      <a:pt x="7404" y="1753"/>
                    </a:cubicBezTo>
                    <a:cubicBezTo>
                      <a:pt x="7301" y="983"/>
                      <a:pt x="6533" y="395"/>
                      <a:pt x="5770" y="395"/>
                    </a:cubicBezTo>
                    <a:cubicBezTo>
                      <a:pt x="5608" y="395"/>
                      <a:pt x="5447" y="421"/>
                      <a:pt x="5292" y="478"/>
                    </a:cubicBezTo>
                    <a:cubicBezTo>
                      <a:pt x="5197" y="515"/>
                      <a:pt x="5091" y="560"/>
                      <a:pt x="4992" y="560"/>
                    </a:cubicBezTo>
                    <a:cubicBezTo>
                      <a:pt x="4951" y="560"/>
                      <a:pt x="4911" y="552"/>
                      <a:pt x="4874" y="533"/>
                    </a:cubicBezTo>
                    <a:cubicBezTo>
                      <a:pt x="4784" y="488"/>
                      <a:pt x="4736" y="395"/>
                      <a:pt x="4677" y="315"/>
                    </a:cubicBezTo>
                    <a:cubicBezTo>
                      <a:pt x="4520" y="99"/>
                      <a:pt x="4266" y="1"/>
                      <a:pt x="400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1" name="Google Shape;5400;p105"/>
              <p:cNvSpPr/>
              <p:nvPr/>
            </p:nvSpPr>
            <p:spPr>
              <a:xfrm>
                <a:off x="2345045" y="2399006"/>
                <a:ext cx="145676" cy="47988"/>
              </a:xfrm>
              <a:custGeom>
                <a:avLst/>
                <a:gdLst/>
                <a:ahLst/>
                <a:cxnLst/>
                <a:rect l="l" t="t" r="r" b="b"/>
                <a:pathLst>
                  <a:path w="2331" h="768" extrusionOk="0">
                    <a:moveTo>
                      <a:pt x="68" y="1"/>
                    </a:moveTo>
                    <a:cubicBezTo>
                      <a:pt x="40" y="1"/>
                      <a:pt x="11" y="20"/>
                      <a:pt x="11" y="58"/>
                    </a:cubicBezTo>
                    <a:lnTo>
                      <a:pt x="11" y="54"/>
                    </a:lnTo>
                    <a:lnTo>
                      <a:pt x="11" y="54"/>
                    </a:lnTo>
                    <a:cubicBezTo>
                      <a:pt x="1" y="400"/>
                      <a:pt x="246" y="704"/>
                      <a:pt x="588" y="759"/>
                    </a:cubicBezTo>
                    <a:cubicBezTo>
                      <a:pt x="623" y="765"/>
                      <a:pt x="658" y="767"/>
                      <a:pt x="693" y="767"/>
                    </a:cubicBezTo>
                    <a:cubicBezTo>
                      <a:pt x="945" y="767"/>
                      <a:pt x="1180" y="628"/>
                      <a:pt x="1315" y="419"/>
                    </a:cubicBezTo>
                    <a:lnTo>
                      <a:pt x="1315" y="419"/>
                    </a:lnTo>
                    <a:cubicBezTo>
                      <a:pt x="1427" y="486"/>
                      <a:pt x="1559" y="520"/>
                      <a:pt x="1691" y="520"/>
                    </a:cubicBezTo>
                    <a:cubicBezTo>
                      <a:pt x="1929" y="520"/>
                      <a:pt x="2166" y="411"/>
                      <a:pt x="2285" y="196"/>
                    </a:cubicBezTo>
                    <a:cubicBezTo>
                      <a:pt x="2331" y="114"/>
                      <a:pt x="2263" y="41"/>
                      <a:pt x="2193" y="41"/>
                    </a:cubicBezTo>
                    <a:cubicBezTo>
                      <a:pt x="2162" y="41"/>
                      <a:pt x="2131" y="55"/>
                      <a:pt x="2109" y="89"/>
                    </a:cubicBezTo>
                    <a:cubicBezTo>
                      <a:pt x="2010" y="236"/>
                      <a:pt x="1835" y="322"/>
                      <a:pt x="1662" y="322"/>
                    </a:cubicBezTo>
                    <a:cubicBezTo>
                      <a:pt x="1551" y="322"/>
                      <a:pt x="1441" y="287"/>
                      <a:pt x="1352" y="210"/>
                    </a:cubicBezTo>
                    <a:cubicBezTo>
                      <a:pt x="1333" y="189"/>
                      <a:pt x="1308" y="179"/>
                      <a:pt x="1283" y="179"/>
                    </a:cubicBezTo>
                    <a:cubicBezTo>
                      <a:pt x="1243" y="179"/>
                      <a:pt x="1203" y="206"/>
                      <a:pt x="1190" y="251"/>
                    </a:cubicBezTo>
                    <a:cubicBezTo>
                      <a:pt x="1102" y="461"/>
                      <a:pt x="898" y="594"/>
                      <a:pt x="678" y="594"/>
                    </a:cubicBezTo>
                    <a:cubicBezTo>
                      <a:pt x="655" y="594"/>
                      <a:pt x="632" y="593"/>
                      <a:pt x="609" y="590"/>
                    </a:cubicBezTo>
                    <a:cubicBezTo>
                      <a:pt x="357" y="552"/>
                      <a:pt x="149" y="306"/>
                      <a:pt x="125" y="58"/>
                    </a:cubicBezTo>
                    <a:cubicBezTo>
                      <a:pt x="125" y="20"/>
                      <a:pt x="97" y="1"/>
                      <a:pt x="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2" name="Google Shape;5401;p105"/>
              <p:cNvSpPr/>
              <p:nvPr/>
            </p:nvSpPr>
            <p:spPr>
              <a:xfrm>
                <a:off x="2314485" y="2513978"/>
                <a:ext cx="165487" cy="66359"/>
              </a:xfrm>
              <a:custGeom>
                <a:avLst/>
                <a:gdLst/>
                <a:ahLst/>
                <a:cxnLst/>
                <a:rect l="l" t="t" r="r" b="b"/>
                <a:pathLst>
                  <a:path w="2648" h="1062" extrusionOk="0">
                    <a:moveTo>
                      <a:pt x="218" y="0"/>
                    </a:moveTo>
                    <a:cubicBezTo>
                      <a:pt x="186" y="0"/>
                      <a:pt x="155" y="19"/>
                      <a:pt x="144" y="63"/>
                    </a:cubicBezTo>
                    <a:lnTo>
                      <a:pt x="141" y="63"/>
                    </a:lnTo>
                    <a:cubicBezTo>
                      <a:pt x="0" y="576"/>
                      <a:pt x="415" y="1061"/>
                      <a:pt x="915" y="1061"/>
                    </a:cubicBezTo>
                    <a:cubicBezTo>
                      <a:pt x="982" y="1061"/>
                      <a:pt x="1050" y="1053"/>
                      <a:pt x="1119" y="1034"/>
                    </a:cubicBezTo>
                    <a:cubicBezTo>
                      <a:pt x="1261" y="993"/>
                      <a:pt x="1380" y="915"/>
                      <a:pt x="1529" y="915"/>
                    </a:cubicBezTo>
                    <a:cubicBezTo>
                      <a:pt x="1543" y="915"/>
                      <a:pt x="1557" y="915"/>
                      <a:pt x="1572" y="917"/>
                    </a:cubicBezTo>
                    <a:cubicBezTo>
                      <a:pt x="1664" y="925"/>
                      <a:pt x="1751" y="939"/>
                      <a:pt x="1840" y="939"/>
                    </a:cubicBezTo>
                    <a:cubicBezTo>
                      <a:pt x="1898" y="939"/>
                      <a:pt x="1956" y="933"/>
                      <a:pt x="2017" y="917"/>
                    </a:cubicBezTo>
                    <a:cubicBezTo>
                      <a:pt x="2280" y="848"/>
                      <a:pt x="2543" y="640"/>
                      <a:pt x="2622" y="367"/>
                    </a:cubicBezTo>
                    <a:cubicBezTo>
                      <a:pt x="2648" y="275"/>
                      <a:pt x="2561" y="198"/>
                      <a:pt x="2480" y="198"/>
                    </a:cubicBezTo>
                    <a:cubicBezTo>
                      <a:pt x="2439" y="198"/>
                      <a:pt x="2400" y="218"/>
                      <a:pt x="2377" y="264"/>
                    </a:cubicBezTo>
                    <a:cubicBezTo>
                      <a:pt x="2280" y="464"/>
                      <a:pt x="2149" y="616"/>
                      <a:pt x="1924" y="668"/>
                    </a:cubicBezTo>
                    <a:cubicBezTo>
                      <a:pt x="1887" y="676"/>
                      <a:pt x="1851" y="678"/>
                      <a:pt x="1815" y="678"/>
                    </a:cubicBezTo>
                    <a:cubicBezTo>
                      <a:pt x="1735" y="678"/>
                      <a:pt x="1656" y="665"/>
                      <a:pt x="1575" y="658"/>
                    </a:cubicBezTo>
                    <a:cubicBezTo>
                      <a:pt x="1557" y="656"/>
                      <a:pt x="1538" y="655"/>
                      <a:pt x="1520" y="655"/>
                    </a:cubicBezTo>
                    <a:cubicBezTo>
                      <a:pt x="1416" y="655"/>
                      <a:pt x="1313" y="679"/>
                      <a:pt x="1219" y="723"/>
                    </a:cubicBezTo>
                    <a:cubicBezTo>
                      <a:pt x="1100" y="773"/>
                      <a:pt x="982" y="808"/>
                      <a:pt x="865" y="808"/>
                    </a:cubicBezTo>
                    <a:cubicBezTo>
                      <a:pt x="769" y="808"/>
                      <a:pt x="673" y="784"/>
                      <a:pt x="576" y="723"/>
                    </a:cubicBezTo>
                    <a:cubicBezTo>
                      <a:pt x="372" y="599"/>
                      <a:pt x="272" y="340"/>
                      <a:pt x="307" y="108"/>
                    </a:cubicBezTo>
                    <a:cubicBezTo>
                      <a:pt x="317" y="44"/>
                      <a:pt x="266" y="0"/>
                      <a:pt x="21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3" name="Google Shape;5402;p105"/>
              <p:cNvSpPr/>
              <p:nvPr/>
            </p:nvSpPr>
            <p:spPr>
              <a:xfrm>
                <a:off x="2577277" y="2449369"/>
                <a:ext cx="149738" cy="69671"/>
              </a:xfrm>
              <a:custGeom>
                <a:avLst/>
                <a:gdLst/>
                <a:ahLst/>
                <a:cxnLst/>
                <a:rect l="l" t="t" r="r" b="b"/>
                <a:pathLst>
                  <a:path w="2396" h="1115" extrusionOk="0">
                    <a:moveTo>
                      <a:pt x="171" y="0"/>
                    </a:moveTo>
                    <a:cubicBezTo>
                      <a:pt x="148" y="0"/>
                      <a:pt x="125" y="11"/>
                      <a:pt x="111" y="36"/>
                    </a:cubicBezTo>
                    <a:lnTo>
                      <a:pt x="114" y="36"/>
                    </a:lnTo>
                    <a:cubicBezTo>
                      <a:pt x="0" y="188"/>
                      <a:pt x="4" y="420"/>
                      <a:pt x="55" y="593"/>
                    </a:cubicBezTo>
                    <a:cubicBezTo>
                      <a:pt x="114" y="786"/>
                      <a:pt x="246" y="945"/>
                      <a:pt x="422" y="1038"/>
                    </a:cubicBezTo>
                    <a:cubicBezTo>
                      <a:pt x="524" y="1090"/>
                      <a:pt x="636" y="1114"/>
                      <a:pt x="747" y="1114"/>
                    </a:cubicBezTo>
                    <a:cubicBezTo>
                      <a:pt x="981" y="1114"/>
                      <a:pt x="1215" y="1007"/>
                      <a:pt x="1364" y="826"/>
                    </a:cubicBezTo>
                    <a:lnTo>
                      <a:pt x="1364" y="826"/>
                    </a:lnTo>
                    <a:cubicBezTo>
                      <a:pt x="1467" y="902"/>
                      <a:pt x="1591" y="947"/>
                      <a:pt x="1719" y="947"/>
                    </a:cubicBezTo>
                    <a:cubicBezTo>
                      <a:pt x="1781" y="947"/>
                      <a:pt x="1843" y="936"/>
                      <a:pt x="1905" y="914"/>
                    </a:cubicBezTo>
                    <a:cubicBezTo>
                      <a:pt x="2108" y="834"/>
                      <a:pt x="2395" y="523"/>
                      <a:pt x="2219" y="302"/>
                    </a:cubicBezTo>
                    <a:cubicBezTo>
                      <a:pt x="2198" y="281"/>
                      <a:pt x="2169" y="271"/>
                      <a:pt x="2141" y="271"/>
                    </a:cubicBezTo>
                    <a:cubicBezTo>
                      <a:pt x="2113" y="271"/>
                      <a:pt x="2085" y="280"/>
                      <a:pt x="2064" y="299"/>
                    </a:cubicBezTo>
                    <a:cubicBezTo>
                      <a:pt x="2008" y="358"/>
                      <a:pt x="2001" y="423"/>
                      <a:pt x="1970" y="492"/>
                    </a:cubicBezTo>
                    <a:cubicBezTo>
                      <a:pt x="1943" y="558"/>
                      <a:pt x="1887" y="613"/>
                      <a:pt x="1825" y="644"/>
                    </a:cubicBezTo>
                    <a:cubicBezTo>
                      <a:pt x="1786" y="661"/>
                      <a:pt x="1745" y="669"/>
                      <a:pt x="1705" y="669"/>
                    </a:cubicBezTo>
                    <a:cubicBezTo>
                      <a:pt x="1611" y="669"/>
                      <a:pt x="1519" y="625"/>
                      <a:pt x="1459" y="548"/>
                    </a:cubicBezTo>
                    <a:cubicBezTo>
                      <a:pt x="1430" y="507"/>
                      <a:pt x="1374" y="478"/>
                      <a:pt x="1323" y="478"/>
                    </a:cubicBezTo>
                    <a:cubicBezTo>
                      <a:pt x="1282" y="478"/>
                      <a:pt x="1244" y="497"/>
                      <a:pt x="1224" y="544"/>
                    </a:cubicBezTo>
                    <a:cubicBezTo>
                      <a:pt x="1136" y="743"/>
                      <a:pt x="930" y="878"/>
                      <a:pt x="718" y="878"/>
                    </a:cubicBezTo>
                    <a:cubicBezTo>
                      <a:pt x="653" y="878"/>
                      <a:pt x="588" y="865"/>
                      <a:pt x="526" y="838"/>
                    </a:cubicBezTo>
                    <a:cubicBezTo>
                      <a:pt x="394" y="776"/>
                      <a:pt x="294" y="669"/>
                      <a:pt x="246" y="534"/>
                    </a:cubicBezTo>
                    <a:cubicBezTo>
                      <a:pt x="183" y="382"/>
                      <a:pt x="204" y="247"/>
                      <a:pt x="242" y="91"/>
                    </a:cubicBezTo>
                    <a:cubicBezTo>
                      <a:pt x="258" y="39"/>
                      <a:pt x="214" y="0"/>
                      <a:pt x="17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4" name="Google Shape;5403;p105"/>
              <p:cNvSpPr/>
              <p:nvPr/>
            </p:nvSpPr>
            <p:spPr>
              <a:xfrm>
                <a:off x="2563090" y="2577026"/>
                <a:ext cx="61245" cy="28243"/>
              </a:xfrm>
              <a:custGeom>
                <a:avLst/>
                <a:gdLst/>
                <a:ahLst/>
                <a:cxnLst/>
                <a:rect l="l" t="t" r="r" b="b"/>
                <a:pathLst>
                  <a:path w="980" h="452" extrusionOk="0">
                    <a:moveTo>
                      <a:pt x="78" y="0"/>
                    </a:moveTo>
                    <a:cubicBezTo>
                      <a:pt x="40" y="0"/>
                      <a:pt x="0" y="34"/>
                      <a:pt x="9" y="77"/>
                    </a:cubicBezTo>
                    <a:lnTo>
                      <a:pt x="6" y="77"/>
                    </a:lnTo>
                    <a:cubicBezTo>
                      <a:pt x="51" y="278"/>
                      <a:pt x="231" y="409"/>
                      <a:pt x="428" y="444"/>
                    </a:cubicBezTo>
                    <a:cubicBezTo>
                      <a:pt x="460" y="449"/>
                      <a:pt x="493" y="452"/>
                      <a:pt x="526" y="452"/>
                    </a:cubicBezTo>
                    <a:cubicBezTo>
                      <a:pt x="595" y="452"/>
                      <a:pt x="663" y="440"/>
                      <a:pt x="728" y="419"/>
                    </a:cubicBezTo>
                    <a:cubicBezTo>
                      <a:pt x="784" y="399"/>
                      <a:pt x="835" y="371"/>
                      <a:pt x="880" y="333"/>
                    </a:cubicBezTo>
                    <a:cubicBezTo>
                      <a:pt x="901" y="312"/>
                      <a:pt x="922" y="291"/>
                      <a:pt x="939" y="267"/>
                    </a:cubicBezTo>
                    <a:cubicBezTo>
                      <a:pt x="960" y="236"/>
                      <a:pt x="970" y="202"/>
                      <a:pt x="974" y="167"/>
                    </a:cubicBezTo>
                    <a:cubicBezTo>
                      <a:pt x="979" y="111"/>
                      <a:pt x="924" y="69"/>
                      <a:pt x="872" y="69"/>
                    </a:cubicBezTo>
                    <a:cubicBezTo>
                      <a:pt x="857" y="69"/>
                      <a:pt x="842" y="73"/>
                      <a:pt x="829" y="81"/>
                    </a:cubicBezTo>
                    <a:cubicBezTo>
                      <a:pt x="791" y="108"/>
                      <a:pt x="756" y="136"/>
                      <a:pt x="721" y="167"/>
                    </a:cubicBezTo>
                    <a:lnTo>
                      <a:pt x="713" y="175"/>
                    </a:lnTo>
                    <a:lnTo>
                      <a:pt x="713" y="175"/>
                    </a:lnTo>
                    <a:cubicBezTo>
                      <a:pt x="713" y="175"/>
                      <a:pt x="713" y="175"/>
                      <a:pt x="713" y="175"/>
                    </a:cubicBezTo>
                    <a:cubicBezTo>
                      <a:pt x="711" y="175"/>
                      <a:pt x="695" y="185"/>
                      <a:pt x="690" y="188"/>
                    </a:cubicBezTo>
                    <a:cubicBezTo>
                      <a:pt x="676" y="198"/>
                      <a:pt x="663" y="205"/>
                      <a:pt x="649" y="212"/>
                    </a:cubicBezTo>
                    <a:lnTo>
                      <a:pt x="632" y="219"/>
                    </a:lnTo>
                    <a:cubicBezTo>
                      <a:pt x="638" y="217"/>
                      <a:pt x="642" y="216"/>
                      <a:pt x="642" y="216"/>
                    </a:cubicBezTo>
                    <a:lnTo>
                      <a:pt x="642" y="216"/>
                    </a:lnTo>
                    <a:cubicBezTo>
                      <a:pt x="643" y="216"/>
                      <a:pt x="640" y="217"/>
                      <a:pt x="635" y="219"/>
                    </a:cubicBezTo>
                    <a:lnTo>
                      <a:pt x="611" y="229"/>
                    </a:lnTo>
                    <a:cubicBezTo>
                      <a:pt x="590" y="233"/>
                      <a:pt x="573" y="240"/>
                      <a:pt x="552" y="240"/>
                    </a:cubicBezTo>
                    <a:cubicBezTo>
                      <a:pt x="547" y="240"/>
                      <a:pt x="538" y="241"/>
                      <a:pt x="538" y="241"/>
                    </a:cubicBezTo>
                    <a:cubicBezTo>
                      <a:pt x="537" y="241"/>
                      <a:pt x="539" y="241"/>
                      <a:pt x="545" y="240"/>
                    </a:cubicBezTo>
                    <a:lnTo>
                      <a:pt x="545" y="240"/>
                    </a:lnTo>
                    <a:lnTo>
                      <a:pt x="511" y="243"/>
                    </a:lnTo>
                    <a:lnTo>
                      <a:pt x="452" y="243"/>
                    </a:lnTo>
                    <a:lnTo>
                      <a:pt x="424" y="240"/>
                    </a:lnTo>
                    <a:cubicBezTo>
                      <a:pt x="420" y="240"/>
                      <a:pt x="417" y="240"/>
                      <a:pt x="416" y="240"/>
                    </a:cubicBezTo>
                    <a:lnTo>
                      <a:pt x="416" y="240"/>
                    </a:lnTo>
                    <a:cubicBezTo>
                      <a:pt x="415" y="240"/>
                      <a:pt x="414" y="240"/>
                      <a:pt x="414" y="240"/>
                    </a:cubicBezTo>
                    <a:cubicBezTo>
                      <a:pt x="393" y="236"/>
                      <a:pt x="376" y="233"/>
                      <a:pt x="355" y="226"/>
                    </a:cubicBezTo>
                    <a:lnTo>
                      <a:pt x="331" y="219"/>
                    </a:lnTo>
                    <a:cubicBezTo>
                      <a:pt x="328" y="219"/>
                      <a:pt x="308" y="210"/>
                      <a:pt x="308" y="210"/>
                    </a:cubicBezTo>
                    <a:lnTo>
                      <a:pt x="308" y="210"/>
                    </a:lnTo>
                    <a:cubicBezTo>
                      <a:pt x="309" y="210"/>
                      <a:pt x="310" y="211"/>
                      <a:pt x="314" y="212"/>
                    </a:cubicBezTo>
                    <a:cubicBezTo>
                      <a:pt x="296" y="205"/>
                      <a:pt x="279" y="195"/>
                      <a:pt x="265" y="184"/>
                    </a:cubicBezTo>
                    <a:cubicBezTo>
                      <a:pt x="255" y="181"/>
                      <a:pt x="248" y="174"/>
                      <a:pt x="238" y="170"/>
                    </a:cubicBezTo>
                    <a:cubicBezTo>
                      <a:pt x="238" y="170"/>
                      <a:pt x="229" y="163"/>
                      <a:pt x="227" y="161"/>
                    </a:cubicBezTo>
                    <a:lnTo>
                      <a:pt x="227" y="161"/>
                    </a:lnTo>
                    <a:cubicBezTo>
                      <a:pt x="228" y="162"/>
                      <a:pt x="229" y="163"/>
                      <a:pt x="231" y="164"/>
                    </a:cubicBezTo>
                    <a:cubicBezTo>
                      <a:pt x="227" y="161"/>
                      <a:pt x="226" y="160"/>
                      <a:pt x="226" y="160"/>
                    </a:cubicBezTo>
                    <a:lnTo>
                      <a:pt x="226" y="160"/>
                    </a:lnTo>
                    <a:cubicBezTo>
                      <a:pt x="226" y="160"/>
                      <a:pt x="226" y="161"/>
                      <a:pt x="227" y="161"/>
                    </a:cubicBezTo>
                    <a:lnTo>
                      <a:pt x="227" y="161"/>
                    </a:lnTo>
                    <a:cubicBezTo>
                      <a:pt x="211" y="151"/>
                      <a:pt x="198" y="138"/>
                      <a:pt x="186" y="126"/>
                    </a:cubicBezTo>
                    <a:cubicBezTo>
                      <a:pt x="162" y="98"/>
                      <a:pt x="141" y="67"/>
                      <a:pt x="127" y="32"/>
                    </a:cubicBezTo>
                    <a:cubicBezTo>
                      <a:pt x="116" y="10"/>
                      <a:pt x="97" y="0"/>
                      <a:pt x="7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5" name="Google Shape;5404;p105"/>
              <p:cNvSpPr/>
              <p:nvPr/>
            </p:nvSpPr>
            <p:spPr>
              <a:xfrm>
                <a:off x="2672644" y="2566903"/>
                <a:ext cx="54371" cy="38303"/>
              </a:xfrm>
              <a:custGeom>
                <a:avLst/>
                <a:gdLst/>
                <a:ahLst/>
                <a:cxnLst/>
                <a:rect l="l" t="t" r="r" b="b"/>
                <a:pathLst>
                  <a:path w="870" h="613" extrusionOk="0">
                    <a:moveTo>
                      <a:pt x="555" y="326"/>
                    </a:moveTo>
                    <a:cubicBezTo>
                      <a:pt x="550" y="332"/>
                      <a:pt x="548" y="334"/>
                      <a:pt x="548" y="335"/>
                    </a:cubicBezTo>
                    <a:lnTo>
                      <a:pt x="548" y="335"/>
                    </a:lnTo>
                    <a:cubicBezTo>
                      <a:pt x="551" y="332"/>
                      <a:pt x="553" y="329"/>
                      <a:pt x="555" y="326"/>
                    </a:cubicBezTo>
                    <a:close/>
                    <a:moveTo>
                      <a:pt x="723" y="1"/>
                    </a:moveTo>
                    <a:cubicBezTo>
                      <a:pt x="676" y="1"/>
                      <a:pt x="629" y="34"/>
                      <a:pt x="614" y="77"/>
                    </a:cubicBezTo>
                    <a:cubicBezTo>
                      <a:pt x="607" y="122"/>
                      <a:pt x="603" y="163"/>
                      <a:pt x="603" y="208"/>
                    </a:cubicBezTo>
                    <a:cubicBezTo>
                      <a:pt x="602" y="214"/>
                      <a:pt x="602" y="215"/>
                      <a:pt x="602" y="215"/>
                    </a:cubicBezTo>
                    <a:cubicBezTo>
                      <a:pt x="602" y="215"/>
                      <a:pt x="604" y="204"/>
                      <a:pt x="604" y="204"/>
                    </a:cubicBezTo>
                    <a:lnTo>
                      <a:pt x="604" y="204"/>
                    </a:lnTo>
                    <a:cubicBezTo>
                      <a:pt x="604" y="204"/>
                      <a:pt x="604" y="206"/>
                      <a:pt x="603" y="212"/>
                    </a:cubicBezTo>
                    <a:cubicBezTo>
                      <a:pt x="603" y="222"/>
                      <a:pt x="600" y="229"/>
                      <a:pt x="596" y="239"/>
                    </a:cubicBezTo>
                    <a:cubicBezTo>
                      <a:pt x="593" y="246"/>
                      <a:pt x="593" y="256"/>
                      <a:pt x="589" y="263"/>
                    </a:cubicBezTo>
                    <a:cubicBezTo>
                      <a:pt x="587" y="270"/>
                      <a:pt x="584" y="276"/>
                      <a:pt x="584" y="276"/>
                    </a:cubicBezTo>
                    <a:cubicBezTo>
                      <a:pt x="584" y="276"/>
                      <a:pt x="585" y="274"/>
                      <a:pt x="589" y="267"/>
                    </a:cubicBezTo>
                    <a:lnTo>
                      <a:pt x="589" y="267"/>
                    </a:lnTo>
                    <a:cubicBezTo>
                      <a:pt x="579" y="284"/>
                      <a:pt x="572" y="301"/>
                      <a:pt x="562" y="319"/>
                    </a:cubicBezTo>
                    <a:cubicBezTo>
                      <a:pt x="559" y="321"/>
                      <a:pt x="548" y="335"/>
                      <a:pt x="548" y="335"/>
                    </a:cubicBezTo>
                    <a:cubicBezTo>
                      <a:pt x="548" y="335"/>
                      <a:pt x="548" y="335"/>
                      <a:pt x="548" y="335"/>
                    </a:cubicBezTo>
                    <a:lnTo>
                      <a:pt x="548" y="335"/>
                    </a:lnTo>
                    <a:cubicBezTo>
                      <a:pt x="545" y="339"/>
                      <a:pt x="541" y="343"/>
                      <a:pt x="538" y="346"/>
                    </a:cubicBezTo>
                    <a:cubicBezTo>
                      <a:pt x="527" y="360"/>
                      <a:pt x="513" y="371"/>
                      <a:pt x="499" y="381"/>
                    </a:cubicBezTo>
                    <a:cubicBezTo>
                      <a:pt x="505" y="377"/>
                      <a:pt x="507" y="375"/>
                      <a:pt x="506" y="375"/>
                    </a:cubicBezTo>
                    <a:lnTo>
                      <a:pt x="506" y="375"/>
                    </a:lnTo>
                    <a:cubicBezTo>
                      <a:pt x="506" y="375"/>
                      <a:pt x="495" y="383"/>
                      <a:pt x="493" y="388"/>
                    </a:cubicBezTo>
                    <a:cubicBezTo>
                      <a:pt x="482" y="391"/>
                      <a:pt x="475" y="398"/>
                      <a:pt x="465" y="402"/>
                    </a:cubicBezTo>
                    <a:lnTo>
                      <a:pt x="455" y="405"/>
                    </a:lnTo>
                    <a:lnTo>
                      <a:pt x="458" y="405"/>
                    </a:lnTo>
                    <a:cubicBezTo>
                      <a:pt x="448" y="409"/>
                      <a:pt x="437" y="412"/>
                      <a:pt x="427" y="415"/>
                    </a:cubicBezTo>
                    <a:cubicBezTo>
                      <a:pt x="412" y="418"/>
                      <a:pt x="397" y="421"/>
                      <a:pt x="383" y="424"/>
                    </a:cubicBezTo>
                    <a:lnTo>
                      <a:pt x="383" y="424"/>
                    </a:lnTo>
                    <a:cubicBezTo>
                      <a:pt x="383" y="424"/>
                      <a:pt x="383" y="424"/>
                      <a:pt x="382" y="424"/>
                    </a:cubicBezTo>
                    <a:cubicBezTo>
                      <a:pt x="380" y="424"/>
                      <a:pt x="367" y="426"/>
                      <a:pt x="365" y="426"/>
                    </a:cubicBezTo>
                    <a:lnTo>
                      <a:pt x="341" y="426"/>
                    </a:lnTo>
                    <a:lnTo>
                      <a:pt x="313" y="422"/>
                    </a:lnTo>
                    <a:cubicBezTo>
                      <a:pt x="327" y="422"/>
                      <a:pt x="299" y="422"/>
                      <a:pt x="296" y="419"/>
                    </a:cubicBezTo>
                    <a:cubicBezTo>
                      <a:pt x="230" y="409"/>
                      <a:pt x="171" y="371"/>
                      <a:pt x="130" y="319"/>
                    </a:cubicBezTo>
                    <a:cubicBezTo>
                      <a:pt x="117" y="304"/>
                      <a:pt x="102" y="298"/>
                      <a:pt x="87" y="298"/>
                    </a:cubicBezTo>
                    <a:cubicBezTo>
                      <a:pt x="43" y="298"/>
                      <a:pt x="0" y="348"/>
                      <a:pt x="26" y="395"/>
                    </a:cubicBezTo>
                    <a:lnTo>
                      <a:pt x="23" y="398"/>
                    </a:lnTo>
                    <a:cubicBezTo>
                      <a:pt x="102" y="533"/>
                      <a:pt x="247" y="612"/>
                      <a:pt x="396" y="612"/>
                    </a:cubicBezTo>
                    <a:cubicBezTo>
                      <a:pt x="449" y="612"/>
                      <a:pt x="503" y="602"/>
                      <a:pt x="555" y="581"/>
                    </a:cubicBezTo>
                    <a:cubicBezTo>
                      <a:pt x="648" y="543"/>
                      <a:pt x="728" y="474"/>
                      <a:pt x="776" y="384"/>
                    </a:cubicBezTo>
                    <a:cubicBezTo>
                      <a:pt x="835" y="284"/>
                      <a:pt x="869" y="135"/>
                      <a:pt x="793" y="35"/>
                    </a:cubicBezTo>
                    <a:cubicBezTo>
                      <a:pt x="774" y="11"/>
                      <a:pt x="748" y="1"/>
                      <a:pt x="7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6" name="Google Shape;5405;p105"/>
              <p:cNvSpPr/>
              <p:nvPr/>
            </p:nvSpPr>
            <p:spPr>
              <a:xfrm>
                <a:off x="2572715" y="2361640"/>
                <a:ext cx="64620" cy="48551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777" extrusionOk="0">
                    <a:moveTo>
                      <a:pt x="184" y="1"/>
                    </a:moveTo>
                    <a:cubicBezTo>
                      <a:pt x="163" y="1"/>
                      <a:pt x="141" y="10"/>
                      <a:pt x="125" y="33"/>
                    </a:cubicBezTo>
                    <a:lnTo>
                      <a:pt x="128" y="37"/>
                    </a:lnTo>
                    <a:cubicBezTo>
                      <a:pt x="1" y="213"/>
                      <a:pt x="39" y="476"/>
                      <a:pt x="184" y="631"/>
                    </a:cubicBezTo>
                    <a:cubicBezTo>
                      <a:pt x="260" y="718"/>
                      <a:pt x="370" y="770"/>
                      <a:pt x="488" y="777"/>
                    </a:cubicBezTo>
                    <a:cubicBezTo>
                      <a:pt x="612" y="777"/>
                      <a:pt x="733" y="735"/>
                      <a:pt x="830" y="659"/>
                    </a:cubicBezTo>
                    <a:cubicBezTo>
                      <a:pt x="934" y="576"/>
                      <a:pt x="1034" y="424"/>
                      <a:pt x="989" y="289"/>
                    </a:cubicBezTo>
                    <a:cubicBezTo>
                      <a:pt x="979" y="248"/>
                      <a:pt x="944" y="217"/>
                      <a:pt x="903" y="213"/>
                    </a:cubicBezTo>
                    <a:cubicBezTo>
                      <a:pt x="897" y="212"/>
                      <a:pt x="892" y="212"/>
                      <a:pt x="886" y="212"/>
                    </a:cubicBezTo>
                    <a:cubicBezTo>
                      <a:pt x="853" y="212"/>
                      <a:pt x="820" y="229"/>
                      <a:pt x="802" y="262"/>
                    </a:cubicBezTo>
                    <a:cubicBezTo>
                      <a:pt x="789" y="282"/>
                      <a:pt x="778" y="310"/>
                      <a:pt x="768" y="334"/>
                    </a:cubicBezTo>
                    <a:cubicBezTo>
                      <a:pt x="764" y="344"/>
                      <a:pt x="761" y="355"/>
                      <a:pt x="757" y="365"/>
                    </a:cubicBezTo>
                    <a:cubicBezTo>
                      <a:pt x="757" y="366"/>
                      <a:pt x="757" y="366"/>
                      <a:pt x="756" y="367"/>
                    </a:cubicBezTo>
                    <a:lnTo>
                      <a:pt x="756" y="367"/>
                    </a:lnTo>
                    <a:cubicBezTo>
                      <a:pt x="757" y="365"/>
                      <a:pt x="757" y="365"/>
                      <a:pt x="757" y="365"/>
                    </a:cubicBezTo>
                    <a:lnTo>
                      <a:pt x="757" y="365"/>
                    </a:lnTo>
                    <a:cubicBezTo>
                      <a:pt x="757" y="365"/>
                      <a:pt x="753" y="373"/>
                      <a:pt x="751" y="376"/>
                    </a:cubicBezTo>
                    <a:cubicBezTo>
                      <a:pt x="754" y="373"/>
                      <a:pt x="754" y="370"/>
                      <a:pt x="756" y="367"/>
                    </a:cubicBezTo>
                    <a:lnTo>
                      <a:pt x="756" y="367"/>
                    </a:lnTo>
                    <a:cubicBezTo>
                      <a:pt x="756" y="368"/>
                      <a:pt x="755" y="370"/>
                      <a:pt x="754" y="372"/>
                    </a:cubicBezTo>
                    <a:cubicBezTo>
                      <a:pt x="747" y="386"/>
                      <a:pt x="733" y="407"/>
                      <a:pt x="723" y="424"/>
                    </a:cubicBezTo>
                    <a:cubicBezTo>
                      <a:pt x="721" y="428"/>
                      <a:pt x="714" y="438"/>
                      <a:pt x="711" y="443"/>
                    </a:cubicBezTo>
                    <a:lnTo>
                      <a:pt x="711" y="443"/>
                    </a:lnTo>
                    <a:cubicBezTo>
                      <a:pt x="708" y="446"/>
                      <a:pt x="700" y="453"/>
                      <a:pt x="695" y="459"/>
                    </a:cubicBezTo>
                    <a:lnTo>
                      <a:pt x="671" y="479"/>
                    </a:lnTo>
                    <a:cubicBezTo>
                      <a:pt x="669" y="481"/>
                      <a:pt x="662" y="487"/>
                      <a:pt x="657" y="492"/>
                    </a:cubicBezTo>
                    <a:lnTo>
                      <a:pt x="657" y="492"/>
                    </a:lnTo>
                    <a:cubicBezTo>
                      <a:pt x="653" y="495"/>
                      <a:pt x="645" y="501"/>
                      <a:pt x="643" y="503"/>
                    </a:cubicBezTo>
                    <a:lnTo>
                      <a:pt x="612" y="521"/>
                    </a:lnTo>
                    <a:lnTo>
                      <a:pt x="585" y="535"/>
                    </a:lnTo>
                    <a:lnTo>
                      <a:pt x="575" y="538"/>
                    </a:lnTo>
                    <a:lnTo>
                      <a:pt x="575" y="538"/>
                    </a:lnTo>
                    <a:cubicBezTo>
                      <a:pt x="575" y="538"/>
                      <a:pt x="573" y="538"/>
                      <a:pt x="571" y="538"/>
                    </a:cubicBezTo>
                    <a:cubicBezTo>
                      <a:pt x="550" y="541"/>
                      <a:pt x="529" y="552"/>
                      <a:pt x="509" y="555"/>
                    </a:cubicBezTo>
                    <a:lnTo>
                      <a:pt x="467" y="555"/>
                    </a:lnTo>
                    <a:lnTo>
                      <a:pt x="445" y="553"/>
                    </a:lnTo>
                    <a:lnTo>
                      <a:pt x="445" y="553"/>
                    </a:lnTo>
                    <a:cubicBezTo>
                      <a:pt x="448" y="553"/>
                      <a:pt x="428" y="548"/>
                      <a:pt x="422" y="548"/>
                    </a:cubicBezTo>
                    <a:cubicBezTo>
                      <a:pt x="415" y="545"/>
                      <a:pt x="402" y="541"/>
                      <a:pt x="391" y="538"/>
                    </a:cubicBezTo>
                    <a:lnTo>
                      <a:pt x="381" y="535"/>
                    </a:lnTo>
                    <a:lnTo>
                      <a:pt x="381" y="535"/>
                    </a:lnTo>
                    <a:cubicBezTo>
                      <a:pt x="390" y="538"/>
                      <a:pt x="392" y="539"/>
                      <a:pt x="391" y="539"/>
                    </a:cubicBezTo>
                    <a:cubicBezTo>
                      <a:pt x="389" y="539"/>
                      <a:pt x="383" y="537"/>
                      <a:pt x="381" y="535"/>
                    </a:cubicBezTo>
                    <a:lnTo>
                      <a:pt x="381" y="535"/>
                    </a:lnTo>
                    <a:cubicBezTo>
                      <a:pt x="381" y="535"/>
                      <a:pt x="381" y="535"/>
                      <a:pt x="381" y="535"/>
                    </a:cubicBezTo>
                    <a:cubicBezTo>
                      <a:pt x="364" y="525"/>
                      <a:pt x="348" y="515"/>
                      <a:pt x="332" y="505"/>
                    </a:cubicBezTo>
                    <a:lnTo>
                      <a:pt x="332" y="505"/>
                    </a:lnTo>
                    <a:cubicBezTo>
                      <a:pt x="328" y="502"/>
                      <a:pt x="324" y="498"/>
                      <a:pt x="322" y="497"/>
                    </a:cubicBezTo>
                    <a:cubicBezTo>
                      <a:pt x="315" y="490"/>
                      <a:pt x="308" y="483"/>
                      <a:pt x="301" y="472"/>
                    </a:cubicBezTo>
                    <a:cubicBezTo>
                      <a:pt x="294" y="465"/>
                      <a:pt x="287" y="459"/>
                      <a:pt x="281" y="452"/>
                    </a:cubicBezTo>
                    <a:cubicBezTo>
                      <a:pt x="278" y="449"/>
                      <a:pt x="278" y="449"/>
                      <a:pt x="277" y="449"/>
                    </a:cubicBezTo>
                    <a:lnTo>
                      <a:pt x="277" y="449"/>
                    </a:lnTo>
                    <a:cubicBezTo>
                      <a:pt x="277" y="449"/>
                      <a:pt x="281" y="453"/>
                      <a:pt x="281" y="455"/>
                    </a:cubicBezTo>
                    <a:cubicBezTo>
                      <a:pt x="277" y="448"/>
                      <a:pt x="274" y="441"/>
                      <a:pt x="267" y="438"/>
                    </a:cubicBezTo>
                    <a:cubicBezTo>
                      <a:pt x="256" y="421"/>
                      <a:pt x="249" y="403"/>
                      <a:pt x="239" y="383"/>
                    </a:cubicBezTo>
                    <a:cubicBezTo>
                      <a:pt x="239" y="379"/>
                      <a:pt x="233" y="365"/>
                      <a:pt x="232" y="365"/>
                    </a:cubicBezTo>
                    <a:cubicBezTo>
                      <a:pt x="232" y="365"/>
                      <a:pt x="232" y="365"/>
                      <a:pt x="232" y="365"/>
                    </a:cubicBezTo>
                    <a:cubicBezTo>
                      <a:pt x="231" y="363"/>
                      <a:pt x="229" y="358"/>
                      <a:pt x="229" y="358"/>
                    </a:cubicBezTo>
                    <a:lnTo>
                      <a:pt x="225" y="341"/>
                    </a:lnTo>
                    <a:cubicBezTo>
                      <a:pt x="198" y="262"/>
                      <a:pt x="208" y="179"/>
                      <a:pt x="246" y="106"/>
                    </a:cubicBezTo>
                    <a:cubicBezTo>
                      <a:pt x="280" y="51"/>
                      <a:pt x="233" y="1"/>
                      <a:pt x="18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7" name="Google Shape;5406;p105"/>
              <p:cNvSpPr/>
              <p:nvPr/>
            </p:nvSpPr>
            <p:spPr>
              <a:xfrm>
                <a:off x="2250865" y="2434560"/>
                <a:ext cx="54496" cy="53362"/>
              </a:xfrm>
              <a:custGeom>
                <a:avLst/>
                <a:gdLst/>
                <a:ahLst/>
                <a:cxnLst/>
                <a:rect l="l" t="t" r="r" b="b"/>
                <a:pathLst>
                  <a:path w="872" h="854" extrusionOk="0">
                    <a:moveTo>
                      <a:pt x="305" y="591"/>
                    </a:moveTo>
                    <a:cubicBezTo>
                      <a:pt x="305" y="591"/>
                      <a:pt x="306" y="591"/>
                      <a:pt x="307" y="592"/>
                    </a:cubicBezTo>
                    <a:lnTo>
                      <a:pt x="307" y="592"/>
                    </a:lnTo>
                    <a:lnTo>
                      <a:pt x="305" y="591"/>
                    </a:lnTo>
                    <a:close/>
                    <a:moveTo>
                      <a:pt x="573" y="633"/>
                    </a:moveTo>
                    <a:lnTo>
                      <a:pt x="573" y="633"/>
                    </a:lnTo>
                    <a:cubicBezTo>
                      <a:pt x="571" y="635"/>
                      <a:pt x="568" y="636"/>
                      <a:pt x="564" y="636"/>
                    </a:cubicBezTo>
                    <a:cubicBezTo>
                      <a:pt x="564" y="636"/>
                      <a:pt x="570" y="634"/>
                      <a:pt x="573" y="633"/>
                    </a:cubicBezTo>
                    <a:close/>
                    <a:moveTo>
                      <a:pt x="149" y="1"/>
                    </a:moveTo>
                    <a:cubicBezTo>
                      <a:pt x="123" y="1"/>
                      <a:pt x="97" y="15"/>
                      <a:pt x="87" y="48"/>
                    </a:cubicBezTo>
                    <a:cubicBezTo>
                      <a:pt x="8" y="235"/>
                      <a:pt x="1" y="467"/>
                      <a:pt x="115" y="639"/>
                    </a:cubicBezTo>
                    <a:cubicBezTo>
                      <a:pt x="201" y="774"/>
                      <a:pt x="351" y="854"/>
                      <a:pt x="508" y="854"/>
                    </a:cubicBezTo>
                    <a:cubicBezTo>
                      <a:pt x="540" y="854"/>
                      <a:pt x="573" y="851"/>
                      <a:pt x="606" y="843"/>
                    </a:cubicBezTo>
                    <a:cubicBezTo>
                      <a:pt x="651" y="833"/>
                      <a:pt x="696" y="812"/>
                      <a:pt x="737" y="785"/>
                    </a:cubicBezTo>
                    <a:cubicBezTo>
                      <a:pt x="803" y="740"/>
                      <a:pt x="872" y="664"/>
                      <a:pt x="830" y="577"/>
                    </a:cubicBezTo>
                    <a:cubicBezTo>
                      <a:pt x="813" y="546"/>
                      <a:pt x="782" y="525"/>
                      <a:pt x="744" y="525"/>
                    </a:cubicBezTo>
                    <a:cubicBezTo>
                      <a:pt x="720" y="525"/>
                      <a:pt x="699" y="532"/>
                      <a:pt x="678" y="546"/>
                    </a:cubicBezTo>
                    <a:cubicBezTo>
                      <a:pt x="670" y="554"/>
                      <a:pt x="662" y="562"/>
                      <a:pt x="654" y="570"/>
                    </a:cubicBezTo>
                    <a:lnTo>
                      <a:pt x="654" y="570"/>
                    </a:lnTo>
                    <a:cubicBezTo>
                      <a:pt x="640" y="581"/>
                      <a:pt x="630" y="591"/>
                      <a:pt x="620" y="605"/>
                    </a:cubicBezTo>
                    <a:lnTo>
                      <a:pt x="612" y="610"/>
                    </a:lnTo>
                    <a:lnTo>
                      <a:pt x="612" y="610"/>
                    </a:lnTo>
                    <a:cubicBezTo>
                      <a:pt x="613" y="609"/>
                      <a:pt x="613" y="608"/>
                      <a:pt x="613" y="608"/>
                    </a:cubicBezTo>
                    <a:cubicBezTo>
                      <a:pt x="612" y="608"/>
                      <a:pt x="611" y="609"/>
                      <a:pt x="609" y="612"/>
                    </a:cubicBezTo>
                    <a:lnTo>
                      <a:pt x="612" y="610"/>
                    </a:lnTo>
                    <a:lnTo>
                      <a:pt x="612" y="610"/>
                    </a:lnTo>
                    <a:cubicBezTo>
                      <a:pt x="612" y="610"/>
                      <a:pt x="611" y="611"/>
                      <a:pt x="609" y="612"/>
                    </a:cubicBezTo>
                    <a:cubicBezTo>
                      <a:pt x="602" y="619"/>
                      <a:pt x="602" y="619"/>
                      <a:pt x="595" y="622"/>
                    </a:cubicBezTo>
                    <a:cubicBezTo>
                      <a:pt x="592" y="622"/>
                      <a:pt x="585" y="629"/>
                      <a:pt x="578" y="629"/>
                    </a:cubicBezTo>
                    <a:cubicBezTo>
                      <a:pt x="577" y="630"/>
                      <a:pt x="576" y="631"/>
                      <a:pt x="575" y="632"/>
                    </a:cubicBezTo>
                    <a:lnTo>
                      <a:pt x="575" y="632"/>
                    </a:lnTo>
                    <a:cubicBezTo>
                      <a:pt x="574" y="632"/>
                      <a:pt x="573" y="632"/>
                      <a:pt x="571" y="633"/>
                    </a:cubicBezTo>
                    <a:cubicBezTo>
                      <a:pt x="554" y="639"/>
                      <a:pt x="540" y="643"/>
                      <a:pt x="523" y="646"/>
                    </a:cubicBezTo>
                    <a:cubicBezTo>
                      <a:pt x="519" y="646"/>
                      <a:pt x="516" y="646"/>
                      <a:pt x="512" y="650"/>
                    </a:cubicBezTo>
                    <a:lnTo>
                      <a:pt x="495" y="650"/>
                    </a:lnTo>
                    <a:cubicBezTo>
                      <a:pt x="478" y="650"/>
                      <a:pt x="461" y="646"/>
                      <a:pt x="443" y="646"/>
                    </a:cubicBezTo>
                    <a:cubicBezTo>
                      <a:pt x="442" y="646"/>
                      <a:pt x="441" y="646"/>
                      <a:pt x="440" y="646"/>
                    </a:cubicBezTo>
                    <a:lnTo>
                      <a:pt x="440" y="646"/>
                    </a:lnTo>
                    <a:cubicBezTo>
                      <a:pt x="440" y="646"/>
                      <a:pt x="440" y="646"/>
                      <a:pt x="440" y="646"/>
                    </a:cubicBezTo>
                    <a:cubicBezTo>
                      <a:pt x="429" y="646"/>
                      <a:pt x="419" y="643"/>
                      <a:pt x="412" y="639"/>
                    </a:cubicBezTo>
                    <a:cubicBezTo>
                      <a:pt x="395" y="636"/>
                      <a:pt x="381" y="629"/>
                      <a:pt x="364" y="626"/>
                    </a:cubicBezTo>
                    <a:lnTo>
                      <a:pt x="364" y="626"/>
                    </a:lnTo>
                    <a:cubicBezTo>
                      <a:pt x="371" y="627"/>
                      <a:pt x="372" y="628"/>
                      <a:pt x="371" y="628"/>
                    </a:cubicBezTo>
                    <a:cubicBezTo>
                      <a:pt x="370" y="628"/>
                      <a:pt x="366" y="627"/>
                      <a:pt x="360" y="626"/>
                    </a:cubicBezTo>
                    <a:cubicBezTo>
                      <a:pt x="350" y="622"/>
                      <a:pt x="343" y="615"/>
                      <a:pt x="336" y="608"/>
                    </a:cubicBezTo>
                    <a:cubicBezTo>
                      <a:pt x="326" y="605"/>
                      <a:pt x="322" y="601"/>
                      <a:pt x="315" y="595"/>
                    </a:cubicBezTo>
                    <a:lnTo>
                      <a:pt x="310" y="593"/>
                    </a:lnTo>
                    <a:lnTo>
                      <a:pt x="310" y="593"/>
                    </a:lnTo>
                    <a:cubicBezTo>
                      <a:pt x="310" y="592"/>
                      <a:pt x="309" y="592"/>
                      <a:pt x="308" y="591"/>
                    </a:cubicBezTo>
                    <a:cubicBezTo>
                      <a:pt x="295" y="577"/>
                      <a:pt x="281" y="563"/>
                      <a:pt x="267" y="550"/>
                    </a:cubicBezTo>
                    <a:cubicBezTo>
                      <a:pt x="264" y="543"/>
                      <a:pt x="260" y="539"/>
                      <a:pt x="257" y="536"/>
                    </a:cubicBezTo>
                    <a:cubicBezTo>
                      <a:pt x="253" y="525"/>
                      <a:pt x="246" y="518"/>
                      <a:pt x="243" y="508"/>
                    </a:cubicBezTo>
                    <a:cubicBezTo>
                      <a:pt x="229" y="491"/>
                      <a:pt x="222" y="474"/>
                      <a:pt x="215" y="456"/>
                    </a:cubicBezTo>
                    <a:lnTo>
                      <a:pt x="215" y="456"/>
                    </a:lnTo>
                    <a:cubicBezTo>
                      <a:pt x="216" y="458"/>
                      <a:pt x="216" y="459"/>
                      <a:pt x="216" y="459"/>
                    </a:cubicBezTo>
                    <a:cubicBezTo>
                      <a:pt x="216" y="459"/>
                      <a:pt x="208" y="439"/>
                      <a:pt x="208" y="439"/>
                    </a:cubicBezTo>
                    <a:cubicBezTo>
                      <a:pt x="205" y="429"/>
                      <a:pt x="201" y="418"/>
                      <a:pt x="201" y="408"/>
                    </a:cubicBezTo>
                    <a:cubicBezTo>
                      <a:pt x="194" y="387"/>
                      <a:pt x="191" y="366"/>
                      <a:pt x="188" y="346"/>
                    </a:cubicBezTo>
                    <a:cubicBezTo>
                      <a:pt x="177" y="259"/>
                      <a:pt x="188" y="169"/>
                      <a:pt x="212" y="83"/>
                    </a:cubicBezTo>
                    <a:cubicBezTo>
                      <a:pt x="226" y="33"/>
                      <a:pt x="187" y="1"/>
                      <a:pt x="14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8" name="Google Shape;5407;p105"/>
              <p:cNvSpPr/>
              <p:nvPr/>
            </p:nvSpPr>
            <p:spPr>
              <a:xfrm>
                <a:off x="2344358" y="2602207"/>
                <a:ext cx="49996" cy="33117"/>
              </a:xfrm>
              <a:custGeom>
                <a:avLst/>
                <a:gdLst/>
                <a:ahLst/>
                <a:cxnLst/>
                <a:rect l="l" t="t" r="r" b="b"/>
                <a:pathLst>
                  <a:path w="800" h="530" extrusionOk="0">
                    <a:moveTo>
                      <a:pt x="124" y="0"/>
                    </a:moveTo>
                    <a:cubicBezTo>
                      <a:pt x="93" y="0"/>
                      <a:pt x="64" y="17"/>
                      <a:pt x="57" y="54"/>
                    </a:cubicBezTo>
                    <a:lnTo>
                      <a:pt x="53" y="54"/>
                    </a:lnTo>
                    <a:cubicBezTo>
                      <a:pt x="1" y="309"/>
                      <a:pt x="199" y="529"/>
                      <a:pt x="437" y="529"/>
                    </a:cubicBezTo>
                    <a:cubicBezTo>
                      <a:pt x="480" y="529"/>
                      <a:pt x="524" y="522"/>
                      <a:pt x="568" y="507"/>
                    </a:cubicBezTo>
                    <a:cubicBezTo>
                      <a:pt x="672" y="469"/>
                      <a:pt x="800" y="390"/>
                      <a:pt x="796" y="269"/>
                    </a:cubicBezTo>
                    <a:cubicBezTo>
                      <a:pt x="796" y="201"/>
                      <a:pt x="742" y="153"/>
                      <a:pt x="681" y="153"/>
                    </a:cubicBezTo>
                    <a:cubicBezTo>
                      <a:pt x="665" y="153"/>
                      <a:pt x="647" y="157"/>
                      <a:pt x="630" y="165"/>
                    </a:cubicBezTo>
                    <a:cubicBezTo>
                      <a:pt x="596" y="186"/>
                      <a:pt x="568" y="210"/>
                      <a:pt x="544" y="238"/>
                    </a:cubicBezTo>
                    <a:cubicBezTo>
                      <a:pt x="534" y="248"/>
                      <a:pt x="513" y="258"/>
                      <a:pt x="509" y="269"/>
                    </a:cubicBezTo>
                    <a:lnTo>
                      <a:pt x="489" y="279"/>
                    </a:lnTo>
                    <a:cubicBezTo>
                      <a:pt x="482" y="282"/>
                      <a:pt x="475" y="286"/>
                      <a:pt x="468" y="289"/>
                    </a:cubicBezTo>
                    <a:cubicBezTo>
                      <a:pt x="454" y="293"/>
                      <a:pt x="437" y="296"/>
                      <a:pt x="423" y="300"/>
                    </a:cubicBezTo>
                    <a:lnTo>
                      <a:pt x="382" y="300"/>
                    </a:lnTo>
                    <a:lnTo>
                      <a:pt x="371" y="296"/>
                    </a:lnTo>
                    <a:cubicBezTo>
                      <a:pt x="364" y="296"/>
                      <a:pt x="357" y="293"/>
                      <a:pt x="350" y="289"/>
                    </a:cubicBezTo>
                    <a:lnTo>
                      <a:pt x="337" y="286"/>
                    </a:lnTo>
                    <a:lnTo>
                      <a:pt x="337" y="286"/>
                    </a:lnTo>
                    <a:cubicBezTo>
                      <a:pt x="339" y="287"/>
                      <a:pt x="341" y="287"/>
                      <a:pt x="341" y="287"/>
                    </a:cubicBezTo>
                    <a:cubicBezTo>
                      <a:pt x="343" y="287"/>
                      <a:pt x="328" y="282"/>
                      <a:pt x="323" y="279"/>
                    </a:cubicBezTo>
                    <a:lnTo>
                      <a:pt x="306" y="269"/>
                    </a:lnTo>
                    <a:lnTo>
                      <a:pt x="285" y="255"/>
                    </a:lnTo>
                    <a:lnTo>
                      <a:pt x="285" y="255"/>
                    </a:lnTo>
                    <a:lnTo>
                      <a:pt x="292" y="258"/>
                    </a:lnTo>
                    <a:lnTo>
                      <a:pt x="281" y="251"/>
                    </a:lnTo>
                    <a:cubicBezTo>
                      <a:pt x="271" y="241"/>
                      <a:pt x="261" y="227"/>
                      <a:pt x="250" y="217"/>
                    </a:cubicBezTo>
                    <a:cubicBezTo>
                      <a:pt x="249" y="214"/>
                      <a:pt x="248" y="213"/>
                      <a:pt x="248" y="213"/>
                    </a:cubicBezTo>
                    <a:lnTo>
                      <a:pt x="248" y="213"/>
                    </a:lnTo>
                    <a:cubicBezTo>
                      <a:pt x="247" y="213"/>
                      <a:pt x="248" y="216"/>
                      <a:pt x="250" y="220"/>
                    </a:cubicBezTo>
                    <a:lnTo>
                      <a:pt x="243" y="210"/>
                    </a:lnTo>
                    <a:cubicBezTo>
                      <a:pt x="240" y="203"/>
                      <a:pt x="233" y="196"/>
                      <a:pt x="230" y="189"/>
                    </a:cubicBezTo>
                    <a:cubicBezTo>
                      <a:pt x="226" y="182"/>
                      <a:pt x="223" y="175"/>
                      <a:pt x="219" y="168"/>
                    </a:cubicBezTo>
                    <a:cubicBezTo>
                      <a:pt x="216" y="161"/>
                      <a:pt x="216" y="161"/>
                      <a:pt x="216" y="158"/>
                    </a:cubicBezTo>
                    <a:cubicBezTo>
                      <a:pt x="209" y="144"/>
                      <a:pt x="205" y="130"/>
                      <a:pt x="205" y="117"/>
                    </a:cubicBezTo>
                    <a:lnTo>
                      <a:pt x="205" y="103"/>
                    </a:lnTo>
                    <a:lnTo>
                      <a:pt x="205" y="75"/>
                    </a:lnTo>
                    <a:cubicBezTo>
                      <a:pt x="205" y="28"/>
                      <a:pt x="163" y="0"/>
                      <a:pt x="1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9" name="Google Shape;5408;p105"/>
              <p:cNvSpPr/>
              <p:nvPr/>
            </p:nvSpPr>
            <p:spPr>
              <a:xfrm>
                <a:off x="2440100" y="2622140"/>
                <a:ext cx="75869" cy="50925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815" extrusionOk="0">
                    <a:moveTo>
                      <a:pt x="885" y="325"/>
                    </a:moveTo>
                    <a:cubicBezTo>
                      <a:pt x="885" y="325"/>
                      <a:pt x="884" y="326"/>
                      <a:pt x="884" y="327"/>
                    </a:cubicBezTo>
                    <a:lnTo>
                      <a:pt x="884" y="327"/>
                    </a:lnTo>
                    <a:cubicBezTo>
                      <a:pt x="884" y="326"/>
                      <a:pt x="885" y="325"/>
                      <a:pt x="885" y="325"/>
                    </a:cubicBezTo>
                    <a:close/>
                    <a:moveTo>
                      <a:pt x="1058" y="1"/>
                    </a:moveTo>
                    <a:cubicBezTo>
                      <a:pt x="1036" y="1"/>
                      <a:pt x="1015" y="7"/>
                      <a:pt x="996" y="19"/>
                    </a:cubicBezTo>
                    <a:cubicBezTo>
                      <a:pt x="944" y="50"/>
                      <a:pt x="916" y="109"/>
                      <a:pt x="920" y="171"/>
                    </a:cubicBezTo>
                    <a:cubicBezTo>
                      <a:pt x="920" y="173"/>
                      <a:pt x="916" y="205"/>
                      <a:pt x="917" y="205"/>
                    </a:cubicBezTo>
                    <a:cubicBezTo>
                      <a:pt x="917" y="205"/>
                      <a:pt x="918" y="202"/>
                      <a:pt x="920" y="195"/>
                    </a:cubicBezTo>
                    <a:lnTo>
                      <a:pt x="920" y="195"/>
                    </a:lnTo>
                    <a:cubicBezTo>
                      <a:pt x="916" y="212"/>
                      <a:pt x="913" y="226"/>
                      <a:pt x="909" y="243"/>
                    </a:cubicBezTo>
                    <a:cubicBezTo>
                      <a:pt x="903" y="273"/>
                      <a:pt x="893" y="299"/>
                      <a:pt x="884" y="328"/>
                    </a:cubicBezTo>
                    <a:lnTo>
                      <a:pt x="884" y="328"/>
                    </a:lnTo>
                    <a:cubicBezTo>
                      <a:pt x="882" y="332"/>
                      <a:pt x="878" y="340"/>
                      <a:pt x="875" y="344"/>
                    </a:cubicBezTo>
                    <a:cubicBezTo>
                      <a:pt x="871" y="354"/>
                      <a:pt x="861" y="375"/>
                      <a:pt x="851" y="389"/>
                    </a:cubicBezTo>
                    <a:cubicBezTo>
                      <a:pt x="844" y="402"/>
                      <a:pt x="837" y="416"/>
                      <a:pt x="827" y="427"/>
                    </a:cubicBezTo>
                    <a:lnTo>
                      <a:pt x="813" y="447"/>
                    </a:lnTo>
                    <a:cubicBezTo>
                      <a:pt x="792" y="468"/>
                      <a:pt x="768" y="492"/>
                      <a:pt x="744" y="513"/>
                    </a:cubicBezTo>
                    <a:cubicBezTo>
                      <a:pt x="741" y="515"/>
                      <a:pt x="739" y="517"/>
                      <a:pt x="737" y="518"/>
                    </a:cubicBezTo>
                    <a:lnTo>
                      <a:pt x="737" y="518"/>
                    </a:lnTo>
                    <a:cubicBezTo>
                      <a:pt x="736" y="518"/>
                      <a:pt x="735" y="519"/>
                      <a:pt x="733" y="520"/>
                    </a:cubicBezTo>
                    <a:cubicBezTo>
                      <a:pt x="719" y="527"/>
                      <a:pt x="706" y="534"/>
                      <a:pt x="692" y="541"/>
                    </a:cubicBezTo>
                    <a:cubicBezTo>
                      <a:pt x="680" y="546"/>
                      <a:pt x="669" y="552"/>
                      <a:pt x="657" y="558"/>
                    </a:cubicBezTo>
                    <a:lnTo>
                      <a:pt x="657" y="558"/>
                    </a:lnTo>
                    <a:cubicBezTo>
                      <a:pt x="657" y="558"/>
                      <a:pt x="657" y="558"/>
                      <a:pt x="657" y="558"/>
                    </a:cubicBezTo>
                    <a:cubicBezTo>
                      <a:pt x="654" y="558"/>
                      <a:pt x="629" y="566"/>
                      <a:pt x="626" y="568"/>
                    </a:cubicBezTo>
                    <a:cubicBezTo>
                      <a:pt x="604" y="575"/>
                      <a:pt x="580" y="579"/>
                      <a:pt x="557" y="579"/>
                    </a:cubicBezTo>
                    <a:cubicBezTo>
                      <a:pt x="534" y="579"/>
                      <a:pt x="512" y="575"/>
                      <a:pt x="491" y="568"/>
                    </a:cubicBezTo>
                    <a:cubicBezTo>
                      <a:pt x="439" y="554"/>
                      <a:pt x="395" y="530"/>
                      <a:pt x="356" y="496"/>
                    </a:cubicBezTo>
                    <a:cubicBezTo>
                      <a:pt x="277" y="427"/>
                      <a:pt x="239" y="323"/>
                      <a:pt x="253" y="219"/>
                    </a:cubicBezTo>
                    <a:cubicBezTo>
                      <a:pt x="262" y="173"/>
                      <a:pt x="222" y="135"/>
                      <a:pt x="183" y="135"/>
                    </a:cubicBezTo>
                    <a:cubicBezTo>
                      <a:pt x="164" y="135"/>
                      <a:pt x="145" y="144"/>
                      <a:pt x="132" y="167"/>
                    </a:cubicBezTo>
                    <a:lnTo>
                      <a:pt x="132" y="164"/>
                    </a:lnTo>
                    <a:lnTo>
                      <a:pt x="132" y="164"/>
                    </a:lnTo>
                    <a:cubicBezTo>
                      <a:pt x="0" y="409"/>
                      <a:pt x="184" y="686"/>
                      <a:pt x="415" y="779"/>
                    </a:cubicBezTo>
                    <a:cubicBezTo>
                      <a:pt x="473" y="803"/>
                      <a:pt x="533" y="814"/>
                      <a:pt x="591" y="814"/>
                    </a:cubicBezTo>
                    <a:cubicBezTo>
                      <a:pt x="793" y="814"/>
                      <a:pt x="985" y="683"/>
                      <a:pt x="1089" y="506"/>
                    </a:cubicBezTo>
                    <a:cubicBezTo>
                      <a:pt x="1127" y="444"/>
                      <a:pt x="1155" y="375"/>
                      <a:pt x="1172" y="302"/>
                    </a:cubicBezTo>
                    <a:cubicBezTo>
                      <a:pt x="1193" y="205"/>
                      <a:pt x="1214" y="78"/>
                      <a:pt x="1117" y="19"/>
                    </a:cubicBezTo>
                    <a:cubicBezTo>
                      <a:pt x="1100" y="7"/>
                      <a:pt x="1079" y="1"/>
                      <a:pt x="105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0" name="Google Shape;5409;p105"/>
              <p:cNvSpPr/>
              <p:nvPr/>
            </p:nvSpPr>
            <p:spPr>
              <a:xfrm>
                <a:off x="2418289" y="2312277"/>
                <a:ext cx="74557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1193" h="853" extrusionOk="0">
                    <a:moveTo>
                      <a:pt x="119" y="1"/>
                    </a:moveTo>
                    <a:cubicBezTo>
                      <a:pt x="101" y="1"/>
                      <a:pt x="83" y="9"/>
                      <a:pt x="73" y="25"/>
                    </a:cubicBezTo>
                    <a:cubicBezTo>
                      <a:pt x="66" y="32"/>
                      <a:pt x="59" y="39"/>
                      <a:pt x="52" y="46"/>
                    </a:cubicBezTo>
                    <a:cubicBezTo>
                      <a:pt x="45" y="60"/>
                      <a:pt x="38" y="73"/>
                      <a:pt x="32" y="91"/>
                    </a:cubicBezTo>
                    <a:cubicBezTo>
                      <a:pt x="21" y="118"/>
                      <a:pt x="11" y="149"/>
                      <a:pt x="7" y="181"/>
                    </a:cubicBezTo>
                    <a:cubicBezTo>
                      <a:pt x="0" y="243"/>
                      <a:pt x="4" y="305"/>
                      <a:pt x="14" y="364"/>
                    </a:cubicBezTo>
                    <a:cubicBezTo>
                      <a:pt x="38" y="481"/>
                      <a:pt x="94" y="592"/>
                      <a:pt x="180" y="678"/>
                    </a:cubicBezTo>
                    <a:cubicBezTo>
                      <a:pt x="295" y="797"/>
                      <a:pt x="446" y="852"/>
                      <a:pt x="600" y="852"/>
                    </a:cubicBezTo>
                    <a:cubicBezTo>
                      <a:pt x="696" y="852"/>
                      <a:pt x="794" y="830"/>
                      <a:pt x="885" y="789"/>
                    </a:cubicBezTo>
                    <a:cubicBezTo>
                      <a:pt x="947" y="758"/>
                      <a:pt x="1003" y="720"/>
                      <a:pt x="1055" y="671"/>
                    </a:cubicBezTo>
                    <a:cubicBezTo>
                      <a:pt x="1110" y="613"/>
                      <a:pt x="1193" y="516"/>
                      <a:pt x="1158" y="429"/>
                    </a:cubicBezTo>
                    <a:cubicBezTo>
                      <a:pt x="1146" y="379"/>
                      <a:pt x="1099" y="344"/>
                      <a:pt x="1048" y="344"/>
                    </a:cubicBezTo>
                    <a:cubicBezTo>
                      <a:pt x="1040" y="344"/>
                      <a:pt x="1032" y="345"/>
                      <a:pt x="1023" y="346"/>
                    </a:cubicBezTo>
                    <a:cubicBezTo>
                      <a:pt x="975" y="364"/>
                      <a:pt x="934" y="398"/>
                      <a:pt x="909" y="443"/>
                    </a:cubicBezTo>
                    <a:cubicBezTo>
                      <a:pt x="909" y="443"/>
                      <a:pt x="895" y="464"/>
                      <a:pt x="896" y="464"/>
                    </a:cubicBezTo>
                    <a:cubicBezTo>
                      <a:pt x="897" y="464"/>
                      <a:pt x="898" y="462"/>
                      <a:pt x="902" y="457"/>
                    </a:cubicBezTo>
                    <a:lnTo>
                      <a:pt x="902" y="457"/>
                    </a:lnTo>
                    <a:cubicBezTo>
                      <a:pt x="892" y="471"/>
                      <a:pt x="878" y="481"/>
                      <a:pt x="868" y="492"/>
                    </a:cubicBezTo>
                    <a:cubicBezTo>
                      <a:pt x="833" y="530"/>
                      <a:pt x="792" y="561"/>
                      <a:pt x="744" y="578"/>
                    </a:cubicBezTo>
                    <a:cubicBezTo>
                      <a:pt x="699" y="599"/>
                      <a:pt x="650" y="613"/>
                      <a:pt x="598" y="620"/>
                    </a:cubicBezTo>
                    <a:cubicBezTo>
                      <a:pt x="590" y="620"/>
                      <a:pt x="581" y="620"/>
                      <a:pt x="572" y="620"/>
                    </a:cubicBezTo>
                    <a:cubicBezTo>
                      <a:pt x="528" y="620"/>
                      <a:pt x="483" y="613"/>
                      <a:pt x="439" y="599"/>
                    </a:cubicBezTo>
                    <a:cubicBezTo>
                      <a:pt x="394" y="582"/>
                      <a:pt x="353" y="554"/>
                      <a:pt x="315" y="523"/>
                    </a:cubicBezTo>
                    <a:cubicBezTo>
                      <a:pt x="277" y="485"/>
                      <a:pt x="242" y="440"/>
                      <a:pt x="218" y="388"/>
                    </a:cubicBezTo>
                    <a:cubicBezTo>
                      <a:pt x="197" y="340"/>
                      <a:pt x="184" y="288"/>
                      <a:pt x="177" y="236"/>
                    </a:cubicBezTo>
                    <a:cubicBezTo>
                      <a:pt x="173" y="208"/>
                      <a:pt x="173" y="181"/>
                      <a:pt x="173" y="149"/>
                    </a:cubicBezTo>
                    <a:lnTo>
                      <a:pt x="173" y="101"/>
                    </a:lnTo>
                    <a:cubicBezTo>
                      <a:pt x="173" y="87"/>
                      <a:pt x="170" y="70"/>
                      <a:pt x="170" y="53"/>
                    </a:cubicBezTo>
                    <a:cubicBezTo>
                      <a:pt x="174" y="19"/>
                      <a:pt x="146" y="1"/>
                      <a:pt x="1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1" name="Google Shape;5410;p105"/>
              <p:cNvSpPr/>
              <p:nvPr/>
            </p:nvSpPr>
            <p:spPr>
              <a:xfrm>
                <a:off x="2567840" y="2625951"/>
                <a:ext cx="84868" cy="65109"/>
              </a:xfrm>
              <a:custGeom>
                <a:avLst/>
                <a:gdLst/>
                <a:ahLst/>
                <a:cxnLst/>
                <a:rect l="l" t="t" r="r" b="b"/>
                <a:pathLst>
                  <a:path w="1358" h="1042" extrusionOk="0">
                    <a:moveTo>
                      <a:pt x="1145" y="1"/>
                    </a:moveTo>
                    <a:cubicBezTo>
                      <a:pt x="1093" y="1"/>
                      <a:pt x="1043" y="33"/>
                      <a:pt x="1026" y="86"/>
                    </a:cubicBezTo>
                    <a:cubicBezTo>
                      <a:pt x="1015" y="134"/>
                      <a:pt x="1015" y="186"/>
                      <a:pt x="1029" y="234"/>
                    </a:cubicBezTo>
                    <a:cubicBezTo>
                      <a:pt x="1032" y="248"/>
                      <a:pt x="1036" y="262"/>
                      <a:pt x="1036" y="276"/>
                    </a:cubicBezTo>
                    <a:cubicBezTo>
                      <a:pt x="1038" y="282"/>
                      <a:pt x="1039" y="287"/>
                      <a:pt x="1038" y="287"/>
                    </a:cubicBezTo>
                    <a:cubicBezTo>
                      <a:pt x="1038" y="287"/>
                      <a:pt x="1037" y="285"/>
                      <a:pt x="1036" y="279"/>
                    </a:cubicBezTo>
                    <a:lnTo>
                      <a:pt x="1036" y="307"/>
                    </a:lnTo>
                    <a:cubicBezTo>
                      <a:pt x="1039" y="336"/>
                      <a:pt x="1036" y="368"/>
                      <a:pt x="1033" y="397"/>
                    </a:cubicBezTo>
                    <a:lnTo>
                      <a:pt x="1033" y="397"/>
                    </a:lnTo>
                    <a:cubicBezTo>
                      <a:pt x="1033" y="397"/>
                      <a:pt x="1033" y="397"/>
                      <a:pt x="1033" y="397"/>
                    </a:cubicBezTo>
                    <a:lnTo>
                      <a:pt x="1033" y="397"/>
                    </a:lnTo>
                    <a:cubicBezTo>
                      <a:pt x="1032" y="397"/>
                      <a:pt x="1026" y="432"/>
                      <a:pt x="1026" y="435"/>
                    </a:cubicBezTo>
                    <a:cubicBezTo>
                      <a:pt x="1022" y="449"/>
                      <a:pt x="1019" y="462"/>
                      <a:pt x="1015" y="476"/>
                    </a:cubicBezTo>
                    <a:cubicBezTo>
                      <a:pt x="1008" y="487"/>
                      <a:pt x="1001" y="511"/>
                      <a:pt x="994" y="528"/>
                    </a:cubicBezTo>
                    <a:cubicBezTo>
                      <a:pt x="997" y="522"/>
                      <a:pt x="998" y="520"/>
                      <a:pt x="998" y="520"/>
                    </a:cubicBezTo>
                    <a:lnTo>
                      <a:pt x="998" y="520"/>
                    </a:lnTo>
                    <a:cubicBezTo>
                      <a:pt x="999" y="520"/>
                      <a:pt x="990" y="540"/>
                      <a:pt x="988" y="545"/>
                    </a:cubicBezTo>
                    <a:cubicBezTo>
                      <a:pt x="970" y="576"/>
                      <a:pt x="950" y="608"/>
                      <a:pt x="929" y="639"/>
                    </a:cubicBezTo>
                    <a:cubicBezTo>
                      <a:pt x="927" y="643"/>
                      <a:pt x="925" y="645"/>
                      <a:pt x="925" y="647"/>
                    </a:cubicBezTo>
                    <a:lnTo>
                      <a:pt x="925" y="647"/>
                    </a:lnTo>
                    <a:cubicBezTo>
                      <a:pt x="923" y="648"/>
                      <a:pt x="921" y="650"/>
                      <a:pt x="918" y="652"/>
                    </a:cubicBezTo>
                    <a:cubicBezTo>
                      <a:pt x="905" y="666"/>
                      <a:pt x="891" y="680"/>
                      <a:pt x="880" y="694"/>
                    </a:cubicBezTo>
                    <a:cubicBezTo>
                      <a:pt x="860" y="711"/>
                      <a:pt x="839" y="728"/>
                      <a:pt x="818" y="739"/>
                    </a:cubicBezTo>
                    <a:cubicBezTo>
                      <a:pt x="743" y="781"/>
                      <a:pt x="659" y="804"/>
                      <a:pt x="575" y="804"/>
                    </a:cubicBezTo>
                    <a:cubicBezTo>
                      <a:pt x="543" y="804"/>
                      <a:pt x="511" y="801"/>
                      <a:pt x="480" y="794"/>
                    </a:cubicBezTo>
                    <a:cubicBezTo>
                      <a:pt x="355" y="773"/>
                      <a:pt x="241" y="704"/>
                      <a:pt x="162" y="604"/>
                    </a:cubicBezTo>
                    <a:cubicBezTo>
                      <a:pt x="146" y="585"/>
                      <a:pt x="127" y="577"/>
                      <a:pt x="108" y="577"/>
                    </a:cubicBezTo>
                    <a:cubicBezTo>
                      <a:pt x="54" y="577"/>
                      <a:pt x="0" y="642"/>
                      <a:pt x="34" y="701"/>
                    </a:cubicBezTo>
                    <a:cubicBezTo>
                      <a:pt x="170" y="933"/>
                      <a:pt x="398" y="1041"/>
                      <a:pt x="624" y="1041"/>
                    </a:cubicBezTo>
                    <a:cubicBezTo>
                      <a:pt x="923" y="1041"/>
                      <a:pt x="1220" y="851"/>
                      <a:pt x="1299" y="504"/>
                    </a:cubicBezTo>
                    <a:cubicBezTo>
                      <a:pt x="1337" y="359"/>
                      <a:pt x="1357" y="106"/>
                      <a:pt x="1205" y="17"/>
                    </a:cubicBezTo>
                    <a:cubicBezTo>
                      <a:pt x="1186" y="6"/>
                      <a:pt x="1165" y="1"/>
                      <a:pt x="11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2" name="Google Shape;5411;p105"/>
              <p:cNvSpPr/>
              <p:nvPr/>
            </p:nvSpPr>
            <p:spPr>
              <a:xfrm>
                <a:off x="2457786" y="2457367"/>
                <a:ext cx="64432" cy="46489"/>
              </a:xfrm>
              <a:custGeom>
                <a:avLst/>
                <a:gdLst/>
                <a:ahLst/>
                <a:cxnLst/>
                <a:rect l="l" t="t" r="r" b="b"/>
                <a:pathLst>
                  <a:path w="1031" h="744" extrusionOk="0">
                    <a:moveTo>
                      <a:pt x="761" y="150"/>
                    </a:moveTo>
                    <a:cubicBezTo>
                      <a:pt x="761" y="154"/>
                      <a:pt x="760" y="157"/>
                      <a:pt x="760" y="160"/>
                    </a:cubicBezTo>
                    <a:lnTo>
                      <a:pt x="760" y="160"/>
                    </a:lnTo>
                    <a:cubicBezTo>
                      <a:pt x="761" y="156"/>
                      <a:pt x="761" y="153"/>
                      <a:pt x="761" y="150"/>
                    </a:cubicBezTo>
                    <a:close/>
                    <a:moveTo>
                      <a:pt x="897" y="0"/>
                    </a:moveTo>
                    <a:cubicBezTo>
                      <a:pt x="892" y="0"/>
                      <a:pt x="887" y="1"/>
                      <a:pt x="882" y="1"/>
                    </a:cubicBezTo>
                    <a:cubicBezTo>
                      <a:pt x="834" y="8"/>
                      <a:pt x="792" y="43"/>
                      <a:pt x="779" y="88"/>
                    </a:cubicBezTo>
                    <a:cubicBezTo>
                      <a:pt x="775" y="102"/>
                      <a:pt x="768" y="115"/>
                      <a:pt x="765" y="129"/>
                    </a:cubicBezTo>
                    <a:cubicBezTo>
                      <a:pt x="763" y="153"/>
                      <a:pt x="760" y="164"/>
                      <a:pt x="760" y="164"/>
                    </a:cubicBezTo>
                    <a:cubicBezTo>
                      <a:pt x="760" y="164"/>
                      <a:pt x="760" y="163"/>
                      <a:pt x="760" y="160"/>
                    </a:cubicBezTo>
                    <a:lnTo>
                      <a:pt x="760" y="160"/>
                    </a:lnTo>
                    <a:cubicBezTo>
                      <a:pt x="759" y="165"/>
                      <a:pt x="758" y="171"/>
                      <a:pt x="758" y="178"/>
                    </a:cubicBezTo>
                    <a:lnTo>
                      <a:pt x="755" y="196"/>
                    </a:lnTo>
                    <a:lnTo>
                      <a:pt x="755" y="196"/>
                    </a:lnTo>
                    <a:cubicBezTo>
                      <a:pt x="755" y="198"/>
                      <a:pt x="755" y="200"/>
                      <a:pt x="754" y="202"/>
                    </a:cubicBezTo>
                    <a:cubicBezTo>
                      <a:pt x="751" y="212"/>
                      <a:pt x="747" y="226"/>
                      <a:pt x="744" y="236"/>
                    </a:cubicBezTo>
                    <a:cubicBezTo>
                      <a:pt x="741" y="250"/>
                      <a:pt x="737" y="261"/>
                      <a:pt x="734" y="274"/>
                    </a:cubicBezTo>
                    <a:cubicBezTo>
                      <a:pt x="730" y="285"/>
                      <a:pt x="730" y="288"/>
                      <a:pt x="727" y="292"/>
                    </a:cubicBezTo>
                    <a:cubicBezTo>
                      <a:pt x="726" y="294"/>
                      <a:pt x="725" y="295"/>
                      <a:pt x="725" y="297"/>
                    </a:cubicBezTo>
                    <a:lnTo>
                      <a:pt x="725" y="297"/>
                    </a:lnTo>
                    <a:cubicBezTo>
                      <a:pt x="725" y="295"/>
                      <a:pt x="726" y="292"/>
                      <a:pt x="727" y="288"/>
                    </a:cubicBezTo>
                    <a:lnTo>
                      <a:pt x="727" y="288"/>
                    </a:lnTo>
                    <a:cubicBezTo>
                      <a:pt x="720" y="312"/>
                      <a:pt x="706" y="337"/>
                      <a:pt x="692" y="354"/>
                    </a:cubicBezTo>
                    <a:cubicBezTo>
                      <a:pt x="685" y="364"/>
                      <a:pt x="678" y="371"/>
                      <a:pt x="671" y="382"/>
                    </a:cubicBezTo>
                    <a:lnTo>
                      <a:pt x="671" y="382"/>
                    </a:lnTo>
                    <a:lnTo>
                      <a:pt x="661" y="392"/>
                    </a:lnTo>
                    <a:cubicBezTo>
                      <a:pt x="647" y="409"/>
                      <a:pt x="627" y="426"/>
                      <a:pt x="610" y="443"/>
                    </a:cubicBezTo>
                    <a:lnTo>
                      <a:pt x="610" y="443"/>
                    </a:lnTo>
                    <a:cubicBezTo>
                      <a:pt x="609" y="444"/>
                      <a:pt x="607" y="445"/>
                      <a:pt x="602" y="447"/>
                    </a:cubicBezTo>
                    <a:cubicBezTo>
                      <a:pt x="592" y="454"/>
                      <a:pt x="578" y="461"/>
                      <a:pt x="568" y="468"/>
                    </a:cubicBezTo>
                    <a:cubicBezTo>
                      <a:pt x="558" y="470"/>
                      <a:pt x="549" y="474"/>
                      <a:pt x="550" y="474"/>
                    </a:cubicBezTo>
                    <a:cubicBezTo>
                      <a:pt x="551" y="474"/>
                      <a:pt x="551" y="474"/>
                      <a:pt x="551" y="474"/>
                    </a:cubicBezTo>
                    <a:lnTo>
                      <a:pt x="551" y="474"/>
                    </a:lnTo>
                    <a:cubicBezTo>
                      <a:pt x="541" y="478"/>
                      <a:pt x="530" y="483"/>
                      <a:pt x="519" y="485"/>
                    </a:cubicBezTo>
                    <a:cubicBezTo>
                      <a:pt x="506" y="489"/>
                      <a:pt x="495" y="489"/>
                      <a:pt x="485" y="489"/>
                    </a:cubicBezTo>
                    <a:lnTo>
                      <a:pt x="443" y="489"/>
                    </a:lnTo>
                    <a:lnTo>
                      <a:pt x="423" y="485"/>
                    </a:lnTo>
                    <a:cubicBezTo>
                      <a:pt x="402" y="482"/>
                      <a:pt x="378" y="475"/>
                      <a:pt x="357" y="465"/>
                    </a:cubicBezTo>
                    <a:lnTo>
                      <a:pt x="357" y="465"/>
                    </a:lnTo>
                    <a:cubicBezTo>
                      <a:pt x="363" y="467"/>
                      <a:pt x="366" y="468"/>
                      <a:pt x="366" y="468"/>
                    </a:cubicBezTo>
                    <a:cubicBezTo>
                      <a:pt x="368" y="468"/>
                      <a:pt x="342" y="457"/>
                      <a:pt x="340" y="454"/>
                    </a:cubicBezTo>
                    <a:cubicBezTo>
                      <a:pt x="336" y="451"/>
                      <a:pt x="322" y="444"/>
                      <a:pt x="315" y="440"/>
                    </a:cubicBezTo>
                    <a:lnTo>
                      <a:pt x="298" y="427"/>
                    </a:lnTo>
                    <a:cubicBezTo>
                      <a:pt x="288" y="420"/>
                      <a:pt x="284" y="413"/>
                      <a:pt x="277" y="406"/>
                    </a:cubicBezTo>
                    <a:cubicBezTo>
                      <a:pt x="267" y="399"/>
                      <a:pt x="260" y="389"/>
                      <a:pt x="250" y="378"/>
                    </a:cubicBezTo>
                    <a:lnTo>
                      <a:pt x="250" y="378"/>
                    </a:lnTo>
                    <a:cubicBezTo>
                      <a:pt x="253" y="382"/>
                      <a:pt x="255" y="383"/>
                      <a:pt x="255" y="383"/>
                    </a:cubicBezTo>
                    <a:cubicBezTo>
                      <a:pt x="256" y="383"/>
                      <a:pt x="245" y="370"/>
                      <a:pt x="243" y="368"/>
                    </a:cubicBezTo>
                    <a:cubicBezTo>
                      <a:pt x="222" y="333"/>
                      <a:pt x="208" y="295"/>
                      <a:pt x="208" y="254"/>
                    </a:cubicBezTo>
                    <a:cubicBezTo>
                      <a:pt x="208" y="203"/>
                      <a:pt x="165" y="173"/>
                      <a:pt x="124" y="173"/>
                    </a:cubicBezTo>
                    <a:cubicBezTo>
                      <a:pt x="92" y="173"/>
                      <a:pt x="62" y="191"/>
                      <a:pt x="53" y="230"/>
                    </a:cubicBezTo>
                    <a:lnTo>
                      <a:pt x="53" y="233"/>
                    </a:lnTo>
                    <a:cubicBezTo>
                      <a:pt x="1" y="454"/>
                      <a:pt x="160" y="655"/>
                      <a:pt x="364" y="724"/>
                    </a:cubicBezTo>
                    <a:cubicBezTo>
                      <a:pt x="407" y="738"/>
                      <a:pt x="451" y="744"/>
                      <a:pt x="494" y="744"/>
                    </a:cubicBezTo>
                    <a:cubicBezTo>
                      <a:pt x="678" y="744"/>
                      <a:pt x="852" y="628"/>
                      <a:pt x="944" y="468"/>
                    </a:cubicBezTo>
                    <a:cubicBezTo>
                      <a:pt x="976" y="416"/>
                      <a:pt x="1000" y="357"/>
                      <a:pt x="1014" y="295"/>
                    </a:cubicBezTo>
                    <a:cubicBezTo>
                      <a:pt x="1024" y="261"/>
                      <a:pt x="1031" y="223"/>
                      <a:pt x="1031" y="188"/>
                    </a:cubicBezTo>
                    <a:cubicBezTo>
                      <a:pt x="1031" y="143"/>
                      <a:pt x="1020" y="102"/>
                      <a:pt x="1003" y="64"/>
                    </a:cubicBezTo>
                    <a:cubicBezTo>
                      <a:pt x="982" y="26"/>
                      <a:pt x="940" y="0"/>
                      <a:pt x="8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3" name="Google Shape;5412;p105"/>
              <p:cNvSpPr/>
              <p:nvPr/>
            </p:nvSpPr>
            <p:spPr>
              <a:xfrm>
                <a:off x="2370356" y="2489984"/>
                <a:ext cx="269541" cy="321673"/>
              </a:xfrm>
              <a:custGeom>
                <a:avLst/>
                <a:gdLst/>
                <a:ahLst/>
                <a:cxnLst/>
                <a:rect l="l" t="t" r="r" b="b"/>
                <a:pathLst>
                  <a:path w="4313" h="5148" extrusionOk="0">
                    <a:moveTo>
                      <a:pt x="2721" y="0"/>
                    </a:moveTo>
                    <a:cubicBezTo>
                      <a:pt x="2683" y="0"/>
                      <a:pt x="2643" y="20"/>
                      <a:pt x="2623" y="64"/>
                    </a:cubicBezTo>
                    <a:cubicBezTo>
                      <a:pt x="2523" y="305"/>
                      <a:pt x="2502" y="554"/>
                      <a:pt x="2496" y="807"/>
                    </a:cubicBezTo>
                    <a:cubicBezTo>
                      <a:pt x="2464" y="741"/>
                      <a:pt x="2433" y="672"/>
                      <a:pt x="2409" y="603"/>
                    </a:cubicBezTo>
                    <a:cubicBezTo>
                      <a:pt x="2375" y="506"/>
                      <a:pt x="2354" y="402"/>
                      <a:pt x="2312" y="309"/>
                    </a:cubicBezTo>
                    <a:cubicBezTo>
                      <a:pt x="2308" y="304"/>
                      <a:pt x="2303" y="301"/>
                      <a:pt x="2299" y="301"/>
                    </a:cubicBezTo>
                    <a:cubicBezTo>
                      <a:pt x="2291" y="301"/>
                      <a:pt x="2283" y="307"/>
                      <a:pt x="2281" y="316"/>
                    </a:cubicBezTo>
                    <a:cubicBezTo>
                      <a:pt x="2295" y="537"/>
                      <a:pt x="2395" y="786"/>
                      <a:pt x="2489" y="983"/>
                    </a:cubicBezTo>
                    <a:cubicBezTo>
                      <a:pt x="2485" y="1294"/>
                      <a:pt x="2426" y="1598"/>
                      <a:pt x="2316" y="1885"/>
                    </a:cubicBezTo>
                    <a:cubicBezTo>
                      <a:pt x="2299" y="1892"/>
                      <a:pt x="2281" y="1895"/>
                      <a:pt x="2264" y="1899"/>
                    </a:cubicBezTo>
                    <a:lnTo>
                      <a:pt x="2260" y="1899"/>
                    </a:lnTo>
                    <a:cubicBezTo>
                      <a:pt x="2129" y="1764"/>
                      <a:pt x="1998" y="1640"/>
                      <a:pt x="1894" y="1474"/>
                    </a:cubicBezTo>
                    <a:cubicBezTo>
                      <a:pt x="1766" y="1266"/>
                      <a:pt x="1721" y="1045"/>
                      <a:pt x="1645" y="817"/>
                    </a:cubicBezTo>
                    <a:cubicBezTo>
                      <a:pt x="1641" y="804"/>
                      <a:pt x="1629" y="798"/>
                      <a:pt x="1617" y="798"/>
                    </a:cubicBezTo>
                    <a:cubicBezTo>
                      <a:pt x="1603" y="798"/>
                      <a:pt x="1590" y="807"/>
                      <a:pt x="1590" y="824"/>
                    </a:cubicBezTo>
                    <a:cubicBezTo>
                      <a:pt x="1587" y="1004"/>
                      <a:pt x="1621" y="1183"/>
                      <a:pt x="1687" y="1349"/>
                    </a:cubicBezTo>
                    <a:cubicBezTo>
                      <a:pt x="1500" y="1263"/>
                      <a:pt x="1383" y="1049"/>
                      <a:pt x="1231" y="910"/>
                    </a:cubicBezTo>
                    <a:cubicBezTo>
                      <a:pt x="1226" y="907"/>
                      <a:pt x="1221" y="905"/>
                      <a:pt x="1216" y="905"/>
                    </a:cubicBezTo>
                    <a:cubicBezTo>
                      <a:pt x="1201" y="905"/>
                      <a:pt x="1186" y="920"/>
                      <a:pt x="1196" y="938"/>
                    </a:cubicBezTo>
                    <a:cubicBezTo>
                      <a:pt x="1282" y="1066"/>
                      <a:pt x="1379" y="1190"/>
                      <a:pt x="1483" y="1304"/>
                    </a:cubicBezTo>
                    <a:cubicBezTo>
                      <a:pt x="1549" y="1391"/>
                      <a:pt x="1638" y="1449"/>
                      <a:pt x="1742" y="1477"/>
                    </a:cubicBezTo>
                    <a:cubicBezTo>
                      <a:pt x="1860" y="1726"/>
                      <a:pt x="2036" y="1951"/>
                      <a:pt x="2233" y="2075"/>
                    </a:cubicBezTo>
                    <a:cubicBezTo>
                      <a:pt x="2095" y="2372"/>
                      <a:pt x="1936" y="2711"/>
                      <a:pt x="1943" y="3043"/>
                    </a:cubicBezTo>
                    <a:cubicBezTo>
                      <a:pt x="1856" y="2884"/>
                      <a:pt x="1732" y="2749"/>
                      <a:pt x="1583" y="2642"/>
                    </a:cubicBezTo>
                    <a:cubicBezTo>
                      <a:pt x="1587" y="2555"/>
                      <a:pt x="1583" y="2466"/>
                      <a:pt x="1576" y="2376"/>
                    </a:cubicBezTo>
                    <a:cubicBezTo>
                      <a:pt x="1573" y="2244"/>
                      <a:pt x="1566" y="2110"/>
                      <a:pt x="1555" y="1978"/>
                    </a:cubicBezTo>
                    <a:cubicBezTo>
                      <a:pt x="1552" y="1957"/>
                      <a:pt x="1536" y="1947"/>
                      <a:pt x="1521" y="1947"/>
                    </a:cubicBezTo>
                    <a:cubicBezTo>
                      <a:pt x="1506" y="1947"/>
                      <a:pt x="1491" y="1957"/>
                      <a:pt x="1490" y="1978"/>
                    </a:cubicBezTo>
                    <a:cubicBezTo>
                      <a:pt x="1476" y="2120"/>
                      <a:pt x="1472" y="2262"/>
                      <a:pt x="1466" y="2407"/>
                    </a:cubicBezTo>
                    <a:cubicBezTo>
                      <a:pt x="1466" y="2455"/>
                      <a:pt x="1459" y="2507"/>
                      <a:pt x="1459" y="2555"/>
                    </a:cubicBezTo>
                    <a:cubicBezTo>
                      <a:pt x="1345" y="2479"/>
                      <a:pt x="1231" y="2403"/>
                      <a:pt x="1116" y="2327"/>
                    </a:cubicBezTo>
                    <a:cubicBezTo>
                      <a:pt x="1096" y="2310"/>
                      <a:pt x="1075" y="2293"/>
                      <a:pt x="1051" y="2279"/>
                    </a:cubicBezTo>
                    <a:cubicBezTo>
                      <a:pt x="1072" y="2269"/>
                      <a:pt x="1085" y="2248"/>
                      <a:pt x="1085" y="2224"/>
                    </a:cubicBezTo>
                    <a:cubicBezTo>
                      <a:pt x="1092" y="2023"/>
                      <a:pt x="1085" y="1837"/>
                      <a:pt x="999" y="1650"/>
                    </a:cubicBezTo>
                    <a:cubicBezTo>
                      <a:pt x="995" y="1640"/>
                      <a:pt x="987" y="1636"/>
                      <a:pt x="979" y="1636"/>
                    </a:cubicBezTo>
                    <a:cubicBezTo>
                      <a:pt x="964" y="1636"/>
                      <a:pt x="946" y="1650"/>
                      <a:pt x="951" y="1671"/>
                    </a:cubicBezTo>
                    <a:cubicBezTo>
                      <a:pt x="989" y="1843"/>
                      <a:pt x="1009" y="2034"/>
                      <a:pt x="961" y="2206"/>
                    </a:cubicBezTo>
                    <a:cubicBezTo>
                      <a:pt x="961" y="2210"/>
                      <a:pt x="961" y="2213"/>
                      <a:pt x="961" y="2217"/>
                    </a:cubicBezTo>
                    <a:cubicBezTo>
                      <a:pt x="930" y="2193"/>
                      <a:pt x="895" y="2172"/>
                      <a:pt x="864" y="2151"/>
                    </a:cubicBezTo>
                    <a:cubicBezTo>
                      <a:pt x="522" y="1947"/>
                      <a:pt x="111" y="1785"/>
                      <a:pt x="69" y="1325"/>
                    </a:cubicBezTo>
                    <a:cubicBezTo>
                      <a:pt x="69" y="1309"/>
                      <a:pt x="57" y="1302"/>
                      <a:pt x="45" y="1302"/>
                    </a:cubicBezTo>
                    <a:cubicBezTo>
                      <a:pt x="33" y="1302"/>
                      <a:pt x="21" y="1309"/>
                      <a:pt x="21" y="1325"/>
                    </a:cubicBezTo>
                    <a:cubicBezTo>
                      <a:pt x="0" y="1754"/>
                      <a:pt x="342" y="1968"/>
                      <a:pt x="671" y="2165"/>
                    </a:cubicBezTo>
                    <a:cubicBezTo>
                      <a:pt x="809" y="2262"/>
                      <a:pt x="951" y="2358"/>
                      <a:pt x="1092" y="2452"/>
                    </a:cubicBezTo>
                    <a:cubicBezTo>
                      <a:pt x="1317" y="2645"/>
                      <a:pt x="1504" y="2877"/>
                      <a:pt x="1642" y="3139"/>
                    </a:cubicBezTo>
                    <a:lnTo>
                      <a:pt x="1618" y="3133"/>
                    </a:lnTo>
                    <a:cubicBezTo>
                      <a:pt x="1369" y="3067"/>
                      <a:pt x="1172" y="2942"/>
                      <a:pt x="958" y="2828"/>
                    </a:cubicBezTo>
                    <a:cubicBezTo>
                      <a:pt x="774" y="2673"/>
                      <a:pt x="636" y="2486"/>
                      <a:pt x="487" y="2286"/>
                    </a:cubicBezTo>
                    <a:cubicBezTo>
                      <a:pt x="485" y="2282"/>
                      <a:pt x="480" y="2280"/>
                      <a:pt x="476" y="2280"/>
                    </a:cubicBezTo>
                    <a:cubicBezTo>
                      <a:pt x="466" y="2280"/>
                      <a:pt x="454" y="2291"/>
                      <a:pt x="456" y="2303"/>
                    </a:cubicBezTo>
                    <a:cubicBezTo>
                      <a:pt x="536" y="2552"/>
                      <a:pt x="712" y="2784"/>
                      <a:pt x="937" y="2967"/>
                    </a:cubicBezTo>
                    <a:cubicBezTo>
                      <a:pt x="678" y="2946"/>
                      <a:pt x="436" y="2911"/>
                      <a:pt x="190" y="2818"/>
                    </a:cubicBezTo>
                    <a:cubicBezTo>
                      <a:pt x="183" y="2815"/>
                      <a:pt x="176" y="2814"/>
                      <a:pt x="169" y="2814"/>
                    </a:cubicBezTo>
                    <a:cubicBezTo>
                      <a:pt x="116" y="2814"/>
                      <a:pt x="97" y="2907"/>
                      <a:pt x="159" y="2929"/>
                    </a:cubicBezTo>
                    <a:cubicBezTo>
                      <a:pt x="344" y="3003"/>
                      <a:pt x="553" y="3050"/>
                      <a:pt x="758" y="3050"/>
                    </a:cubicBezTo>
                    <a:cubicBezTo>
                      <a:pt x="841" y="3050"/>
                      <a:pt x="923" y="3042"/>
                      <a:pt x="1002" y="3025"/>
                    </a:cubicBezTo>
                    <a:cubicBezTo>
                      <a:pt x="1002" y="3025"/>
                      <a:pt x="1006" y="3025"/>
                      <a:pt x="1009" y="3022"/>
                    </a:cubicBezTo>
                    <a:cubicBezTo>
                      <a:pt x="1217" y="3181"/>
                      <a:pt x="1459" y="3292"/>
                      <a:pt x="1714" y="3347"/>
                    </a:cubicBezTo>
                    <a:lnTo>
                      <a:pt x="1714" y="5040"/>
                    </a:lnTo>
                    <a:cubicBezTo>
                      <a:pt x="1625" y="5054"/>
                      <a:pt x="1535" y="5071"/>
                      <a:pt x="1441" y="5089"/>
                    </a:cubicBezTo>
                    <a:cubicBezTo>
                      <a:pt x="1410" y="5099"/>
                      <a:pt x="1414" y="5148"/>
                      <a:pt x="1448" y="5148"/>
                    </a:cubicBezTo>
                    <a:cubicBezTo>
                      <a:pt x="1891" y="5141"/>
                      <a:pt x="2330" y="5096"/>
                      <a:pt x="2772" y="5096"/>
                    </a:cubicBezTo>
                    <a:cubicBezTo>
                      <a:pt x="2865" y="5096"/>
                      <a:pt x="2869" y="4947"/>
                      <a:pt x="2772" y="4947"/>
                    </a:cubicBezTo>
                    <a:cubicBezTo>
                      <a:pt x="2644" y="4947"/>
                      <a:pt x="2520" y="4954"/>
                      <a:pt x="2395" y="4961"/>
                    </a:cubicBezTo>
                    <a:lnTo>
                      <a:pt x="2395" y="3330"/>
                    </a:lnTo>
                    <a:cubicBezTo>
                      <a:pt x="2464" y="3053"/>
                      <a:pt x="2578" y="2790"/>
                      <a:pt x="2727" y="2548"/>
                    </a:cubicBezTo>
                    <a:cubicBezTo>
                      <a:pt x="2897" y="2608"/>
                      <a:pt x="3078" y="2637"/>
                      <a:pt x="3258" y="2637"/>
                    </a:cubicBezTo>
                    <a:cubicBezTo>
                      <a:pt x="3286" y="2637"/>
                      <a:pt x="3314" y="2636"/>
                      <a:pt x="3342" y="2635"/>
                    </a:cubicBezTo>
                    <a:cubicBezTo>
                      <a:pt x="3478" y="2739"/>
                      <a:pt x="3659" y="2782"/>
                      <a:pt x="3835" y="2782"/>
                    </a:cubicBezTo>
                    <a:cubicBezTo>
                      <a:pt x="3928" y="2782"/>
                      <a:pt x="4019" y="2770"/>
                      <a:pt x="4103" y="2749"/>
                    </a:cubicBezTo>
                    <a:cubicBezTo>
                      <a:pt x="4167" y="2726"/>
                      <a:pt x="4150" y="2637"/>
                      <a:pt x="4088" y="2637"/>
                    </a:cubicBezTo>
                    <a:cubicBezTo>
                      <a:pt x="4084" y="2637"/>
                      <a:pt x="4080" y="2637"/>
                      <a:pt x="4075" y="2638"/>
                    </a:cubicBezTo>
                    <a:cubicBezTo>
                      <a:pt x="3999" y="2656"/>
                      <a:pt x="3921" y="2664"/>
                      <a:pt x="3843" y="2664"/>
                    </a:cubicBezTo>
                    <a:cubicBezTo>
                      <a:pt x="3734" y="2664"/>
                      <a:pt x="3625" y="2647"/>
                      <a:pt x="3522" y="2611"/>
                    </a:cubicBezTo>
                    <a:cubicBezTo>
                      <a:pt x="3684" y="2580"/>
                      <a:pt x="3840" y="2510"/>
                      <a:pt x="3971" y="2407"/>
                    </a:cubicBezTo>
                    <a:cubicBezTo>
                      <a:pt x="4009" y="2369"/>
                      <a:pt x="3981" y="2308"/>
                      <a:pt x="3934" y="2308"/>
                    </a:cubicBezTo>
                    <a:cubicBezTo>
                      <a:pt x="3929" y="2308"/>
                      <a:pt x="3924" y="2309"/>
                      <a:pt x="3919" y="2310"/>
                    </a:cubicBezTo>
                    <a:cubicBezTo>
                      <a:pt x="3733" y="2372"/>
                      <a:pt x="3567" y="2459"/>
                      <a:pt x="3370" y="2490"/>
                    </a:cubicBezTo>
                    <a:cubicBezTo>
                      <a:pt x="3289" y="2501"/>
                      <a:pt x="3208" y="2507"/>
                      <a:pt x="3128" y="2507"/>
                    </a:cubicBezTo>
                    <a:cubicBezTo>
                      <a:pt x="3015" y="2507"/>
                      <a:pt x="2903" y="2496"/>
                      <a:pt x="2793" y="2476"/>
                    </a:cubicBezTo>
                    <a:cubicBezTo>
                      <a:pt x="2886" y="2386"/>
                      <a:pt x="2983" y="2303"/>
                      <a:pt x="3090" y="2231"/>
                    </a:cubicBezTo>
                    <a:cubicBezTo>
                      <a:pt x="3252" y="2113"/>
                      <a:pt x="3408" y="1985"/>
                      <a:pt x="3553" y="1847"/>
                    </a:cubicBezTo>
                    <a:cubicBezTo>
                      <a:pt x="3554" y="1847"/>
                      <a:pt x="3555" y="1847"/>
                      <a:pt x="3555" y="1847"/>
                    </a:cubicBezTo>
                    <a:cubicBezTo>
                      <a:pt x="3733" y="1847"/>
                      <a:pt x="4196" y="1459"/>
                      <a:pt x="4272" y="1391"/>
                    </a:cubicBezTo>
                    <a:cubicBezTo>
                      <a:pt x="4313" y="1350"/>
                      <a:pt x="4273" y="1288"/>
                      <a:pt x="4227" y="1288"/>
                    </a:cubicBezTo>
                    <a:cubicBezTo>
                      <a:pt x="4214" y="1288"/>
                      <a:pt x="4201" y="1293"/>
                      <a:pt x="4189" y="1304"/>
                    </a:cubicBezTo>
                    <a:cubicBezTo>
                      <a:pt x="4096" y="1398"/>
                      <a:pt x="3995" y="1487"/>
                      <a:pt x="3888" y="1570"/>
                    </a:cubicBezTo>
                    <a:cubicBezTo>
                      <a:pt x="3809" y="1640"/>
                      <a:pt x="3722" y="1705"/>
                      <a:pt x="3629" y="1760"/>
                    </a:cubicBezTo>
                    <a:cubicBezTo>
                      <a:pt x="3760" y="1605"/>
                      <a:pt x="3850" y="1422"/>
                      <a:pt x="3850" y="1201"/>
                    </a:cubicBezTo>
                    <a:cubicBezTo>
                      <a:pt x="3850" y="1151"/>
                      <a:pt x="3804" y="1120"/>
                      <a:pt x="3761" y="1120"/>
                    </a:cubicBezTo>
                    <a:cubicBezTo>
                      <a:pt x="3730" y="1120"/>
                      <a:pt x="3701" y="1137"/>
                      <a:pt x="3695" y="1176"/>
                    </a:cubicBezTo>
                    <a:cubicBezTo>
                      <a:pt x="3667" y="1346"/>
                      <a:pt x="3595" y="1505"/>
                      <a:pt x="3491" y="1636"/>
                    </a:cubicBezTo>
                    <a:cubicBezTo>
                      <a:pt x="3487" y="1429"/>
                      <a:pt x="3487" y="1221"/>
                      <a:pt x="3415" y="1024"/>
                    </a:cubicBezTo>
                    <a:cubicBezTo>
                      <a:pt x="3413" y="1012"/>
                      <a:pt x="3403" y="1006"/>
                      <a:pt x="3393" y="1006"/>
                    </a:cubicBezTo>
                    <a:cubicBezTo>
                      <a:pt x="3380" y="1006"/>
                      <a:pt x="3368" y="1014"/>
                      <a:pt x="3370" y="1031"/>
                    </a:cubicBezTo>
                    <a:cubicBezTo>
                      <a:pt x="3363" y="1252"/>
                      <a:pt x="3401" y="1481"/>
                      <a:pt x="3370" y="1705"/>
                    </a:cubicBezTo>
                    <a:cubicBezTo>
                      <a:pt x="2824" y="2034"/>
                      <a:pt x="2402" y="2466"/>
                      <a:pt x="2181" y="3070"/>
                    </a:cubicBezTo>
                    <a:cubicBezTo>
                      <a:pt x="2178" y="3070"/>
                      <a:pt x="2178" y="3074"/>
                      <a:pt x="2174" y="3074"/>
                    </a:cubicBezTo>
                    <a:cubicBezTo>
                      <a:pt x="2150" y="2929"/>
                      <a:pt x="2150" y="2780"/>
                      <a:pt x="2174" y="2631"/>
                    </a:cubicBezTo>
                    <a:cubicBezTo>
                      <a:pt x="2260" y="2396"/>
                      <a:pt x="2388" y="2168"/>
                      <a:pt x="2496" y="1933"/>
                    </a:cubicBezTo>
                    <a:cubicBezTo>
                      <a:pt x="2755" y="1861"/>
                      <a:pt x="2979" y="1702"/>
                      <a:pt x="3135" y="1484"/>
                    </a:cubicBezTo>
                    <a:cubicBezTo>
                      <a:pt x="3169" y="1436"/>
                      <a:pt x="3125" y="1389"/>
                      <a:pt x="3079" y="1389"/>
                    </a:cubicBezTo>
                    <a:cubicBezTo>
                      <a:pt x="3059" y="1389"/>
                      <a:pt x="3039" y="1398"/>
                      <a:pt x="3024" y="1418"/>
                    </a:cubicBezTo>
                    <a:cubicBezTo>
                      <a:pt x="2903" y="1591"/>
                      <a:pt x="2737" y="1726"/>
                      <a:pt x="2547" y="1812"/>
                    </a:cubicBezTo>
                    <a:cubicBezTo>
                      <a:pt x="2762" y="1263"/>
                      <a:pt x="2599" y="661"/>
                      <a:pt x="2810" y="115"/>
                    </a:cubicBezTo>
                    <a:cubicBezTo>
                      <a:pt x="2835" y="45"/>
                      <a:pt x="2780" y="0"/>
                      <a:pt x="272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4" name="Google Shape;5413;p105"/>
              <p:cNvSpPr/>
              <p:nvPr/>
            </p:nvSpPr>
            <p:spPr>
              <a:xfrm>
                <a:off x="2228617" y="2750172"/>
                <a:ext cx="9187" cy="24619"/>
              </a:xfrm>
              <a:custGeom>
                <a:avLst/>
                <a:gdLst/>
                <a:ahLst/>
                <a:cxnLst/>
                <a:rect l="l" t="t" r="r" b="b"/>
                <a:pathLst>
                  <a:path w="147" h="394" extrusionOk="0">
                    <a:moveTo>
                      <a:pt x="44" y="1"/>
                    </a:moveTo>
                    <a:cubicBezTo>
                      <a:pt x="29" y="1"/>
                      <a:pt x="14" y="10"/>
                      <a:pt x="8" y="30"/>
                    </a:cubicBezTo>
                    <a:cubicBezTo>
                      <a:pt x="4" y="43"/>
                      <a:pt x="1" y="57"/>
                      <a:pt x="1" y="75"/>
                    </a:cubicBezTo>
                    <a:cubicBezTo>
                      <a:pt x="1" y="88"/>
                      <a:pt x="4" y="106"/>
                      <a:pt x="8" y="119"/>
                    </a:cubicBezTo>
                    <a:cubicBezTo>
                      <a:pt x="11" y="147"/>
                      <a:pt x="18" y="175"/>
                      <a:pt x="22" y="202"/>
                    </a:cubicBezTo>
                    <a:cubicBezTo>
                      <a:pt x="35" y="254"/>
                      <a:pt x="46" y="310"/>
                      <a:pt x="60" y="361"/>
                    </a:cubicBezTo>
                    <a:cubicBezTo>
                      <a:pt x="66" y="383"/>
                      <a:pt x="82" y="393"/>
                      <a:pt x="103" y="393"/>
                    </a:cubicBezTo>
                    <a:cubicBezTo>
                      <a:pt x="106" y="393"/>
                      <a:pt x="108" y="393"/>
                      <a:pt x="111" y="393"/>
                    </a:cubicBezTo>
                    <a:cubicBezTo>
                      <a:pt x="132" y="386"/>
                      <a:pt x="146" y="365"/>
                      <a:pt x="139" y="344"/>
                    </a:cubicBezTo>
                    <a:cubicBezTo>
                      <a:pt x="132" y="289"/>
                      <a:pt x="129" y="234"/>
                      <a:pt x="118" y="182"/>
                    </a:cubicBezTo>
                    <a:cubicBezTo>
                      <a:pt x="115" y="123"/>
                      <a:pt x="101" y="71"/>
                      <a:pt x="77" y="19"/>
                    </a:cubicBezTo>
                    <a:cubicBezTo>
                      <a:pt x="69" y="7"/>
                      <a:pt x="57" y="1"/>
                      <a:pt x="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5" name="Google Shape;5414;p105"/>
              <p:cNvSpPr/>
              <p:nvPr/>
            </p:nvSpPr>
            <p:spPr>
              <a:xfrm>
                <a:off x="2242366" y="2743611"/>
                <a:ext cx="14874" cy="34117"/>
              </a:xfrm>
              <a:custGeom>
                <a:avLst/>
                <a:gdLst/>
                <a:ahLst/>
                <a:cxnLst/>
                <a:rect l="l" t="t" r="r" b="b"/>
                <a:pathLst>
                  <a:path w="238" h="546" extrusionOk="0">
                    <a:moveTo>
                      <a:pt x="200" y="0"/>
                    </a:moveTo>
                    <a:cubicBezTo>
                      <a:pt x="192" y="0"/>
                      <a:pt x="184" y="3"/>
                      <a:pt x="178" y="10"/>
                    </a:cubicBezTo>
                    <a:cubicBezTo>
                      <a:pt x="165" y="27"/>
                      <a:pt x="151" y="48"/>
                      <a:pt x="144" y="69"/>
                    </a:cubicBezTo>
                    <a:cubicBezTo>
                      <a:pt x="137" y="90"/>
                      <a:pt x="130" y="110"/>
                      <a:pt x="123" y="131"/>
                    </a:cubicBezTo>
                    <a:cubicBezTo>
                      <a:pt x="109" y="173"/>
                      <a:pt x="99" y="211"/>
                      <a:pt x="85" y="252"/>
                    </a:cubicBezTo>
                    <a:cubicBezTo>
                      <a:pt x="61" y="335"/>
                      <a:pt x="33" y="415"/>
                      <a:pt x="9" y="498"/>
                    </a:cubicBezTo>
                    <a:cubicBezTo>
                      <a:pt x="1" y="527"/>
                      <a:pt x="24" y="546"/>
                      <a:pt x="47" y="546"/>
                    </a:cubicBezTo>
                    <a:cubicBezTo>
                      <a:pt x="63" y="546"/>
                      <a:pt x="78" y="537"/>
                      <a:pt x="85" y="518"/>
                    </a:cubicBezTo>
                    <a:lnTo>
                      <a:pt x="85" y="522"/>
                    </a:lnTo>
                    <a:cubicBezTo>
                      <a:pt x="113" y="442"/>
                      <a:pt x="140" y="359"/>
                      <a:pt x="168" y="280"/>
                    </a:cubicBezTo>
                    <a:cubicBezTo>
                      <a:pt x="182" y="242"/>
                      <a:pt x="196" y="204"/>
                      <a:pt x="206" y="166"/>
                    </a:cubicBezTo>
                    <a:cubicBezTo>
                      <a:pt x="227" y="124"/>
                      <a:pt x="234" y="79"/>
                      <a:pt x="237" y="34"/>
                    </a:cubicBezTo>
                    <a:cubicBezTo>
                      <a:pt x="237" y="17"/>
                      <a:pt x="218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6" name="Google Shape;5415;p105"/>
              <p:cNvSpPr/>
              <p:nvPr/>
            </p:nvSpPr>
            <p:spPr>
              <a:xfrm>
                <a:off x="2254365" y="2749609"/>
                <a:ext cx="26248" cy="31430"/>
              </a:xfrm>
              <a:custGeom>
                <a:avLst/>
                <a:gdLst/>
                <a:ahLst/>
                <a:cxnLst/>
                <a:rect l="l" t="t" r="r" b="b"/>
                <a:pathLst>
                  <a:path w="420" h="503" extrusionOk="0">
                    <a:moveTo>
                      <a:pt x="368" y="0"/>
                    </a:moveTo>
                    <a:cubicBezTo>
                      <a:pt x="359" y="0"/>
                      <a:pt x="350" y="3"/>
                      <a:pt x="342" y="11"/>
                    </a:cubicBezTo>
                    <a:cubicBezTo>
                      <a:pt x="280" y="77"/>
                      <a:pt x="221" y="146"/>
                      <a:pt x="170" y="222"/>
                    </a:cubicBezTo>
                    <a:lnTo>
                      <a:pt x="11" y="433"/>
                    </a:lnTo>
                    <a:cubicBezTo>
                      <a:pt x="0" y="457"/>
                      <a:pt x="7" y="484"/>
                      <a:pt x="28" y="495"/>
                    </a:cubicBezTo>
                    <a:cubicBezTo>
                      <a:pt x="35" y="500"/>
                      <a:pt x="43" y="502"/>
                      <a:pt x="51" y="502"/>
                    </a:cubicBezTo>
                    <a:cubicBezTo>
                      <a:pt x="66" y="502"/>
                      <a:pt x="80" y="494"/>
                      <a:pt x="87" y="481"/>
                    </a:cubicBezTo>
                    <a:lnTo>
                      <a:pt x="249" y="274"/>
                    </a:lnTo>
                    <a:cubicBezTo>
                      <a:pt x="304" y="205"/>
                      <a:pt x="356" y="135"/>
                      <a:pt x="401" y="59"/>
                    </a:cubicBezTo>
                    <a:cubicBezTo>
                      <a:pt x="419" y="31"/>
                      <a:pt x="394" y="0"/>
                      <a:pt x="3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7" name="Google Shape;5416;p105"/>
              <p:cNvSpPr/>
              <p:nvPr/>
            </p:nvSpPr>
            <p:spPr>
              <a:xfrm>
                <a:off x="2840318" y="2501294"/>
                <a:ext cx="55996" cy="31805"/>
              </a:xfrm>
              <a:custGeom>
                <a:avLst/>
                <a:gdLst/>
                <a:ahLst/>
                <a:cxnLst/>
                <a:rect l="l" t="t" r="r" b="b"/>
                <a:pathLst>
                  <a:path w="896" h="509" extrusionOk="0">
                    <a:moveTo>
                      <a:pt x="896" y="0"/>
                    </a:moveTo>
                    <a:lnTo>
                      <a:pt x="861" y="17"/>
                    </a:lnTo>
                    <a:lnTo>
                      <a:pt x="146" y="328"/>
                    </a:lnTo>
                    <a:cubicBezTo>
                      <a:pt x="80" y="356"/>
                      <a:pt x="1" y="435"/>
                      <a:pt x="53" y="487"/>
                    </a:cubicBezTo>
                    <a:cubicBezTo>
                      <a:pt x="70" y="502"/>
                      <a:pt x="92" y="509"/>
                      <a:pt x="113" y="509"/>
                    </a:cubicBezTo>
                    <a:cubicBezTo>
                      <a:pt x="117" y="509"/>
                      <a:pt x="121" y="509"/>
                      <a:pt x="125" y="508"/>
                    </a:cubicBezTo>
                    <a:cubicBezTo>
                      <a:pt x="128" y="508"/>
                      <a:pt x="131" y="508"/>
                      <a:pt x="134" y="508"/>
                    </a:cubicBezTo>
                    <a:cubicBezTo>
                      <a:pt x="469" y="508"/>
                      <a:pt x="769" y="308"/>
                      <a:pt x="8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8" name="Google Shape;5417;p105"/>
              <p:cNvSpPr/>
              <p:nvPr/>
            </p:nvSpPr>
            <p:spPr>
              <a:xfrm>
                <a:off x="2878753" y="2487422"/>
                <a:ext cx="21498" cy="6136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982" extrusionOk="0">
                    <a:moveTo>
                      <a:pt x="277" y="1"/>
                    </a:moveTo>
                    <a:lnTo>
                      <a:pt x="236" y="105"/>
                    </a:lnTo>
                    <a:cubicBezTo>
                      <a:pt x="125" y="343"/>
                      <a:pt x="49" y="599"/>
                      <a:pt x="11" y="861"/>
                    </a:cubicBezTo>
                    <a:cubicBezTo>
                      <a:pt x="1" y="893"/>
                      <a:pt x="8" y="927"/>
                      <a:pt x="22" y="955"/>
                    </a:cubicBezTo>
                    <a:cubicBezTo>
                      <a:pt x="36" y="973"/>
                      <a:pt x="54" y="981"/>
                      <a:pt x="73" y="981"/>
                    </a:cubicBezTo>
                    <a:cubicBezTo>
                      <a:pt x="127" y="981"/>
                      <a:pt x="192" y="916"/>
                      <a:pt x="215" y="854"/>
                    </a:cubicBezTo>
                    <a:cubicBezTo>
                      <a:pt x="319" y="581"/>
                      <a:pt x="343" y="288"/>
                      <a:pt x="2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9" name="Google Shape;5418;p105"/>
              <p:cNvSpPr/>
              <p:nvPr/>
            </p:nvSpPr>
            <p:spPr>
              <a:xfrm>
                <a:off x="2907063" y="2498670"/>
                <a:ext cx="16936" cy="46989"/>
              </a:xfrm>
              <a:custGeom>
                <a:avLst/>
                <a:gdLst/>
                <a:ahLst/>
                <a:cxnLst/>
                <a:rect l="l" t="t" r="r" b="b"/>
                <a:pathLst>
                  <a:path w="271" h="752" extrusionOk="0">
                    <a:moveTo>
                      <a:pt x="1" y="1"/>
                    </a:moveTo>
                    <a:lnTo>
                      <a:pt x="21" y="453"/>
                    </a:lnTo>
                    <a:cubicBezTo>
                      <a:pt x="15" y="529"/>
                      <a:pt x="32" y="609"/>
                      <a:pt x="70" y="678"/>
                    </a:cubicBezTo>
                    <a:cubicBezTo>
                      <a:pt x="101" y="721"/>
                      <a:pt x="156" y="752"/>
                      <a:pt x="206" y="752"/>
                    </a:cubicBezTo>
                    <a:cubicBezTo>
                      <a:pt x="229" y="752"/>
                      <a:pt x="252" y="745"/>
                      <a:pt x="270" y="730"/>
                    </a:cubicBezTo>
                    <a:cubicBezTo>
                      <a:pt x="250" y="471"/>
                      <a:pt x="160" y="225"/>
                      <a:pt x="11" y="11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0" name="Google Shape;5419;p105"/>
              <p:cNvSpPr/>
              <p:nvPr/>
            </p:nvSpPr>
            <p:spPr>
              <a:xfrm>
                <a:off x="2911187" y="2492421"/>
                <a:ext cx="38497" cy="35679"/>
              </a:xfrm>
              <a:custGeom>
                <a:avLst/>
                <a:gdLst/>
                <a:ahLst/>
                <a:cxnLst/>
                <a:rect l="l" t="t" r="r" b="b"/>
                <a:pathLst>
                  <a:path w="616" h="571" extrusionOk="0">
                    <a:moveTo>
                      <a:pt x="42" y="0"/>
                    </a:moveTo>
                    <a:lnTo>
                      <a:pt x="0" y="25"/>
                    </a:lnTo>
                    <a:cubicBezTo>
                      <a:pt x="18" y="29"/>
                      <a:pt x="35" y="34"/>
                      <a:pt x="52" y="39"/>
                    </a:cubicBezTo>
                    <a:lnTo>
                      <a:pt x="52" y="39"/>
                    </a:lnTo>
                    <a:cubicBezTo>
                      <a:pt x="49" y="26"/>
                      <a:pt x="45" y="13"/>
                      <a:pt x="42" y="0"/>
                    </a:cubicBezTo>
                    <a:close/>
                    <a:moveTo>
                      <a:pt x="52" y="39"/>
                    </a:moveTo>
                    <a:cubicBezTo>
                      <a:pt x="114" y="247"/>
                      <a:pt x="250" y="425"/>
                      <a:pt x="436" y="539"/>
                    </a:cubicBezTo>
                    <a:cubicBezTo>
                      <a:pt x="460" y="560"/>
                      <a:pt x="495" y="571"/>
                      <a:pt x="526" y="571"/>
                    </a:cubicBezTo>
                    <a:cubicBezTo>
                      <a:pt x="581" y="557"/>
                      <a:pt x="616" y="501"/>
                      <a:pt x="602" y="443"/>
                    </a:cubicBezTo>
                    <a:cubicBezTo>
                      <a:pt x="588" y="391"/>
                      <a:pt x="560" y="342"/>
                      <a:pt x="515" y="308"/>
                    </a:cubicBezTo>
                    <a:cubicBezTo>
                      <a:pt x="386" y="182"/>
                      <a:pt x="226" y="91"/>
                      <a:pt x="52" y="3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1" name="Google Shape;5420;p105"/>
              <p:cNvSpPr/>
              <p:nvPr/>
            </p:nvSpPr>
            <p:spPr>
              <a:xfrm>
                <a:off x="2929124" y="2491734"/>
                <a:ext cx="61183" cy="24057"/>
              </a:xfrm>
              <a:custGeom>
                <a:avLst/>
                <a:gdLst/>
                <a:ahLst/>
                <a:cxnLst/>
                <a:rect l="l" t="t" r="r" b="b"/>
                <a:pathLst>
                  <a:path w="979" h="385" extrusionOk="0">
                    <a:moveTo>
                      <a:pt x="0" y="1"/>
                    </a:moveTo>
                    <a:lnTo>
                      <a:pt x="107" y="23"/>
                    </a:lnTo>
                    <a:lnTo>
                      <a:pt x="107" y="23"/>
                    </a:lnTo>
                    <a:cubicBezTo>
                      <a:pt x="104" y="19"/>
                      <a:pt x="100" y="15"/>
                      <a:pt x="97" y="11"/>
                    </a:cubicBezTo>
                    <a:lnTo>
                      <a:pt x="0" y="1"/>
                    </a:lnTo>
                    <a:close/>
                    <a:moveTo>
                      <a:pt x="107" y="23"/>
                    </a:moveTo>
                    <a:cubicBezTo>
                      <a:pt x="279" y="213"/>
                      <a:pt x="517" y="340"/>
                      <a:pt x="771" y="381"/>
                    </a:cubicBezTo>
                    <a:cubicBezTo>
                      <a:pt x="787" y="383"/>
                      <a:pt x="803" y="384"/>
                      <a:pt x="820" y="384"/>
                    </a:cubicBezTo>
                    <a:cubicBezTo>
                      <a:pt x="865" y="384"/>
                      <a:pt x="910" y="374"/>
                      <a:pt x="930" y="336"/>
                    </a:cubicBezTo>
                    <a:cubicBezTo>
                      <a:pt x="978" y="250"/>
                      <a:pt x="854" y="177"/>
                      <a:pt x="757" y="156"/>
                    </a:cubicBezTo>
                    <a:lnTo>
                      <a:pt x="107" y="23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2" name="Google Shape;5421;p105"/>
              <p:cNvSpPr/>
              <p:nvPr/>
            </p:nvSpPr>
            <p:spPr>
              <a:xfrm>
                <a:off x="2879003" y="2426562"/>
                <a:ext cx="30310" cy="82980"/>
              </a:xfrm>
              <a:custGeom>
                <a:avLst/>
                <a:gdLst/>
                <a:ahLst/>
                <a:cxnLst/>
                <a:rect l="l" t="t" r="r" b="b"/>
                <a:pathLst>
                  <a:path w="485" h="1328" extrusionOk="0">
                    <a:moveTo>
                      <a:pt x="90" y="0"/>
                    </a:moveTo>
                    <a:lnTo>
                      <a:pt x="90" y="0"/>
                    </a:lnTo>
                    <a:cubicBezTo>
                      <a:pt x="0" y="418"/>
                      <a:pt x="104" y="857"/>
                      <a:pt x="374" y="1193"/>
                    </a:cubicBezTo>
                    <a:lnTo>
                      <a:pt x="415" y="1327"/>
                    </a:lnTo>
                    <a:cubicBezTo>
                      <a:pt x="484" y="857"/>
                      <a:pt x="367" y="384"/>
                      <a:pt x="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3" name="Google Shape;5422;p105"/>
              <p:cNvSpPr/>
              <p:nvPr/>
            </p:nvSpPr>
            <p:spPr>
              <a:xfrm>
                <a:off x="2905125" y="2433873"/>
                <a:ext cx="32872" cy="7417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1187" extrusionOk="0">
                    <a:moveTo>
                      <a:pt x="440" y="1"/>
                    </a:moveTo>
                    <a:cubicBezTo>
                      <a:pt x="167" y="336"/>
                      <a:pt x="11" y="754"/>
                      <a:pt x="1" y="1186"/>
                    </a:cubicBezTo>
                    <a:lnTo>
                      <a:pt x="80" y="1162"/>
                    </a:lnTo>
                    <a:cubicBezTo>
                      <a:pt x="294" y="892"/>
                      <a:pt x="443" y="578"/>
                      <a:pt x="512" y="239"/>
                    </a:cubicBezTo>
                    <a:cubicBezTo>
                      <a:pt x="526" y="149"/>
                      <a:pt x="526" y="32"/>
                      <a:pt x="4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4" name="Google Shape;5423;p105"/>
              <p:cNvSpPr/>
              <p:nvPr/>
            </p:nvSpPr>
            <p:spPr>
              <a:xfrm>
                <a:off x="2908813" y="2457617"/>
                <a:ext cx="62058" cy="5255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41" extrusionOk="0">
                    <a:moveTo>
                      <a:pt x="892" y="1"/>
                    </a:moveTo>
                    <a:cubicBezTo>
                      <a:pt x="567" y="215"/>
                      <a:pt x="277" y="474"/>
                      <a:pt x="28" y="772"/>
                    </a:cubicBezTo>
                    <a:lnTo>
                      <a:pt x="0" y="841"/>
                    </a:lnTo>
                    <a:cubicBezTo>
                      <a:pt x="270" y="720"/>
                      <a:pt x="522" y="564"/>
                      <a:pt x="754" y="381"/>
                    </a:cubicBezTo>
                    <a:cubicBezTo>
                      <a:pt x="871" y="288"/>
                      <a:pt x="992" y="115"/>
                      <a:pt x="89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5" name="Google Shape;5424;p105"/>
              <p:cNvSpPr/>
              <p:nvPr/>
            </p:nvSpPr>
            <p:spPr>
              <a:xfrm>
                <a:off x="2844630" y="2462366"/>
                <a:ext cx="58808" cy="43927"/>
              </a:xfrm>
              <a:custGeom>
                <a:avLst/>
                <a:gdLst/>
                <a:ahLst/>
                <a:cxnLst/>
                <a:rect l="l" t="t" r="r" b="b"/>
                <a:pathLst>
                  <a:path w="941" h="703" extrusionOk="0">
                    <a:moveTo>
                      <a:pt x="93" y="1"/>
                    </a:moveTo>
                    <a:cubicBezTo>
                      <a:pt x="62" y="1"/>
                      <a:pt x="35" y="10"/>
                      <a:pt x="18" y="35"/>
                    </a:cubicBezTo>
                    <a:cubicBezTo>
                      <a:pt x="1" y="70"/>
                      <a:pt x="4" y="112"/>
                      <a:pt x="22" y="146"/>
                    </a:cubicBezTo>
                    <a:cubicBezTo>
                      <a:pt x="167" y="488"/>
                      <a:pt x="578" y="616"/>
                      <a:pt x="941" y="703"/>
                    </a:cubicBezTo>
                    <a:lnTo>
                      <a:pt x="806" y="592"/>
                    </a:lnTo>
                    <a:cubicBezTo>
                      <a:pt x="675" y="329"/>
                      <a:pt x="450" y="122"/>
                      <a:pt x="177" y="18"/>
                    </a:cubicBezTo>
                    <a:cubicBezTo>
                      <a:pt x="151" y="8"/>
                      <a:pt x="121" y="1"/>
                      <a:pt x="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6" name="Google Shape;5425;p105"/>
              <p:cNvSpPr/>
              <p:nvPr/>
            </p:nvSpPr>
            <p:spPr>
              <a:xfrm>
                <a:off x="2849192" y="2423000"/>
                <a:ext cx="39997" cy="60423"/>
              </a:xfrm>
              <a:custGeom>
                <a:avLst/>
                <a:gdLst/>
                <a:ahLst/>
                <a:cxnLst/>
                <a:rect l="l" t="t" r="r" b="b"/>
                <a:pathLst>
                  <a:path w="640" h="967" extrusionOk="0">
                    <a:moveTo>
                      <a:pt x="55" y="1"/>
                    </a:moveTo>
                    <a:cubicBezTo>
                      <a:pt x="37" y="1"/>
                      <a:pt x="19" y="3"/>
                      <a:pt x="1" y="9"/>
                    </a:cubicBezTo>
                    <a:cubicBezTo>
                      <a:pt x="132" y="365"/>
                      <a:pt x="332" y="690"/>
                      <a:pt x="592" y="966"/>
                    </a:cubicBezTo>
                    <a:lnTo>
                      <a:pt x="640" y="966"/>
                    </a:lnTo>
                    <a:cubicBezTo>
                      <a:pt x="571" y="717"/>
                      <a:pt x="474" y="475"/>
                      <a:pt x="353" y="251"/>
                    </a:cubicBezTo>
                    <a:cubicBezTo>
                      <a:pt x="289" y="130"/>
                      <a:pt x="181" y="1"/>
                      <a:pt x="5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7" name="Google Shape;5426;p105"/>
              <p:cNvSpPr/>
              <p:nvPr/>
            </p:nvSpPr>
            <p:spPr>
              <a:xfrm>
                <a:off x="2898626" y="2407129"/>
                <a:ext cx="29873" cy="76294"/>
              </a:xfrm>
              <a:custGeom>
                <a:avLst/>
                <a:gdLst/>
                <a:ahLst/>
                <a:cxnLst/>
                <a:rect l="l" t="t" r="r" b="b"/>
                <a:pathLst>
                  <a:path w="478" h="1221" extrusionOk="0">
                    <a:moveTo>
                      <a:pt x="367" y="0"/>
                    </a:moveTo>
                    <a:cubicBezTo>
                      <a:pt x="101" y="349"/>
                      <a:pt x="1" y="792"/>
                      <a:pt x="91" y="1220"/>
                    </a:cubicBezTo>
                    <a:lnTo>
                      <a:pt x="108" y="1182"/>
                    </a:lnTo>
                    <a:lnTo>
                      <a:pt x="409" y="335"/>
                    </a:lnTo>
                    <a:cubicBezTo>
                      <a:pt x="454" y="218"/>
                      <a:pt x="478" y="55"/>
                      <a:pt x="3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8" name="Google Shape;5427;p105"/>
              <p:cNvSpPr/>
              <p:nvPr/>
            </p:nvSpPr>
            <p:spPr>
              <a:xfrm>
                <a:off x="2927374" y="2429998"/>
                <a:ext cx="40059" cy="54237"/>
              </a:xfrm>
              <a:custGeom>
                <a:avLst/>
                <a:gdLst/>
                <a:ahLst/>
                <a:cxnLst/>
                <a:rect l="l" t="t" r="r" b="b"/>
                <a:pathLst>
                  <a:path w="641" h="868" extrusionOk="0">
                    <a:moveTo>
                      <a:pt x="640" y="0"/>
                    </a:moveTo>
                    <a:lnTo>
                      <a:pt x="640" y="0"/>
                    </a:lnTo>
                    <a:cubicBezTo>
                      <a:pt x="318" y="110"/>
                      <a:pt x="171" y="472"/>
                      <a:pt x="68" y="803"/>
                    </a:cubicBezTo>
                    <a:lnTo>
                      <a:pt x="68" y="803"/>
                    </a:lnTo>
                    <a:cubicBezTo>
                      <a:pt x="304" y="571"/>
                      <a:pt x="498" y="297"/>
                      <a:pt x="640" y="0"/>
                    </a:cubicBezTo>
                    <a:close/>
                    <a:moveTo>
                      <a:pt x="68" y="803"/>
                    </a:moveTo>
                    <a:lnTo>
                      <a:pt x="68" y="803"/>
                    </a:lnTo>
                    <a:cubicBezTo>
                      <a:pt x="46" y="825"/>
                      <a:pt x="24" y="847"/>
                      <a:pt x="1" y="868"/>
                    </a:cubicBezTo>
                    <a:lnTo>
                      <a:pt x="56" y="844"/>
                    </a:lnTo>
                    <a:cubicBezTo>
                      <a:pt x="60" y="830"/>
                      <a:pt x="64" y="817"/>
                      <a:pt x="68" y="80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9" name="Google Shape;5428;p105"/>
              <p:cNvSpPr/>
              <p:nvPr/>
            </p:nvSpPr>
            <p:spPr>
              <a:xfrm>
                <a:off x="2818507" y="2495483"/>
                <a:ext cx="85806" cy="16371"/>
              </a:xfrm>
              <a:custGeom>
                <a:avLst/>
                <a:gdLst/>
                <a:ahLst/>
                <a:cxnLst/>
                <a:rect l="l" t="t" r="r" b="b"/>
                <a:pathLst>
                  <a:path w="1373" h="262" extrusionOk="0">
                    <a:moveTo>
                      <a:pt x="1366" y="52"/>
                    </a:moveTo>
                    <a:cubicBezTo>
                      <a:pt x="1351" y="61"/>
                      <a:pt x="1336" y="71"/>
                      <a:pt x="1320" y="80"/>
                    </a:cubicBezTo>
                    <a:lnTo>
                      <a:pt x="1320" y="80"/>
                    </a:lnTo>
                    <a:cubicBezTo>
                      <a:pt x="1338" y="84"/>
                      <a:pt x="1355" y="89"/>
                      <a:pt x="1373" y="93"/>
                    </a:cubicBezTo>
                    <a:lnTo>
                      <a:pt x="1366" y="52"/>
                    </a:lnTo>
                    <a:close/>
                    <a:moveTo>
                      <a:pt x="632" y="0"/>
                    </a:moveTo>
                    <a:cubicBezTo>
                      <a:pt x="421" y="0"/>
                      <a:pt x="209" y="23"/>
                      <a:pt x="1" y="69"/>
                    </a:cubicBezTo>
                    <a:cubicBezTo>
                      <a:pt x="205" y="197"/>
                      <a:pt x="437" y="261"/>
                      <a:pt x="669" y="261"/>
                    </a:cubicBezTo>
                    <a:cubicBezTo>
                      <a:pt x="894" y="261"/>
                      <a:pt x="1119" y="201"/>
                      <a:pt x="1320" y="80"/>
                    </a:cubicBezTo>
                    <a:lnTo>
                      <a:pt x="1320" y="80"/>
                    </a:lnTo>
                    <a:cubicBezTo>
                      <a:pt x="1094" y="27"/>
                      <a:pt x="863" y="0"/>
                      <a:pt x="6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0" name="Google Shape;5429;p105"/>
              <p:cNvSpPr/>
              <p:nvPr/>
            </p:nvSpPr>
            <p:spPr>
              <a:xfrm>
                <a:off x="2917437" y="2477612"/>
                <a:ext cx="92055" cy="23307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373" extrusionOk="0">
                    <a:moveTo>
                      <a:pt x="1115" y="1"/>
                    </a:moveTo>
                    <a:cubicBezTo>
                      <a:pt x="1031" y="1"/>
                      <a:pt x="946" y="13"/>
                      <a:pt x="865" y="33"/>
                    </a:cubicBezTo>
                    <a:cubicBezTo>
                      <a:pt x="661" y="85"/>
                      <a:pt x="478" y="189"/>
                      <a:pt x="298" y="293"/>
                    </a:cubicBezTo>
                    <a:lnTo>
                      <a:pt x="1" y="372"/>
                    </a:lnTo>
                    <a:lnTo>
                      <a:pt x="1203" y="248"/>
                    </a:lnTo>
                    <a:cubicBezTo>
                      <a:pt x="1314" y="237"/>
                      <a:pt x="1452" y="203"/>
                      <a:pt x="1473" y="92"/>
                    </a:cubicBezTo>
                    <a:cubicBezTo>
                      <a:pt x="1365" y="28"/>
                      <a:pt x="1241" y="1"/>
                      <a:pt x="111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1" name="Google Shape;5430;p105"/>
              <p:cNvSpPr/>
              <p:nvPr/>
            </p:nvSpPr>
            <p:spPr>
              <a:xfrm>
                <a:off x="2813633" y="2191056"/>
                <a:ext cx="61245" cy="136217"/>
              </a:xfrm>
              <a:custGeom>
                <a:avLst/>
                <a:gdLst/>
                <a:ahLst/>
                <a:cxnLst/>
                <a:rect l="l" t="t" r="r" b="b"/>
                <a:pathLst>
                  <a:path w="980" h="2180" extrusionOk="0">
                    <a:moveTo>
                      <a:pt x="214" y="0"/>
                    </a:moveTo>
                    <a:cubicBezTo>
                      <a:pt x="115" y="0"/>
                      <a:pt x="47" y="132"/>
                      <a:pt x="41" y="240"/>
                    </a:cubicBezTo>
                    <a:cubicBezTo>
                      <a:pt x="0" y="940"/>
                      <a:pt x="738" y="1446"/>
                      <a:pt x="906" y="2122"/>
                    </a:cubicBezTo>
                    <a:lnTo>
                      <a:pt x="906" y="2122"/>
                    </a:lnTo>
                    <a:cubicBezTo>
                      <a:pt x="979" y="1399"/>
                      <a:pt x="782" y="677"/>
                      <a:pt x="352" y="92"/>
                    </a:cubicBezTo>
                    <a:cubicBezTo>
                      <a:pt x="328" y="54"/>
                      <a:pt x="290" y="23"/>
                      <a:pt x="248" y="5"/>
                    </a:cubicBezTo>
                    <a:cubicBezTo>
                      <a:pt x="236" y="2"/>
                      <a:pt x="225" y="0"/>
                      <a:pt x="214" y="0"/>
                    </a:cubicBezTo>
                    <a:close/>
                    <a:moveTo>
                      <a:pt x="906" y="2122"/>
                    </a:moveTo>
                    <a:cubicBezTo>
                      <a:pt x="905" y="2125"/>
                      <a:pt x="905" y="2128"/>
                      <a:pt x="905" y="2131"/>
                    </a:cubicBezTo>
                    <a:lnTo>
                      <a:pt x="919" y="2179"/>
                    </a:lnTo>
                    <a:cubicBezTo>
                      <a:pt x="915" y="2160"/>
                      <a:pt x="910" y="2141"/>
                      <a:pt x="906" y="212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2" name="Google Shape;5431;p105"/>
              <p:cNvSpPr/>
              <p:nvPr/>
            </p:nvSpPr>
            <p:spPr>
              <a:xfrm>
                <a:off x="2812445" y="2187869"/>
                <a:ext cx="63370" cy="141466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2264" extrusionOk="0">
                    <a:moveTo>
                      <a:pt x="229" y="105"/>
                    </a:moveTo>
                    <a:cubicBezTo>
                      <a:pt x="253" y="105"/>
                      <a:pt x="282" y="120"/>
                      <a:pt x="315" y="157"/>
                    </a:cubicBezTo>
                    <a:cubicBezTo>
                      <a:pt x="423" y="278"/>
                      <a:pt x="506" y="440"/>
                      <a:pt x="578" y="582"/>
                    </a:cubicBezTo>
                    <a:cubicBezTo>
                      <a:pt x="658" y="734"/>
                      <a:pt x="720" y="893"/>
                      <a:pt x="768" y="1055"/>
                    </a:cubicBezTo>
                    <a:cubicBezTo>
                      <a:pt x="853" y="1343"/>
                      <a:pt x="895" y="1643"/>
                      <a:pt x="888" y="1945"/>
                    </a:cubicBezTo>
                    <a:lnTo>
                      <a:pt x="888" y="1945"/>
                    </a:lnTo>
                    <a:cubicBezTo>
                      <a:pt x="724" y="1546"/>
                      <a:pt x="413" y="1220"/>
                      <a:pt x="229" y="827"/>
                    </a:cubicBezTo>
                    <a:cubicBezTo>
                      <a:pt x="167" y="703"/>
                      <a:pt x="129" y="571"/>
                      <a:pt x="115" y="437"/>
                    </a:cubicBezTo>
                    <a:cubicBezTo>
                      <a:pt x="107" y="348"/>
                      <a:pt x="132" y="105"/>
                      <a:pt x="229" y="105"/>
                    </a:cubicBezTo>
                    <a:close/>
                    <a:moveTo>
                      <a:pt x="234" y="0"/>
                    </a:moveTo>
                    <a:cubicBezTo>
                      <a:pt x="178" y="0"/>
                      <a:pt x="122" y="26"/>
                      <a:pt x="87" y="77"/>
                    </a:cubicBezTo>
                    <a:cubicBezTo>
                      <a:pt x="1" y="184"/>
                      <a:pt x="1" y="329"/>
                      <a:pt x="15" y="461"/>
                    </a:cubicBezTo>
                    <a:cubicBezTo>
                      <a:pt x="49" y="765"/>
                      <a:pt x="215" y="1028"/>
                      <a:pt x="381" y="1276"/>
                    </a:cubicBezTo>
                    <a:cubicBezTo>
                      <a:pt x="569" y="1549"/>
                      <a:pt x="779" y="1818"/>
                      <a:pt x="877" y="2136"/>
                    </a:cubicBezTo>
                    <a:lnTo>
                      <a:pt x="877" y="2136"/>
                    </a:lnTo>
                    <a:cubicBezTo>
                      <a:pt x="875" y="2151"/>
                      <a:pt x="874" y="2167"/>
                      <a:pt x="872" y="2182"/>
                    </a:cubicBezTo>
                    <a:cubicBezTo>
                      <a:pt x="869" y="2207"/>
                      <a:pt x="883" y="2223"/>
                      <a:pt x="901" y="2229"/>
                    </a:cubicBezTo>
                    <a:lnTo>
                      <a:pt x="901" y="2229"/>
                    </a:lnTo>
                    <a:cubicBezTo>
                      <a:pt x="902" y="2231"/>
                      <a:pt x="902" y="2234"/>
                      <a:pt x="903" y="2237"/>
                    </a:cubicBezTo>
                    <a:cubicBezTo>
                      <a:pt x="907" y="2256"/>
                      <a:pt x="921" y="2264"/>
                      <a:pt x="936" y="2264"/>
                    </a:cubicBezTo>
                    <a:cubicBezTo>
                      <a:pt x="956" y="2264"/>
                      <a:pt x="978" y="2247"/>
                      <a:pt x="972" y="2220"/>
                    </a:cubicBezTo>
                    <a:lnTo>
                      <a:pt x="972" y="2220"/>
                    </a:lnTo>
                    <a:lnTo>
                      <a:pt x="972" y="2223"/>
                    </a:lnTo>
                    <a:cubicBezTo>
                      <a:pt x="971" y="2217"/>
                      <a:pt x="970" y="2211"/>
                      <a:pt x="968" y="2204"/>
                    </a:cubicBezTo>
                    <a:lnTo>
                      <a:pt x="968" y="2204"/>
                    </a:lnTo>
                    <a:cubicBezTo>
                      <a:pt x="972" y="2198"/>
                      <a:pt x="975" y="2191"/>
                      <a:pt x="976" y="2182"/>
                    </a:cubicBezTo>
                    <a:cubicBezTo>
                      <a:pt x="1014" y="1798"/>
                      <a:pt x="979" y="1415"/>
                      <a:pt x="872" y="1045"/>
                    </a:cubicBezTo>
                    <a:cubicBezTo>
                      <a:pt x="820" y="869"/>
                      <a:pt x="754" y="696"/>
                      <a:pt x="671" y="530"/>
                    </a:cubicBezTo>
                    <a:cubicBezTo>
                      <a:pt x="592" y="374"/>
                      <a:pt x="499" y="191"/>
                      <a:pt x="371" y="63"/>
                    </a:cubicBezTo>
                    <a:cubicBezTo>
                      <a:pt x="335" y="21"/>
                      <a:pt x="284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3" name="Google Shape;5432;p105"/>
              <p:cNvSpPr/>
              <p:nvPr/>
            </p:nvSpPr>
            <p:spPr>
              <a:xfrm>
                <a:off x="2871628" y="2157876"/>
                <a:ext cx="74619" cy="166585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2666" extrusionOk="0">
                    <a:moveTo>
                      <a:pt x="1065" y="1"/>
                    </a:moveTo>
                    <a:cubicBezTo>
                      <a:pt x="862" y="97"/>
                      <a:pt x="744" y="312"/>
                      <a:pt x="647" y="516"/>
                    </a:cubicBezTo>
                    <a:cubicBezTo>
                      <a:pt x="361" y="1141"/>
                      <a:pt x="169" y="1805"/>
                      <a:pt x="81" y="2485"/>
                    </a:cubicBezTo>
                    <a:lnTo>
                      <a:pt x="81" y="2485"/>
                    </a:lnTo>
                    <a:cubicBezTo>
                      <a:pt x="392" y="2068"/>
                      <a:pt x="662" y="1620"/>
                      <a:pt x="882" y="1148"/>
                    </a:cubicBezTo>
                    <a:cubicBezTo>
                      <a:pt x="1052" y="789"/>
                      <a:pt x="1193" y="374"/>
                      <a:pt x="1065" y="1"/>
                    </a:cubicBezTo>
                    <a:close/>
                    <a:moveTo>
                      <a:pt x="81" y="2485"/>
                    </a:moveTo>
                    <a:lnTo>
                      <a:pt x="81" y="2485"/>
                    </a:lnTo>
                    <a:cubicBezTo>
                      <a:pt x="54" y="2520"/>
                      <a:pt x="28" y="2555"/>
                      <a:pt x="1" y="2589"/>
                    </a:cubicBezTo>
                    <a:lnTo>
                      <a:pt x="60" y="2665"/>
                    </a:lnTo>
                    <a:cubicBezTo>
                      <a:pt x="66" y="2605"/>
                      <a:pt x="73" y="2545"/>
                      <a:pt x="81" y="248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4" name="Google Shape;5433;p105"/>
              <p:cNvSpPr/>
              <p:nvPr/>
            </p:nvSpPr>
            <p:spPr>
              <a:xfrm>
                <a:off x="2866754" y="2154565"/>
                <a:ext cx="83993" cy="172021"/>
              </a:xfrm>
              <a:custGeom>
                <a:avLst/>
                <a:gdLst/>
                <a:ahLst/>
                <a:cxnLst/>
                <a:rect l="l" t="t" r="r" b="b"/>
                <a:pathLst>
                  <a:path w="1344" h="2753" extrusionOk="0">
                    <a:moveTo>
                      <a:pt x="1110" y="133"/>
                    </a:moveTo>
                    <a:lnTo>
                      <a:pt x="1110" y="133"/>
                    </a:lnTo>
                    <a:cubicBezTo>
                      <a:pt x="1221" y="586"/>
                      <a:pt x="985" y="1047"/>
                      <a:pt x="781" y="1443"/>
                    </a:cubicBezTo>
                    <a:cubicBezTo>
                      <a:pt x="617" y="1758"/>
                      <a:pt x="432" y="2061"/>
                      <a:pt x="226" y="2351"/>
                    </a:cubicBezTo>
                    <a:lnTo>
                      <a:pt x="226" y="2351"/>
                    </a:lnTo>
                    <a:cubicBezTo>
                      <a:pt x="289" y="1986"/>
                      <a:pt x="381" y="1627"/>
                      <a:pt x="501" y="1277"/>
                    </a:cubicBezTo>
                    <a:cubicBezTo>
                      <a:pt x="577" y="1046"/>
                      <a:pt x="670" y="818"/>
                      <a:pt x="774" y="596"/>
                    </a:cubicBezTo>
                    <a:cubicBezTo>
                      <a:pt x="854" y="419"/>
                      <a:pt x="949" y="242"/>
                      <a:pt x="1110" y="133"/>
                    </a:cubicBezTo>
                    <a:close/>
                    <a:moveTo>
                      <a:pt x="1141" y="0"/>
                    </a:moveTo>
                    <a:cubicBezTo>
                      <a:pt x="1132" y="0"/>
                      <a:pt x="1124" y="2"/>
                      <a:pt x="1116" y="5"/>
                    </a:cubicBezTo>
                    <a:cubicBezTo>
                      <a:pt x="929" y="106"/>
                      <a:pt x="812" y="278"/>
                      <a:pt x="718" y="465"/>
                    </a:cubicBezTo>
                    <a:cubicBezTo>
                      <a:pt x="608" y="693"/>
                      <a:pt x="511" y="928"/>
                      <a:pt x="428" y="1170"/>
                    </a:cubicBezTo>
                    <a:cubicBezTo>
                      <a:pt x="283" y="1598"/>
                      <a:pt x="182" y="2039"/>
                      <a:pt x="127" y="2488"/>
                    </a:cubicBezTo>
                    <a:lnTo>
                      <a:pt x="127" y="2488"/>
                    </a:lnTo>
                    <a:cubicBezTo>
                      <a:pt x="95" y="2530"/>
                      <a:pt x="63" y="2573"/>
                      <a:pt x="31" y="2615"/>
                    </a:cubicBezTo>
                    <a:cubicBezTo>
                      <a:pt x="1" y="2652"/>
                      <a:pt x="40" y="2691"/>
                      <a:pt x="80" y="2691"/>
                    </a:cubicBezTo>
                    <a:cubicBezTo>
                      <a:pt x="89" y="2691"/>
                      <a:pt x="98" y="2689"/>
                      <a:pt x="106" y="2685"/>
                    </a:cubicBezTo>
                    <a:lnTo>
                      <a:pt x="106" y="2685"/>
                    </a:lnTo>
                    <a:cubicBezTo>
                      <a:pt x="105" y="2696"/>
                      <a:pt x="104" y="2707"/>
                      <a:pt x="103" y="2718"/>
                    </a:cubicBezTo>
                    <a:cubicBezTo>
                      <a:pt x="101" y="2741"/>
                      <a:pt x="117" y="2752"/>
                      <a:pt x="134" y="2752"/>
                    </a:cubicBezTo>
                    <a:cubicBezTo>
                      <a:pt x="151" y="2752"/>
                      <a:pt x="169" y="2741"/>
                      <a:pt x="172" y="2718"/>
                    </a:cubicBezTo>
                    <a:cubicBezTo>
                      <a:pt x="178" y="2673"/>
                      <a:pt x="184" y="2628"/>
                      <a:pt x="190" y="2583"/>
                    </a:cubicBezTo>
                    <a:lnTo>
                      <a:pt x="190" y="2583"/>
                    </a:lnTo>
                    <a:cubicBezTo>
                      <a:pt x="470" y="2207"/>
                      <a:pt x="718" y="1808"/>
                      <a:pt x="929" y="1391"/>
                    </a:cubicBezTo>
                    <a:cubicBezTo>
                      <a:pt x="1133" y="980"/>
                      <a:pt x="1344" y="503"/>
                      <a:pt x="1195" y="40"/>
                    </a:cubicBezTo>
                    <a:cubicBezTo>
                      <a:pt x="1188" y="14"/>
                      <a:pt x="1165" y="0"/>
                      <a:pt x="11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5" name="Google Shape;5434;p105"/>
              <p:cNvSpPr/>
              <p:nvPr/>
            </p:nvSpPr>
            <p:spPr>
              <a:xfrm>
                <a:off x="2866441" y="2222798"/>
                <a:ext cx="133364" cy="107037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1713" extrusionOk="0">
                    <a:moveTo>
                      <a:pt x="2018" y="0"/>
                    </a:moveTo>
                    <a:cubicBezTo>
                      <a:pt x="1590" y="0"/>
                      <a:pt x="1222" y="356"/>
                      <a:pt x="924" y="686"/>
                    </a:cubicBezTo>
                    <a:cubicBezTo>
                      <a:pt x="695" y="941"/>
                      <a:pt x="466" y="1195"/>
                      <a:pt x="237" y="1450"/>
                    </a:cubicBezTo>
                    <a:lnTo>
                      <a:pt x="237" y="1450"/>
                    </a:lnTo>
                    <a:cubicBezTo>
                      <a:pt x="876" y="971"/>
                      <a:pt x="1640" y="634"/>
                      <a:pt x="2133" y="9"/>
                    </a:cubicBezTo>
                    <a:cubicBezTo>
                      <a:pt x="2094" y="3"/>
                      <a:pt x="2056" y="0"/>
                      <a:pt x="2018" y="0"/>
                    </a:cubicBezTo>
                    <a:close/>
                    <a:moveTo>
                      <a:pt x="237" y="1450"/>
                    </a:moveTo>
                    <a:cubicBezTo>
                      <a:pt x="173" y="1498"/>
                      <a:pt x="111" y="1547"/>
                      <a:pt x="49" y="1599"/>
                    </a:cubicBezTo>
                    <a:lnTo>
                      <a:pt x="1" y="1713"/>
                    </a:lnTo>
                    <a:cubicBezTo>
                      <a:pt x="80" y="1625"/>
                      <a:pt x="159" y="1537"/>
                      <a:pt x="237" y="145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6" name="Google Shape;5435;p105"/>
              <p:cNvSpPr/>
              <p:nvPr/>
            </p:nvSpPr>
            <p:spPr>
              <a:xfrm>
                <a:off x="2863941" y="2219299"/>
                <a:ext cx="140614" cy="112473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800" extrusionOk="0">
                    <a:moveTo>
                      <a:pt x="2059" y="114"/>
                    </a:moveTo>
                    <a:cubicBezTo>
                      <a:pt x="1662" y="568"/>
                      <a:pt x="1133" y="868"/>
                      <a:pt x="629" y="1197"/>
                    </a:cubicBezTo>
                    <a:lnTo>
                      <a:pt x="629" y="1197"/>
                    </a:lnTo>
                    <a:cubicBezTo>
                      <a:pt x="784" y="1025"/>
                      <a:pt x="937" y="853"/>
                      <a:pt x="1095" y="687"/>
                    </a:cubicBezTo>
                    <a:cubicBezTo>
                      <a:pt x="1351" y="413"/>
                      <a:pt x="1669" y="121"/>
                      <a:pt x="2059" y="114"/>
                    </a:cubicBezTo>
                    <a:close/>
                    <a:moveTo>
                      <a:pt x="2075" y="0"/>
                    </a:moveTo>
                    <a:cubicBezTo>
                      <a:pt x="1677" y="0"/>
                      <a:pt x="1342" y="271"/>
                      <a:pt x="1078" y="545"/>
                    </a:cubicBezTo>
                    <a:cubicBezTo>
                      <a:pt x="895" y="732"/>
                      <a:pt x="725" y="932"/>
                      <a:pt x="553" y="1126"/>
                    </a:cubicBezTo>
                    <a:cubicBezTo>
                      <a:pt x="462" y="1230"/>
                      <a:pt x="370" y="1333"/>
                      <a:pt x="279" y="1438"/>
                    </a:cubicBezTo>
                    <a:lnTo>
                      <a:pt x="279" y="1438"/>
                    </a:lnTo>
                    <a:cubicBezTo>
                      <a:pt x="200" y="1495"/>
                      <a:pt x="123" y="1555"/>
                      <a:pt x="48" y="1617"/>
                    </a:cubicBezTo>
                    <a:cubicBezTo>
                      <a:pt x="15" y="1644"/>
                      <a:pt x="29" y="1684"/>
                      <a:pt x="57" y="1702"/>
                    </a:cubicBezTo>
                    <a:lnTo>
                      <a:pt x="57" y="1702"/>
                    </a:lnTo>
                    <a:cubicBezTo>
                      <a:pt x="44" y="1720"/>
                      <a:pt x="30" y="1737"/>
                      <a:pt x="17" y="1755"/>
                    </a:cubicBezTo>
                    <a:cubicBezTo>
                      <a:pt x="1" y="1776"/>
                      <a:pt x="22" y="1800"/>
                      <a:pt x="43" y="1800"/>
                    </a:cubicBezTo>
                    <a:cubicBezTo>
                      <a:pt x="50" y="1800"/>
                      <a:pt x="56" y="1798"/>
                      <a:pt x="62" y="1793"/>
                    </a:cubicBezTo>
                    <a:lnTo>
                      <a:pt x="58" y="1793"/>
                    </a:lnTo>
                    <a:cubicBezTo>
                      <a:pt x="127" y="1728"/>
                      <a:pt x="194" y="1661"/>
                      <a:pt x="261" y="1593"/>
                    </a:cubicBezTo>
                    <a:lnTo>
                      <a:pt x="261" y="1593"/>
                    </a:lnTo>
                    <a:cubicBezTo>
                      <a:pt x="911" y="1094"/>
                      <a:pt x="1691" y="756"/>
                      <a:pt x="2215" y="106"/>
                    </a:cubicBezTo>
                    <a:cubicBezTo>
                      <a:pt x="2249" y="68"/>
                      <a:pt x="2225" y="10"/>
                      <a:pt x="2177" y="6"/>
                    </a:cubicBezTo>
                    <a:cubicBezTo>
                      <a:pt x="2142" y="2"/>
                      <a:pt x="2108" y="0"/>
                      <a:pt x="20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7" name="Google Shape;5436;p105"/>
              <p:cNvSpPr/>
              <p:nvPr/>
            </p:nvSpPr>
            <p:spPr>
              <a:xfrm>
                <a:off x="2868191" y="2275661"/>
                <a:ext cx="145863" cy="52487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840" extrusionOk="0">
                    <a:moveTo>
                      <a:pt x="1987" y="1"/>
                    </a:moveTo>
                    <a:cubicBezTo>
                      <a:pt x="1268" y="1"/>
                      <a:pt x="609" y="406"/>
                      <a:pt x="1" y="794"/>
                    </a:cubicBezTo>
                    <a:lnTo>
                      <a:pt x="91" y="839"/>
                    </a:lnTo>
                    <a:lnTo>
                      <a:pt x="2137" y="303"/>
                    </a:lnTo>
                    <a:cubicBezTo>
                      <a:pt x="2209" y="286"/>
                      <a:pt x="2292" y="255"/>
                      <a:pt x="2309" y="183"/>
                    </a:cubicBezTo>
                    <a:cubicBezTo>
                      <a:pt x="2334" y="72"/>
                      <a:pt x="2185" y="10"/>
                      <a:pt x="2074" y="3"/>
                    </a:cubicBezTo>
                    <a:cubicBezTo>
                      <a:pt x="2045" y="1"/>
                      <a:pt x="2016" y="1"/>
                      <a:pt x="19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8" name="Google Shape;5437;p105"/>
              <p:cNvSpPr/>
              <p:nvPr/>
            </p:nvSpPr>
            <p:spPr>
              <a:xfrm>
                <a:off x="2865816" y="2271724"/>
                <a:ext cx="152113" cy="60361"/>
              </a:xfrm>
              <a:custGeom>
                <a:avLst/>
                <a:gdLst/>
                <a:ahLst/>
                <a:cxnLst/>
                <a:rect l="l" t="t" r="r" b="b"/>
                <a:pathLst>
                  <a:path w="2434" h="966" extrusionOk="0">
                    <a:moveTo>
                      <a:pt x="1972" y="121"/>
                    </a:moveTo>
                    <a:cubicBezTo>
                      <a:pt x="2025" y="121"/>
                      <a:pt x="2078" y="125"/>
                      <a:pt x="2130" y="131"/>
                    </a:cubicBezTo>
                    <a:cubicBezTo>
                      <a:pt x="2202" y="142"/>
                      <a:pt x="2361" y="194"/>
                      <a:pt x="2240" y="277"/>
                    </a:cubicBezTo>
                    <a:cubicBezTo>
                      <a:pt x="2168" y="325"/>
                      <a:pt x="2047" y="335"/>
                      <a:pt x="1964" y="356"/>
                    </a:cubicBezTo>
                    <a:lnTo>
                      <a:pt x="1355" y="515"/>
                    </a:lnTo>
                    <a:cubicBezTo>
                      <a:pt x="958" y="618"/>
                      <a:pt x="558" y="714"/>
                      <a:pt x="167" y="825"/>
                    </a:cubicBezTo>
                    <a:lnTo>
                      <a:pt x="167" y="825"/>
                    </a:lnTo>
                    <a:cubicBezTo>
                      <a:pt x="292" y="760"/>
                      <a:pt x="411" y="681"/>
                      <a:pt x="533" y="615"/>
                    </a:cubicBezTo>
                    <a:cubicBezTo>
                      <a:pt x="688" y="525"/>
                      <a:pt x="854" y="439"/>
                      <a:pt x="1024" y="363"/>
                    </a:cubicBezTo>
                    <a:cubicBezTo>
                      <a:pt x="1308" y="238"/>
                      <a:pt x="1649" y="121"/>
                      <a:pt x="1972" y="121"/>
                    </a:cubicBezTo>
                    <a:close/>
                    <a:moveTo>
                      <a:pt x="1998" y="0"/>
                    </a:moveTo>
                    <a:cubicBezTo>
                      <a:pt x="1667" y="14"/>
                      <a:pt x="1342" y="90"/>
                      <a:pt x="1037" y="228"/>
                    </a:cubicBezTo>
                    <a:cubicBezTo>
                      <a:pt x="858" y="308"/>
                      <a:pt x="685" y="401"/>
                      <a:pt x="516" y="501"/>
                    </a:cubicBezTo>
                    <a:cubicBezTo>
                      <a:pt x="346" y="601"/>
                      <a:pt x="167" y="709"/>
                      <a:pt x="21" y="840"/>
                    </a:cubicBezTo>
                    <a:cubicBezTo>
                      <a:pt x="0" y="858"/>
                      <a:pt x="18" y="883"/>
                      <a:pt x="41" y="883"/>
                    </a:cubicBezTo>
                    <a:cubicBezTo>
                      <a:pt x="45" y="883"/>
                      <a:pt x="49" y="883"/>
                      <a:pt x="52" y="881"/>
                    </a:cubicBezTo>
                    <a:lnTo>
                      <a:pt x="49" y="881"/>
                    </a:lnTo>
                    <a:cubicBezTo>
                      <a:pt x="59" y="877"/>
                      <a:pt x="68" y="873"/>
                      <a:pt x="78" y="869"/>
                    </a:cubicBezTo>
                    <a:lnTo>
                      <a:pt x="78" y="869"/>
                    </a:lnTo>
                    <a:cubicBezTo>
                      <a:pt x="56" y="907"/>
                      <a:pt x="81" y="966"/>
                      <a:pt x="133" y="966"/>
                    </a:cubicBezTo>
                    <a:cubicBezTo>
                      <a:pt x="137" y="966"/>
                      <a:pt x="141" y="965"/>
                      <a:pt x="146" y="964"/>
                    </a:cubicBezTo>
                    <a:cubicBezTo>
                      <a:pt x="547" y="871"/>
                      <a:pt x="944" y="757"/>
                      <a:pt x="1342" y="653"/>
                    </a:cubicBezTo>
                    <a:lnTo>
                      <a:pt x="1929" y="498"/>
                    </a:lnTo>
                    <a:cubicBezTo>
                      <a:pt x="2061" y="463"/>
                      <a:pt x="2258" y="449"/>
                      <a:pt x="2361" y="349"/>
                    </a:cubicBezTo>
                    <a:cubicBezTo>
                      <a:pt x="2434" y="280"/>
                      <a:pt x="2434" y="163"/>
                      <a:pt x="2361" y="97"/>
                    </a:cubicBezTo>
                    <a:cubicBezTo>
                      <a:pt x="2268" y="4"/>
                      <a:pt x="2119" y="0"/>
                      <a:pt x="19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9" name="Google Shape;5438;p105"/>
              <p:cNvSpPr/>
              <p:nvPr/>
            </p:nvSpPr>
            <p:spPr>
              <a:xfrm>
                <a:off x="2771011" y="2275786"/>
                <a:ext cx="109366" cy="52362"/>
              </a:xfrm>
              <a:custGeom>
                <a:avLst/>
                <a:gdLst/>
                <a:ahLst/>
                <a:cxnLst/>
                <a:rect l="l" t="t" r="r" b="b"/>
                <a:pathLst>
                  <a:path w="1750" h="838" extrusionOk="0">
                    <a:moveTo>
                      <a:pt x="180" y="0"/>
                    </a:moveTo>
                    <a:cubicBezTo>
                      <a:pt x="122" y="0"/>
                      <a:pt x="60" y="14"/>
                      <a:pt x="35" y="66"/>
                    </a:cubicBezTo>
                    <a:cubicBezTo>
                      <a:pt x="0" y="142"/>
                      <a:pt x="90" y="219"/>
                      <a:pt x="166" y="257"/>
                    </a:cubicBezTo>
                    <a:cubicBezTo>
                      <a:pt x="660" y="495"/>
                      <a:pt x="1175" y="689"/>
                      <a:pt x="1704" y="837"/>
                    </a:cubicBezTo>
                    <a:lnTo>
                      <a:pt x="1749" y="827"/>
                    </a:lnTo>
                    <a:cubicBezTo>
                      <a:pt x="1386" y="333"/>
                      <a:pt x="816" y="28"/>
                      <a:pt x="201" y="1"/>
                    </a:cubicBezTo>
                    <a:cubicBezTo>
                      <a:pt x="194" y="0"/>
                      <a:pt x="187" y="0"/>
                      <a:pt x="1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0" name="Google Shape;5439;p105"/>
              <p:cNvSpPr/>
              <p:nvPr/>
            </p:nvSpPr>
            <p:spPr>
              <a:xfrm>
                <a:off x="2767386" y="2271724"/>
                <a:ext cx="118241" cy="60111"/>
              </a:xfrm>
              <a:custGeom>
                <a:avLst/>
                <a:gdLst/>
                <a:ahLst/>
                <a:cxnLst/>
                <a:rect l="l" t="t" r="r" b="b"/>
                <a:pathLst>
                  <a:path w="1892" h="962" extrusionOk="0">
                    <a:moveTo>
                      <a:pt x="242" y="127"/>
                    </a:moveTo>
                    <a:cubicBezTo>
                      <a:pt x="280" y="127"/>
                      <a:pt x="320" y="133"/>
                      <a:pt x="338" y="135"/>
                    </a:cubicBezTo>
                    <a:cubicBezTo>
                      <a:pt x="864" y="183"/>
                      <a:pt x="1349" y="436"/>
                      <a:pt x="1686" y="840"/>
                    </a:cubicBezTo>
                    <a:lnTo>
                      <a:pt x="1686" y="840"/>
                    </a:lnTo>
                    <a:cubicBezTo>
                      <a:pt x="1387" y="743"/>
                      <a:pt x="1092" y="635"/>
                      <a:pt x="801" y="512"/>
                    </a:cubicBezTo>
                    <a:cubicBezTo>
                      <a:pt x="649" y="449"/>
                      <a:pt x="497" y="380"/>
                      <a:pt x="345" y="308"/>
                    </a:cubicBezTo>
                    <a:cubicBezTo>
                      <a:pt x="304" y="287"/>
                      <a:pt x="162" y="242"/>
                      <a:pt x="155" y="180"/>
                    </a:cubicBezTo>
                    <a:cubicBezTo>
                      <a:pt x="147" y="137"/>
                      <a:pt x="193" y="127"/>
                      <a:pt x="242" y="127"/>
                    </a:cubicBezTo>
                    <a:close/>
                    <a:moveTo>
                      <a:pt x="272" y="1"/>
                    </a:moveTo>
                    <a:cubicBezTo>
                      <a:pt x="130" y="1"/>
                      <a:pt x="1" y="38"/>
                      <a:pt x="24" y="187"/>
                    </a:cubicBezTo>
                    <a:cubicBezTo>
                      <a:pt x="41" y="311"/>
                      <a:pt x="179" y="370"/>
                      <a:pt x="283" y="415"/>
                    </a:cubicBezTo>
                    <a:cubicBezTo>
                      <a:pt x="425" y="481"/>
                      <a:pt x="566" y="543"/>
                      <a:pt x="712" y="601"/>
                    </a:cubicBezTo>
                    <a:cubicBezTo>
                      <a:pt x="1050" y="736"/>
                      <a:pt x="1399" y="850"/>
                      <a:pt x="1752" y="937"/>
                    </a:cubicBezTo>
                    <a:cubicBezTo>
                      <a:pt x="1755" y="938"/>
                      <a:pt x="1759" y="938"/>
                      <a:pt x="1762" y="938"/>
                    </a:cubicBezTo>
                    <a:cubicBezTo>
                      <a:pt x="1762" y="938"/>
                      <a:pt x="1763" y="938"/>
                      <a:pt x="1763" y="938"/>
                    </a:cubicBezTo>
                    <a:lnTo>
                      <a:pt x="1763" y="938"/>
                    </a:lnTo>
                    <a:cubicBezTo>
                      <a:pt x="1775" y="954"/>
                      <a:pt x="1789" y="961"/>
                      <a:pt x="1804" y="961"/>
                    </a:cubicBezTo>
                    <a:cubicBezTo>
                      <a:pt x="1848" y="961"/>
                      <a:pt x="1892" y="896"/>
                      <a:pt x="1856" y="847"/>
                    </a:cubicBezTo>
                    <a:cubicBezTo>
                      <a:pt x="1541" y="425"/>
                      <a:pt x="1081" y="135"/>
                      <a:pt x="566" y="35"/>
                    </a:cubicBezTo>
                    <a:cubicBezTo>
                      <a:pt x="505" y="24"/>
                      <a:pt x="384" y="1"/>
                      <a:pt x="2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1" name="Google Shape;5440;p105"/>
              <p:cNvSpPr/>
              <p:nvPr/>
            </p:nvSpPr>
            <p:spPr>
              <a:xfrm>
                <a:off x="2828382" y="2214925"/>
                <a:ext cx="41372" cy="87417"/>
              </a:xfrm>
              <a:custGeom>
                <a:avLst/>
                <a:gdLst/>
                <a:ahLst/>
                <a:cxnLst/>
                <a:rect l="l" t="t" r="r" b="b"/>
                <a:pathLst>
                  <a:path w="662" h="1399" extrusionOk="0">
                    <a:moveTo>
                      <a:pt x="28" y="0"/>
                    </a:moveTo>
                    <a:cubicBezTo>
                      <a:pt x="14" y="0"/>
                      <a:pt x="1" y="12"/>
                      <a:pt x="5" y="28"/>
                    </a:cubicBezTo>
                    <a:cubicBezTo>
                      <a:pt x="164" y="487"/>
                      <a:pt x="372" y="930"/>
                      <a:pt x="565" y="1376"/>
                    </a:cubicBezTo>
                    <a:cubicBezTo>
                      <a:pt x="572" y="1392"/>
                      <a:pt x="584" y="1399"/>
                      <a:pt x="598" y="1399"/>
                    </a:cubicBezTo>
                    <a:cubicBezTo>
                      <a:pt x="627" y="1399"/>
                      <a:pt x="661" y="1366"/>
                      <a:pt x="645" y="1331"/>
                    </a:cubicBezTo>
                    <a:cubicBezTo>
                      <a:pt x="451" y="888"/>
                      <a:pt x="271" y="439"/>
                      <a:pt x="47" y="11"/>
                    </a:cubicBezTo>
                    <a:cubicBezTo>
                      <a:pt x="42" y="3"/>
                      <a:pt x="35" y="0"/>
                      <a:pt x="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2" name="Google Shape;5441;p105"/>
              <p:cNvSpPr/>
              <p:nvPr/>
            </p:nvSpPr>
            <p:spPr>
              <a:xfrm>
                <a:off x="2874753" y="2198554"/>
                <a:ext cx="55871" cy="110411"/>
              </a:xfrm>
              <a:custGeom>
                <a:avLst/>
                <a:gdLst/>
                <a:ahLst/>
                <a:cxnLst/>
                <a:rect l="l" t="t" r="r" b="b"/>
                <a:pathLst>
                  <a:path w="894" h="1767" extrusionOk="0">
                    <a:moveTo>
                      <a:pt x="848" y="1"/>
                    </a:moveTo>
                    <a:cubicBezTo>
                      <a:pt x="836" y="1"/>
                      <a:pt x="823" y="6"/>
                      <a:pt x="815" y="17"/>
                    </a:cubicBezTo>
                    <a:cubicBezTo>
                      <a:pt x="715" y="141"/>
                      <a:pt x="653" y="311"/>
                      <a:pt x="583" y="452"/>
                    </a:cubicBezTo>
                    <a:cubicBezTo>
                      <a:pt x="514" y="594"/>
                      <a:pt x="445" y="739"/>
                      <a:pt x="376" y="884"/>
                    </a:cubicBezTo>
                    <a:cubicBezTo>
                      <a:pt x="245" y="1168"/>
                      <a:pt x="124" y="1458"/>
                      <a:pt x="3" y="1748"/>
                    </a:cubicBezTo>
                    <a:cubicBezTo>
                      <a:pt x="0" y="1758"/>
                      <a:pt x="10" y="1767"/>
                      <a:pt x="19" y="1767"/>
                    </a:cubicBezTo>
                    <a:cubicBezTo>
                      <a:pt x="24" y="1767"/>
                      <a:pt x="28" y="1764"/>
                      <a:pt x="30" y="1759"/>
                    </a:cubicBezTo>
                    <a:cubicBezTo>
                      <a:pt x="165" y="1465"/>
                      <a:pt x="307" y="1178"/>
                      <a:pt x="452" y="888"/>
                    </a:cubicBezTo>
                    <a:cubicBezTo>
                      <a:pt x="521" y="746"/>
                      <a:pt x="594" y="604"/>
                      <a:pt x="666" y="466"/>
                    </a:cubicBezTo>
                    <a:cubicBezTo>
                      <a:pt x="739" y="331"/>
                      <a:pt x="836" y="193"/>
                      <a:pt x="884" y="48"/>
                    </a:cubicBezTo>
                    <a:cubicBezTo>
                      <a:pt x="893" y="19"/>
                      <a:pt x="871" y="1"/>
                      <a:pt x="8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3" name="Google Shape;5442;p105"/>
              <p:cNvSpPr/>
              <p:nvPr/>
            </p:nvSpPr>
            <p:spPr>
              <a:xfrm>
                <a:off x="2881002" y="2250479"/>
                <a:ext cx="78744" cy="69296"/>
              </a:xfrm>
              <a:custGeom>
                <a:avLst/>
                <a:gdLst/>
                <a:ahLst/>
                <a:cxnLst/>
                <a:rect l="l" t="t" r="r" b="b"/>
                <a:pathLst>
                  <a:path w="1260" h="1109" extrusionOk="0">
                    <a:moveTo>
                      <a:pt x="1210" y="1"/>
                    </a:moveTo>
                    <a:cubicBezTo>
                      <a:pt x="1207" y="1"/>
                      <a:pt x="1205" y="1"/>
                      <a:pt x="1202" y="1"/>
                    </a:cubicBezTo>
                    <a:cubicBezTo>
                      <a:pt x="1078" y="36"/>
                      <a:pt x="960" y="133"/>
                      <a:pt x="853" y="205"/>
                    </a:cubicBezTo>
                    <a:cubicBezTo>
                      <a:pt x="746" y="285"/>
                      <a:pt x="642" y="364"/>
                      <a:pt x="542" y="454"/>
                    </a:cubicBezTo>
                    <a:cubicBezTo>
                      <a:pt x="338" y="634"/>
                      <a:pt x="159" y="838"/>
                      <a:pt x="13" y="1066"/>
                    </a:cubicBezTo>
                    <a:cubicBezTo>
                      <a:pt x="0" y="1084"/>
                      <a:pt x="19" y="1109"/>
                      <a:pt x="38" y="1109"/>
                    </a:cubicBezTo>
                    <a:cubicBezTo>
                      <a:pt x="44" y="1109"/>
                      <a:pt x="50" y="1106"/>
                      <a:pt x="55" y="1100"/>
                    </a:cubicBezTo>
                    <a:cubicBezTo>
                      <a:pt x="221" y="897"/>
                      <a:pt x="404" y="706"/>
                      <a:pt x="601" y="530"/>
                    </a:cubicBezTo>
                    <a:cubicBezTo>
                      <a:pt x="698" y="444"/>
                      <a:pt x="801" y="361"/>
                      <a:pt x="909" y="285"/>
                    </a:cubicBezTo>
                    <a:cubicBezTo>
                      <a:pt x="964" y="250"/>
                      <a:pt x="1019" y="212"/>
                      <a:pt x="1074" y="178"/>
                    </a:cubicBezTo>
                    <a:cubicBezTo>
                      <a:pt x="1133" y="143"/>
                      <a:pt x="1185" y="105"/>
                      <a:pt x="1237" y="64"/>
                    </a:cubicBezTo>
                    <a:cubicBezTo>
                      <a:pt x="1259" y="38"/>
                      <a:pt x="1240" y="1"/>
                      <a:pt x="12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4" name="Google Shape;5443;p105"/>
              <p:cNvSpPr/>
              <p:nvPr/>
            </p:nvSpPr>
            <p:spPr>
              <a:xfrm>
                <a:off x="2883815" y="2277098"/>
                <a:ext cx="97430" cy="42615"/>
              </a:xfrm>
              <a:custGeom>
                <a:avLst/>
                <a:gdLst/>
                <a:ahLst/>
                <a:cxnLst/>
                <a:rect l="l" t="t" r="r" b="b"/>
                <a:pathLst>
                  <a:path w="1559" h="682" extrusionOk="0">
                    <a:moveTo>
                      <a:pt x="1510" y="1"/>
                    </a:moveTo>
                    <a:cubicBezTo>
                      <a:pt x="1375" y="7"/>
                      <a:pt x="1240" y="59"/>
                      <a:pt x="1112" y="101"/>
                    </a:cubicBezTo>
                    <a:cubicBezTo>
                      <a:pt x="985" y="142"/>
                      <a:pt x="870" y="187"/>
                      <a:pt x="753" y="236"/>
                    </a:cubicBezTo>
                    <a:cubicBezTo>
                      <a:pt x="497" y="343"/>
                      <a:pt x="255" y="471"/>
                      <a:pt x="27" y="626"/>
                    </a:cubicBezTo>
                    <a:cubicBezTo>
                      <a:pt x="1" y="644"/>
                      <a:pt x="14" y="682"/>
                      <a:pt x="40" y="682"/>
                    </a:cubicBezTo>
                    <a:cubicBezTo>
                      <a:pt x="45" y="682"/>
                      <a:pt x="50" y="680"/>
                      <a:pt x="55" y="678"/>
                    </a:cubicBezTo>
                    <a:cubicBezTo>
                      <a:pt x="290" y="554"/>
                      <a:pt x="528" y="433"/>
                      <a:pt x="774" y="332"/>
                    </a:cubicBezTo>
                    <a:cubicBezTo>
                      <a:pt x="902" y="280"/>
                      <a:pt x="1033" y="232"/>
                      <a:pt x="1164" y="191"/>
                    </a:cubicBezTo>
                    <a:cubicBezTo>
                      <a:pt x="1285" y="156"/>
                      <a:pt x="1406" y="118"/>
                      <a:pt x="1527" y="70"/>
                    </a:cubicBezTo>
                    <a:cubicBezTo>
                      <a:pt x="1558" y="49"/>
                      <a:pt x="1544" y="4"/>
                      <a:pt x="15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5" name="Google Shape;5444;p105"/>
              <p:cNvSpPr/>
              <p:nvPr/>
            </p:nvSpPr>
            <p:spPr>
              <a:xfrm>
                <a:off x="2802321" y="2289595"/>
                <a:ext cx="88305" cy="24432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391" extrusionOk="0">
                    <a:moveTo>
                      <a:pt x="25" y="1"/>
                    </a:moveTo>
                    <a:cubicBezTo>
                      <a:pt x="1" y="4"/>
                      <a:pt x="1" y="39"/>
                      <a:pt x="18" y="49"/>
                    </a:cubicBezTo>
                    <a:cubicBezTo>
                      <a:pt x="66" y="74"/>
                      <a:pt x="118" y="91"/>
                      <a:pt x="173" y="98"/>
                    </a:cubicBezTo>
                    <a:lnTo>
                      <a:pt x="325" y="136"/>
                    </a:lnTo>
                    <a:lnTo>
                      <a:pt x="664" y="222"/>
                    </a:lnTo>
                    <a:cubicBezTo>
                      <a:pt x="885" y="281"/>
                      <a:pt x="1110" y="343"/>
                      <a:pt x="1335" y="388"/>
                    </a:cubicBezTo>
                    <a:cubicBezTo>
                      <a:pt x="1340" y="390"/>
                      <a:pt x="1345" y="390"/>
                      <a:pt x="1349" y="390"/>
                    </a:cubicBezTo>
                    <a:cubicBezTo>
                      <a:pt x="1397" y="390"/>
                      <a:pt x="1412" y="314"/>
                      <a:pt x="1359" y="298"/>
                    </a:cubicBezTo>
                    <a:cubicBezTo>
                      <a:pt x="1134" y="233"/>
                      <a:pt x="903" y="188"/>
                      <a:pt x="674" y="136"/>
                    </a:cubicBezTo>
                    <a:lnTo>
                      <a:pt x="346" y="63"/>
                    </a:lnTo>
                    <a:lnTo>
                      <a:pt x="166" y="22"/>
                    </a:lnTo>
                    <a:cubicBezTo>
                      <a:pt x="121" y="8"/>
                      <a:pt x="73" y="1"/>
                      <a:pt x="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5" name="Google Shape;5445;p105"/>
            <p:cNvGrpSpPr/>
            <p:nvPr/>
          </p:nvGrpSpPr>
          <p:grpSpPr>
            <a:xfrm>
              <a:off x="1163952" y="645114"/>
              <a:ext cx="250667" cy="177582"/>
              <a:chOff x="1163952" y="645114"/>
              <a:chExt cx="250667" cy="177582"/>
            </a:xfrm>
          </p:grpSpPr>
          <p:sp>
            <p:nvSpPr>
              <p:cNvPr id="335" name="Google Shape;5446;p105"/>
              <p:cNvSpPr/>
              <p:nvPr/>
            </p:nvSpPr>
            <p:spPr>
              <a:xfrm>
                <a:off x="1210324" y="681481"/>
                <a:ext cx="61183" cy="136467"/>
              </a:xfrm>
              <a:custGeom>
                <a:avLst/>
                <a:gdLst/>
                <a:ahLst/>
                <a:cxnLst/>
                <a:rect l="l" t="t" r="r" b="b"/>
                <a:pathLst>
                  <a:path w="979" h="2184" extrusionOk="0">
                    <a:moveTo>
                      <a:pt x="212" y="1"/>
                    </a:moveTo>
                    <a:cubicBezTo>
                      <a:pt x="115" y="1"/>
                      <a:pt x="47" y="135"/>
                      <a:pt x="40" y="244"/>
                    </a:cubicBezTo>
                    <a:cubicBezTo>
                      <a:pt x="0" y="943"/>
                      <a:pt x="738" y="1446"/>
                      <a:pt x="906" y="2125"/>
                    </a:cubicBezTo>
                    <a:lnTo>
                      <a:pt x="906" y="2125"/>
                    </a:lnTo>
                    <a:cubicBezTo>
                      <a:pt x="979" y="1403"/>
                      <a:pt x="778" y="677"/>
                      <a:pt x="348" y="96"/>
                    </a:cubicBezTo>
                    <a:cubicBezTo>
                      <a:pt x="324" y="54"/>
                      <a:pt x="289" y="23"/>
                      <a:pt x="244" y="6"/>
                    </a:cubicBezTo>
                    <a:cubicBezTo>
                      <a:pt x="233" y="2"/>
                      <a:pt x="222" y="1"/>
                      <a:pt x="212" y="1"/>
                    </a:cubicBezTo>
                    <a:close/>
                    <a:moveTo>
                      <a:pt x="906" y="2125"/>
                    </a:moveTo>
                    <a:cubicBezTo>
                      <a:pt x="905" y="2128"/>
                      <a:pt x="905" y="2132"/>
                      <a:pt x="905" y="2135"/>
                    </a:cubicBezTo>
                    <a:lnTo>
                      <a:pt x="918" y="2183"/>
                    </a:lnTo>
                    <a:cubicBezTo>
                      <a:pt x="915" y="2164"/>
                      <a:pt x="910" y="2144"/>
                      <a:pt x="906" y="212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6" name="Google Shape;5447;p105"/>
              <p:cNvSpPr/>
              <p:nvPr/>
            </p:nvSpPr>
            <p:spPr>
              <a:xfrm>
                <a:off x="1209136" y="678481"/>
                <a:ext cx="64682" cy="141529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2265" extrusionOk="0">
                    <a:moveTo>
                      <a:pt x="226" y="104"/>
                    </a:moveTo>
                    <a:cubicBezTo>
                      <a:pt x="250" y="104"/>
                      <a:pt x="278" y="120"/>
                      <a:pt x="312" y="157"/>
                    </a:cubicBezTo>
                    <a:cubicBezTo>
                      <a:pt x="422" y="275"/>
                      <a:pt x="505" y="437"/>
                      <a:pt x="578" y="583"/>
                    </a:cubicBezTo>
                    <a:cubicBezTo>
                      <a:pt x="654" y="731"/>
                      <a:pt x="716" y="890"/>
                      <a:pt x="768" y="1053"/>
                    </a:cubicBezTo>
                    <a:cubicBezTo>
                      <a:pt x="852" y="1341"/>
                      <a:pt x="892" y="1641"/>
                      <a:pt x="886" y="1939"/>
                    </a:cubicBezTo>
                    <a:lnTo>
                      <a:pt x="886" y="1939"/>
                    </a:lnTo>
                    <a:cubicBezTo>
                      <a:pt x="722" y="1542"/>
                      <a:pt x="411" y="1216"/>
                      <a:pt x="225" y="825"/>
                    </a:cubicBezTo>
                    <a:cubicBezTo>
                      <a:pt x="167" y="704"/>
                      <a:pt x="129" y="572"/>
                      <a:pt x="115" y="434"/>
                    </a:cubicBezTo>
                    <a:cubicBezTo>
                      <a:pt x="107" y="348"/>
                      <a:pt x="131" y="104"/>
                      <a:pt x="226" y="104"/>
                    </a:cubicBezTo>
                    <a:close/>
                    <a:moveTo>
                      <a:pt x="234" y="1"/>
                    </a:moveTo>
                    <a:cubicBezTo>
                      <a:pt x="178" y="1"/>
                      <a:pt x="123" y="26"/>
                      <a:pt x="87" y="75"/>
                    </a:cubicBezTo>
                    <a:cubicBezTo>
                      <a:pt x="1" y="185"/>
                      <a:pt x="1" y="330"/>
                      <a:pt x="15" y="462"/>
                    </a:cubicBezTo>
                    <a:cubicBezTo>
                      <a:pt x="53" y="762"/>
                      <a:pt x="215" y="1028"/>
                      <a:pt x="384" y="1274"/>
                    </a:cubicBezTo>
                    <a:cubicBezTo>
                      <a:pt x="569" y="1549"/>
                      <a:pt x="779" y="1818"/>
                      <a:pt x="876" y="2135"/>
                    </a:cubicBezTo>
                    <a:lnTo>
                      <a:pt x="876" y="2135"/>
                    </a:lnTo>
                    <a:cubicBezTo>
                      <a:pt x="875" y="2150"/>
                      <a:pt x="873" y="2165"/>
                      <a:pt x="872" y="2179"/>
                    </a:cubicBezTo>
                    <a:cubicBezTo>
                      <a:pt x="869" y="2205"/>
                      <a:pt x="882" y="2221"/>
                      <a:pt x="900" y="2227"/>
                    </a:cubicBezTo>
                    <a:lnTo>
                      <a:pt x="900" y="2227"/>
                    </a:lnTo>
                    <a:cubicBezTo>
                      <a:pt x="901" y="2231"/>
                      <a:pt x="902" y="2234"/>
                      <a:pt x="903" y="2238"/>
                    </a:cubicBezTo>
                    <a:cubicBezTo>
                      <a:pt x="907" y="2256"/>
                      <a:pt x="921" y="2264"/>
                      <a:pt x="935" y="2264"/>
                    </a:cubicBezTo>
                    <a:cubicBezTo>
                      <a:pt x="956" y="2264"/>
                      <a:pt x="978" y="2247"/>
                      <a:pt x="972" y="2221"/>
                    </a:cubicBezTo>
                    <a:cubicBezTo>
                      <a:pt x="970" y="2213"/>
                      <a:pt x="969" y="2205"/>
                      <a:pt x="967" y="2198"/>
                    </a:cubicBezTo>
                    <a:lnTo>
                      <a:pt x="967" y="2198"/>
                    </a:lnTo>
                    <a:cubicBezTo>
                      <a:pt x="970" y="2192"/>
                      <a:pt x="971" y="2186"/>
                      <a:pt x="972" y="2179"/>
                    </a:cubicBezTo>
                    <a:cubicBezTo>
                      <a:pt x="1034" y="1613"/>
                      <a:pt x="927" y="1039"/>
                      <a:pt x="671" y="531"/>
                    </a:cubicBezTo>
                    <a:cubicBezTo>
                      <a:pt x="592" y="372"/>
                      <a:pt x="498" y="189"/>
                      <a:pt x="374" y="64"/>
                    </a:cubicBezTo>
                    <a:cubicBezTo>
                      <a:pt x="336" y="21"/>
                      <a:pt x="285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7" name="Google Shape;5448;p105"/>
              <p:cNvSpPr/>
              <p:nvPr/>
            </p:nvSpPr>
            <p:spPr>
              <a:xfrm>
                <a:off x="1268319" y="648364"/>
                <a:ext cx="74619" cy="166523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2665" extrusionOk="0">
                    <a:moveTo>
                      <a:pt x="1062" y="0"/>
                    </a:moveTo>
                    <a:lnTo>
                      <a:pt x="1062" y="0"/>
                    </a:lnTo>
                    <a:cubicBezTo>
                      <a:pt x="861" y="100"/>
                      <a:pt x="740" y="311"/>
                      <a:pt x="647" y="519"/>
                    </a:cubicBezTo>
                    <a:cubicBezTo>
                      <a:pt x="358" y="1141"/>
                      <a:pt x="168" y="1804"/>
                      <a:pt x="80" y="2484"/>
                    </a:cubicBezTo>
                    <a:lnTo>
                      <a:pt x="80" y="2484"/>
                    </a:lnTo>
                    <a:cubicBezTo>
                      <a:pt x="392" y="2068"/>
                      <a:pt x="659" y="1619"/>
                      <a:pt x="882" y="1148"/>
                    </a:cubicBezTo>
                    <a:cubicBezTo>
                      <a:pt x="1051" y="788"/>
                      <a:pt x="1193" y="377"/>
                      <a:pt x="1062" y="0"/>
                    </a:cubicBezTo>
                    <a:close/>
                    <a:moveTo>
                      <a:pt x="80" y="2484"/>
                    </a:moveTo>
                    <a:cubicBezTo>
                      <a:pt x="54" y="2519"/>
                      <a:pt x="28" y="2554"/>
                      <a:pt x="1" y="2589"/>
                    </a:cubicBezTo>
                    <a:lnTo>
                      <a:pt x="59" y="2665"/>
                    </a:lnTo>
                    <a:cubicBezTo>
                      <a:pt x="66" y="2604"/>
                      <a:pt x="73" y="2544"/>
                      <a:pt x="80" y="248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8" name="Google Shape;5449;p105"/>
              <p:cNvSpPr/>
              <p:nvPr/>
            </p:nvSpPr>
            <p:spPr>
              <a:xfrm>
                <a:off x="1263507" y="645114"/>
                <a:ext cx="83931" cy="171896"/>
              </a:xfrm>
              <a:custGeom>
                <a:avLst/>
                <a:gdLst/>
                <a:ahLst/>
                <a:cxnLst/>
                <a:rect l="l" t="t" r="r" b="b"/>
                <a:pathLst>
                  <a:path w="1343" h="2751" extrusionOk="0">
                    <a:moveTo>
                      <a:pt x="1107" y="136"/>
                    </a:moveTo>
                    <a:lnTo>
                      <a:pt x="1107" y="136"/>
                    </a:lnTo>
                    <a:cubicBezTo>
                      <a:pt x="1218" y="590"/>
                      <a:pt x="983" y="1050"/>
                      <a:pt x="779" y="1445"/>
                    </a:cubicBezTo>
                    <a:cubicBezTo>
                      <a:pt x="616" y="1759"/>
                      <a:pt x="430" y="2061"/>
                      <a:pt x="225" y="2349"/>
                    </a:cubicBezTo>
                    <a:lnTo>
                      <a:pt x="225" y="2349"/>
                    </a:lnTo>
                    <a:cubicBezTo>
                      <a:pt x="288" y="1986"/>
                      <a:pt x="380" y="1628"/>
                      <a:pt x="499" y="1276"/>
                    </a:cubicBezTo>
                    <a:cubicBezTo>
                      <a:pt x="575" y="1044"/>
                      <a:pt x="665" y="816"/>
                      <a:pt x="769" y="595"/>
                    </a:cubicBezTo>
                    <a:cubicBezTo>
                      <a:pt x="849" y="421"/>
                      <a:pt x="944" y="245"/>
                      <a:pt x="1107" y="136"/>
                    </a:cubicBezTo>
                    <a:close/>
                    <a:moveTo>
                      <a:pt x="1140" y="0"/>
                    </a:moveTo>
                    <a:cubicBezTo>
                      <a:pt x="1132" y="0"/>
                      <a:pt x="1123" y="3"/>
                      <a:pt x="1115" y="7"/>
                    </a:cubicBezTo>
                    <a:cubicBezTo>
                      <a:pt x="928" y="104"/>
                      <a:pt x="807" y="280"/>
                      <a:pt x="717" y="463"/>
                    </a:cubicBezTo>
                    <a:cubicBezTo>
                      <a:pt x="603" y="695"/>
                      <a:pt x="506" y="930"/>
                      <a:pt x="427" y="1172"/>
                    </a:cubicBezTo>
                    <a:cubicBezTo>
                      <a:pt x="279" y="1597"/>
                      <a:pt x="180" y="2039"/>
                      <a:pt x="126" y="2486"/>
                    </a:cubicBezTo>
                    <a:lnTo>
                      <a:pt x="126" y="2486"/>
                    </a:lnTo>
                    <a:cubicBezTo>
                      <a:pt x="94" y="2529"/>
                      <a:pt x="62" y="2571"/>
                      <a:pt x="29" y="2613"/>
                    </a:cubicBezTo>
                    <a:cubicBezTo>
                      <a:pt x="0" y="2652"/>
                      <a:pt x="38" y="2691"/>
                      <a:pt x="78" y="2691"/>
                    </a:cubicBezTo>
                    <a:cubicBezTo>
                      <a:pt x="87" y="2691"/>
                      <a:pt x="96" y="2689"/>
                      <a:pt x="105" y="2684"/>
                    </a:cubicBezTo>
                    <a:lnTo>
                      <a:pt x="105" y="2684"/>
                    </a:lnTo>
                    <a:cubicBezTo>
                      <a:pt x="104" y="2695"/>
                      <a:pt x="103" y="2706"/>
                      <a:pt x="102" y="2717"/>
                    </a:cubicBezTo>
                    <a:cubicBezTo>
                      <a:pt x="100" y="2739"/>
                      <a:pt x="116" y="2751"/>
                      <a:pt x="133" y="2751"/>
                    </a:cubicBezTo>
                    <a:cubicBezTo>
                      <a:pt x="149" y="2751"/>
                      <a:pt x="168" y="2739"/>
                      <a:pt x="171" y="2717"/>
                    </a:cubicBezTo>
                    <a:cubicBezTo>
                      <a:pt x="176" y="2672"/>
                      <a:pt x="182" y="2627"/>
                      <a:pt x="189" y="2582"/>
                    </a:cubicBezTo>
                    <a:lnTo>
                      <a:pt x="189" y="2582"/>
                    </a:lnTo>
                    <a:cubicBezTo>
                      <a:pt x="469" y="2209"/>
                      <a:pt x="716" y="1810"/>
                      <a:pt x="924" y="1390"/>
                    </a:cubicBezTo>
                    <a:cubicBezTo>
                      <a:pt x="1132" y="978"/>
                      <a:pt x="1343" y="505"/>
                      <a:pt x="1191" y="42"/>
                    </a:cubicBezTo>
                    <a:cubicBezTo>
                      <a:pt x="1186" y="16"/>
                      <a:pt x="1164" y="0"/>
                      <a:pt x="114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9" name="Google Shape;5450;p105"/>
              <p:cNvSpPr/>
              <p:nvPr/>
            </p:nvSpPr>
            <p:spPr>
              <a:xfrm>
                <a:off x="1262944" y="713286"/>
                <a:ext cx="133552" cy="107224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1716" extrusionOk="0">
                    <a:moveTo>
                      <a:pt x="2025" y="0"/>
                    </a:moveTo>
                    <a:cubicBezTo>
                      <a:pt x="1596" y="0"/>
                      <a:pt x="1226" y="358"/>
                      <a:pt x="927" y="689"/>
                    </a:cubicBezTo>
                    <a:lnTo>
                      <a:pt x="238" y="1452"/>
                    </a:lnTo>
                    <a:lnTo>
                      <a:pt x="238" y="1452"/>
                    </a:lnTo>
                    <a:cubicBezTo>
                      <a:pt x="879" y="973"/>
                      <a:pt x="1640" y="636"/>
                      <a:pt x="2136" y="8"/>
                    </a:cubicBezTo>
                    <a:cubicBezTo>
                      <a:pt x="2099" y="3"/>
                      <a:pt x="2062" y="0"/>
                      <a:pt x="2025" y="0"/>
                    </a:cubicBezTo>
                    <a:close/>
                    <a:moveTo>
                      <a:pt x="238" y="1452"/>
                    </a:moveTo>
                    <a:lnTo>
                      <a:pt x="238" y="1452"/>
                    </a:lnTo>
                    <a:cubicBezTo>
                      <a:pt x="173" y="1501"/>
                      <a:pt x="110" y="1550"/>
                      <a:pt x="49" y="1602"/>
                    </a:cubicBezTo>
                    <a:lnTo>
                      <a:pt x="0" y="1716"/>
                    </a:lnTo>
                    <a:lnTo>
                      <a:pt x="238" y="1452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0" name="Google Shape;5451;p105"/>
              <p:cNvSpPr/>
              <p:nvPr/>
            </p:nvSpPr>
            <p:spPr>
              <a:xfrm>
                <a:off x="1260445" y="709911"/>
                <a:ext cx="140551" cy="112348"/>
              </a:xfrm>
              <a:custGeom>
                <a:avLst/>
                <a:gdLst/>
                <a:ahLst/>
                <a:cxnLst/>
                <a:rect l="l" t="t" r="r" b="b"/>
                <a:pathLst>
                  <a:path w="2249" h="1798" extrusionOk="0">
                    <a:moveTo>
                      <a:pt x="2062" y="115"/>
                    </a:moveTo>
                    <a:lnTo>
                      <a:pt x="2062" y="115"/>
                    </a:lnTo>
                    <a:cubicBezTo>
                      <a:pt x="1662" y="569"/>
                      <a:pt x="1134" y="869"/>
                      <a:pt x="630" y="1198"/>
                    </a:cubicBezTo>
                    <a:lnTo>
                      <a:pt x="630" y="1198"/>
                    </a:lnTo>
                    <a:cubicBezTo>
                      <a:pt x="785" y="1026"/>
                      <a:pt x="938" y="852"/>
                      <a:pt x="1094" y="684"/>
                    </a:cubicBezTo>
                    <a:cubicBezTo>
                      <a:pt x="1353" y="413"/>
                      <a:pt x="1672" y="122"/>
                      <a:pt x="2062" y="115"/>
                    </a:cubicBezTo>
                    <a:close/>
                    <a:moveTo>
                      <a:pt x="2069" y="0"/>
                    </a:moveTo>
                    <a:cubicBezTo>
                      <a:pt x="1677" y="0"/>
                      <a:pt x="1344" y="270"/>
                      <a:pt x="1077" y="543"/>
                    </a:cubicBezTo>
                    <a:cubicBezTo>
                      <a:pt x="897" y="729"/>
                      <a:pt x="728" y="930"/>
                      <a:pt x="555" y="1127"/>
                    </a:cubicBezTo>
                    <a:cubicBezTo>
                      <a:pt x="464" y="1230"/>
                      <a:pt x="373" y="1332"/>
                      <a:pt x="283" y="1435"/>
                    </a:cubicBezTo>
                    <a:lnTo>
                      <a:pt x="283" y="1435"/>
                    </a:lnTo>
                    <a:cubicBezTo>
                      <a:pt x="204" y="1493"/>
                      <a:pt x="126" y="1552"/>
                      <a:pt x="51" y="1614"/>
                    </a:cubicBezTo>
                    <a:cubicBezTo>
                      <a:pt x="16" y="1643"/>
                      <a:pt x="30" y="1683"/>
                      <a:pt x="59" y="1702"/>
                    </a:cubicBezTo>
                    <a:lnTo>
                      <a:pt x="59" y="1702"/>
                    </a:lnTo>
                    <a:cubicBezTo>
                      <a:pt x="44" y="1720"/>
                      <a:pt x="30" y="1738"/>
                      <a:pt x="16" y="1756"/>
                    </a:cubicBezTo>
                    <a:cubicBezTo>
                      <a:pt x="0" y="1774"/>
                      <a:pt x="23" y="1797"/>
                      <a:pt x="44" y="1797"/>
                    </a:cubicBezTo>
                    <a:cubicBezTo>
                      <a:pt x="50" y="1797"/>
                      <a:pt x="56" y="1795"/>
                      <a:pt x="61" y="1790"/>
                    </a:cubicBezTo>
                    <a:cubicBezTo>
                      <a:pt x="131" y="1725"/>
                      <a:pt x="199" y="1657"/>
                      <a:pt x="266" y="1588"/>
                    </a:cubicBezTo>
                    <a:lnTo>
                      <a:pt x="266" y="1588"/>
                    </a:lnTo>
                    <a:cubicBezTo>
                      <a:pt x="913" y="1091"/>
                      <a:pt x="1695" y="756"/>
                      <a:pt x="2214" y="104"/>
                    </a:cubicBezTo>
                    <a:cubicBezTo>
                      <a:pt x="2249" y="69"/>
                      <a:pt x="2225" y="10"/>
                      <a:pt x="2176" y="7"/>
                    </a:cubicBezTo>
                    <a:cubicBezTo>
                      <a:pt x="2140" y="2"/>
                      <a:pt x="2104" y="0"/>
                      <a:pt x="20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1" name="Google Shape;5452;p105"/>
              <p:cNvSpPr/>
              <p:nvPr/>
            </p:nvSpPr>
            <p:spPr>
              <a:xfrm>
                <a:off x="1264632" y="766335"/>
                <a:ext cx="146113" cy="52487"/>
              </a:xfrm>
              <a:custGeom>
                <a:avLst/>
                <a:gdLst/>
                <a:ahLst/>
                <a:cxnLst/>
                <a:rect l="l" t="t" r="r" b="b"/>
                <a:pathLst>
                  <a:path w="2338" h="840" extrusionOk="0">
                    <a:moveTo>
                      <a:pt x="1980" y="0"/>
                    </a:moveTo>
                    <a:cubicBezTo>
                      <a:pt x="1267" y="0"/>
                      <a:pt x="610" y="404"/>
                      <a:pt x="1" y="794"/>
                    </a:cubicBezTo>
                    <a:lnTo>
                      <a:pt x="94" y="839"/>
                    </a:lnTo>
                    <a:lnTo>
                      <a:pt x="2140" y="303"/>
                    </a:lnTo>
                    <a:cubicBezTo>
                      <a:pt x="2213" y="283"/>
                      <a:pt x="2296" y="255"/>
                      <a:pt x="2313" y="182"/>
                    </a:cubicBezTo>
                    <a:cubicBezTo>
                      <a:pt x="2337" y="72"/>
                      <a:pt x="2189" y="10"/>
                      <a:pt x="2075" y="3"/>
                    </a:cubicBezTo>
                    <a:cubicBezTo>
                      <a:pt x="2043" y="1"/>
                      <a:pt x="2011" y="0"/>
                      <a:pt x="19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2" name="Google Shape;5453;p105"/>
              <p:cNvSpPr/>
              <p:nvPr/>
            </p:nvSpPr>
            <p:spPr>
              <a:xfrm>
                <a:off x="1262257" y="762336"/>
                <a:ext cx="152363" cy="60361"/>
              </a:xfrm>
              <a:custGeom>
                <a:avLst/>
                <a:gdLst/>
                <a:ahLst/>
                <a:cxnLst/>
                <a:rect l="l" t="t" r="r" b="b"/>
                <a:pathLst>
                  <a:path w="2438" h="966" extrusionOk="0">
                    <a:moveTo>
                      <a:pt x="1972" y="122"/>
                    </a:moveTo>
                    <a:cubicBezTo>
                      <a:pt x="2026" y="122"/>
                      <a:pt x="2080" y="125"/>
                      <a:pt x="2133" y="132"/>
                    </a:cubicBezTo>
                    <a:cubicBezTo>
                      <a:pt x="2203" y="143"/>
                      <a:pt x="2362" y="195"/>
                      <a:pt x="2241" y="277"/>
                    </a:cubicBezTo>
                    <a:cubicBezTo>
                      <a:pt x="2171" y="326"/>
                      <a:pt x="2050" y="333"/>
                      <a:pt x="1968" y="357"/>
                    </a:cubicBezTo>
                    <a:lnTo>
                      <a:pt x="1356" y="516"/>
                    </a:lnTo>
                    <a:cubicBezTo>
                      <a:pt x="963" y="618"/>
                      <a:pt x="564" y="711"/>
                      <a:pt x="171" y="824"/>
                    </a:cubicBezTo>
                    <a:lnTo>
                      <a:pt x="171" y="824"/>
                    </a:lnTo>
                    <a:cubicBezTo>
                      <a:pt x="294" y="759"/>
                      <a:pt x="413" y="681"/>
                      <a:pt x="533" y="613"/>
                    </a:cubicBezTo>
                    <a:cubicBezTo>
                      <a:pt x="692" y="523"/>
                      <a:pt x="858" y="436"/>
                      <a:pt x="1027" y="364"/>
                    </a:cubicBezTo>
                    <a:cubicBezTo>
                      <a:pt x="1311" y="237"/>
                      <a:pt x="1649" y="122"/>
                      <a:pt x="1972" y="122"/>
                    </a:cubicBezTo>
                    <a:close/>
                    <a:moveTo>
                      <a:pt x="2043" y="0"/>
                    </a:moveTo>
                    <a:cubicBezTo>
                      <a:pt x="2028" y="0"/>
                      <a:pt x="2013" y="1"/>
                      <a:pt x="1999" y="1"/>
                    </a:cubicBezTo>
                    <a:cubicBezTo>
                      <a:pt x="1667" y="11"/>
                      <a:pt x="1342" y="91"/>
                      <a:pt x="1041" y="229"/>
                    </a:cubicBezTo>
                    <a:cubicBezTo>
                      <a:pt x="862" y="309"/>
                      <a:pt x="685" y="398"/>
                      <a:pt x="519" y="502"/>
                    </a:cubicBezTo>
                    <a:cubicBezTo>
                      <a:pt x="343" y="599"/>
                      <a:pt x="177" y="709"/>
                      <a:pt x="22" y="837"/>
                    </a:cubicBezTo>
                    <a:cubicBezTo>
                      <a:pt x="1" y="855"/>
                      <a:pt x="22" y="884"/>
                      <a:pt x="43" y="884"/>
                    </a:cubicBezTo>
                    <a:cubicBezTo>
                      <a:pt x="47" y="884"/>
                      <a:pt x="50" y="884"/>
                      <a:pt x="53" y="882"/>
                    </a:cubicBezTo>
                    <a:cubicBezTo>
                      <a:pt x="62" y="878"/>
                      <a:pt x="71" y="874"/>
                      <a:pt x="79" y="870"/>
                    </a:cubicBezTo>
                    <a:lnTo>
                      <a:pt x="79" y="870"/>
                    </a:lnTo>
                    <a:cubicBezTo>
                      <a:pt x="60" y="909"/>
                      <a:pt x="85" y="966"/>
                      <a:pt x="136" y="966"/>
                    </a:cubicBezTo>
                    <a:cubicBezTo>
                      <a:pt x="139" y="966"/>
                      <a:pt x="143" y="966"/>
                      <a:pt x="146" y="965"/>
                    </a:cubicBezTo>
                    <a:cubicBezTo>
                      <a:pt x="547" y="868"/>
                      <a:pt x="944" y="754"/>
                      <a:pt x="1345" y="651"/>
                    </a:cubicBezTo>
                    <a:lnTo>
                      <a:pt x="1933" y="499"/>
                    </a:lnTo>
                    <a:cubicBezTo>
                      <a:pt x="2064" y="464"/>
                      <a:pt x="2261" y="450"/>
                      <a:pt x="2362" y="350"/>
                    </a:cubicBezTo>
                    <a:cubicBezTo>
                      <a:pt x="2438" y="281"/>
                      <a:pt x="2438" y="163"/>
                      <a:pt x="2362" y="94"/>
                    </a:cubicBezTo>
                    <a:cubicBezTo>
                      <a:pt x="2279" y="15"/>
                      <a:pt x="2157" y="0"/>
                      <a:pt x="20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3" name="Google Shape;5454;p105"/>
              <p:cNvSpPr/>
              <p:nvPr/>
            </p:nvSpPr>
            <p:spPr>
              <a:xfrm>
                <a:off x="1167452" y="766273"/>
                <a:ext cx="109554" cy="52550"/>
              </a:xfrm>
              <a:custGeom>
                <a:avLst/>
                <a:gdLst/>
                <a:ahLst/>
                <a:cxnLst/>
                <a:rect l="l" t="t" r="r" b="b"/>
                <a:pathLst>
                  <a:path w="1753" h="841" extrusionOk="0">
                    <a:moveTo>
                      <a:pt x="205" y="0"/>
                    </a:moveTo>
                    <a:cubicBezTo>
                      <a:pt x="142" y="0"/>
                      <a:pt x="63" y="7"/>
                      <a:pt x="39" y="66"/>
                    </a:cubicBezTo>
                    <a:cubicBezTo>
                      <a:pt x="1" y="145"/>
                      <a:pt x="94" y="218"/>
                      <a:pt x="170" y="256"/>
                    </a:cubicBezTo>
                    <a:cubicBezTo>
                      <a:pt x="664" y="494"/>
                      <a:pt x="1179" y="691"/>
                      <a:pt x="1708" y="840"/>
                    </a:cubicBezTo>
                    <a:lnTo>
                      <a:pt x="1753" y="830"/>
                    </a:lnTo>
                    <a:cubicBezTo>
                      <a:pt x="1390" y="335"/>
                      <a:pt x="820" y="28"/>
                      <a:pt x="20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4" name="Google Shape;5455;p105"/>
              <p:cNvSpPr/>
              <p:nvPr/>
            </p:nvSpPr>
            <p:spPr>
              <a:xfrm>
                <a:off x="1163952" y="762211"/>
                <a:ext cx="118366" cy="60173"/>
              </a:xfrm>
              <a:custGeom>
                <a:avLst/>
                <a:gdLst/>
                <a:ahLst/>
                <a:cxnLst/>
                <a:rect l="l" t="t" r="r" b="b"/>
                <a:pathLst>
                  <a:path w="1894" h="963" extrusionOk="0">
                    <a:moveTo>
                      <a:pt x="246" y="130"/>
                    </a:moveTo>
                    <a:cubicBezTo>
                      <a:pt x="284" y="130"/>
                      <a:pt x="323" y="136"/>
                      <a:pt x="340" y="138"/>
                    </a:cubicBezTo>
                    <a:cubicBezTo>
                      <a:pt x="866" y="183"/>
                      <a:pt x="1349" y="438"/>
                      <a:pt x="1684" y="842"/>
                    </a:cubicBezTo>
                    <a:lnTo>
                      <a:pt x="1684" y="842"/>
                    </a:lnTo>
                    <a:cubicBezTo>
                      <a:pt x="1387" y="745"/>
                      <a:pt x="1092" y="637"/>
                      <a:pt x="803" y="514"/>
                    </a:cubicBezTo>
                    <a:cubicBezTo>
                      <a:pt x="651" y="449"/>
                      <a:pt x="499" y="380"/>
                      <a:pt x="350" y="311"/>
                    </a:cubicBezTo>
                    <a:cubicBezTo>
                      <a:pt x="306" y="286"/>
                      <a:pt x="167" y="241"/>
                      <a:pt x="157" y="183"/>
                    </a:cubicBezTo>
                    <a:cubicBezTo>
                      <a:pt x="151" y="140"/>
                      <a:pt x="197" y="130"/>
                      <a:pt x="246" y="130"/>
                    </a:cubicBezTo>
                    <a:close/>
                    <a:moveTo>
                      <a:pt x="275" y="0"/>
                    </a:moveTo>
                    <a:cubicBezTo>
                      <a:pt x="132" y="0"/>
                      <a:pt x="1" y="38"/>
                      <a:pt x="22" y="190"/>
                    </a:cubicBezTo>
                    <a:cubicBezTo>
                      <a:pt x="43" y="314"/>
                      <a:pt x="181" y="369"/>
                      <a:pt x="281" y="418"/>
                    </a:cubicBezTo>
                    <a:cubicBezTo>
                      <a:pt x="423" y="483"/>
                      <a:pt x="568" y="542"/>
                      <a:pt x="713" y="601"/>
                    </a:cubicBezTo>
                    <a:cubicBezTo>
                      <a:pt x="1056" y="739"/>
                      <a:pt x="1401" y="850"/>
                      <a:pt x="1757" y="940"/>
                    </a:cubicBezTo>
                    <a:cubicBezTo>
                      <a:pt x="1758" y="940"/>
                      <a:pt x="1760" y="940"/>
                      <a:pt x="1761" y="940"/>
                    </a:cubicBezTo>
                    <a:lnTo>
                      <a:pt x="1761" y="940"/>
                    </a:lnTo>
                    <a:cubicBezTo>
                      <a:pt x="1774" y="956"/>
                      <a:pt x="1789" y="962"/>
                      <a:pt x="1803" y="962"/>
                    </a:cubicBezTo>
                    <a:cubicBezTo>
                      <a:pt x="1850" y="962"/>
                      <a:pt x="1894" y="898"/>
                      <a:pt x="1857" y="846"/>
                    </a:cubicBezTo>
                    <a:cubicBezTo>
                      <a:pt x="1543" y="425"/>
                      <a:pt x="1083" y="134"/>
                      <a:pt x="565" y="34"/>
                    </a:cubicBezTo>
                    <a:cubicBezTo>
                      <a:pt x="506" y="23"/>
                      <a:pt x="387" y="0"/>
                      <a:pt x="2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5" name="Google Shape;5456;p105"/>
              <p:cNvSpPr/>
              <p:nvPr/>
            </p:nvSpPr>
            <p:spPr>
              <a:xfrm>
                <a:off x="1225072" y="705600"/>
                <a:ext cx="41184" cy="87354"/>
              </a:xfrm>
              <a:custGeom>
                <a:avLst/>
                <a:gdLst/>
                <a:ahLst/>
                <a:cxnLst/>
                <a:rect l="l" t="t" r="r" b="b"/>
                <a:pathLst>
                  <a:path w="659" h="1398" extrusionOk="0">
                    <a:moveTo>
                      <a:pt x="27" y="0"/>
                    </a:moveTo>
                    <a:cubicBezTo>
                      <a:pt x="14" y="0"/>
                      <a:pt x="0" y="12"/>
                      <a:pt x="5" y="28"/>
                    </a:cubicBezTo>
                    <a:lnTo>
                      <a:pt x="5" y="24"/>
                    </a:lnTo>
                    <a:cubicBezTo>
                      <a:pt x="164" y="484"/>
                      <a:pt x="368" y="926"/>
                      <a:pt x="561" y="1372"/>
                    </a:cubicBezTo>
                    <a:cubicBezTo>
                      <a:pt x="569" y="1390"/>
                      <a:pt x="583" y="1397"/>
                      <a:pt x="597" y="1397"/>
                    </a:cubicBezTo>
                    <a:cubicBezTo>
                      <a:pt x="627" y="1397"/>
                      <a:pt x="658" y="1366"/>
                      <a:pt x="644" y="1331"/>
                    </a:cubicBezTo>
                    <a:cubicBezTo>
                      <a:pt x="451" y="888"/>
                      <a:pt x="271" y="439"/>
                      <a:pt x="43" y="10"/>
                    </a:cubicBezTo>
                    <a:cubicBezTo>
                      <a:pt x="39" y="3"/>
                      <a:pt x="33" y="0"/>
                      <a:pt x="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6" name="Google Shape;5457;p105"/>
              <p:cNvSpPr/>
              <p:nvPr/>
            </p:nvSpPr>
            <p:spPr>
              <a:xfrm>
                <a:off x="1271256" y="689166"/>
                <a:ext cx="55933" cy="110411"/>
              </a:xfrm>
              <a:custGeom>
                <a:avLst/>
                <a:gdLst/>
                <a:ahLst/>
                <a:cxnLst/>
                <a:rect l="l" t="t" r="r" b="b"/>
                <a:pathLst>
                  <a:path w="895" h="1767" extrusionOk="0">
                    <a:moveTo>
                      <a:pt x="850" y="0"/>
                    </a:moveTo>
                    <a:cubicBezTo>
                      <a:pt x="838" y="0"/>
                      <a:pt x="824" y="5"/>
                      <a:pt x="814" y="18"/>
                    </a:cubicBezTo>
                    <a:cubicBezTo>
                      <a:pt x="718" y="142"/>
                      <a:pt x="655" y="308"/>
                      <a:pt x="586" y="453"/>
                    </a:cubicBezTo>
                    <a:cubicBezTo>
                      <a:pt x="514" y="595"/>
                      <a:pt x="448" y="736"/>
                      <a:pt x="379" y="885"/>
                    </a:cubicBezTo>
                    <a:cubicBezTo>
                      <a:pt x="248" y="1169"/>
                      <a:pt x="123" y="1459"/>
                      <a:pt x="6" y="1749"/>
                    </a:cubicBezTo>
                    <a:cubicBezTo>
                      <a:pt x="1" y="1758"/>
                      <a:pt x="12" y="1766"/>
                      <a:pt x="21" y="1766"/>
                    </a:cubicBezTo>
                    <a:cubicBezTo>
                      <a:pt x="26" y="1766"/>
                      <a:pt x="31" y="1764"/>
                      <a:pt x="33" y="1760"/>
                    </a:cubicBezTo>
                    <a:cubicBezTo>
                      <a:pt x="168" y="1466"/>
                      <a:pt x="310" y="1175"/>
                      <a:pt x="451" y="889"/>
                    </a:cubicBezTo>
                    <a:cubicBezTo>
                      <a:pt x="524" y="747"/>
                      <a:pt x="597" y="605"/>
                      <a:pt x="669" y="463"/>
                    </a:cubicBezTo>
                    <a:cubicBezTo>
                      <a:pt x="742" y="325"/>
                      <a:pt x="835" y="194"/>
                      <a:pt x="883" y="45"/>
                    </a:cubicBezTo>
                    <a:cubicBezTo>
                      <a:pt x="895" y="18"/>
                      <a:pt x="874" y="0"/>
                      <a:pt x="8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7" name="Google Shape;5458;p105"/>
              <p:cNvSpPr/>
              <p:nvPr/>
            </p:nvSpPr>
            <p:spPr>
              <a:xfrm>
                <a:off x="1277631" y="741154"/>
                <a:ext cx="78806" cy="69108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1106" extrusionOk="0">
                    <a:moveTo>
                      <a:pt x="1211" y="0"/>
                    </a:moveTo>
                    <a:cubicBezTo>
                      <a:pt x="1208" y="0"/>
                      <a:pt x="1206" y="1"/>
                      <a:pt x="1203" y="1"/>
                    </a:cubicBezTo>
                    <a:cubicBezTo>
                      <a:pt x="1075" y="36"/>
                      <a:pt x="958" y="129"/>
                      <a:pt x="854" y="205"/>
                    </a:cubicBezTo>
                    <a:cubicBezTo>
                      <a:pt x="747" y="281"/>
                      <a:pt x="643" y="364"/>
                      <a:pt x="543" y="454"/>
                    </a:cubicBezTo>
                    <a:cubicBezTo>
                      <a:pt x="339" y="630"/>
                      <a:pt x="159" y="838"/>
                      <a:pt x="11" y="1066"/>
                    </a:cubicBezTo>
                    <a:cubicBezTo>
                      <a:pt x="0" y="1084"/>
                      <a:pt x="19" y="1106"/>
                      <a:pt x="38" y="1106"/>
                    </a:cubicBezTo>
                    <a:cubicBezTo>
                      <a:pt x="44" y="1106"/>
                      <a:pt x="50" y="1103"/>
                      <a:pt x="56" y="1097"/>
                    </a:cubicBezTo>
                    <a:cubicBezTo>
                      <a:pt x="222" y="896"/>
                      <a:pt x="405" y="703"/>
                      <a:pt x="602" y="530"/>
                    </a:cubicBezTo>
                    <a:cubicBezTo>
                      <a:pt x="698" y="440"/>
                      <a:pt x="802" y="361"/>
                      <a:pt x="909" y="285"/>
                    </a:cubicBezTo>
                    <a:cubicBezTo>
                      <a:pt x="965" y="247"/>
                      <a:pt x="1020" y="212"/>
                      <a:pt x="1075" y="174"/>
                    </a:cubicBezTo>
                    <a:cubicBezTo>
                      <a:pt x="1131" y="143"/>
                      <a:pt x="1186" y="105"/>
                      <a:pt x="1238" y="60"/>
                    </a:cubicBezTo>
                    <a:cubicBezTo>
                      <a:pt x="1260" y="38"/>
                      <a:pt x="1241" y="0"/>
                      <a:pt x="12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8" name="Google Shape;5459;p105"/>
              <p:cNvSpPr/>
              <p:nvPr/>
            </p:nvSpPr>
            <p:spPr>
              <a:xfrm>
                <a:off x="1280255" y="767523"/>
                <a:ext cx="97680" cy="42802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685" extrusionOk="0">
                    <a:moveTo>
                      <a:pt x="1510" y="1"/>
                    </a:moveTo>
                    <a:cubicBezTo>
                      <a:pt x="1375" y="11"/>
                      <a:pt x="1244" y="60"/>
                      <a:pt x="1116" y="101"/>
                    </a:cubicBezTo>
                    <a:cubicBezTo>
                      <a:pt x="988" y="146"/>
                      <a:pt x="874" y="188"/>
                      <a:pt x="757" y="239"/>
                    </a:cubicBezTo>
                    <a:cubicBezTo>
                      <a:pt x="501" y="343"/>
                      <a:pt x="256" y="474"/>
                      <a:pt x="27" y="626"/>
                    </a:cubicBezTo>
                    <a:cubicBezTo>
                      <a:pt x="0" y="645"/>
                      <a:pt x="18" y="684"/>
                      <a:pt x="46" y="684"/>
                    </a:cubicBezTo>
                    <a:cubicBezTo>
                      <a:pt x="50" y="684"/>
                      <a:pt x="54" y="683"/>
                      <a:pt x="59" y="682"/>
                    </a:cubicBezTo>
                    <a:lnTo>
                      <a:pt x="55" y="682"/>
                    </a:lnTo>
                    <a:cubicBezTo>
                      <a:pt x="294" y="557"/>
                      <a:pt x="532" y="436"/>
                      <a:pt x="777" y="336"/>
                    </a:cubicBezTo>
                    <a:cubicBezTo>
                      <a:pt x="905" y="281"/>
                      <a:pt x="1033" y="236"/>
                      <a:pt x="1165" y="191"/>
                    </a:cubicBezTo>
                    <a:cubicBezTo>
                      <a:pt x="1289" y="160"/>
                      <a:pt x="1410" y="118"/>
                      <a:pt x="1527" y="70"/>
                    </a:cubicBezTo>
                    <a:cubicBezTo>
                      <a:pt x="1562" y="53"/>
                      <a:pt x="1548" y="4"/>
                      <a:pt x="15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9" name="Google Shape;5460;p105"/>
              <p:cNvSpPr/>
              <p:nvPr/>
            </p:nvSpPr>
            <p:spPr>
              <a:xfrm>
                <a:off x="1199012" y="780207"/>
                <a:ext cx="88118" cy="24432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391" extrusionOk="0">
                    <a:moveTo>
                      <a:pt x="49" y="1"/>
                    </a:moveTo>
                    <a:cubicBezTo>
                      <a:pt x="41" y="1"/>
                      <a:pt x="33" y="1"/>
                      <a:pt x="24" y="2"/>
                    </a:cubicBezTo>
                    <a:cubicBezTo>
                      <a:pt x="0" y="5"/>
                      <a:pt x="0" y="36"/>
                      <a:pt x="18" y="50"/>
                    </a:cubicBezTo>
                    <a:cubicBezTo>
                      <a:pt x="66" y="74"/>
                      <a:pt x="118" y="92"/>
                      <a:pt x="173" y="99"/>
                    </a:cubicBezTo>
                    <a:lnTo>
                      <a:pt x="322" y="137"/>
                    </a:lnTo>
                    <a:lnTo>
                      <a:pt x="664" y="223"/>
                    </a:lnTo>
                    <a:cubicBezTo>
                      <a:pt x="885" y="278"/>
                      <a:pt x="1106" y="344"/>
                      <a:pt x="1331" y="389"/>
                    </a:cubicBezTo>
                    <a:cubicBezTo>
                      <a:pt x="1335" y="390"/>
                      <a:pt x="1339" y="390"/>
                      <a:pt x="1343" y="390"/>
                    </a:cubicBezTo>
                    <a:cubicBezTo>
                      <a:pt x="1393" y="390"/>
                      <a:pt x="1410" y="315"/>
                      <a:pt x="1359" y="296"/>
                    </a:cubicBezTo>
                    <a:cubicBezTo>
                      <a:pt x="1134" y="233"/>
                      <a:pt x="902" y="188"/>
                      <a:pt x="674" y="137"/>
                    </a:cubicBezTo>
                    <a:lnTo>
                      <a:pt x="342" y="61"/>
                    </a:lnTo>
                    <a:lnTo>
                      <a:pt x="166" y="23"/>
                    </a:lnTo>
                    <a:cubicBezTo>
                      <a:pt x="129" y="8"/>
                      <a:pt x="89" y="1"/>
                      <a:pt x="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6" name="Google Shape;5461;p105"/>
            <p:cNvGrpSpPr/>
            <p:nvPr/>
          </p:nvGrpSpPr>
          <p:grpSpPr>
            <a:xfrm>
              <a:off x="1340938" y="955977"/>
              <a:ext cx="391656" cy="507253"/>
              <a:chOff x="1340938" y="955977"/>
              <a:chExt cx="391656" cy="507253"/>
            </a:xfrm>
          </p:grpSpPr>
          <p:sp>
            <p:nvSpPr>
              <p:cNvPr id="300" name="Google Shape;5462;p105"/>
              <p:cNvSpPr/>
              <p:nvPr/>
            </p:nvSpPr>
            <p:spPr>
              <a:xfrm>
                <a:off x="1383872" y="1175925"/>
                <a:ext cx="305913" cy="287306"/>
              </a:xfrm>
              <a:custGeom>
                <a:avLst/>
                <a:gdLst/>
                <a:ahLst/>
                <a:cxnLst/>
                <a:rect l="l" t="t" r="r" b="b"/>
                <a:pathLst>
                  <a:path w="4895" h="4598" extrusionOk="0">
                    <a:moveTo>
                      <a:pt x="1" y="1"/>
                    </a:moveTo>
                    <a:lnTo>
                      <a:pt x="1" y="4597"/>
                    </a:lnTo>
                    <a:lnTo>
                      <a:pt x="1791" y="4597"/>
                    </a:lnTo>
                    <a:lnTo>
                      <a:pt x="1791" y="896"/>
                    </a:lnTo>
                    <a:cubicBezTo>
                      <a:pt x="1791" y="896"/>
                      <a:pt x="1953" y="294"/>
                      <a:pt x="2542" y="294"/>
                    </a:cubicBezTo>
                    <a:cubicBezTo>
                      <a:pt x="2569" y="294"/>
                      <a:pt x="2596" y="295"/>
                      <a:pt x="2624" y="298"/>
                    </a:cubicBezTo>
                    <a:cubicBezTo>
                      <a:pt x="3281" y="360"/>
                      <a:pt x="3281" y="896"/>
                      <a:pt x="3281" y="896"/>
                    </a:cubicBezTo>
                    <a:lnTo>
                      <a:pt x="3281" y="4597"/>
                    </a:lnTo>
                    <a:lnTo>
                      <a:pt x="4895" y="4597"/>
                    </a:lnTo>
                    <a:lnTo>
                      <a:pt x="489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1" name="Google Shape;5463;p105"/>
              <p:cNvSpPr/>
              <p:nvPr/>
            </p:nvSpPr>
            <p:spPr>
              <a:xfrm>
                <a:off x="1340938" y="1139621"/>
                <a:ext cx="391656" cy="36366"/>
              </a:xfrm>
              <a:custGeom>
                <a:avLst/>
                <a:gdLst/>
                <a:ahLst/>
                <a:cxnLst/>
                <a:rect l="l" t="t" r="r" b="b"/>
                <a:pathLst>
                  <a:path w="6267" h="582" extrusionOk="0">
                    <a:moveTo>
                      <a:pt x="0" y="1"/>
                    </a:moveTo>
                    <a:lnTo>
                      <a:pt x="0" y="582"/>
                    </a:lnTo>
                    <a:lnTo>
                      <a:pt x="6266" y="582"/>
                    </a:lnTo>
                    <a:lnTo>
                      <a:pt x="626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2" name="Google Shape;5464;p105"/>
              <p:cNvSpPr/>
              <p:nvPr/>
            </p:nvSpPr>
            <p:spPr>
              <a:xfrm>
                <a:off x="1375435" y="1089758"/>
                <a:ext cx="322599" cy="49926"/>
              </a:xfrm>
              <a:custGeom>
                <a:avLst/>
                <a:gdLst/>
                <a:ahLst/>
                <a:cxnLst/>
                <a:rect l="l" t="t" r="r" b="b"/>
                <a:pathLst>
                  <a:path w="5162" h="799" extrusionOk="0">
                    <a:moveTo>
                      <a:pt x="1" y="1"/>
                    </a:moveTo>
                    <a:lnTo>
                      <a:pt x="1" y="799"/>
                    </a:lnTo>
                    <a:lnTo>
                      <a:pt x="5161" y="799"/>
                    </a:lnTo>
                    <a:lnTo>
                      <a:pt x="516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3" name="Google Shape;5465;p105"/>
              <p:cNvSpPr/>
              <p:nvPr/>
            </p:nvSpPr>
            <p:spPr>
              <a:xfrm>
                <a:off x="1400496" y="989344"/>
                <a:ext cx="272478" cy="100476"/>
              </a:xfrm>
              <a:custGeom>
                <a:avLst/>
                <a:gdLst/>
                <a:ahLst/>
                <a:cxnLst/>
                <a:rect l="l" t="t" r="r" b="b"/>
                <a:pathLst>
                  <a:path w="4360" h="1608" extrusionOk="0">
                    <a:moveTo>
                      <a:pt x="1" y="0"/>
                    </a:moveTo>
                    <a:lnTo>
                      <a:pt x="1" y="1608"/>
                    </a:lnTo>
                    <a:lnTo>
                      <a:pt x="4359" y="1608"/>
                    </a:lnTo>
                    <a:lnTo>
                      <a:pt x="435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4" name="Google Shape;5466;p105"/>
              <p:cNvSpPr/>
              <p:nvPr/>
            </p:nvSpPr>
            <p:spPr>
              <a:xfrm>
                <a:off x="1449367" y="955977"/>
                <a:ext cx="174799" cy="37741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604" extrusionOk="0">
                    <a:moveTo>
                      <a:pt x="1365" y="1"/>
                    </a:moveTo>
                    <a:cubicBezTo>
                      <a:pt x="876" y="1"/>
                      <a:pt x="386" y="179"/>
                      <a:pt x="0" y="538"/>
                    </a:cubicBezTo>
                    <a:lnTo>
                      <a:pt x="2796" y="604"/>
                    </a:lnTo>
                    <a:lnTo>
                      <a:pt x="2786" y="590"/>
                    </a:lnTo>
                    <a:cubicBezTo>
                      <a:pt x="2394" y="198"/>
                      <a:pt x="1880" y="1"/>
                      <a:pt x="13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5" name="Google Shape;5467;p105"/>
              <p:cNvSpPr/>
              <p:nvPr/>
            </p:nvSpPr>
            <p:spPr>
              <a:xfrm>
                <a:off x="1387559" y="1156429"/>
                <a:ext cx="297289" cy="9248"/>
              </a:xfrm>
              <a:custGeom>
                <a:avLst/>
                <a:gdLst/>
                <a:ahLst/>
                <a:cxnLst/>
                <a:rect l="l" t="t" r="r" b="b"/>
                <a:pathLst>
                  <a:path w="4757" h="148" extrusionOk="0">
                    <a:moveTo>
                      <a:pt x="4213" y="1"/>
                    </a:moveTo>
                    <a:cubicBezTo>
                      <a:pt x="3979" y="1"/>
                      <a:pt x="3744" y="8"/>
                      <a:pt x="3512" y="8"/>
                    </a:cubicBezTo>
                    <a:cubicBezTo>
                      <a:pt x="3128" y="8"/>
                      <a:pt x="2734" y="12"/>
                      <a:pt x="2351" y="15"/>
                    </a:cubicBezTo>
                    <a:cubicBezTo>
                      <a:pt x="1573" y="22"/>
                      <a:pt x="795" y="36"/>
                      <a:pt x="21" y="53"/>
                    </a:cubicBezTo>
                    <a:cubicBezTo>
                      <a:pt x="1" y="57"/>
                      <a:pt x="1" y="88"/>
                      <a:pt x="21" y="91"/>
                    </a:cubicBezTo>
                    <a:cubicBezTo>
                      <a:pt x="799" y="109"/>
                      <a:pt x="1573" y="126"/>
                      <a:pt x="2351" y="133"/>
                    </a:cubicBezTo>
                    <a:cubicBezTo>
                      <a:pt x="2738" y="136"/>
                      <a:pt x="3125" y="140"/>
                      <a:pt x="3512" y="140"/>
                    </a:cubicBezTo>
                    <a:cubicBezTo>
                      <a:pt x="3744" y="140"/>
                      <a:pt x="3978" y="147"/>
                      <a:pt x="4211" y="147"/>
                    </a:cubicBezTo>
                    <a:cubicBezTo>
                      <a:pt x="4367" y="147"/>
                      <a:pt x="4522" y="144"/>
                      <a:pt x="4677" y="133"/>
                    </a:cubicBezTo>
                    <a:cubicBezTo>
                      <a:pt x="4756" y="133"/>
                      <a:pt x="4756" y="15"/>
                      <a:pt x="4677" y="15"/>
                    </a:cubicBezTo>
                    <a:cubicBezTo>
                      <a:pt x="4523" y="4"/>
                      <a:pt x="4368" y="1"/>
                      <a:pt x="42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6" name="Google Shape;5468;p105"/>
              <p:cNvSpPr/>
              <p:nvPr/>
            </p:nvSpPr>
            <p:spPr>
              <a:xfrm>
                <a:off x="1397309" y="1111003"/>
                <a:ext cx="292727" cy="10622"/>
              </a:xfrm>
              <a:custGeom>
                <a:avLst/>
                <a:gdLst/>
                <a:ahLst/>
                <a:cxnLst/>
                <a:rect l="l" t="t" r="r" b="b"/>
                <a:pathLst>
                  <a:path w="4684" h="170" extrusionOk="0">
                    <a:moveTo>
                      <a:pt x="436" y="0"/>
                    </a:moveTo>
                    <a:cubicBezTo>
                      <a:pt x="320" y="0"/>
                      <a:pt x="203" y="6"/>
                      <a:pt x="86" y="16"/>
                    </a:cubicBezTo>
                    <a:cubicBezTo>
                      <a:pt x="0" y="27"/>
                      <a:pt x="31" y="148"/>
                      <a:pt x="104" y="155"/>
                    </a:cubicBezTo>
                    <a:cubicBezTo>
                      <a:pt x="194" y="166"/>
                      <a:pt x="284" y="169"/>
                      <a:pt x="375" y="169"/>
                    </a:cubicBezTo>
                    <a:cubicBezTo>
                      <a:pt x="479" y="169"/>
                      <a:pt x="583" y="165"/>
                      <a:pt x="688" y="165"/>
                    </a:cubicBezTo>
                    <a:lnTo>
                      <a:pt x="1227" y="158"/>
                    </a:lnTo>
                    <a:cubicBezTo>
                      <a:pt x="1607" y="155"/>
                      <a:pt x="1991" y="155"/>
                      <a:pt x="2371" y="148"/>
                    </a:cubicBezTo>
                    <a:cubicBezTo>
                      <a:pt x="3128" y="137"/>
                      <a:pt x="3885" y="124"/>
                      <a:pt x="4638" y="117"/>
                    </a:cubicBezTo>
                    <a:cubicBezTo>
                      <a:pt x="4683" y="117"/>
                      <a:pt x="4683" y="51"/>
                      <a:pt x="4638" y="51"/>
                    </a:cubicBezTo>
                    <a:lnTo>
                      <a:pt x="4642" y="51"/>
                    </a:lnTo>
                    <a:cubicBezTo>
                      <a:pt x="3878" y="48"/>
                      <a:pt x="3114" y="30"/>
                      <a:pt x="2350" y="20"/>
                    </a:cubicBezTo>
                    <a:cubicBezTo>
                      <a:pt x="1977" y="13"/>
                      <a:pt x="1604" y="13"/>
                      <a:pt x="1227" y="10"/>
                    </a:cubicBezTo>
                    <a:lnTo>
                      <a:pt x="643" y="6"/>
                    </a:lnTo>
                    <a:cubicBezTo>
                      <a:pt x="574" y="2"/>
                      <a:pt x="505" y="0"/>
                      <a:pt x="4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7" name="Google Shape;5469;p105"/>
              <p:cNvSpPr/>
              <p:nvPr/>
            </p:nvSpPr>
            <p:spPr>
              <a:xfrm>
                <a:off x="1410683" y="1011776"/>
                <a:ext cx="248043" cy="59673"/>
              </a:xfrm>
              <a:custGeom>
                <a:avLst/>
                <a:gdLst/>
                <a:ahLst/>
                <a:cxnLst/>
                <a:rect l="l" t="t" r="r" b="b"/>
                <a:pathLst>
                  <a:path w="3969" h="955" extrusionOk="0">
                    <a:moveTo>
                      <a:pt x="3692" y="181"/>
                    </a:moveTo>
                    <a:lnTo>
                      <a:pt x="3419" y="778"/>
                    </a:lnTo>
                    <a:lnTo>
                      <a:pt x="491" y="778"/>
                    </a:lnTo>
                    <a:lnTo>
                      <a:pt x="260" y="181"/>
                    </a:lnTo>
                    <a:close/>
                    <a:moveTo>
                      <a:pt x="0" y="1"/>
                    </a:moveTo>
                    <a:lnTo>
                      <a:pt x="367" y="955"/>
                    </a:lnTo>
                    <a:lnTo>
                      <a:pt x="3533" y="955"/>
                    </a:lnTo>
                    <a:lnTo>
                      <a:pt x="396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8" name="Google Shape;5470;p105"/>
              <p:cNvSpPr/>
              <p:nvPr/>
            </p:nvSpPr>
            <p:spPr>
              <a:xfrm>
                <a:off x="1511737" y="971599"/>
                <a:ext cx="8062" cy="17808"/>
              </a:xfrm>
              <a:custGeom>
                <a:avLst/>
                <a:gdLst/>
                <a:ahLst/>
                <a:cxnLst/>
                <a:rect l="l" t="t" r="r" b="b"/>
                <a:pathLst>
                  <a:path w="129" h="285" extrusionOk="0">
                    <a:moveTo>
                      <a:pt x="67" y="1"/>
                    </a:moveTo>
                    <a:cubicBezTo>
                      <a:pt x="49" y="1"/>
                      <a:pt x="35" y="4"/>
                      <a:pt x="22" y="18"/>
                    </a:cubicBezTo>
                    <a:cubicBezTo>
                      <a:pt x="8" y="32"/>
                      <a:pt x="1" y="53"/>
                      <a:pt x="1" y="74"/>
                    </a:cubicBezTo>
                    <a:lnTo>
                      <a:pt x="1" y="129"/>
                    </a:lnTo>
                    <a:cubicBezTo>
                      <a:pt x="1" y="167"/>
                      <a:pt x="8" y="201"/>
                      <a:pt x="15" y="239"/>
                    </a:cubicBezTo>
                    <a:cubicBezTo>
                      <a:pt x="18" y="264"/>
                      <a:pt x="39" y="281"/>
                      <a:pt x="67" y="284"/>
                    </a:cubicBezTo>
                    <a:cubicBezTo>
                      <a:pt x="73" y="284"/>
                      <a:pt x="84" y="281"/>
                      <a:pt x="91" y="277"/>
                    </a:cubicBezTo>
                    <a:cubicBezTo>
                      <a:pt x="105" y="271"/>
                      <a:pt x="115" y="257"/>
                      <a:pt x="118" y="243"/>
                    </a:cubicBezTo>
                    <a:cubicBezTo>
                      <a:pt x="125" y="205"/>
                      <a:pt x="129" y="167"/>
                      <a:pt x="129" y="129"/>
                    </a:cubicBezTo>
                    <a:lnTo>
                      <a:pt x="129" y="77"/>
                    </a:lnTo>
                    <a:cubicBezTo>
                      <a:pt x="129" y="56"/>
                      <a:pt x="122" y="36"/>
                      <a:pt x="108" y="18"/>
                    </a:cubicBezTo>
                    <a:cubicBezTo>
                      <a:pt x="98" y="8"/>
                      <a:pt x="84" y="1"/>
                      <a:pt x="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9" name="Google Shape;5471;p105"/>
              <p:cNvSpPr/>
              <p:nvPr/>
            </p:nvSpPr>
            <p:spPr>
              <a:xfrm>
                <a:off x="1484114" y="979659"/>
                <a:ext cx="12811" cy="20433"/>
              </a:xfrm>
              <a:custGeom>
                <a:avLst/>
                <a:gdLst/>
                <a:ahLst/>
                <a:cxnLst/>
                <a:rect l="l" t="t" r="r" b="b"/>
                <a:pathLst>
                  <a:path w="205" h="327" extrusionOk="0">
                    <a:moveTo>
                      <a:pt x="36" y="1"/>
                    </a:moveTo>
                    <a:cubicBezTo>
                      <a:pt x="32" y="1"/>
                      <a:pt x="28" y="1"/>
                      <a:pt x="25" y="3"/>
                    </a:cubicBezTo>
                    <a:cubicBezTo>
                      <a:pt x="7" y="10"/>
                      <a:pt x="0" y="24"/>
                      <a:pt x="4" y="41"/>
                    </a:cubicBezTo>
                    <a:lnTo>
                      <a:pt x="4" y="45"/>
                    </a:lnTo>
                    <a:lnTo>
                      <a:pt x="28" y="110"/>
                    </a:lnTo>
                    <a:cubicBezTo>
                      <a:pt x="35" y="131"/>
                      <a:pt x="42" y="152"/>
                      <a:pt x="49" y="173"/>
                    </a:cubicBezTo>
                    <a:cubicBezTo>
                      <a:pt x="59" y="193"/>
                      <a:pt x="66" y="214"/>
                      <a:pt x="73" y="238"/>
                    </a:cubicBezTo>
                    <a:cubicBezTo>
                      <a:pt x="76" y="245"/>
                      <a:pt x="80" y="256"/>
                      <a:pt x="83" y="263"/>
                    </a:cubicBezTo>
                    <a:lnTo>
                      <a:pt x="90" y="276"/>
                    </a:lnTo>
                    <a:cubicBezTo>
                      <a:pt x="94" y="283"/>
                      <a:pt x="94" y="287"/>
                      <a:pt x="97" y="294"/>
                    </a:cubicBezTo>
                    <a:cubicBezTo>
                      <a:pt x="104" y="304"/>
                      <a:pt x="115" y="311"/>
                      <a:pt x="125" y="321"/>
                    </a:cubicBezTo>
                    <a:cubicBezTo>
                      <a:pt x="134" y="325"/>
                      <a:pt x="142" y="326"/>
                      <a:pt x="151" y="326"/>
                    </a:cubicBezTo>
                    <a:cubicBezTo>
                      <a:pt x="159" y="326"/>
                      <a:pt x="168" y="325"/>
                      <a:pt x="177" y="321"/>
                    </a:cubicBezTo>
                    <a:cubicBezTo>
                      <a:pt x="194" y="311"/>
                      <a:pt x="204" y="294"/>
                      <a:pt x="204" y="273"/>
                    </a:cubicBezTo>
                    <a:cubicBezTo>
                      <a:pt x="204" y="256"/>
                      <a:pt x="197" y="238"/>
                      <a:pt x="191" y="225"/>
                    </a:cubicBezTo>
                    <a:cubicBezTo>
                      <a:pt x="187" y="218"/>
                      <a:pt x="187" y="214"/>
                      <a:pt x="184" y="207"/>
                    </a:cubicBezTo>
                    <a:cubicBezTo>
                      <a:pt x="180" y="200"/>
                      <a:pt x="177" y="197"/>
                      <a:pt x="173" y="190"/>
                    </a:cubicBezTo>
                    <a:cubicBezTo>
                      <a:pt x="166" y="180"/>
                      <a:pt x="163" y="173"/>
                      <a:pt x="156" y="162"/>
                    </a:cubicBezTo>
                    <a:lnTo>
                      <a:pt x="139" y="135"/>
                    </a:lnTo>
                    <a:cubicBezTo>
                      <a:pt x="125" y="114"/>
                      <a:pt x="115" y="97"/>
                      <a:pt x="101" y="79"/>
                    </a:cubicBezTo>
                    <a:cubicBezTo>
                      <a:pt x="90" y="59"/>
                      <a:pt x="76" y="38"/>
                      <a:pt x="63" y="17"/>
                    </a:cubicBezTo>
                    <a:cubicBezTo>
                      <a:pt x="58" y="7"/>
                      <a:pt x="47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0" name="Google Shape;5472;p105"/>
              <p:cNvSpPr/>
              <p:nvPr/>
            </p:nvSpPr>
            <p:spPr>
              <a:xfrm>
                <a:off x="1530360" y="971536"/>
                <a:ext cx="10687" cy="16933"/>
              </a:xfrm>
              <a:custGeom>
                <a:avLst/>
                <a:gdLst/>
                <a:ahLst/>
                <a:cxnLst/>
                <a:rect l="l" t="t" r="r" b="b"/>
                <a:pathLst>
                  <a:path w="171" h="271" extrusionOk="0">
                    <a:moveTo>
                      <a:pt x="134" y="112"/>
                    </a:moveTo>
                    <a:cubicBezTo>
                      <a:pt x="133" y="113"/>
                      <a:pt x="132" y="114"/>
                      <a:pt x="131" y="116"/>
                    </a:cubicBezTo>
                    <a:lnTo>
                      <a:pt x="134" y="112"/>
                    </a:lnTo>
                    <a:close/>
                    <a:moveTo>
                      <a:pt x="108" y="191"/>
                    </a:moveTo>
                    <a:lnTo>
                      <a:pt x="108" y="191"/>
                    </a:lnTo>
                    <a:cubicBezTo>
                      <a:pt x="109" y="195"/>
                      <a:pt x="109" y="197"/>
                      <a:pt x="109" y="197"/>
                    </a:cubicBezTo>
                    <a:cubicBezTo>
                      <a:pt x="109" y="197"/>
                      <a:pt x="108" y="194"/>
                      <a:pt x="108" y="191"/>
                    </a:cubicBezTo>
                    <a:close/>
                    <a:moveTo>
                      <a:pt x="117" y="0"/>
                    </a:moveTo>
                    <a:cubicBezTo>
                      <a:pt x="90" y="0"/>
                      <a:pt x="66" y="14"/>
                      <a:pt x="48" y="37"/>
                    </a:cubicBezTo>
                    <a:cubicBezTo>
                      <a:pt x="38" y="47"/>
                      <a:pt x="31" y="57"/>
                      <a:pt x="24" y="71"/>
                    </a:cubicBezTo>
                    <a:cubicBezTo>
                      <a:pt x="21" y="81"/>
                      <a:pt x="14" y="95"/>
                      <a:pt x="10" y="109"/>
                    </a:cubicBezTo>
                    <a:cubicBezTo>
                      <a:pt x="0" y="154"/>
                      <a:pt x="7" y="206"/>
                      <a:pt x="31" y="247"/>
                    </a:cubicBezTo>
                    <a:cubicBezTo>
                      <a:pt x="39" y="263"/>
                      <a:pt x="55" y="271"/>
                      <a:pt x="71" y="271"/>
                    </a:cubicBezTo>
                    <a:cubicBezTo>
                      <a:pt x="76" y="271"/>
                      <a:pt x="81" y="270"/>
                      <a:pt x="86" y="268"/>
                    </a:cubicBezTo>
                    <a:cubicBezTo>
                      <a:pt x="107" y="261"/>
                      <a:pt x="121" y="237"/>
                      <a:pt x="114" y="216"/>
                    </a:cubicBezTo>
                    <a:lnTo>
                      <a:pt x="114" y="213"/>
                    </a:lnTo>
                    <a:cubicBezTo>
                      <a:pt x="111" y="206"/>
                      <a:pt x="111" y="199"/>
                      <a:pt x="108" y="190"/>
                    </a:cubicBezTo>
                    <a:lnTo>
                      <a:pt x="108" y="190"/>
                    </a:lnTo>
                    <a:cubicBezTo>
                      <a:pt x="107" y="188"/>
                      <a:pt x="107" y="186"/>
                      <a:pt x="107" y="185"/>
                    </a:cubicBezTo>
                    <a:cubicBezTo>
                      <a:pt x="107" y="182"/>
                      <a:pt x="107" y="178"/>
                      <a:pt x="107" y="175"/>
                    </a:cubicBezTo>
                    <a:lnTo>
                      <a:pt x="107" y="171"/>
                    </a:lnTo>
                    <a:cubicBezTo>
                      <a:pt x="111" y="164"/>
                      <a:pt x="107" y="164"/>
                      <a:pt x="111" y="161"/>
                    </a:cubicBezTo>
                    <a:cubicBezTo>
                      <a:pt x="114" y="151"/>
                      <a:pt x="117" y="144"/>
                      <a:pt x="121" y="134"/>
                    </a:cubicBezTo>
                    <a:lnTo>
                      <a:pt x="121" y="134"/>
                    </a:lnTo>
                    <a:cubicBezTo>
                      <a:pt x="126" y="125"/>
                      <a:pt x="131" y="115"/>
                      <a:pt x="138" y="106"/>
                    </a:cubicBezTo>
                    <a:lnTo>
                      <a:pt x="138" y="106"/>
                    </a:lnTo>
                    <a:lnTo>
                      <a:pt x="134" y="112"/>
                    </a:lnTo>
                    <a:lnTo>
                      <a:pt x="134" y="112"/>
                    </a:lnTo>
                    <a:cubicBezTo>
                      <a:pt x="138" y="107"/>
                      <a:pt x="143" y="104"/>
                      <a:pt x="145" y="99"/>
                    </a:cubicBezTo>
                    <a:lnTo>
                      <a:pt x="159" y="88"/>
                    </a:lnTo>
                    <a:cubicBezTo>
                      <a:pt x="163" y="81"/>
                      <a:pt x="166" y="75"/>
                      <a:pt x="169" y="68"/>
                    </a:cubicBezTo>
                    <a:cubicBezTo>
                      <a:pt x="169" y="66"/>
                      <a:pt x="170" y="61"/>
                      <a:pt x="170" y="56"/>
                    </a:cubicBezTo>
                    <a:lnTo>
                      <a:pt x="170" y="56"/>
                    </a:lnTo>
                    <a:cubicBezTo>
                      <a:pt x="171" y="55"/>
                      <a:pt x="171" y="54"/>
                      <a:pt x="171" y="53"/>
                    </a:cubicBezTo>
                    <a:lnTo>
                      <a:pt x="171" y="53"/>
                    </a:lnTo>
                    <a:cubicBezTo>
                      <a:pt x="171" y="52"/>
                      <a:pt x="171" y="51"/>
                      <a:pt x="171" y="51"/>
                    </a:cubicBezTo>
                    <a:lnTo>
                      <a:pt x="171" y="51"/>
                    </a:lnTo>
                    <a:cubicBezTo>
                      <a:pt x="171" y="51"/>
                      <a:pt x="171" y="51"/>
                      <a:pt x="171" y="51"/>
                    </a:cubicBezTo>
                    <a:lnTo>
                      <a:pt x="171" y="51"/>
                    </a:lnTo>
                    <a:cubicBezTo>
                      <a:pt x="171" y="43"/>
                      <a:pt x="168" y="34"/>
                      <a:pt x="166" y="26"/>
                    </a:cubicBezTo>
                    <a:cubicBezTo>
                      <a:pt x="159" y="12"/>
                      <a:pt x="149" y="5"/>
                      <a:pt x="135" y="2"/>
                    </a:cubicBezTo>
                    <a:cubicBezTo>
                      <a:pt x="129" y="1"/>
                      <a:pt x="123" y="0"/>
                      <a:pt x="1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1" name="Google Shape;5473;p105"/>
              <p:cNvSpPr/>
              <p:nvPr/>
            </p:nvSpPr>
            <p:spPr>
              <a:xfrm>
                <a:off x="1547109" y="970786"/>
                <a:ext cx="19998" cy="22182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55" extrusionOk="0">
                    <a:moveTo>
                      <a:pt x="240" y="0"/>
                    </a:moveTo>
                    <a:cubicBezTo>
                      <a:pt x="223" y="4"/>
                      <a:pt x="209" y="11"/>
                      <a:pt x="199" y="21"/>
                    </a:cubicBezTo>
                    <a:cubicBezTo>
                      <a:pt x="188" y="31"/>
                      <a:pt x="181" y="38"/>
                      <a:pt x="174" y="49"/>
                    </a:cubicBezTo>
                    <a:cubicBezTo>
                      <a:pt x="154" y="73"/>
                      <a:pt x="130" y="97"/>
                      <a:pt x="112" y="125"/>
                    </a:cubicBezTo>
                    <a:lnTo>
                      <a:pt x="71" y="187"/>
                    </a:lnTo>
                    <a:cubicBezTo>
                      <a:pt x="53" y="211"/>
                      <a:pt x="40" y="232"/>
                      <a:pt x="26" y="256"/>
                    </a:cubicBezTo>
                    <a:cubicBezTo>
                      <a:pt x="0" y="305"/>
                      <a:pt x="38" y="354"/>
                      <a:pt x="82" y="354"/>
                    </a:cubicBezTo>
                    <a:cubicBezTo>
                      <a:pt x="97" y="354"/>
                      <a:pt x="112" y="348"/>
                      <a:pt x="126" y="335"/>
                    </a:cubicBezTo>
                    <a:cubicBezTo>
                      <a:pt x="147" y="318"/>
                      <a:pt x="164" y="301"/>
                      <a:pt x="181" y="280"/>
                    </a:cubicBezTo>
                    <a:lnTo>
                      <a:pt x="230" y="218"/>
                    </a:lnTo>
                    <a:cubicBezTo>
                      <a:pt x="250" y="194"/>
                      <a:pt x="268" y="170"/>
                      <a:pt x="285" y="142"/>
                    </a:cubicBezTo>
                    <a:cubicBezTo>
                      <a:pt x="295" y="128"/>
                      <a:pt x="306" y="114"/>
                      <a:pt x="313" y="100"/>
                    </a:cubicBezTo>
                    <a:cubicBezTo>
                      <a:pt x="320" y="80"/>
                      <a:pt x="320" y="59"/>
                      <a:pt x="316" y="42"/>
                    </a:cubicBezTo>
                    <a:cubicBezTo>
                      <a:pt x="309" y="17"/>
                      <a:pt x="289" y="0"/>
                      <a:pt x="2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2" name="Google Shape;5474;p105"/>
              <p:cNvSpPr/>
              <p:nvPr/>
            </p:nvSpPr>
            <p:spPr>
              <a:xfrm>
                <a:off x="1575857" y="974285"/>
                <a:ext cx="15436" cy="17183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75" extrusionOk="0">
                    <a:moveTo>
                      <a:pt x="19" y="214"/>
                    </a:moveTo>
                    <a:lnTo>
                      <a:pt x="19" y="221"/>
                    </a:lnTo>
                    <a:cubicBezTo>
                      <a:pt x="18" y="221"/>
                      <a:pt x="18" y="221"/>
                      <a:pt x="17" y="222"/>
                    </a:cubicBezTo>
                    <a:lnTo>
                      <a:pt x="17" y="222"/>
                    </a:lnTo>
                    <a:lnTo>
                      <a:pt x="19" y="214"/>
                    </a:lnTo>
                    <a:close/>
                    <a:moveTo>
                      <a:pt x="170" y="0"/>
                    </a:moveTo>
                    <a:cubicBezTo>
                      <a:pt x="164" y="0"/>
                      <a:pt x="157" y="1"/>
                      <a:pt x="150" y="3"/>
                    </a:cubicBezTo>
                    <a:cubicBezTo>
                      <a:pt x="133" y="6"/>
                      <a:pt x="115" y="17"/>
                      <a:pt x="105" y="31"/>
                    </a:cubicBezTo>
                    <a:lnTo>
                      <a:pt x="91" y="48"/>
                    </a:lnTo>
                    <a:cubicBezTo>
                      <a:pt x="81" y="58"/>
                      <a:pt x="74" y="69"/>
                      <a:pt x="64" y="79"/>
                    </a:cubicBezTo>
                    <a:lnTo>
                      <a:pt x="53" y="100"/>
                    </a:lnTo>
                    <a:cubicBezTo>
                      <a:pt x="43" y="114"/>
                      <a:pt x="36" y="127"/>
                      <a:pt x="26" y="141"/>
                    </a:cubicBezTo>
                    <a:cubicBezTo>
                      <a:pt x="12" y="164"/>
                      <a:pt x="9" y="188"/>
                      <a:pt x="14" y="211"/>
                    </a:cubicBezTo>
                    <a:lnTo>
                      <a:pt x="14" y="211"/>
                    </a:lnTo>
                    <a:cubicBezTo>
                      <a:pt x="13" y="217"/>
                      <a:pt x="12" y="222"/>
                      <a:pt x="13" y="228"/>
                    </a:cubicBezTo>
                    <a:lnTo>
                      <a:pt x="13" y="228"/>
                    </a:lnTo>
                    <a:cubicBezTo>
                      <a:pt x="0" y="250"/>
                      <a:pt x="21" y="275"/>
                      <a:pt x="43" y="275"/>
                    </a:cubicBezTo>
                    <a:cubicBezTo>
                      <a:pt x="50" y="275"/>
                      <a:pt x="56" y="272"/>
                      <a:pt x="63" y="267"/>
                    </a:cubicBezTo>
                    <a:lnTo>
                      <a:pt x="63" y="267"/>
                    </a:lnTo>
                    <a:cubicBezTo>
                      <a:pt x="67" y="266"/>
                      <a:pt x="71" y="265"/>
                      <a:pt x="76" y="264"/>
                    </a:cubicBezTo>
                    <a:lnTo>
                      <a:pt x="76" y="264"/>
                    </a:lnTo>
                    <a:cubicBezTo>
                      <a:pt x="77" y="264"/>
                      <a:pt x="78" y="264"/>
                      <a:pt x="79" y="264"/>
                    </a:cubicBezTo>
                    <a:cubicBezTo>
                      <a:pt x="87" y="264"/>
                      <a:pt x="95" y="262"/>
                      <a:pt x="102" y="259"/>
                    </a:cubicBezTo>
                    <a:cubicBezTo>
                      <a:pt x="108" y="255"/>
                      <a:pt x="119" y="248"/>
                      <a:pt x="129" y="241"/>
                    </a:cubicBezTo>
                    <a:cubicBezTo>
                      <a:pt x="133" y="238"/>
                      <a:pt x="140" y="234"/>
                      <a:pt x="143" y="231"/>
                    </a:cubicBezTo>
                    <a:cubicBezTo>
                      <a:pt x="153" y="221"/>
                      <a:pt x="167" y="207"/>
                      <a:pt x="174" y="196"/>
                    </a:cubicBezTo>
                    <a:cubicBezTo>
                      <a:pt x="191" y="183"/>
                      <a:pt x="202" y="165"/>
                      <a:pt x="216" y="148"/>
                    </a:cubicBezTo>
                    <a:lnTo>
                      <a:pt x="229" y="131"/>
                    </a:lnTo>
                    <a:cubicBezTo>
                      <a:pt x="229" y="127"/>
                      <a:pt x="233" y="124"/>
                      <a:pt x="233" y="124"/>
                    </a:cubicBezTo>
                    <a:cubicBezTo>
                      <a:pt x="243" y="110"/>
                      <a:pt x="247" y="93"/>
                      <a:pt x="247" y="75"/>
                    </a:cubicBezTo>
                    <a:cubicBezTo>
                      <a:pt x="247" y="34"/>
                      <a:pt x="211" y="0"/>
                      <a:pt x="1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3" name="Google Shape;5475;p105"/>
              <p:cNvSpPr/>
              <p:nvPr/>
            </p:nvSpPr>
            <p:spPr>
              <a:xfrm>
                <a:off x="1458179" y="1040520"/>
                <a:ext cx="3125" cy="2437"/>
              </a:xfrm>
              <a:custGeom>
                <a:avLst/>
                <a:gdLst/>
                <a:ahLst/>
                <a:cxnLst/>
                <a:rect l="l" t="t" r="r" b="b"/>
                <a:pathLst>
                  <a:path w="50" h="39" extrusionOk="0">
                    <a:moveTo>
                      <a:pt x="25" y="1"/>
                    </a:moveTo>
                    <a:cubicBezTo>
                      <a:pt x="1" y="1"/>
                      <a:pt x="1" y="39"/>
                      <a:pt x="25" y="39"/>
                    </a:cubicBezTo>
                    <a:cubicBezTo>
                      <a:pt x="49" y="39"/>
                      <a:pt x="49" y="1"/>
                      <a:pt x="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4" name="Google Shape;5476;p105"/>
              <p:cNvSpPr/>
              <p:nvPr/>
            </p:nvSpPr>
            <p:spPr>
              <a:xfrm>
                <a:off x="1450617" y="1041957"/>
                <a:ext cx="43059" cy="7061"/>
              </a:xfrm>
              <a:custGeom>
                <a:avLst/>
                <a:gdLst/>
                <a:ahLst/>
                <a:cxnLst/>
                <a:rect l="l" t="t" r="r" b="b"/>
                <a:pathLst>
                  <a:path w="689" h="113" extrusionOk="0">
                    <a:moveTo>
                      <a:pt x="512" y="0"/>
                    </a:moveTo>
                    <a:cubicBezTo>
                      <a:pt x="499" y="0"/>
                      <a:pt x="485" y="1"/>
                      <a:pt x="471" y="2"/>
                    </a:cubicBezTo>
                    <a:lnTo>
                      <a:pt x="326" y="5"/>
                    </a:lnTo>
                    <a:cubicBezTo>
                      <a:pt x="277" y="5"/>
                      <a:pt x="229" y="9"/>
                      <a:pt x="180" y="12"/>
                    </a:cubicBezTo>
                    <a:cubicBezTo>
                      <a:pt x="132" y="19"/>
                      <a:pt x="77" y="33"/>
                      <a:pt x="28" y="36"/>
                    </a:cubicBezTo>
                    <a:cubicBezTo>
                      <a:pt x="1" y="36"/>
                      <a:pt x="1" y="74"/>
                      <a:pt x="28" y="74"/>
                    </a:cubicBezTo>
                    <a:cubicBezTo>
                      <a:pt x="80" y="78"/>
                      <a:pt x="129" y="92"/>
                      <a:pt x="180" y="98"/>
                    </a:cubicBezTo>
                    <a:cubicBezTo>
                      <a:pt x="232" y="102"/>
                      <a:pt x="277" y="105"/>
                      <a:pt x="326" y="105"/>
                    </a:cubicBezTo>
                    <a:lnTo>
                      <a:pt x="471" y="112"/>
                    </a:lnTo>
                    <a:cubicBezTo>
                      <a:pt x="523" y="112"/>
                      <a:pt x="574" y="109"/>
                      <a:pt x="623" y="105"/>
                    </a:cubicBezTo>
                    <a:cubicBezTo>
                      <a:pt x="687" y="102"/>
                      <a:pt x="689" y="9"/>
                      <a:pt x="626" y="9"/>
                    </a:cubicBezTo>
                    <a:cubicBezTo>
                      <a:pt x="625" y="9"/>
                      <a:pt x="624" y="9"/>
                      <a:pt x="623" y="9"/>
                    </a:cubicBezTo>
                    <a:cubicBezTo>
                      <a:pt x="587" y="4"/>
                      <a:pt x="550" y="0"/>
                      <a:pt x="5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5" name="Google Shape;5477;p105"/>
              <p:cNvSpPr/>
              <p:nvPr/>
            </p:nvSpPr>
            <p:spPr>
              <a:xfrm>
                <a:off x="1565733" y="1037020"/>
                <a:ext cx="49184" cy="9185"/>
              </a:xfrm>
              <a:custGeom>
                <a:avLst/>
                <a:gdLst/>
                <a:ahLst/>
                <a:cxnLst/>
                <a:rect l="l" t="t" r="r" b="b"/>
                <a:pathLst>
                  <a:path w="787" h="147" extrusionOk="0">
                    <a:moveTo>
                      <a:pt x="698" y="1"/>
                    </a:moveTo>
                    <a:cubicBezTo>
                      <a:pt x="696" y="1"/>
                      <a:pt x="694" y="1"/>
                      <a:pt x="692" y="1"/>
                    </a:cubicBezTo>
                    <a:cubicBezTo>
                      <a:pt x="582" y="8"/>
                      <a:pt x="471" y="8"/>
                      <a:pt x="364" y="18"/>
                    </a:cubicBezTo>
                    <a:cubicBezTo>
                      <a:pt x="253" y="29"/>
                      <a:pt x="143" y="43"/>
                      <a:pt x="35" y="50"/>
                    </a:cubicBezTo>
                    <a:cubicBezTo>
                      <a:pt x="1" y="50"/>
                      <a:pt x="1" y="98"/>
                      <a:pt x="35" y="98"/>
                    </a:cubicBezTo>
                    <a:cubicBezTo>
                      <a:pt x="146" y="108"/>
                      <a:pt x="253" y="119"/>
                      <a:pt x="364" y="129"/>
                    </a:cubicBezTo>
                    <a:cubicBezTo>
                      <a:pt x="471" y="139"/>
                      <a:pt x="582" y="143"/>
                      <a:pt x="692" y="146"/>
                    </a:cubicBezTo>
                    <a:cubicBezTo>
                      <a:pt x="694" y="147"/>
                      <a:pt x="696" y="147"/>
                      <a:pt x="698" y="147"/>
                    </a:cubicBezTo>
                    <a:cubicBezTo>
                      <a:pt x="784" y="147"/>
                      <a:pt x="787" y="1"/>
                      <a:pt x="6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6" name="Google Shape;5478;p105"/>
              <p:cNvSpPr/>
              <p:nvPr/>
            </p:nvSpPr>
            <p:spPr>
              <a:xfrm>
                <a:off x="1512612" y="1024211"/>
                <a:ext cx="36122" cy="31742"/>
              </a:xfrm>
              <a:custGeom>
                <a:avLst/>
                <a:gdLst/>
                <a:ahLst/>
                <a:cxnLst/>
                <a:rect l="l" t="t" r="r" b="b"/>
                <a:pathLst>
                  <a:path w="578" h="508" extrusionOk="0">
                    <a:moveTo>
                      <a:pt x="181" y="1"/>
                    </a:moveTo>
                    <a:cubicBezTo>
                      <a:pt x="138" y="1"/>
                      <a:pt x="94" y="18"/>
                      <a:pt x="59" y="47"/>
                    </a:cubicBezTo>
                    <a:cubicBezTo>
                      <a:pt x="46" y="61"/>
                      <a:pt x="32" y="75"/>
                      <a:pt x="21" y="92"/>
                    </a:cubicBezTo>
                    <a:cubicBezTo>
                      <a:pt x="14" y="103"/>
                      <a:pt x="11" y="116"/>
                      <a:pt x="4" y="127"/>
                    </a:cubicBezTo>
                    <a:cubicBezTo>
                      <a:pt x="1" y="151"/>
                      <a:pt x="1" y="172"/>
                      <a:pt x="4" y="196"/>
                    </a:cubicBezTo>
                    <a:cubicBezTo>
                      <a:pt x="8" y="211"/>
                      <a:pt x="13" y="227"/>
                      <a:pt x="18" y="244"/>
                    </a:cubicBezTo>
                    <a:lnTo>
                      <a:pt x="18" y="244"/>
                    </a:lnTo>
                    <a:cubicBezTo>
                      <a:pt x="9" y="286"/>
                      <a:pt x="15" y="331"/>
                      <a:pt x="39" y="372"/>
                    </a:cubicBezTo>
                    <a:cubicBezTo>
                      <a:pt x="72" y="439"/>
                      <a:pt x="146" y="487"/>
                      <a:pt x="221" y="487"/>
                    </a:cubicBezTo>
                    <a:cubicBezTo>
                      <a:pt x="233" y="487"/>
                      <a:pt x="244" y="486"/>
                      <a:pt x="255" y="484"/>
                    </a:cubicBezTo>
                    <a:lnTo>
                      <a:pt x="255" y="484"/>
                    </a:lnTo>
                    <a:cubicBezTo>
                      <a:pt x="269" y="489"/>
                      <a:pt x="283" y="493"/>
                      <a:pt x="298" y="497"/>
                    </a:cubicBezTo>
                    <a:cubicBezTo>
                      <a:pt x="326" y="504"/>
                      <a:pt x="355" y="508"/>
                      <a:pt x="384" y="508"/>
                    </a:cubicBezTo>
                    <a:cubicBezTo>
                      <a:pt x="423" y="508"/>
                      <a:pt x="461" y="501"/>
                      <a:pt x="498" y="490"/>
                    </a:cubicBezTo>
                    <a:cubicBezTo>
                      <a:pt x="523" y="483"/>
                      <a:pt x="547" y="465"/>
                      <a:pt x="561" y="445"/>
                    </a:cubicBezTo>
                    <a:cubicBezTo>
                      <a:pt x="574" y="420"/>
                      <a:pt x="578" y="393"/>
                      <a:pt x="571" y="369"/>
                    </a:cubicBezTo>
                    <a:cubicBezTo>
                      <a:pt x="554" y="262"/>
                      <a:pt x="495" y="168"/>
                      <a:pt x="408" y="109"/>
                    </a:cubicBezTo>
                    <a:cubicBezTo>
                      <a:pt x="376" y="88"/>
                      <a:pt x="340" y="74"/>
                      <a:pt x="303" y="68"/>
                    </a:cubicBezTo>
                    <a:lnTo>
                      <a:pt x="303" y="68"/>
                    </a:lnTo>
                    <a:cubicBezTo>
                      <a:pt x="274" y="21"/>
                      <a:pt x="228" y="1"/>
                      <a:pt x="1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7" name="Google Shape;5479;p105"/>
              <p:cNvSpPr/>
              <p:nvPr/>
            </p:nvSpPr>
            <p:spPr>
              <a:xfrm>
                <a:off x="1408058" y="1227475"/>
                <a:ext cx="6374" cy="211199"/>
              </a:xfrm>
              <a:custGeom>
                <a:avLst/>
                <a:gdLst/>
                <a:ahLst/>
                <a:cxnLst/>
                <a:rect l="l" t="t" r="r" b="b"/>
                <a:pathLst>
                  <a:path w="102" h="3380" extrusionOk="0">
                    <a:moveTo>
                      <a:pt x="52" y="1"/>
                    </a:moveTo>
                    <a:cubicBezTo>
                      <a:pt x="47" y="1"/>
                      <a:pt x="41" y="3"/>
                      <a:pt x="39" y="8"/>
                    </a:cubicBezTo>
                    <a:lnTo>
                      <a:pt x="39" y="12"/>
                    </a:lnTo>
                    <a:cubicBezTo>
                      <a:pt x="32" y="568"/>
                      <a:pt x="29" y="1125"/>
                      <a:pt x="25" y="1681"/>
                    </a:cubicBezTo>
                    <a:lnTo>
                      <a:pt x="18" y="2507"/>
                    </a:lnTo>
                    <a:cubicBezTo>
                      <a:pt x="18" y="2787"/>
                      <a:pt x="1" y="3071"/>
                      <a:pt x="22" y="3354"/>
                    </a:cubicBezTo>
                    <a:cubicBezTo>
                      <a:pt x="23" y="3371"/>
                      <a:pt x="37" y="3380"/>
                      <a:pt x="51" y="3380"/>
                    </a:cubicBezTo>
                    <a:cubicBezTo>
                      <a:pt x="66" y="3380"/>
                      <a:pt x="80" y="3371"/>
                      <a:pt x="84" y="3354"/>
                    </a:cubicBezTo>
                    <a:cubicBezTo>
                      <a:pt x="101" y="3078"/>
                      <a:pt x="91" y="2804"/>
                      <a:pt x="87" y="2528"/>
                    </a:cubicBezTo>
                    <a:lnTo>
                      <a:pt x="80" y="1681"/>
                    </a:lnTo>
                    <a:cubicBezTo>
                      <a:pt x="77" y="1125"/>
                      <a:pt x="70" y="568"/>
                      <a:pt x="63" y="8"/>
                    </a:cubicBezTo>
                    <a:cubicBezTo>
                      <a:pt x="63" y="3"/>
                      <a:pt x="5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8" name="Google Shape;5480;p105"/>
              <p:cNvSpPr/>
              <p:nvPr/>
            </p:nvSpPr>
            <p:spPr>
              <a:xfrm>
                <a:off x="1410308" y="1431801"/>
                <a:ext cx="59308" cy="12747"/>
              </a:xfrm>
              <a:custGeom>
                <a:avLst/>
                <a:gdLst/>
                <a:ahLst/>
                <a:cxnLst/>
                <a:rect l="l" t="t" r="r" b="b"/>
                <a:pathLst>
                  <a:path w="949" h="204" extrusionOk="0">
                    <a:moveTo>
                      <a:pt x="404" y="0"/>
                    </a:moveTo>
                    <a:cubicBezTo>
                      <a:pt x="289" y="0"/>
                      <a:pt x="175" y="8"/>
                      <a:pt x="62" y="29"/>
                    </a:cubicBezTo>
                    <a:cubicBezTo>
                      <a:pt x="0" y="39"/>
                      <a:pt x="9" y="143"/>
                      <a:pt x="72" y="143"/>
                    </a:cubicBezTo>
                    <a:cubicBezTo>
                      <a:pt x="73" y="143"/>
                      <a:pt x="74" y="143"/>
                      <a:pt x="75" y="143"/>
                    </a:cubicBezTo>
                    <a:cubicBezTo>
                      <a:pt x="139" y="139"/>
                      <a:pt x="203" y="138"/>
                      <a:pt x="267" y="138"/>
                    </a:cubicBezTo>
                    <a:cubicBezTo>
                      <a:pt x="331" y="138"/>
                      <a:pt x="395" y="139"/>
                      <a:pt x="459" y="143"/>
                    </a:cubicBezTo>
                    <a:cubicBezTo>
                      <a:pt x="584" y="157"/>
                      <a:pt x="711" y="177"/>
                      <a:pt x="836" y="202"/>
                    </a:cubicBezTo>
                    <a:cubicBezTo>
                      <a:pt x="841" y="203"/>
                      <a:pt x="847" y="203"/>
                      <a:pt x="852" y="203"/>
                    </a:cubicBezTo>
                    <a:cubicBezTo>
                      <a:pt x="923" y="203"/>
                      <a:pt x="948" y="96"/>
                      <a:pt x="874" y="67"/>
                    </a:cubicBezTo>
                    <a:cubicBezTo>
                      <a:pt x="739" y="29"/>
                      <a:pt x="604" y="8"/>
                      <a:pt x="469" y="1"/>
                    </a:cubicBezTo>
                    <a:cubicBezTo>
                      <a:pt x="448" y="1"/>
                      <a:pt x="426" y="0"/>
                      <a:pt x="40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9" name="Google Shape;5481;p105"/>
              <p:cNvSpPr/>
              <p:nvPr/>
            </p:nvSpPr>
            <p:spPr>
              <a:xfrm>
                <a:off x="1457554" y="1227475"/>
                <a:ext cx="11687" cy="211574"/>
              </a:xfrm>
              <a:custGeom>
                <a:avLst/>
                <a:gdLst/>
                <a:ahLst/>
                <a:cxnLst/>
                <a:rect l="l" t="t" r="r" b="b"/>
                <a:pathLst>
                  <a:path w="187" h="3386" extrusionOk="0">
                    <a:moveTo>
                      <a:pt x="94" y="1"/>
                    </a:moveTo>
                    <a:cubicBezTo>
                      <a:pt x="59" y="1"/>
                      <a:pt x="25" y="24"/>
                      <a:pt x="25" y="71"/>
                    </a:cubicBezTo>
                    <a:cubicBezTo>
                      <a:pt x="0" y="617"/>
                      <a:pt x="11" y="1163"/>
                      <a:pt x="14" y="1712"/>
                    </a:cubicBezTo>
                    <a:cubicBezTo>
                      <a:pt x="14" y="2258"/>
                      <a:pt x="28" y="2804"/>
                      <a:pt x="56" y="3354"/>
                    </a:cubicBezTo>
                    <a:cubicBezTo>
                      <a:pt x="57" y="3375"/>
                      <a:pt x="75" y="3385"/>
                      <a:pt x="92" y="3385"/>
                    </a:cubicBezTo>
                    <a:cubicBezTo>
                      <a:pt x="109" y="3385"/>
                      <a:pt x="126" y="3375"/>
                      <a:pt x="128" y="3354"/>
                    </a:cubicBezTo>
                    <a:lnTo>
                      <a:pt x="132" y="3354"/>
                    </a:lnTo>
                    <a:cubicBezTo>
                      <a:pt x="163" y="2804"/>
                      <a:pt x="177" y="2262"/>
                      <a:pt x="177" y="1712"/>
                    </a:cubicBezTo>
                    <a:cubicBezTo>
                      <a:pt x="177" y="1163"/>
                      <a:pt x="187" y="617"/>
                      <a:pt x="163" y="71"/>
                    </a:cubicBezTo>
                    <a:cubicBezTo>
                      <a:pt x="163" y="24"/>
                      <a:pt x="128" y="1"/>
                      <a:pt x="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0" name="Google Shape;5482;p105"/>
              <p:cNvSpPr/>
              <p:nvPr/>
            </p:nvSpPr>
            <p:spPr>
              <a:xfrm>
                <a:off x="1413495" y="1231661"/>
                <a:ext cx="58745" cy="7811"/>
              </a:xfrm>
              <a:custGeom>
                <a:avLst/>
                <a:gdLst/>
                <a:ahLst/>
                <a:cxnLst/>
                <a:rect l="l" t="t" r="r" b="b"/>
                <a:pathLst>
                  <a:path w="940" h="125" extrusionOk="0">
                    <a:moveTo>
                      <a:pt x="864" y="0"/>
                    </a:moveTo>
                    <a:cubicBezTo>
                      <a:pt x="863" y="0"/>
                      <a:pt x="862" y="0"/>
                      <a:pt x="861" y="0"/>
                    </a:cubicBezTo>
                    <a:cubicBezTo>
                      <a:pt x="719" y="11"/>
                      <a:pt x="581" y="11"/>
                      <a:pt x="443" y="17"/>
                    </a:cubicBezTo>
                    <a:cubicBezTo>
                      <a:pt x="301" y="28"/>
                      <a:pt x="163" y="35"/>
                      <a:pt x="24" y="42"/>
                    </a:cubicBezTo>
                    <a:cubicBezTo>
                      <a:pt x="0" y="49"/>
                      <a:pt x="0" y="76"/>
                      <a:pt x="24" y="83"/>
                    </a:cubicBezTo>
                    <a:lnTo>
                      <a:pt x="24" y="87"/>
                    </a:lnTo>
                    <a:cubicBezTo>
                      <a:pt x="163" y="94"/>
                      <a:pt x="304" y="100"/>
                      <a:pt x="443" y="107"/>
                    </a:cubicBezTo>
                    <a:cubicBezTo>
                      <a:pt x="581" y="114"/>
                      <a:pt x="719" y="114"/>
                      <a:pt x="861" y="125"/>
                    </a:cubicBezTo>
                    <a:cubicBezTo>
                      <a:pt x="863" y="125"/>
                      <a:pt x="865" y="125"/>
                      <a:pt x="867" y="125"/>
                    </a:cubicBezTo>
                    <a:cubicBezTo>
                      <a:pt x="939" y="125"/>
                      <a:pt x="938" y="0"/>
                      <a:pt x="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1" name="Google Shape;5483;p105"/>
              <p:cNvSpPr/>
              <p:nvPr/>
            </p:nvSpPr>
            <p:spPr>
              <a:xfrm>
                <a:off x="1403121" y="1228787"/>
                <a:ext cx="62932" cy="6186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99" extrusionOk="0">
                    <a:moveTo>
                      <a:pt x="534" y="1"/>
                    </a:moveTo>
                    <a:cubicBezTo>
                      <a:pt x="516" y="1"/>
                      <a:pt x="498" y="1"/>
                      <a:pt x="481" y="1"/>
                    </a:cubicBezTo>
                    <a:cubicBezTo>
                      <a:pt x="398" y="5"/>
                      <a:pt x="318" y="5"/>
                      <a:pt x="235" y="12"/>
                    </a:cubicBezTo>
                    <a:cubicBezTo>
                      <a:pt x="159" y="15"/>
                      <a:pt x="83" y="25"/>
                      <a:pt x="11" y="43"/>
                    </a:cubicBezTo>
                    <a:cubicBezTo>
                      <a:pt x="0" y="43"/>
                      <a:pt x="0" y="53"/>
                      <a:pt x="11" y="57"/>
                    </a:cubicBezTo>
                    <a:cubicBezTo>
                      <a:pt x="83" y="74"/>
                      <a:pt x="159" y="84"/>
                      <a:pt x="235" y="88"/>
                    </a:cubicBezTo>
                    <a:cubicBezTo>
                      <a:pt x="318" y="95"/>
                      <a:pt x="398" y="95"/>
                      <a:pt x="481" y="98"/>
                    </a:cubicBezTo>
                    <a:cubicBezTo>
                      <a:pt x="498" y="98"/>
                      <a:pt x="515" y="99"/>
                      <a:pt x="533" y="99"/>
                    </a:cubicBezTo>
                    <a:cubicBezTo>
                      <a:pt x="676" y="99"/>
                      <a:pt x="823" y="87"/>
                      <a:pt x="968" y="81"/>
                    </a:cubicBezTo>
                    <a:cubicBezTo>
                      <a:pt x="1006" y="77"/>
                      <a:pt x="1006" y="22"/>
                      <a:pt x="968" y="19"/>
                    </a:cubicBezTo>
                    <a:cubicBezTo>
                      <a:pt x="823" y="12"/>
                      <a:pt x="678" y="1"/>
                      <a:pt x="5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2" name="Google Shape;5484;p105"/>
              <p:cNvSpPr/>
              <p:nvPr/>
            </p:nvSpPr>
            <p:spPr>
              <a:xfrm>
                <a:off x="1417369" y="1266590"/>
                <a:ext cx="27685" cy="19995"/>
              </a:xfrm>
              <a:custGeom>
                <a:avLst/>
                <a:gdLst/>
                <a:ahLst/>
                <a:cxnLst/>
                <a:rect l="l" t="t" r="r" b="b"/>
                <a:pathLst>
                  <a:path w="443" h="320" extrusionOk="0">
                    <a:moveTo>
                      <a:pt x="192" y="1"/>
                    </a:moveTo>
                    <a:cubicBezTo>
                      <a:pt x="1" y="1"/>
                      <a:pt x="1" y="319"/>
                      <a:pt x="189" y="319"/>
                    </a:cubicBezTo>
                    <a:cubicBezTo>
                      <a:pt x="193" y="319"/>
                      <a:pt x="197" y="319"/>
                      <a:pt x="201" y="319"/>
                    </a:cubicBezTo>
                    <a:cubicBezTo>
                      <a:pt x="232" y="319"/>
                      <a:pt x="267" y="312"/>
                      <a:pt x="298" y="302"/>
                    </a:cubicBezTo>
                    <a:cubicBezTo>
                      <a:pt x="436" y="250"/>
                      <a:pt x="443" y="74"/>
                      <a:pt x="301" y="18"/>
                    </a:cubicBezTo>
                    <a:cubicBezTo>
                      <a:pt x="270" y="8"/>
                      <a:pt x="236" y="1"/>
                      <a:pt x="204" y="1"/>
                    </a:cubicBezTo>
                    <a:cubicBezTo>
                      <a:pt x="200" y="1"/>
                      <a:pt x="196" y="1"/>
                      <a:pt x="19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3" name="Google Shape;5485;p105"/>
              <p:cNvSpPr/>
              <p:nvPr/>
            </p:nvSpPr>
            <p:spPr>
              <a:xfrm>
                <a:off x="1416057" y="1316953"/>
                <a:ext cx="27060" cy="2199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352" extrusionOk="0">
                    <a:moveTo>
                      <a:pt x="262" y="1"/>
                    </a:moveTo>
                    <a:cubicBezTo>
                      <a:pt x="226" y="1"/>
                      <a:pt x="189" y="15"/>
                      <a:pt x="160" y="42"/>
                    </a:cubicBezTo>
                    <a:cubicBezTo>
                      <a:pt x="146" y="52"/>
                      <a:pt x="132" y="63"/>
                      <a:pt x="118" y="76"/>
                    </a:cubicBezTo>
                    <a:cubicBezTo>
                      <a:pt x="0" y="184"/>
                      <a:pt x="113" y="352"/>
                      <a:pt x="233" y="352"/>
                    </a:cubicBezTo>
                    <a:cubicBezTo>
                      <a:pt x="267" y="352"/>
                      <a:pt x="302" y="338"/>
                      <a:pt x="333" y="305"/>
                    </a:cubicBezTo>
                    <a:cubicBezTo>
                      <a:pt x="353" y="280"/>
                      <a:pt x="377" y="253"/>
                      <a:pt x="395" y="229"/>
                    </a:cubicBezTo>
                    <a:cubicBezTo>
                      <a:pt x="433" y="163"/>
                      <a:pt x="419" y="80"/>
                      <a:pt x="357" y="35"/>
                    </a:cubicBezTo>
                    <a:cubicBezTo>
                      <a:pt x="329" y="12"/>
                      <a:pt x="296" y="1"/>
                      <a:pt x="26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4" name="Google Shape;5486;p105"/>
              <p:cNvSpPr/>
              <p:nvPr/>
            </p:nvSpPr>
            <p:spPr>
              <a:xfrm>
                <a:off x="1419932" y="1377876"/>
                <a:ext cx="27310" cy="23432"/>
              </a:xfrm>
              <a:custGeom>
                <a:avLst/>
                <a:gdLst/>
                <a:ahLst/>
                <a:cxnLst/>
                <a:rect l="l" t="t" r="r" b="b"/>
                <a:pathLst>
                  <a:path w="437" h="375" extrusionOk="0">
                    <a:moveTo>
                      <a:pt x="222" y="0"/>
                    </a:moveTo>
                    <a:cubicBezTo>
                      <a:pt x="101" y="0"/>
                      <a:pt x="1" y="142"/>
                      <a:pt x="74" y="252"/>
                    </a:cubicBezTo>
                    <a:cubicBezTo>
                      <a:pt x="74" y="256"/>
                      <a:pt x="77" y="259"/>
                      <a:pt x="77" y="266"/>
                    </a:cubicBezTo>
                    <a:cubicBezTo>
                      <a:pt x="89" y="337"/>
                      <a:pt x="157" y="374"/>
                      <a:pt x="223" y="374"/>
                    </a:cubicBezTo>
                    <a:cubicBezTo>
                      <a:pt x="287" y="374"/>
                      <a:pt x="349" y="340"/>
                      <a:pt x="360" y="270"/>
                    </a:cubicBezTo>
                    <a:lnTo>
                      <a:pt x="364" y="256"/>
                    </a:lnTo>
                    <a:cubicBezTo>
                      <a:pt x="436" y="149"/>
                      <a:pt x="343" y="3"/>
                      <a:pt x="2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5" name="Google Shape;5487;p105"/>
              <p:cNvSpPr/>
              <p:nvPr/>
            </p:nvSpPr>
            <p:spPr>
              <a:xfrm>
                <a:off x="1411995" y="1207230"/>
                <a:ext cx="52558" cy="12185"/>
              </a:xfrm>
              <a:custGeom>
                <a:avLst/>
                <a:gdLst/>
                <a:ahLst/>
                <a:cxnLst/>
                <a:rect l="l" t="t" r="r" b="b"/>
                <a:pathLst>
                  <a:path w="841" h="195" extrusionOk="0">
                    <a:moveTo>
                      <a:pt x="715" y="0"/>
                    </a:moveTo>
                    <a:cubicBezTo>
                      <a:pt x="712" y="0"/>
                      <a:pt x="708" y="0"/>
                      <a:pt x="705" y="1"/>
                    </a:cubicBezTo>
                    <a:cubicBezTo>
                      <a:pt x="595" y="4"/>
                      <a:pt x="484" y="8"/>
                      <a:pt x="373" y="14"/>
                    </a:cubicBezTo>
                    <a:cubicBezTo>
                      <a:pt x="315" y="21"/>
                      <a:pt x="259" y="28"/>
                      <a:pt x="201" y="35"/>
                    </a:cubicBezTo>
                    <a:cubicBezTo>
                      <a:pt x="173" y="39"/>
                      <a:pt x="152" y="49"/>
                      <a:pt x="125" y="53"/>
                    </a:cubicBezTo>
                    <a:cubicBezTo>
                      <a:pt x="100" y="59"/>
                      <a:pt x="69" y="63"/>
                      <a:pt x="38" y="66"/>
                    </a:cubicBezTo>
                    <a:cubicBezTo>
                      <a:pt x="0" y="70"/>
                      <a:pt x="14" y="125"/>
                      <a:pt x="48" y="129"/>
                    </a:cubicBezTo>
                    <a:cubicBezTo>
                      <a:pt x="104" y="135"/>
                      <a:pt x="156" y="149"/>
                      <a:pt x="211" y="160"/>
                    </a:cubicBezTo>
                    <a:cubicBezTo>
                      <a:pt x="266" y="167"/>
                      <a:pt x="322" y="173"/>
                      <a:pt x="377" y="177"/>
                    </a:cubicBezTo>
                    <a:cubicBezTo>
                      <a:pt x="484" y="184"/>
                      <a:pt x="595" y="191"/>
                      <a:pt x="705" y="194"/>
                    </a:cubicBezTo>
                    <a:cubicBezTo>
                      <a:pt x="708" y="194"/>
                      <a:pt x="712" y="195"/>
                      <a:pt x="715" y="195"/>
                    </a:cubicBezTo>
                    <a:cubicBezTo>
                      <a:pt x="840" y="195"/>
                      <a:pt x="840" y="0"/>
                      <a:pt x="7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6" name="Google Shape;5488;p105"/>
              <p:cNvSpPr/>
              <p:nvPr/>
            </p:nvSpPr>
            <p:spPr>
              <a:xfrm>
                <a:off x="1622541" y="1227475"/>
                <a:ext cx="6374" cy="211387"/>
              </a:xfrm>
              <a:custGeom>
                <a:avLst/>
                <a:gdLst/>
                <a:ahLst/>
                <a:cxnLst/>
                <a:rect l="l" t="t" r="r" b="b"/>
                <a:pathLst>
                  <a:path w="102" h="3383" extrusionOk="0">
                    <a:moveTo>
                      <a:pt x="51" y="1"/>
                    </a:moveTo>
                    <a:cubicBezTo>
                      <a:pt x="46" y="1"/>
                      <a:pt x="41" y="3"/>
                      <a:pt x="39" y="8"/>
                    </a:cubicBezTo>
                    <a:lnTo>
                      <a:pt x="39" y="12"/>
                    </a:lnTo>
                    <a:cubicBezTo>
                      <a:pt x="32" y="568"/>
                      <a:pt x="29" y="1125"/>
                      <a:pt x="22" y="1681"/>
                    </a:cubicBezTo>
                    <a:lnTo>
                      <a:pt x="15" y="2507"/>
                    </a:lnTo>
                    <a:cubicBezTo>
                      <a:pt x="15" y="2787"/>
                      <a:pt x="1" y="3071"/>
                      <a:pt x="22" y="3354"/>
                    </a:cubicBezTo>
                    <a:cubicBezTo>
                      <a:pt x="22" y="3373"/>
                      <a:pt x="36" y="3383"/>
                      <a:pt x="51" y="3383"/>
                    </a:cubicBezTo>
                    <a:cubicBezTo>
                      <a:pt x="66" y="3383"/>
                      <a:pt x="80" y="3373"/>
                      <a:pt x="80" y="3354"/>
                    </a:cubicBezTo>
                    <a:cubicBezTo>
                      <a:pt x="101" y="3078"/>
                      <a:pt x="91" y="2804"/>
                      <a:pt x="87" y="2528"/>
                    </a:cubicBezTo>
                    <a:lnTo>
                      <a:pt x="80" y="1681"/>
                    </a:lnTo>
                    <a:cubicBezTo>
                      <a:pt x="77" y="1125"/>
                      <a:pt x="70" y="568"/>
                      <a:pt x="63" y="8"/>
                    </a:cubicBezTo>
                    <a:cubicBezTo>
                      <a:pt x="61" y="3"/>
                      <a:pt x="56" y="1"/>
                      <a:pt x="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7" name="Google Shape;5489;p105"/>
              <p:cNvSpPr/>
              <p:nvPr/>
            </p:nvSpPr>
            <p:spPr>
              <a:xfrm>
                <a:off x="1624790" y="1431801"/>
                <a:ext cx="59558" cy="12809"/>
              </a:xfrm>
              <a:custGeom>
                <a:avLst/>
                <a:gdLst/>
                <a:ahLst/>
                <a:cxnLst/>
                <a:rect l="l" t="t" r="r" b="b"/>
                <a:pathLst>
                  <a:path w="953" h="205" extrusionOk="0">
                    <a:moveTo>
                      <a:pt x="402" y="0"/>
                    </a:moveTo>
                    <a:cubicBezTo>
                      <a:pt x="289" y="0"/>
                      <a:pt x="175" y="8"/>
                      <a:pt x="62" y="29"/>
                    </a:cubicBezTo>
                    <a:cubicBezTo>
                      <a:pt x="0" y="39"/>
                      <a:pt x="9" y="143"/>
                      <a:pt x="72" y="143"/>
                    </a:cubicBezTo>
                    <a:cubicBezTo>
                      <a:pt x="73" y="143"/>
                      <a:pt x="74" y="143"/>
                      <a:pt x="75" y="143"/>
                    </a:cubicBezTo>
                    <a:cubicBezTo>
                      <a:pt x="139" y="139"/>
                      <a:pt x="203" y="138"/>
                      <a:pt x="267" y="138"/>
                    </a:cubicBezTo>
                    <a:cubicBezTo>
                      <a:pt x="331" y="138"/>
                      <a:pt x="395" y="139"/>
                      <a:pt x="459" y="143"/>
                    </a:cubicBezTo>
                    <a:cubicBezTo>
                      <a:pt x="584" y="157"/>
                      <a:pt x="708" y="177"/>
                      <a:pt x="832" y="202"/>
                    </a:cubicBezTo>
                    <a:cubicBezTo>
                      <a:pt x="840" y="204"/>
                      <a:pt x="847" y="204"/>
                      <a:pt x="854" y="204"/>
                    </a:cubicBezTo>
                    <a:cubicBezTo>
                      <a:pt x="930" y="204"/>
                      <a:pt x="953" y="89"/>
                      <a:pt x="870" y="67"/>
                    </a:cubicBezTo>
                    <a:cubicBezTo>
                      <a:pt x="739" y="29"/>
                      <a:pt x="604" y="8"/>
                      <a:pt x="466" y="1"/>
                    </a:cubicBezTo>
                    <a:cubicBezTo>
                      <a:pt x="445" y="1"/>
                      <a:pt x="423" y="0"/>
                      <a:pt x="4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8" name="Google Shape;5490;p105"/>
              <p:cNvSpPr/>
              <p:nvPr/>
            </p:nvSpPr>
            <p:spPr>
              <a:xfrm>
                <a:off x="1672037" y="1227475"/>
                <a:ext cx="11687" cy="211887"/>
              </a:xfrm>
              <a:custGeom>
                <a:avLst/>
                <a:gdLst/>
                <a:ahLst/>
                <a:cxnLst/>
                <a:rect l="l" t="t" r="r" b="b"/>
                <a:pathLst>
                  <a:path w="187" h="3391" extrusionOk="0">
                    <a:moveTo>
                      <a:pt x="92" y="1"/>
                    </a:moveTo>
                    <a:cubicBezTo>
                      <a:pt x="57" y="1"/>
                      <a:pt x="23" y="24"/>
                      <a:pt x="25" y="71"/>
                    </a:cubicBezTo>
                    <a:cubicBezTo>
                      <a:pt x="0" y="617"/>
                      <a:pt x="7" y="1163"/>
                      <a:pt x="11" y="1712"/>
                    </a:cubicBezTo>
                    <a:cubicBezTo>
                      <a:pt x="14" y="2258"/>
                      <a:pt x="25" y="2804"/>
                      <a:pt x="56" y="3354"/>
                    </a:cubicBezTo>
                    <a:cubicBezTo>
                      <a:pt x="56" y="3378"/>
                      <a:pt x="74" y="3390"/>
                      <a:pt x="92" y="3390"/>
                    </a:cubicBezTo>
                    <a:cubicBezTo>
                      <a:pt x="110" y="3390"/>
                      <a:pt x="128" y="3378"/>
                      <a:pt x="128" y="3354"/>
                    </a:cubicBezTo>
                    <a:lnTo>
                      <a:pt x="132" y="3354"/>
                    </a:lnTo>
                    <a:cubicBezTo>
                      <a:pt x="163" y="2804"/>
                      <a:pt x="173" y="2262"/>
                      <a:pt x="173" y="1712"/>
                    </a:cubicBezTo>
                    <a:cubicBezTo>
                      <a:pt x="173" y="1163"/>
                      <a:pt x="187" y="617"/>
                      <a:pt x="163" y="71"/>
                    </a:cubicBezTo>
                    <a:cubicBezTo>
                      <a:pt x="163" y="24"/>
                      <a:pt x="127" y="1"/>
                      <a:pt x="9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9" name="Google Shape;5491;p105"/>
              <p:cNvSpPr/>
              <p:nvPr/>
            </p:nvSpPr>
            <p:spPr>
              <a:xfrm>
                <a:off x="1627978" y="1231661"/>
                <a:ext cx="58745" cy="7811"/>
              </a:xfrm>
              <a:custGeom>
                <a:avLst/>
                <a:gdLst/>
                <a:ahLst/>
                <a:cxnLst/>
                <a:rect l="l" t="t" r="r" b="b"/>
                <a:pathLst>
                  <a:path w="940" h="125" extrusionOk="0">
                    <a:moveTo>
                      <a:pt x="864" y="0"/>
                    </a:moveTo>
                    <a:cubicBezTo>
                      <a:pt x="863" y="0"/>
                      <a:pt x="862" y="0"/>
                      <a:pt x="861" y="0"/>
                    </a:cubicBezTo>
                    <a:cubicBezTo>
                      <a:pt x="719" y="11"/>
                      <a:pt x="581" y="11"/>
                      <a:pt x="443" y="17"/>
                    </a:cubicBezTo>
                    <a:cubicBezTo>
                      <a:pt x="301" y="28"/>
                      <a:pt x="163" y="35"/>
                      <a:pt x="24" y="42"/>
                    </a:cubicBezTo>
                    <a:cubicBezTo>
                      <a:pt x="0" y="49"/>
                      <a:pt x="0" y="76"/>
                      <a:pt x="24" y="83"/>
                    </a:cubicBezTo>
                    <a:lnTo>
                      <a:pt x="24" y="87"/>
                    </a:lnTo>
                    <a:cubicBezTo>
                      <a:pt x="163" y="94"/>
                      <a:pt x="301" y="100"/>
                      <a:pt x="443" y="107"/>
                    </a:cubicBezTo>
                    <a:cubicBezTo>
                      <a:pt x="581" y="114"/>
                      <a:pt x="719" y="114"/>
                      <a:pt x="861" y="125"/>
                    </a:cubicBezTo>
                    <a:cubicBezTo>
                      <a:pt x="863" y="125"/>
                      <a:pt x="865" y="125"/>
                      <a:pt x="867" y="125"/>
                    </a:cubicBezTo>
                    <a:cubicBezTo>
                      <a:pt x="939" y="125"/>
                      <a:pt x="938" y="0"/>
                      <a:pt x="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0" name="Google Shape;5492;p105"/>
              <p:cNvSpPr/>
              <p:nvPr/>
            </p:nvSpPr>
            <p:spPr>
              <a:xfrm>
                <a:off x="1617603" y="1228787"/>
                <a:ext cx="62682" cy="6186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99" extrusionOk="0">
                    <a:moveTo>
                      <a:pt x="530" y="1"/>
                    </a:moveTo>
                    <a:cubicBezTo>
                      <a:pt x="513" y="1"/>
                      <a:pt x="495" y="1"/>
                      <a:pt x="477" y="1"/>
                    </a:cubicBezTo>
                    <a:cubicBezTo>
                      <a:pt x="398" y="5"/>
                      <a:pt x="318" y="5"/>
                      <a:pt x="239" y="8"/>
                    </a:cubicBezTo>
                    <a:cubicBezTo>
                      <a:pt x="201" y="12"/>
                      <a:pt x="163" y="15"/>
                      <a:pt x="125" y="19"/>
                    </a:cubicBezTo>
                    <a:cubicBezTo>
                      <a:pt x="87" y="22"/>
                      <a:pt x="49" y="36"/>
                      <a:pt x="7" y="43"/>
                    </a:cubicBezTo>
                    <a:cubicBezTo>
                      <a:pt x="0" y="43"/>
                      <a:pt x="0" y="53"/>
                      <a:pt x="7" y="57"/>
                    </a:cubicBezTo>
                    <a:lnTo>
                      <a:pt x="11" y="57"/>
                    </a:lnTo>
                    <a:cubicBezTo>
                      <a:pt x="45" y="63"/>
                      <a:pt x="83" y="74"/>
                      <a:pt x="121" y="81"/>
                    </a:cubicBezTo>
                    <a:cubicBezTo>
                      <a:pt x="159" y="84"/>
                      <a:pt x="201" y="88"/>
                      <a:pt x="239" y="91"/>
                    </a:cubicBezTo>
                    <a:cubicBezTo>
                      <a:pt x="318" y="95"/>
                      <a:pt x="398" y="95"/>
                      <a:pt x="477" y="98"/>
                    </a:cubicBezTo>
                    <a:cubicBezTo>
                      <a:pt x="495" y="98"/>
                      <a:pt x="513" y="99"/>
                      <a:pt x="530" y="99"/>
                    </a:cubicBezTo>
                    <a:cubicBezTo>
                      <a:pt x="676" y="99"/>
                      <a:pt x="823" y="87"/>
                      <a:pt x="965" y="81"/>
                    </a:cubicBezTo>
                    <a:cubicBezTo>
                      <a:pt x="1003" y="77"/>
                      <a:pt x="1003" y="22"/>
                      <a:pt x="965" y="19"/>
                    </a:cubicBezTo>
                    <a:cubicBezTo>
                      <a:pt x="823" y="12"/>
                      <a:pt x="676" y="1"/>
                      <a:pt x="5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1" name="Google Shape;5493;p105"/>
              <p:cNvSpPr/>
              <p:nvPr/>
            </p:nvSpPr>
            <p:spPr>
              <a:xfrm>
                <a:off x="1631852" y="1266590"/>
                <a:ext cx="27685" cy="19995"/>
              </a:xfrm>
              <a:custGeom>
                <a:avLst/>
                <a:gdLst/>
                <a:ahLst/>
                <a:cxnLst/>
                <a:rect l="l" t="t" r="r" b="b"/>
                <a:pathLst>
                  <a:path w="443" h="320" extrusionOk="0">
                    <a:moveTo>
                      <a:pt x="189" y="1"/>
                    </a:moveTo>
                    <a:cubicBezTo>
                      <a:pt x="1" y="1"/>
                      <a:pt x="1" y="319"/>
                      <a:pt x="186" y="319"/>
                    </a:cubicBezTo>
                    <a:cubicBezTo>
                      <a:pt x="190" y="319"/>
                      <a:pt x="194" y="319"/>
                      <a:pt x="197" y="319"/>
                    </a:cubicBezTo>
                    <a:cubicBezTo>
                      <a:pt x="232" y="319"/>
                      <a:pt x="263" y="312"/>
                      <a:pt x="298" y="302"/>
                    </a:cubicBezTo>
                    <a:cubicBezTo>
                      <a:pt x="432" y="250"/>
                      <a:pt x="443" y="74"/>
                      <a:pt x="301" y="18"/>
                    </a:cubicBezTo>
                    <a:cubicBezTo>
                      <a:pt x="270" y="8"/>
                      <a:pt x="235" y="1"/>
                      <a:pt x="201" y="1"/>
                    </a:cubicBezTo>
                    <a:cubicBezTo>
                      <a:pt x="197" y="1"/>
                      <a:pt x="193" y="1"/>
                      <a:pt x="18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2" name="Google Shape;5494;p105"/>
              <p:cNvSpPr/>
              <p:nvPr/>
            </p:nvSpPr>
            <p:spPr>
              <a:xfrm>
                <a:off x="1630290" y="1316953"/>
                <a:ext cx="27123" cy="2199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52" extrusionOk="0">
                    <a:moveTo>
                      <a:pt x="265" y="1"/>
                    </a:moveTo>
                    <a:cubicBezTo>
                      <a:pt x="227" y="1"/>
                      <a:pt x="189" y="15"/>
                      <a:pt x="160" y="42"/>
                    </a:cubicBezTo>
                    <a:cubicBezTo>
                      <a:pt x="146" y="52"/>
                      <a:pt x="133" y="63"/>
                      <a:pt x="119" y="76"/>
                    </a:cubicBezTo>
                    <a:cubicBezTo>
                      <a:pt x="1" y="184"/>
                      <a:pt x="116" y="352"/>
                      <a:pt x="235" y="352"/>
                    </a:cubicBezTo>
                    <a:cubicBezTo>
                      <a:pt x="269" y="352"/>
                      <a:pt x="304" y="338"/>
                      <a:pt x="333" y="305"/>
                    </a:cubicBezTo>
                    <a:cubicBezTo>
                      <a:pt x="357" y="280"/>
                      <a:pt x="378" y="253"/>
                      <a:pt x="395" y="229"/>
                    </a:cubicBezTo>
                    <a:cubicBezTo>
                      <a:pt x="433" y="163"/>
                      <a:pt x="419" y="80"/>
                      <a:pt x="361" y="35"/>
                    </a:cubicBezTo>
                    <a:cubicBezTo>
                      <a:pt x="333" y="12"/>
                      <a:pt x="299" y="1"/>
                      <a:pt x="26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3" name="Google Shape;5495;p105"/>
              <p:cNvSpPr/>
              <p:nvPr/>
            </p:nvSpPr>
            <p:spPr>
              <a:xfrm>
                <a:off x="1634415" y="1377876"/>
                <a:ext cx="27310" cy="23432"/>
              </a:xfrm>
              <a:custGeom>
                <a:avLst/>
                <a:gdLst/>
                <a:ahLst/>
                <a:cxnLst/>
                <a:rect l="l" t="t" r="r" b="b"/>
                <a:pathLst>
                  <a:path w="437" h="375" extrusionOk="0">
                    <a:moveTo>
                      <a:pt x="222" y="0"/>
                    </a:moveTo>
                    <a:cubicBezTo>
                      <a:pt x="101" y="0"/>
                      <a:pt x="1" y="142"/>
                      <a:pt x="74" y="252"/>
                    </a:cubicBezTo>
                    <a:lnTo>
                      <a:pt x="77" y="266"/>
                    </a:lnTo>
                    <a:cubicBezTo>
                      <a:pt x="89" y="337"/>
                      <a:pt x="157" y="374"/>
                      <a:pt x="223" y="374"/>
                    </a:cubicBezTo>
                    <a:cubicBezTo>
                      <a:pt x="287" y="374"/>
                      <a:pt x="349" y="340"/>
                      <a:pt x="360" y="270"/>
                    </a:cubicBezTo>
                    <a:lnTo>
                      <a:pt x="364" y="256"/>
                    </a:lnTo>
                    <a:cubicBezTo>
                      <a:pt x="436" y="149"/>
                      <a:pt x="343" y="3"/>
                      <a:pt x="2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4" name="Google Shape;5496;p105"/>
              <p:cNvSpPr/>
              <p:nvPr/>
            </p:nvSpPr>
            <p:spPr>
              <a:xfrm>
                <a:off x="1626665" y="1207230"/>
                <a:ext cx="51496" cy="12185"/>
              </a:xfrm>
              <a:custGeom>
                <a:avLst/>
                <a:gdLst/>
                <a:ahLst/>
                <a:cxnLst/>
                <a:rect l="l" t="t" r="r" b="b"/>
                <a:pathLst>
                  <a:path w="824" h="195" extrusionOk="0">
                    <a:moveTo>
                      <a:pt x="702" y="1"/>
                    </a:moveTo>
                    <a:lnTo>
                      <a:pt x="702" y="1"/>
                    </a:lnTo>
                    <a:cubicBezTo>
                      <a:pt x="592" y="4"/>
                      <a:pt x="481" y="8"/>
                      <a:pt x="367" y="14"/>
                    </a:cubicBezTo>
                    <a:cubicBezTo>
                      <a:pt x="312" y="21"/>
                      <a:pt x="253" y="28"/>
                      <a:pt x="198" y="35"/>
                    </a:cubicBezTo>
                    <a:cubicBezTo>
                      <a:pt x="173" y="39"/>
                      <a:pt x="149" y="49"/>
                      <a:pt x="125" y="53"/>
                    </a:cubicBezTo>
                    <a:cubicBezTo>
                      <a:pt x="101" y="59"/>
                      <a:pt x="66" y="63"/>
                      <a:pt x="39" y="66"/>
                    </a:cubicBezTo>
                    <a:cubicBezTo>
                      <a:pt x="1" y="70"/>
                      <a:pt x="11" y="125"/>
                      <a:pt x="45" y="129"/>
                    </a:cubicBezTo>
                    <a:cubicBezTo>
                      <a:pt x="101" y="135"/>
                      <a:pt x="153" y="149"/>
                      <a:pt x="208" y="160"/>
                    </a:cubicBezTo>
                    <a:cubicBezTo>
                      <a:pt x="263" y="167"/>
                      <a:pt x="318" y="173"/>
                      <a:pt x="374" y="177"/>
                    </a:cubicBezTo>
                    <a:cubicBezTo>
                      <a:pt x="481" y="184"/>
                      <a:pt x="592" y="191"/>
                      <a:pt x="699" y="194"/>
                    </a:cubicBezTo>
                    <a:cubicBezTo>
                      <a:pt x="820" y="187"/>
                      <a:pt x="823" y="8"/>
                      <a:pt x="70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67" name="Google Shape;5497;p105"/>
            <p:cNvSpPr/>
            <p:nvPr/>
          </p:nvSpPr>
          <p:spPr>
            <a:xfrm>
              <a:off x="1625790" y="1551709"/>
              <a:ext cx="95742" cy="98039"/>
            </a:xfrm>
            <a:custGeom>
              <a:avLst/>
              <a:gdLst/>
              <a:ahLst/>
              <a:cxnLst/>
              <a:rect l="l" t="t" r="r" b="b"/>
              <a:pathLst>
                <a:path w="1532" h="1569" extrusionOk="0">
                  <a:moveTo>
                    <a:pt x="800" y="0"/>
                  </a:moveTo>
                  <a:cubicBezTo>
                    <a:pt x="788" y="0"/>
                    <a:pt x="776" y="1"/>
                    <a:pt x="765" y="4"/>
                  </a:cubicBezTo>
                  <a:cubicBezTo>
                    <a:pt x="647" y="38"/>
                    <a:pt x="623" y="187"/>
                    <a:pt x="623" y="308"/>
                  </a:cubicBezTo>
                  <a:lnTo>
                    <a:pt x="623" y="660"/>
                  </a:lnTo>
                  <a:cubicBezTo>
                    <a:pt x="509" y="550"/>
                    <a:pt x="360" y="481"/>
                    <a:pt x="198" y="463"/>
                  </a:cubicBezTo>
                  <a:cubicBezTo>
                    <a:pt x="187" y="462"/>
                    <a:pt x="176" y="462"/>
                    <a:pt x="164" y="462"/>
                  </a:cubicBezTo>
                  <a:cubicBezTo>
                    <a:pt x="101" y="462"/>
                    <a:pt x="35" y="480"/>
                    <a:pt x="11" y="536"/>
                  </a:cubicBezTo>
                  <a:cubicBezTo>
                    <a:pt x="1" y="567"/>
                    <a:pt x="1" y="602"/>
                    <a:pt x="8" y="633"/>
                  </a:cubicBezTo>
                  <a:cubicBezTo>
                    <a:pt x="53" y="826"/>
                    <a:pt x="208" y="978"/>
                    <a:pt x="409" y="1009"/>
                  </a:cubicBezTo>
                  <a:cubicBezTo>
                    <a:pt x="329" y="1065"/>
                    <a:pt x="267" y="1137"/>
                    <a:pt x="215" y="1217"/>
                  </a:cubicBezTo>
                  <a:cubicBezTo>
                    <a:pt x="174" y="1300"/>
                    <a:pt x="167" y="1410"/>
                    <a:pt x="225" y="1483"/>
                  </a:cubicBezTo>
                  <a:cubicBezTo>
                    <a:pt x="264" y="1529"/>
                    <a:pt x="322" y="1549"/>
                    <a:pt x="382" y="1549"/>
                  </a:cubicBezTo>
                  <a:cubicBezTo>
                    <a:pt x="449" y="1549"/>
                    <a:pt x="518" y="1523"/>
                    <a:pt x="568" y="1479"/>
                  </a:cubicBezTo>
                  <a:cubicBezTo>
                    <a:pt x="661" y="1393"/>
                    <a:pt x="709" y="1269"/>
                    <a:pt x="747" y="1148"/>
                  </a:cubicBezTo>
                  <a:cubicBezTo>
                    <a:pt x="806" y="1265"/>
                    <a:pt x="875" y="1379"/>
                    <a:pt x="955" y="1486"/>
                  </a:cubicBezTo>
                  <a:cubicBezTo>
                    <a:pt x="984" y="1526"/>
                    <a:pt x="1031" y="1568"/>
                    <a:pt x="1077" y="1568"/>
                  </a:cubicBezTo>
                  <a:cubicBezTo>
                    <a:pt x="1091" y="1568"/>
                    <a:pt x="1104" y="1564"/>
                    <a:pt x="1117" y="1556"/>
                  </a:cubicBezTo>
                  <a:cubicBezTo>
                    <a:pt x="1145" y="1528"/>
                    <a:pt x="1159" y="1483"/>
                    <a:pt x="1152" y="1445"/>
                  </a:cubicBezTo>
                  <a:cubicBezTo>
                    <a:pt x="1141" y="1303"/>
                    <a:pt x="1089" y="1168"/>
                    <a:pt x="1003" y="1058"/>
                  </a:cubicBezTo>
                  <a:lnTo>
                    <a:pt x="997" y="1051"/>
                  </a:lnTo>
                  <a:lnTo>
                    <a:pt x="997" y="1051"/>
                  </a:lnTo>
                  <a:cubicBezTo>
                    <a:pt x="1033" y="1087"/>
                    <a:pt x="1079" y="1106"/>
                    <a:pt x="1129" y="1106"/>
                  </a:cubicBezTo>
                  <a:cubicBezTo>
                    <a:pt x="1141" y="1106"/>
                    <a:pt x="1153" y="1105"/>
                    <a:pt x="1165" y="1103"/>
                  </a:cubicBezTo>
                  <a:cubicBezTo>
                    <a:pt x="1235" y="1092"/>
                    <a:pt x="1300" y="1065"/>
                    <a:pt x="1359" y="1023"/>
                  </a:cubicBezTo>
                  <a:cubicBezTo>
                    <a:pt x="1414" y="989"/>
                    <a:pt x="1476" y="947"/>
                    <a:pt x="1497" y="885"/>
                  </a:cubicBezTo>
                  <a:cubicBezTo>
                    <a:pt x="1532" y="774"/>
                    <a:pt x="1421" y="660"/>
                    <a:pt x="1307" y="647"/>
                  </a:cubicBezTo>
                  <a:cubicBezTo>
                    <a:pt x="1295" y="645"/>
                    <a:pt x="1282" y="644"/>
                    <a:pt x="1270" y="644"/>
                  </a:cubicBezTo>
                  <a:cubicBezTo>
                    <a:pt x="1171" y="644"/>
                    <a:pt x="1071" y="690"/>
                    <a:pt x="979" y="736"/>
                  </a:cubicBezTo>
                  <a:cubicBezTo>
                    <a:pt x="1031" y="584"/>
                    <a:pt x="1044" y="425"/>
                    <a:pt x="1020" y="266"/>
                  </a:cubicBezTo>
                  <a:cubicBezTo>
                    <a:pt x="1013" y="197"/>
                    <a:pt x="986" y="132"/>
                    <a:pt x="948" y="73"/>
                  </a:cubicBezTo>
                  <a:cubicBezTo>
                    <a:pt x="910" y="27"/>
                    <a:pt x="857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Google Shape;5498;p105"/>
            <p:cNvSpPr/>
            <p:nvPr/>
          </p:nvSpPr>
          <p:spPr>
            <a:xfrm>
              <a:off x="1665787" y="1600698"/>
              <a:ext cx="13436" cy="11435"/>
            </a:xfrm>
            <a:custGeom>
              <a:avLst/>
              <a:gdLst/>
              <a:ahLst/>
              <a:cxnLst/>
              <a:rect l="l" t="t" r="r" b="b"/>
              <a:pathLst>
                <a:path w="215" h="183" extrusionOk="0">
                  <a:moveTo>
                    <a:pt x="121" y="1"/>
                  </a:moveTo>
                  <a:cubicBezTo>
                    <a:pt x="38" y="1"/>
                    <a:pt x="0" y="98"/>
                    <a:pt x="55" y="156"/>
                  </a:cubicBezTo>
                  <a:cubicBezTo>
                    <a:pt x="74" y="174"/>
                    <a:pt x="98" y="182"/>
                    <a:pt x="121" y="182"/>
                  </a:cubicBezTo>
                  <a:cubicBezTo>
                    <a:pt x="168" y="182"/>
                    <a:pt x="214" y="147"/>
                    <a:pt x="214" y="91"/>
                  </a:cubicBezTo>
                  <a:cubicBezTo>
                    <a:pt x="214" y="39"/>
                    <a:pt x="173" y="1"/>
                    <a:pt x="1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Google Shape;5499;p105"/>
            <p:cNvSpPr/>
            <p:nvPr/>
          </p:nvSpPr>
          <p:spPr>
            <a:xfrm>
              <a:off x="1025526" y="2726677"/>
              <a:ext cx="95805" cy="97852"/>
            </a:xfrm>
            <a:custGeom>
              <a:avLst/>
              <a:gdLst/>
              <a:ahLst/>
              <a:cxnLst/>
              <a:rect l="l" t="t" r="r" b="b"/>
              <a:pathLst>
                <a:path w="1533" h="1566" extrusionOk="0">
                  <a:moveTo>
                    <a:pt x="803" y="1"/>
                  </a:moveTo>
                  <a:cubicBezTo>
                    <a:pt x="790" y="1"/>
                    <a:pt x="777" y="2"/>
                    <a:pt x="765" y="5"/>
                  </a:cubicBezTo>
                  <a:cubicBezTo>
                    <a:pt x="647" y="36"/>
                    <a:pt x="627" y="188"/>
                    <a:pt x="627" y="305"/>
                  </a:cubicBezTo>
                  <a:lnTo>
                    <a:pt x="627" y="658"/>
                  </a:lnTo>
                  <a:cubicBezTo>
                    <a:pt x="509" y="547"/>
                    <a:pt x="357" y="478"/>
                    <a:pt x="198" y="461"/>
                  </a:cubicBezTo>
                  <a:cubicBezTo>
                    <a:pt x="187" y="460"/>
                    <a:pt x="176" y="459"/>
                    <a:pt x="165" y="459"/>
                  </a:cubicBezTo>
                  <a:cubicBezTo>
                    <a:pt x="101" y="459"/>
                    <a:pt x="35" y="478"/>
                    <a:pt x="11" y="534"/>
                  </a:cubicBezTo>
                  <a:cubicBezTo>
                    <a:pt x="1" y="565"/>
                    <a:pt x="1" y="599"/>
                    <a:pt x="8" y="630"/>
                  </a:cubicBezTo>
                  <a:cubicBezTo>
                    <a:pt x="53" y="824"/>
                    <a:pt x="208" y="976"/>
                    <a:pt x="409" y="1007"/>
                  </a:cubicBezTo>
                  <a:cubicBezTo>
                    <a:pt x="329" y="1066"/>
                    <a:pt x="267" y="1135"/>
                    <a:pt x="215" y="1214"/>
                  </a:cubicBezTo>
                  <a:cubicBezTo>
                    <a:pt x="174" y="1297"/>
                    <a:pt x="167" y="1408"/>
                    <a:pt x="226" y="1480"/>
                  </a:cubicBezTo>
                  <a:cubicBezTo>
                    <a:pt x="265" y="1526"/>
                    <a:pt x="322" y="1546"/>
                    <a:pt x="382" y="1546"/>
                  </a:cubicBezTo>
                  <a:cubicBezTo>
                    <a:pt x="449" y="1546"/>
                    <a:pt x="518" y="1521"/>
                    <a:pt x="568" y="1477"/>
                  </a:cubicBezTo>
                  <a:cubicBezTo>
                    <a:pt x="661" y="1394"/>
                    <a:pt x="709" y="1266"/>
                    <a:pt x="748" y="1145"/>
                  </a:cubicBezTo>
                  <a:cubicBezTo>
                    <a:pt x="806" y="1263"/>
                    <a:pt x="875" y="1377"/>
                    <a:pt x="955" y="1484"/>
                  </a:cubicBezTo>
                  <a:cubicBezTo>
                    <a:pt x="984" y="1524"/>
                    <a:pt x="1032" y="1566"/>
                    <a:pt x="1077" y="1566"/>
                  </a:cubicBezTo>
                  <a:cubicBezTo>
                    <a:pt x="1091" y="1566"/>
                    <a:pt x="1105" y="1562"/>
                    <a:pt x="1117" y="1553"/>
                  </a:cubicBezTo>
                  <a:cubicBezTo>
                    <a:pt x="1145" y="1525"/>
                    <a:pt x="1159" y="1484"/>
                    <a:pt x="1152" y="1442"/>
                  </a:cubicBezTo>
                  <a:cubicBezTo>
                    <a:pt x="1138" y="1301"/>
                    <a:pt x="1086" y="1166"/>
                    <a:pt x="1000" y="1055"/>
                  </a:cubicBezTo>
                  <a:lnTo>
                    <a:pt x="986" y="1040"/>
                  </a:lnTo>
                  <a:lnTo>
                    <a:pt x="986" y="1040"/>
                  </a:lnTo>
                  <a:cubicBezTo>
                    <a:pt x="1025" y="1082"/>
                    <a:pt x="1078" y="1106"/>
                    <a:pt x="1136" y="1106"/>
                  </a:cubicBezTo>
                  <a:cubicBezTo>
                    <a:pt x="1146" y="1106"/>
                    <a:pt x="1156" y="1105"/>
                    <a:pt x="1166" y="1104"/>
                  </a:cubicBezTo>
                  <a:cubicBezTo>
                    <a:pt x="1235" y="1090"/>
                    <a:pt x="1301" y="1062"/>
                    <a:pt x="1359" y="1024"/>
                  </a:cubicBezTo>
                  <a:cubicBezTo>
                    <a:pt x="1415" y="990"/>
                    <a:pt x="1477" y="948"/>
                    <a:pt x="1498" y="883"/>
                  </a:cubicBezTo>
                  <a:cubicBezTo>
                    <a:pt x="1532" y="775"/>
                    <a:pt x="1421" y="661"/>
                    <a:pt x="1307" y="648"/>
                  </a:cubicBezTo>
                  <a:cubicBezTo>
                    <a:pt x="1295" y="646"/>
                    <a:pt x="1283" y="645"/>
                    <a:pt x="1270" y="645"/>
                  </a:cubicBezTo>
                  <a:cubicBezTo>
                    <a:pt x="1172" y="645"/>
                    <a:pt x="1071" y="691"/>
                    <a:pt x="979" y="737"/>
                  </a:cubicBezTo>
                  <a:cubicBezTo>
                    <a:pt x="1031" y="585"/>
                    <a:pt x="1045" y="423"/>
                    <a:pt x="1021" y="267"/>
                  </a:cubicBezTo>
                  <a:cubicBezTo>
                    <a:pt x="1014" y="195"/>
                    <a:pt x="989" y="129"/>
                    <a:pt x="948" y="74"/>
                  </a:cubicBezTo>
                  <a:cubicBezTo>
                    <a:pt x="911" y="26"/>
                    <a:pt x="858" y="1"/>
                    <a:pt x="8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Google Shape;5500;p105"/>
            <p:cNvSpPr/>
            <p:nvPr/>
          </p:nvSpPr>
          <p:spPr>
            <a:xfrm>
              <a:off x="1065523" y="2775541"/>
              <a:ext cx="13436" cy="11497"/>
            </a:xfrm>
            <a:custGeom>
              <a:avLst/>
              <a:gdLst/>
              <a:ahLst/>
              <a:cxnLst/>
              <a:rect l="l" t="t" r="r" b="b"/>
              <a:pathLst>
                <a:path w="215" h="184" extrusionOk="0">
                  <a:moveTo>
                    <a:pt x="121" y="0"/>
                  </a:moveTo>
                  <a:cubicBezTo>
                    <a:pt x="38" y="0"/>
                    <a:pt x="0" y="97"/>
                    <a:pt x="56" y="156"/>
                  </a:cubicBezTo>
                  <a:cubicBezTo>
                    <a:pt x="75" y="175"/>
                    <a:pt x="98" y="183"/>
                    <a:pt x="121" y="183"/>
                  </a:cubicBezTo>
                  <a:cubicBezTo>
                    <a:pt x="169" y="183"/>
                    <a:pt x="215" y="146"/>
                    <a:pt x="215" y="90"/>
                  </a:cubicBezTo>
                  <a:cubicBezTo>
                    <a:pt x="211" y="42"/>
                    <a:pt x="173" y="0"/>
                    <a:pt x="1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Google Shape;5501;p105"/>
            <p:cNvSpPr/>
            <p:nvPr/>
          </p:nvSpPr>
          <p:spPr>
            <a:xfrm>
              <a:off x="1831211" y="1387374"/>
              <a:ext cx="95742" cy="97976"/>
            </a:xfrm>
            <a:custGeom>
              <a:avLst/>
              <a:gdLst/>
              <a:ahLst/>
              <a:cxnLst/>
              <a:rect l="l" t="t" r="r" b="b"/>
              <a:pathLst>
                <a:path w="1532" h="1568" extrusionOk="0">
                  <a:moveTo>
                    <a:pt x="800" y="0"/>
                  </a:moveTo>
                  <a:cubicBezTo>
                    <a:pt x="788" y="0"/>
                    <a:pt x="776" y="1"/>
                    <a:pt x="764" y="4"/>
                  </a:cubicBezTo>
                  <a:cubicBezTo>
                    <a:pt x="650" y="35"/>
                    <a:pt x="626" y="187"/>
                    <a:pt x="626" y="308"/>
                  </a:cubicBezTo>
                  <a:lnTo>
                    <a:pt x="626" y="660"/>
                  </a:lnTo>
                  <a:cubicBezTo>
                    <a:pt x="509" y="546"/>
                    <a:pt x="360" y="477"/>
                    <a:pt x="198" y="463"/>
                  </a:cubicBezTo>
                  <a:cubicBezTo>
                    <a:pt x="187" y="462"/>
                    <a:pt x="176" y="462"/>
                    <a:pt x="165" y="462"/>
                  </a:cubicBezTo>
                  <a:cubicBezTo>
                    <a:pt x="103" y="462"/>
                    <a:pt x="34" y="480"/>
                    <a:pt x="11" y="536"/>
                  </a:cubicBezTo>
                  <a:cubicBezTo>
                    <a:pt x="1" y="567"/>
                    <a:pt x="1" y="598"/>
                    <a:pt x="7" y="629"/>
                  </a:cubicBezTo>
                  <a:cubicBezTo>
                    <a:pt x="52" y="826"/>
                    <a:pt x="211" y="975"/>
                    <a:pt x="408" y="1009"/>
                  </a:cubicBezTo>
                  <a:cubicBezTo>
                    <a:pt x="332" y="1065"/>
                    <a:pt x="267" y="1134"/>
                    <a:pt x="218" y="1213"/>
                  </a:cubicBezTo>
                  <a:cubicBezTo>
                    <a:pt x="173" y="1300"/>
                    <a:pt x="166" y="1407"/>
                    <a:pt x="225" y="1479"/>
                  </a:cubicBezTo>
                  <a:cubicBezTo>
                    <a:pt x="264" y="1526"/>
                    <a:pt x="321" y="1547"/>
                    <a:pt x="380" y="1547"/>
                  </a:cubicBezTo>
                  <a:cubicBezTo>
                    <a:pt x="447" y="1547"/>
                    <a:pt x="518" y="1520"/>
                    <a:pt x="567" y="1476"/>
                  </a:cubicBezTo>
                  <a:cubicBezTo>
                    <a:pt x="664" y="1393"/>
                    <a:pt x="709" y="1269"/>
                    <a:pt x="751" y="1148"/>
                  </a:cubicBezTo>
                  <a:cubicBezTo>
                    <a:pt x="806" y="1265"/>
                    <a:pt x="875" y="1379"/>
                    <a:pt x="954" y="1483"/>
                  </a:cubicBezTo>
                  <a:cubicBezTo>
                    <a:pt x="984" y="1525"/>
                    <a:pt x="1031" y="1568"/>
                    <a:pt x="1077" y="1568"/>
                  </a:cubicBezTo>
                  <a:cubicBezTo>
                    <a:pt x="1091" y="1568"/>
                    <a:pt x="1104" y="1564"/>
                    <a:pt x="1117" y="1555"/>
                  </a:cubicBezTo>
                  <a:cubicBezTo>
                    <a:pt x="1148" y="1524"/>
                    <a:pt x="1158" y="1483"/>
                    <a:pt x="1151" y="1441"/>
                  </a:cubicBezTo>
                  <a:cubicBezTo>
                    <a:pt x="1141" y="1301"/>
                    <a:pt x="1090" y="1170"/>
                    <a:pt x="1004" y="1060"/>
                  </a:cubicBezTo>
                  <a:lnTo>
                    <a:pt x="1004" y="1060"/>
                  </a:lnTo>
                  <a:cubicBezTo>
                    <a:pt x="1040" y="1089"/>
                    <a:pt x="1084" y="1106"/>
                    <a:pt x="1130" y="1106"/>
                  </a:cubicBezTo>
                  <a:cubicBezTo>
                    <a:pt x="1141" y="1106"/>
                    <a:pt x="1153" y="1105"/>
                    <a:pt x="1165" y="1103"/>
                  </a:cubicBezTo>
                  <a:cubicBezTo>
                    <a:pt x="1234" y="1092"/>
                    <a:pt x="1300" y="1065"/>
                    <a:pt x="1359" y="1023"/>
                  </a:cubicBezTo>
                  <a:cubicBezTo>
                    <a:pt x="1418" y="989"/>
                    <a:pt x="1476" y="947"/>
                    <a:pt x="1497" y="885"/>
                  </a:cubicBezTo>
                  <a:cubicBezTo>
                    <a:pt x="1532" y="778"/>
                    <a:pt x="1421" y="660"/>
                    <a:pt x="1310" y="646"/>
                  </a:cubicBezTo>
                  <a:cubicBezTo>
                    <a:pt x="1298" y="645"/>
                    <a:pt x="1285" y="644"/>
                    <a:pt x="1272" y="644"/>
                  </a:cubicBezTo>
                  <a:cubicBezTo>
                    <a:pt x="1171" y="644"/>
                    <a:pt x="1071" y="690"/>
                    <a:pt x="982" y="736"/>
                  </a:cubicBezTo>
                  <a:cubicBezTo>
                    <a:pt x="1030" y="584"/>
                    <a:pt x="1044" y="425"/>
                    <a:pt x="1020" y="266"/>
                  </a:cubicBezTo>
                  <a:cubicBezTo>
                    <a:pt x="1013" y="197"/>
                    <a:pt x="989" y="131"/>
                    <a:pt x="948" y="73"/>
                  </a:cubicBezTo>
                  <a:cubicBezTo>
                    <a:pt x="913" y="27"/>
                    <a:pt x="857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Google Shape;5502;p105"/>
            <p:cNvSpPr/>
            <p:nvPr/>
          </p:nvSpPr>
          <p:spPr>
            <a:xfrm>
              <a:off x="1871146" y="1436175"/>
              <a:ext cx="13499" cy="11560"/>
            </a:xfrm>
            <a:custGeom>
              <a:avLst/>
              <a:gdLst/>
              <a:ahLst/>
              <a:cxnLst/>
              <a:rect l="l" t="t" r="r" b="b"/>
              <a:pathLst>
                <a:path w="216" h="185" extrusionOk="0">
                  <a:moveTo>
                    <a:pt x="122" y="0"/>
                  </a:moveTo>
                  <a:cubicBezTo>
                    <a:pt x="42" y="0"/>
                    <a:pt x="1" y="100"/>
                    <a:pt x="60" y="159"/>
                  </a:cubicBezTo>
                  <a:cubicBezTo>
                    <a:pt x="77" y="177"/>
                    <a:pt x="99" y="184"/>
                    <a:pt x="121" y="184"/>
                  </a:cubicBezTo>
                  <a:cubicBezTo>
                    <a:pt x="168" y="184"/>
                    <a:pt x="215" y="148"/>
                    <a:pt x="215" y="94"/>
                  </a:cubicBezTo>
                  <a:cubicBezTo>
                    <a:pt x="215" y="42"/>
                    <a:pt x="174" y="0"/>
                    <a:pt x="1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3" name="Google Shape;5503;p105"/>
            <p:cNvGrpSpPr/>
            <p:nvPr/>
          </p:nvGrpSpPr>
          <p:grpSpPr>
            <a:xfrm>
              <a:off x="3824864" y="1587951"/>
              <a:ext cx="299601" cy="245004"/>
              <a:chOff x="3824864" y="1587951"/>
              <a:chExt cx="299601" cy="245004"/>
            </a:xfrm>
          </p:grpSpPr>
          <p:sp>
            <p:nvSpPr>
              <p:cNvPr id="284" name="Google Shape;5504;p105"/>
              <p:cNvSpPr/>
              <p:nvPr/>
            </p:nvSpPr>
            <p:spPr>
              <a:xfrm>
                <a:off x="3920169" y="1624379"/>
                <a:ext cx="61245" cy="136405"/>
              </a:xfrm>
              <a:custGeom>
                <a:avLst/>
                <a:gdLst/>
                <a:ahLst/>
                <a:cxnLst/>
                <a:rect l="l" t="t" r="r" b="b"/>
                <a:pathLst>
                  <a:path w="980" h="2183" extrusionOk="0">
                    <a:moveTo>
                      <a:pt x="212" y="0"/>
                    </a:moveTo>
                    <a:cubicBezTo>
                      <a:pt x="115" y="0"/>
                      <a:pt x="47" y="135"/>
                      <a:pt x="41" y="244"/>
                    </a:cubicBezTo>
                    <a:cubicBezTo>
                      <a:pt x="0" y="943"/>
                      <a:pt x="737" y="1446"/>
                      <a:pt x="906" y="2124"/>
                    </a:cubicBezTo>
                    <a:lnTo>
                      <a:pt x="906" y="2124"/>
                    </a:lnTo>
                    <a:cubicBezTo>
                      <a:pt x="979" y="1404"/>
                      <a:pt x="779" y="677"/>
                      <a:pt x="348" y="95"/>
                    </a:cubicBezTo>
                    <a:cubicBezTo>
                      <a:pt x="324" y="54"/>
                      <a:pt x="290" y="23"/>
                      <a:pt x="245" y="5"/>
                    </a:cubicBezTo>
                    <a:cubicBezTo>
                      <a:pt x="233" y="2"/>
                      <a:pt x="223" y="0"/>
                      <a:pt x="212" y="0"/>
                    </a:cubicBezTo>
                    <a:close/>
                    <a:moveTo>
                      <a:pt x="906" y="2124"/>
                    </a:moveTo>
                    <a:cubicBezTo>
                      <a:pt x="905" y="2126"/>
                      <a:pt x="905" y="2129"/>
                      <a:pt x="905" y="2131"/>
                    </a:cubicBezTo>
                    <a:lnTo>
                      <a:pt x="919" y="2183"/>
                    </a:lnTo>
                    <a:cubicBezTo>
                      <a:pt x="915" y="2163"/>
                      <a:pt x="910" y="2143"/>
                      <a:pt x="906" y="212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5" name="Google Shape;5505;p105"/>
              <p:cNvSpPr/>
              <p:nvPr/>
            </p:nvSpPr>
            <p:spPr>
              <a:xfrm>
                <a:off x="3918982" y="1621380"/>
                <a:ext cx="64682" cy="141466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2264" extrusionOk="0">
                    <a:moveTo>
                      <a:pt x="229" y="105"/>
                    </a:moveTo>
                    <a:cubicBezTo>
                      <a:pt x="253" y="105"/>
                      <a:pt x="282" y="120"/>
                      <a:pt x="315" y="157"/>
                    </a:cubicBezTo>
                    <a:cubicBezTo>
                      <a:pt x="423" y="278"/>
                      <a:pt x="506" y="437"/>
                      <a:pt x="578" y="582"/>
                    </a:cubicBezTo>
                    <a:cubicBezTo>
                      <a:pt x="658" y="734"/>
                      <a:pt x="720" y="890"/>
                      <a:pt x="768" y="1052"/>
                    </a:cubicBezTo>
                    <a:cubicBezTo>
                      <a:pt x="853" y="1342"/>
                      <a:pt x="895" y="1643"/>
                      <a:pt x="888" y="1945"/>
                    </a:cubicBezTo>
                    <a:lnTo>
                      <a:pt x="888" y="1945"/>
                    </a:lnTo>
                    <a:cubicBezTo>
                      <a:pt x="724" y="1545"/>
                      <a:pt x="413" y="1218"/>
                      <a:pt x="229" y="828"/>
                    </a:cubicBezTo>
                    <a:cubicBezTo>
                      <a:pt x="167" y="703"/>
                      <a:pt x="129" y="572"/>
                      <a:pt x="115" y="437"/>
                    </a:cubicBezTo>
                    <a:cubicBezTo>
                      <a:pt x="107" y="349"/>
                      <a:pt x="132" y="105"/>
                      <a:pt x="229" y="105"/>
                    </a:cubicBezTo>
                    <a:close/>
                    <a:moveTo>
                      <a:pt x="237" y="1"/>
                    </a:moveTo>
                    <a:cubicBezTo>
                      <a:pt x="181" y="1"/>
                      <a:pt x="124" y="27"/>
                      <a:pt x="87" y="78"/>
                    </a:cubicBezTo>
                    <a:cubicBezTo>
                      <a:pt x="1" y="185"/>
                      <a:pt x="1" y="330"/>
                      <a:pt x="18" y="461"/>
                    </a:cubicBezTo>
                    <a:cubicBezTo>
                      <a:pt x="53" y="762"/>
                      <a:pt x="215" y="1028"/>
                      <a:pt x="385" y="1273"/>
                    </a:cubicBezTo>
                    <a:cubicBezTo>
                      <a:pt x="568" y="1547"/>
                      <a:pt x="777" y="1815"/>
                      <a:pt x="877" y="2130"/>
                    </a:cubicBezTo>
                    <a:lnTo>
                      <a:pt x="877" y="2130"/>
                    </a:lnTo>
                    <a:cubicBezTo>
                      <a:pt x="876" y="2148"/>
                      <a:pt x="874" y="2165"/>
                      <a:pt x="872" y="2182"/>
                    </a:cubicBezTo>
                    <a:cubicBezTo>
                      <a:pt x="869" y="2208"/>
                      <a:pt x="885" y="2223"/>
                      <a:pt x="904" y="2228"/>
                    </a:cubicBezTo>
                    <a:lnTo>
                      <a:pt x="904" y="2228"/>
                    </a:lnTo>
                    <a:cubicBezTo>
                      <a:pt x="905" y="2232"/>
                      <a:pt x="906" y="2235"/>
                      <a:pt x="906" y="2238"/>
                    </a:cubicBezTo>
                    <a:cubicBezTo>
                      <a:pt x="909" y="2256"/>
                      <a:pt x="922" y="2264"/>
                      <a:pt x="937" y="2264"/>
                    </a:cubicBezTo>
                    <a:cubicBezTo>
                      <a:pt x="957" y="2264"/>
                      <a:pt x="980" y="2247"/>
                      <a:pt x="976" y="2220"/>
                    </a:cubicBezTo>
                    <a:lnTo>
                      <a:pt x="976" y="2220"/>
                    </a:lnTo>
                    <a:lnTo>
                      <a:pt x="972" y="2224"/>
                    </a:lnTo>
                    <a:cubicBezTo>
                      <a:pt x="971" y="2218"/>
                      <a:pt x="970" y="2211"/>
                      <a:pt x="968" y="2205"/>
                    </a:cubicBezTo>
                    <a:lnTo>
                      <a:pt x="968" y="2205"/>
                    </a:lnTo>
                    <a:cubicBezTo>
                      <a:pt x="972" y="2199"/>
                      <a:pt x="975" y="2191"/>
                      <a:pt x="976" y="2182"/>
                    </a:cubicBezTo>
                    <a:cubicBezTo>
                      <a:pt x="1034" y="1612"/>
                      <a:pt x="931" y="1042"/>
                      <a:pt x="671" y="530"/>
                    </a:cubicBezTo>
                    <a:cubicBezTo>
                      <a:pt x="592" y="371"/>
                      <a:pt x="499" y="188"/>
                      <a:pt x="374" y="64"/>
                    </a:cubicBezTo>
                    <a:cubicBezTo>
                      <a:pt x="338" y="21"/>
                      <a:pt x="288" y="1"/>
                      <a:pt x="2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6" name="Google Shape;5506;p105"/>
              <p:cNvSpPr/>
              <p:nvPr/>
            </p:nvSpPr>
            <p:spPr>
              <a:xfrm>
                <a:off x="3978165" y="1591200"/>
                <a:ext cx="74619" cy="166585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2666" extrusionOk="0">
                    <a:moveTo>
                      <a:pt x="1065" y="1"/>
                    </a:moveTo>
                    <a:cubicBezTo>
                      <a:pt x="862" y="101"/>
                      <a:pt x="744" y="312"/>
                      <a:pt x="651" y="516"/>
                    </a:cubicBezTo>
                    <a:cubicBezTo>
                      <a:pt x="362" y="1141"/>
                      <a:pt x="169" y="1805"/>
                      <a:pt x="81" y="2485"/>
                    </a:cubicBezTo>
                    <a:lnTo>
                      <a:pt x="81" y="2485"/>
                    </a:lnTo>
                    <a:cubicBezTo>
                      <a:pt x="392" y="2068"/>
                      <a:pt x="663" y="1620"/>
                      <a:pt x="886" y="1148"/>
                    </a:cubicBezTo>
                    <a:cubicBezTo>
                      <a:pt x="1052" y="789"/>
                      <a:pt x="1193" y="377"/>
                      <a:pt x="1065" y="1"/>
                    </a:cubicBezTo>
                    <a:close/>
                    <a:moveTo>
                      <a:pt x="81" y="2485"/>
                    </a:moveTo>
                    <a:cubicBezTo>
                      <a:pt x="54" y="2520"/>
                      <a:pt x="28" y="2555"/>
                      <a:pt x="1" y="2589"/>
                    </a:cubicBezTo>
                    <a:lnTo>
                      <a:pt x="60" y="2665"/>
                    </a:lnTo>
                    <a:cubicBezTo>
                      <a:pt x="66" y="2605"/>
                      <a:pt x="73" y="2545"/>
                      <a:pt x="81" y="248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7" name="Google Shape;5507;p105"/>
              <p:cNvSpPr/>
              <p:nvPr/>
            </p:nvSpPr>
            <p:spPr>
              <a:xfrm>
                <a:off x="3973415" y="1587951"/>
                <a:ext cx="83868" cy="171959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2752" extrusionOk="0">
                    <a:moveTo>
                      <a:pt x="1109" y="135"/>
                    </a:moveTo>
                    <a:cubicBezTo>
                      <a:pt x="1218" y="587"/>
                      <a:pt x="986" y="1051"/>
                      <a:pt x="779" y="1446"/>
                    </a:cubicBezTo>
                    <a:cubicBezTo>
                      <a:pt x="614" y="1761"/>
                      <a:pt x="430" y="2064"/>
                      <a:pt x="225" y="2353"/>
                    </a:cubicBezTo>
                    <a:lnTo>
                      <a:pt x="225" y="2353"/>
                    </a:lnTo>
                    <a:cubicBezTo>
                      <a:pt x="289" y="1988"/>
                      <a:pt x="379" y="1629"/>
                      <a:pt x="499" y="1276"/>
                    </a:cubicBezTo>
                    <a:cubicBezTo>
                      <a:pt x="578" y="1045"/>
                      <a:pt x="668" y="817"/>
                      <a:pt x="772" y="595"/>
                    </a:cubicBezTo>
                    <a:cubicBezTo>
                      <a:pt x="852" y="421"/>
                      <a:pt x="947" y="244"/>
                      <a:pt x="1109" y="135"/>
                    </a:cubicBezTo>
                    <a:close/>
                    <a:moveTo>
                      <a:pt x="1140" y="1"/>
                    </a:moveTo>
                    <a:cubicBezTo>
                      <a:pt x="1131" y="1"/>
                      <a:pt x="1122" y="3"/>
                      <a:pt x="1114" y="8"/>
                    </a:cubicBezTo>
                    <a:cubicBezTo>
                      <a:pt x="927" y="105"/>
                      <a:pt x="810" y="281"/>
                      <a:pt x="716" y="464"/>
                    </a:cubicBezTo>
                    <a:cubicBezTo>
                      <a:pt x="606" y="692"/>
                      <a:pt x="509" y="931"/>
                      <a:pt x="429" y="1169"/>
                    </a:cubicBezTo>
                    <a:cubicBezTo>
                      <a:pt x="281" y="1598"/>
                      <a:pt x="179" y="2043"/>
                      <a:pt x="125" y="2492"/>
                    </a:cubicBezTo>
                    <a:lnTo>
                      <a:pt x="125" y="2492"/>
                    </a:lnTo>
                    <a:cubicBezTo>
                      <a:pt x="94" y="2533"/>
                      <a:pt x="63" y="2573"/>
                      <a:pt x="32" y="2614"/>
                    </a:cubicBezTo>
                    <a:cubicBezTo>
                      <a:pt x="0" y="2653"/>
                      <a:pt x="38" y="2692"/>
                      <a:pt x="77" y="2692"/>
                    </a:cubicBezTo>
                    <a:cubicBezTo>
                      <a:pt x="86" y="2692"/>
                      <a:pt x="95" y="2690"/>
                      <a:pt x="104" y="2685"/>
                    </a:cubicBezTo>
                    <a:lnTo>
                      <a:pt x="104" y="2685"/>
                    </a:lnTo>
                    <a:cubicBezTo>
                      <a:pt x="103" y="2696"/>
                      <a:pt x="102" y="2707"/>
                      <a:pt x="101" y="2717"/>
                    </a:cubicBezTo>
                    <a:cubicBezTo>
                      <a:pt x="99" y="2740"/>
                      <a:pt x="115" y="2751"/>
                      <a:pt x="132" y="2751"/>
                    </a:cubicBezTo>
                    <a:cubicBezTo>
                      <a:pt x="149" y="2751"/>
                      <a:pt x="167" y="2740"/>
                      <a:pt x="170" y="2717"/>
                    </a:cubicBezTo>
                    <a:cubicBezTo>
                      <a:pt x="176" y="2672"/>
                      <a:pt x="182" y="2627"/>
                      <a:pt x="189" y="2582"/>
                    </a:cubicBezTo>
                    <a:lnTo>
                      <a:pt x="189" y="2582"/>
                    </a:lnTo>
                    <a:cubicBezTo>
                      <a:pt x="471" y="2207"/>
                      <a:pt x="716" y="1810"/>
                      <a:pt x="927" y="1390"/>
                    </a:cubicBezTo>
                    <a:cubicBezTo>
                      <a:pt x="1131" y="979"/>
                      <a:pt x="1342" y="505"/>
                      <a:pt x="1193" y="39"/>
                    </a:cubicBezTo>
                    <a:cubicBezTo>
                      <a:pt x="1186" y="16"/>
                      <a:pt x="1164" y="1"/>
                      <a:pt x="11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8" name="Google Shape;5508;p105"/>
              <p:cNvSpPr/>
              <p:nvPr/>
            </p:nvSpPr>
            <p:spPr>
              <a:xfrm>
                <a:off x="3973040" y="1656122"/>
                <a:ext cx="133489" cy="107287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717" extrusionOk="0">
                    <a:moveTo>
                      <a:pt x="2024" y="1"/>
                    </a:moveTo>
                    <a:cubicBezTo>
                      <a:pt x="1592" y="1"/>
                      <a:pt x="1222" y="359"/>
                      <a:pt x="926" y="690"/>
                    </a:cubicBezTo>
                    <a:lnTo>
                      <a:pt x="238" y="1453"/>
                    </a:lnTo>
                    <a:lnTo>
                      <a:pt x="238" y="1453"/>
                    </a:lnTo>
                    <a:cubicBezTo>
                      <a:pt x="878" y="974"/>
                      <a:pt x="1640" y="637"/>
                      <a:pt x="2136" y="9"/>
                    </a:cubicBezTo>
                    <a:cubicBezTo>
                      <a:pt x="2098" y="4"/>
                      <a:pt x="2061" y="1"/>
                      <a:pt x="2024" y="1"/>
                    </a:cubicBezTo>
                    <a:close/>
                    <a:moveTo>
                      <a:pt x="238" y="1453"/>
                    </a:moveTo>
                    <a:lnTo>
                      <a:pt x="238" y="1453"/>
                    </a:lnTo>
                    <a:cubicBezTo>
                      <a:pt x="173" y="1501"/>
                      <a:pt x="110" y="1551"/>
                      <a:pt x="48" y="1602"/>
                    </a:cubicBezTo>
                    <a:lnTo>
                      <a:pt x="0" y="1716"/>
                    </a:lnTo>
                    <a:lnTo>
                      <a:pt x="0" y="1716"/>
                    </a:lnTo>
                    <a:lnTo>
                      <a:pt x="238" y="1453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9" name="Google Shape;5509;p105"/>
              <p:cNvSpPr/>
              <p:nvPr/>
            </p:nvSpPr>
            <p:spPr>
              <a:xfrm>
                <a:off x="3970478" y="1652748"/>
                <a:ext cx="140614" cy="112348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798" extrusionOk="0">
                    <a:moveTo>
                      <a:pt x="2056" y="116"/>
                    </a:moveTo>
                    <a:lnTo>
                      <a:pt x="2056" y="116"/>
                    </a:lnTo>
                    <a:cubicBezTo>
                      <a:pt x="1660" y="567"/>
                      <a:pt x="1134" y="865"/>
                      <a:pt x="632" y="1193"/>
                    </a:cubicBezTo>
                    <a:lnTo>
                      <a:pt x="632" y="1193"/>
                    </a:lnTo>
                    <a:cubicBezTo>
                      <a:pt x="786" y="1023"/>
                      <a:pt x="939" y="851"/>
                      <a:pt x="1095" y="685"/>
                    </a:cubicBezTo>
                    <a:cubicBezTo>
                      <a:pt x="1350" y="415"/>
                      <a:pt x="1668" y="124"/>
                      <a:pt x="2056" y="116"/>
                    </a:cubicBezTo>
                    <a:close/>
                    <a:moveTo>
                      <a:pt x="2069" y="1"/>
                    </a:moveTo>
                    <a:cubicBezTo>
                      <a:pt x="1674" y="1"/>
                      <a:pt x="1341" y="271"/>
                      <a:pt x="1078" y="543"/>
                    </a:cubicBezTo>
                    <a:cubicBezTo>
                      <a:pt x="895" y="730"/>
                      <a:pt x="725" y="934"/>
                      <a:pt x="553" y="1127"/>
                    </a:cubicBezTo>
                    <a:cubicBezTo>
                      <a:pt x="465" y="1228"/>
                      <a:pt x="375" y="1328"/>
                      <a:pt x="287" y="1430"/>
                    </a:cubicBezTo>
                    <a:lnTo>
                      <a:pt x="287" y="1430"/>
                    </a:lnTo>
                    <a:cubicBezTo>
                      <a:pt x="205" y="1489"/>
                      <a:pt x="125" y="1550"/>
                      <a:pt x="48" y="1615"/>
                    </a:cubicBezTo>
                    <a:cubicBezTo>
                      <a:pt x="15" y="1643"/>
                      <a:pt x="30" y="1684"/>
                      <a:pt x="59" y="1703"/>
                    </a:cubicBezTo>
                    <a:lnTo>
                      <a:pt x="59" y="1703"/>
                    </a:lnTo>
                    <a:cubicBezTo>
                      <a:pt x="44" y="1721"/>
                      <a:pt x="31" y="1738"/>
                      <a:pt x="17" y="1756"/>
                    </a:cubicBezTo>
                    <a:cubicBezTo>
                      <a:pt x="1" y="1775"/>
                      <a:pt x="22" y="1798"/>
                      <a:pt x="43" y="1798"/>
                    </a:cubicBezTo>
                    <a:cubicBezTo>
                      <a:pt x="50" y="1798"/>
                      <a:pt x="56" y="1796"/>
                      <a:pt x="62" y="1791"/>
                    </a:cubicBezTo>
                    <a:lnTo>
                      <a:pt x="58" y="1791"/>
                    </a:lnTo>
                    <a:cubicBezTo>
                      <a:pt x="127" y="1726"/>
                      <a:pt x="195" y="1659"/>
                      <a:pt x="262" y="1591"/>
                    </a:cubicBezTo>
                    <a:lnTo>
                      <a:pt x="262" y="1591"/>
                    </a:lnTo>
                    <a:cubicBezTo>
                      <a:pt x="912" y="1092"/>
                      <a:pt x="1695" y="757"/>
                      <a:pt x="2215" y="104"/>
                    </a:cubicBezTo>
                    <a:cubicBezTo>
                      <a:pt x="2250" y="70"/>
                      <a:pt x="2225" y="11"/>
                      <a:pt x="2177" y="8"/>
                    </a:cubicBezTo>
                    <a:cubicBezTo>
                      <a:pt x="2140" y="3"/>
                      <a:pt x="2104" y="1"/>
                      <a:pt x="20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0" name="Google Shape;5510;p105"/>
              <p:cNvSpPr/>
              <p:nvPr/>
            </p:nvSpPr>
            <p:spPr>
              <a:xfrm>
                <a:off x="3974727" y="1709172"/>
                <a:ext cx="146113" cy="52487"/>
              </a:xfrm>
              <a:custGeom>
                <a:avLst/>
                <a:gdLst/>
                <a:ahLst/>
                <a:cxnLst/>
                <a:rect l="l" t="t" r="r" b="b"/>
                <a:pathLst>
                  <a:path w="2338" h="840" extrusionOk="0">
                    <a:moveTo>
                      <a:pt x="1980" y="1"/>
                    </a:moveTo>
                    <a:cubicBezTo>
                      <a:pt x="1266" y="1"/>
                      <a:pt x="606" y="404"/>
                      <a:pt x="1" y="795"/>
                    </a:cubicBezTo>
                    <a:lnTo>
                      <a:pt x="91" y="840"/>
                    </a:lnTo>
                    <a:lnTo>
                      <a:pt x="2137" y="304"/>
                    </a:lnTo>
                    <a:cubicBezTo>
                      <a:pt x="2209" y="283"/>
                      <a:pt x="2296" y="256"/>
                      <a:pt x="2309" y="183"/>
                    </a:cubicBezTo>
                    <a:cubicBezTo>
                      <a:pt x="2337" y="72"/>
                      <a:pt x="2188" y="7"/>
                      <a:pt x="2074" y="3"/>
                    </a:cubicBezTo>
                    <a:cubicBezTo>
                      <a:pt x="2043" y="2"/>
                      <a:pt x="2011" y="1"/>
                      <a:pt x="19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1" name="Google Shape;5511;p105"/>
              <p:cNvSpPr/>
              <p:nvPr/>
            </p:nvSpPr>
            <p:spPr>
              <a:xfrm>
                <a:off x="3972353" y="1705172"/>
                <a:ext cx="152113" cy="60423"/>
              </a:xfrm>
              <a:custGeom>
                <a:avLst/>
                <a:gdLst/>
                <a:ahLst/>
                <a:cxnLst/>
                <a:rect l="l" t="t" r="r" b="b"/>
                <a:pathLst>
                  <a:path w="2434" h="967" extrusionOk="0">
                    <a:moveTo>
                      <a:pt x="1972" y="123"/>
                    </a:moveTo>
                    <a:cubicBezTo>
                      <a:pt x="2025" y="123"/>
                      <a:pt x="2078" y="126"/>
                      <a:pt x="2130" y="133"/>
                    </a:cubicBezTo>
                    <a:cubicBezTo>
                      <a:pt x="2202" y="143"/>
                      <a:pt x="2361" y="195"/>
                      <a:pt x="2240" y="278"/>
                    </a:cubicBezTo>
                    <a:cubicBezTo>
                      <a:pt x="2168" y="326"/>
                      <a:pt x="2047" y="333"/>
                      <a:pt x="1964" y="358"/>
                    </a:cubicBezTo>
                    <a:lnTo>
                      <a:pt x="1355" y="517"/>
                    </a:lnTo>
                    <a:cubicBezTo>
                      <a:pt x="959" y="619"/>
                      <a:pt x="563" y="715"/>
                      <a:pt x="169" y="826"/>
                    </a:cubicBezTo>
                    <a:lnTo>
                      <a:pt x="169" y="826"/>
                    </a:lnTo>
                    <a:cubicBezTo>
                      <a:pt x="293" y="760"/>
                      <a:pt x="412" y="682"/>
                      <a:pt x="533" y="613"/>
                    </a:cubicBezTo>
                    <a:cubicBezTo>
                      <a:pt x="692" y="523"/>
                      <a:pt x="854" y="437"/>
                      <a:pt x="1024" y="364"/>
                    </a:cubicBezTo>
                    <a:cubicBezTo>
                      <a:pt x="1309" y="240"/>
                      <a:pt x="1649" y="123"/>
                      <a:pt x="1972" y="123"/>
                    </a:cubicBezTo>
                    <a:close/>
                    <a:moveTo>
                      <a:pt x="2042" y="1"/>
                    </a:moveTo>
                    <a:cubicBezTo>
                      <a:pt x="2027" y="1"/>
                      <a:pt x="2013" y="1"/>
                      <a:pt x="1998" y="2"/>
                    </a:cubicBezTo>
                    <a:cubicBezTo>
                      <a:pt x="1667" y="12"/>
                      <a:pt x="1342" y="91"/>
                      <a:pt x="1041" y="230"/>
                    </a:cubicBezTo>
                    <a:cubicBezTo>
                      <a:pt x="858" y="309"/>
                      <a:pt x="685" y="399"/>
                      <a:pt x="516" y="503"/>
                    </a:cubicBezTo>
                    <a:cubicBezTo>
                      <a:pt x="346" y="603"/>
                      <a:pt x="167" y="707"/>
                      <a:pt x="21" y="838"/>
                    </a:cubicBezTo>
                    <a:cubicBezTo>
                      <a:pt x="0" y="856"/>
                      <a:pt x="19" y="885"/>
                      <a:pt x="42" y="885"/>
                    </a:cubicBezTo>
                    <a:cubicBezTo>
                      <a:pt x="46" y="885"/>
                      <a:pt x="49" y="884"/>
                      <a:pt x="52" y="883"/>
                    </a:cubicBezTo>
                    <a:cubicBezTo>
                      <a:pt x="61" y="879"/>
                      <a:pt x="69" y="876"/>
                      <a:pt x="77" y="872"/>
                    </a:cubicBezTo>
                    <a:lnTo>
                      <a:pt x="77" y="872"/>
                    </a:lnTo>
                    <a:cubicBezTo>
                      <a:pt x="57" y="911"/>
                      <a:pt x="83" y="967"/>
                      <a:pt x="135" y="967"/>
                    </a:cubicBezTo>
                    <a:cubicBezTo>
                      <a:pt x="139" y="967"/>
                      <a:pt x="142" y="966"/>
                      <a:pt x="146" y="966"/>
                    </a:cubicBezTo>
                    <a:cubicBezTo>
                      <a:pt x="547" y="869"/>
                      <a:pt x="944" y="758"/>
                      <a:pt x="1342" y="651"/>
                    </a:cubicBezTo>
                    <a:lnTo>
                      <a:pt x="1929" y="499"/>
                    </a:lnTo>
                    <a:cubicBezTo>
                      <a:pt x="2064" y="465"/>
                      <a:pt x="2258" y="451"/>
                      <a:pt x="2361" y="351"/>
                    </a:cubicBezTo>
                    <a:cubicBezTo>
                      <a:pt x="2434" y="282"/>
                      <a:pt x="2434" y="164"/>
                      <a:pt x="2361" y="95"/>
                    </a:cubicBezTo>
                    <a:cubicBezTo>
                      <a:pt x="2279" y="16"/>
                      <a:pt x="2154" y="1"/>
                      <a:pt x="204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2" name="Google Shape;5512;p105"/>
              <p:cNvSpPr/>
              <p:nvPr/>
            </p:nvSpPr>
            <p:spPr>
              <a:xfrm>
                <a:off x="3877548" y="1709109"/>
                <a:ext cx="109366" cy="52550"/>
              </a:xfrm>
              <a:custGeom>
                <a:avLst/>
                <a:gdLst/>
                <a:ahLst/>
                <a:cxnLst/>
                <a:rect l="l" t="t" r="r" b="b"/>
                <a:pathLst>
                  <a:path w="1750" h="841" extrusionOk="0">
                    <a:moveTo>
                      <a:pt x="204" y="1"/>
                    </a:moveTo>
                    <a:cubicBezTo>
                      <a:pt x="139" y="1"/>
                      <a:pt x="63" y="8"/>
                      <a:pt x="35" y="66"/>
                    </a:cubicBezTo>
                    <a:cubicBezTo>
                      <a:pt x="0" y="146"/>
                      <a:pt x="90" y="219"/>
                      <a:pt x="166" y="257"/>
                    </a:cubicBezTo>
                    <a:cubicBezTo>
                      <a:pt x="661" y="495"/>
                      <a:pt x="1175" y="692"/>
                      <a:pt x="1704" y="841"/>
                    </a:cubicBezTo>
                    <a:lnTo>
                      <a:pt x="1749" y="830"/>
                    </a:lnTo>
                    <a:cubicBezTo>
                      <a:pt x="1386" y="333"/>
                      <a:pt x="816" y="28"/>
                      <a:pt x="2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3" name="Google Shape;5513;p105"/>
              <p:cNvSpPr/>
              <p:nvPr/>
            </p:nvSpPr>
            <p:spPr>
              <a:xfrm>
                <a:off x="3873923" y="1705048"/>
                <a:ext cx="118428" cy="60236"/>
              </a:xfrm>
              <a:custGeom>
                <a:avLst/>
                <a:gdLst/>
                <a:ahLst/>
                <a:cxnLst/>
                <a:rect l="l" t="t" r="r" b="b"/>
                <a:pathLst>
                  <a:path w="1895" h="964" extrusionOk="0">
                    <a:moveTo>
                      <a:pt x="243" y="131"/>
                    </a:moveTo>
                    <a:cubicBezTo>
                      <a:pt x="281" y="131"/>
                      <a:pt x="322" y="137"/>
                      <a:pt x="338" y="138"/>
                    </a:cubicBezTo>
                    <a:cubicBezTo>
                      <a:pt x="864" y="183"/>
                      <a:pt x="1349" y="439"/>
                      <a:pt x="1686" y="843"/>
                    </a:cubicBezTo>
                    <a:lnTo>
                      <a:pt x="1686" y="843"/>
                    </a:lnTo>
                    <a:cubicBezTo>
                      <a:pt x="1387" y="746"/>
                      <a:pt x="1092" y="635"/>
                      <a:pt x="801" y="515"/>
                    </a:cubicBezTo>
                    <a:cubicBezTo>
                      <a:pt x="649" y="449"/>
                      <a:pt x="497" y="380"/>
                      <a:pt x="345" y="308"/>
                    </a:cubicBezTo>
                    <a:cubicBezTo>
                      <a:pt x="304" y="287"/>
                      <a:pt x="162" y="242"/>
                      <a:pt x="155" y="183"/>
                    </a:cubicBezTo>
                    <a:cubicBezTo>
                      <a:pt x="147" y="141"/>
                      <a:pt x="194" y="131"/>
                      <a:pt x="243" y="131"/>
                    </a:cubicBezTo>
                    <a:close/>
                    <a:moveTo>
                      <a:pt x="275" y="1"/>
                    </a:moveTo>
                    <a:cubicBezTo>
                      <a:pt x="132" y="1"/>
                      <a:pt x="1" y="39"/>
                      <a:pt x="24" y="190"/>
                    </a:cubicBezTo>
                    <a:cubicBezTo>
                      <a:pt x="41" y="315"/>
                      <a:pt x="179" y="373"/>
                      <a:pt x="283" y="418"/>
                    </a:cubicBezTo>
                    <a:cubicBezTo>
                      <a:pt x="425" y="484"/>
                      <a:pt x="566" y="546"/>
                      <a:pt x="712" y="602"/>
                    </a:cubicBezTo>
                    <a:cubicBezTo>
                      <a:pt x="1050" y="740"/>
                      <a:pt x="1399" y="850"/>
                      <a:pt x="1755" y="940"/>
                    </a:cubicBezTo>
                    <a:cubicBezTo>
                      <a:pt x="1758" y="941"/>
                      <a:pt x="1760" y="941"/>
                      <a:pt x="1762" y="941"/>
                    </a:cubicBezTo>
                    <a:cubicBezTo>
                      <a:pt x="1762" y="941"/>
                      <a:pt x="1762" y="941"/>
                      <a:pt x="1763" y="941"/>
                    </a:cubicBezTo>
                    <a:lnTo>
                      <a:pt x="1763" y="941"/>
                    </a:lnTo>
                    <a:cubicBezTo>
                      <a:pt x="1774" y="956"/>
                      <a:pt x="1789" y="963"/>
                      <a:pt x="1804" y="963"/>
                    </a:cubicBezTo>
                    <a:cubicBezTo>
                      <a:pt x="1849" y="963"/>
                      <a:pt x="1895" y="899"/>
                      <a:pt x="1856" y="847"/>
                    </a:cubicBezTo>
                    <a:cubicBezTo>
                      <a:pt x="1545" y="425"/>
                      <a:pt x="1081" y="135"/>
                      <a:pt x="566" y="35"/>
                    </a:cubicBezTo>
                    <a:cubicBezTo>
                      <a:pt x="507" y="24"/>
                      <a:pt x="388" y="1"/>
                      <a:pt x="2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4" name="Google Shape;5514;p105"/>
              <p:cNvSpPr/>
              <p:nvPr/>
            </p:nvSpPr>
            <p:spPr>
              <a:xfrm>
                <a:off x="3934918" y="1648436"/>
                <a:ext cx="41309" cy="87417"/>
              </a:xfrm>
              <a:custGeom>
                <a:avLst/>
                <a:gdLst/>
                <a:ahLst/>
                <a:cxnLst/>
                <a:rect l="l" t="t" r="r" b="b"/>
                <a:pathLst>
                  <a:path w="661" h="1399" extrusionOk="0">
                    <a:moveTo>
                      <a:pt x="27" y="1"/>
                    </a:moveTo>
                    <a:cubicBezTo>
                      <a:pt x="14" y="1"/>
                      <a:pt x="1" y="11"/>
                      <a:pt x="5" y="25"/>
                    </a:cubicBezTo>
                    <a:cubicBezTo>
                      <a:pt x="164" y="484"/>
                      <a:pt x="372" y="927"/>
                      <a:pt x="565" y="1373"/>
                    </a:cubicBezTo>
                    <a:cubicBezTo>
                      <a:pt x="573" y="1391"/>
                      <a:pt x="587" y="1398"/>
                      <a:pt x="601" y="1398"/>
                    </a:cubicBezTo>
                    <a:cubicBezTo>
                      <a:pt x="630" y="1398"/>
                      <a:pt x="661" y="1366"/>
                      <a:pt x="645" y="1331"/>
                    </a:cubicBezTo>
                    <a:cubicBezTo>
                      <a:pt x="451" y="885"/>
                      <a:pt x="271" y="436"/>
                      <a:pt x="47" y="11"/>
                    </a:cubicBezTo>
                    <a:cubicBezTo>
                      <a:pt x="42" y="4"/>
                      <a:pt x="34" y="1"/>
                      <a:pt x="2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5" name="Google Shape;5515;p105"/>
              <p:cNvSpPr/>
              <p:nvPr/>
            </p:nvSpPr>
            <p:spPr>
              <a:xfrm>
                <a:off x="3981289" y="1631940"/>
                <a:ext cx="55871" cy="110473"/>
              </a:xfrm>
              <a:custGeom>
                <a:avLst/>
                <a:gdLst/>
                <a:ahLst/>
                <a:cxnLst/>
                <a:rect l="l" t="t" r="r" b="b"/>
                <a:pathLst>
                  <a:path w="894" h="1768" extrusionOk="0">
                    <a:moveTo>
                      <a:pt x="847" y="1"/>
                    </a:moveTo>
                    <a:cubicBezTo>
                      <a:pt x="835" y="1"/>
                      <a:pt x="823" y="5"/>
                      <a:pt x="815" y="16"/>
                    </a:cubicBezTo>
                    <a:cubicBezTo>
                      <a:pt x="715" y="144"/>
                      <a:pt x="653" y="310"/>
                      <a:pt x="583" y="451"/>
                    </a:cubicBezTo>
                    <a:cubicBezTo>
                      <a:pt x="514" y="596"/>
                      <a:pt x="445" y="738"/>
                      <a:pt x="380" y="883"/>
                    </a:cubicBezTo>
                    <a:cubicBezTo>
                      <a:pt x="245" y="1170"/>
                      <a:pt x="124" y="1460"/>
                      <a:pt x="3" y="1747"/>
                    </a:cubicBezTo>
                    <a:cubicBezTo>
                      <a:pt x="0" y="1759"/>
                      <a:pt x="11" y="1768"/>
                      <a:pt x="20" y="1768"/>
                    </a:cubicBezTo>
                    <a:cubicBezTo>
                      <a:pt x="24" y="1768"/>
                      <a:pt x="28" y="1766"/>
                      <a:pt x="30" y="1761"/>
                    </a:cubicBezTo>
                    <a:cubicBezTo>
                      <a:pt x="165" y="1467"/>
                      <a:pt x="307" y="1177"/>
                      <a:pt x="452" y="890"/>
                    </a:cubicBezTo>
                    <a:cubicBezTo>
                      <a:pt x="521" y="748"/>
                      <a:pt x="594" y="607"/>
                      <a:pt x="666" y="465"/>
                    </a:cubicBezTo>
                    <a:cubicBezTo>
                      <a:pt x="739" y="330"/>
                      <a:pt x="836" y="192"/>
                      <a:pt x="884" y="47"/>
                    </a:cubicBezTo>
                    <a:cubicBezTo>
                      <a:pt x="893" y="19"/>
                      <a:pt x="870" y="1"/>
                      <a:pt x="8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6" name="Google Shape;5516;p105"/>
              <p:cNvSpPr/>
              <p:nvPr/>
            </p:nvSpPr>
            <p:spPr>
              <a:xfrm>
                <a:off x="3987539" y="1684053"/>
                <a:ext cx="78744" cy="69108"/>
              </a:xfrm>
              <a:custGeom>
                <a:avLst/>
                <a:gdLst/>
                <a:ahLst/>
                <a:cxnLst/>
                <a:rect l="l" t="t" r="r" b="b"/>
                <a:pathLst>
                  <a:path w="1260" h="1106" extrusionOk="0">
                    <a:moveTo>
                      <a:pt x="1213" y="0"/>
                    </a:moveTo>
                    <a:cubicBezTo>
                      <a:pt x="1211" y="0"/>
                      <a:pt x="1208" y="0"/>
                      <a:pt x="1206" y="1"/>
                    </a:cubicBezTo>
                    <a:cubicBezTo>
                      <a:pt x="1078" y="32"/>
                      <a:pt x="960" y="129"/>
                      <a:pt x="857" y="205"/>
                    </a:cubicBezTo>
                    <a:cubicBezTo>
                      <a:pt x="746" y="281"/>
                      <a:pt x="642" y="364"/>
                      <a:pt x="542" y="454"/>
                    </a:cubicBezTo>
                    <a:cubicBezTo>
                      <a:pt x="338" y="630"/>
                      <a:pt x="159" y="837"/>
                      <a:pt x="13" y="1065"/>
                    </a:cubicBezTo>
                    <a:cubicBezTo>
                      <a:pt x="1" y="1083"/>
                      <a:pt x="18" y="1105"/>
                      <a:pt x="37" y="1105"/>
                    </a:cubicBezTo>
                    <a:cubicBezTo>
                      <a:pt x="43" y="1105"/>
                      <a:pt x="50" y="1103"/>
                      <a:pt x="55" y="1096"/>
                    </a:cubicBezTo>
                    <a:cubicBezTo>
                      <a:pt x="224" y="893"/>
                      <a:pt x="407" y="702"/>
                      <a:pt x="601" y="526"/>
                    </a:cubicBezTo>
                    <a:cubicBezTo>
                      <a:pt x="701" y="440"/>
                      <a:pt x="805" y="360"/>
                      <a:pt x="912" y="284"/>
                    </a:cubicBezTo>
                    <a:cubicBezTo>
                      <a:pt x="964" y="246"/>
                      <a:pt x="1019" y="212"/>
                      <a:pt x="1074" y="174"/>
                    </a:cubicBezTo>
                    <a:cubicBezTo>
                      <a:pt x="1133" y="143"/>
                      <a:pt x="1188" y="105"/>
                      <a:pt x="1237" y="60"/>
                    </a:cubicBezTo>
                    <a:cubicBezTo>
                      <a:pt x="1259" y="37"/>
                      <a:pt x="1243" y="0"/>
                      <a:pt x="121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7" name="Google Shape;5517;p105"/>
              <p:cNvSpPr/>
              <p:nvPr/>
            </p:nvSpPr>
            <p:spPr>
              <a:xfrm>
                <a:off x="3990101" y="1710609"/>
                <a:ext cx="97680" cy="42552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681" extrusionOk="0">
                    <a:moveTo>
                      <a:pt x="1514" y="1"/>
                    </a:moveTo>
                    <a:cubicBezTo>
                      <a:pt x="1376" y="8"/>
                      <a:pt x="1244" y="56"/>
                      <a:pt x="1116" y="98"/>
                    </a:cubicBezTo>
                    <a:cubicBezTo>
                      <a:pt x="989" y="143"/>
                      <a:pt x="874" y="184"/>
                      <a:pt x="757" y="236"/>
                    </a:cubicBezTo>
                    <a:cubicBezTo>
                      <a:pt x="501" y="340"/>
                      <a:pt x="259" y="471"/>
                      <a:pt x="28" y="623"/>
                    </a:cubicBezTo>
                    <a:cubicBezTo>
                      <a:pt x="0" y="641"/>
                      <a:pt x="18" y="681"/>
                      <a:pt x="47" y="681"/>
                    </a:cubicBezTo>
                    <a:cubicBezTo>
                      <a:pt x="50" y="681"/>
                      <a:pt x="55" y="680"/>
                      <a:pt x="59" y="678"/>
                    </a:cubicBezTo>
                    <a:cubicBezTo>
                      <a:pt x="294" y="554"/>
                      <a:pt x="532" y="433"/>
                      <a:pt x="778" y="333"/>
                    </a:cubicBezTo>
                    <a:cubicBezTo>
                      <a:pt x="906" y="281"/>
                      <a:pt x="1033" y="233"/>
                      <a:pt x="1165" y="188"/>
                    </a:cubicBezTo>
                    <a:cubicBezTo>
                      <a:pt x="1289" y="157"/>
                      <a:pt x="1410" y="115"/>
                      <a:pt x="1531" y="67"/>
                    </a:cubicBezTo>
                    <a:cubicBezTo>
                      <a:pt x="1562" y="49"/>
                      <a:pt x="1548" y="1"/>
                      <a:pt x="15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8" name="Google Shape;5518;p105"/>
              <p:cNvSpPr/>
              <p:nvPr/>
            </p:nvSpPr>
            <p:spPr>
              <a:xfrm>
                <a:off x="3908858" y="1723106"/>
                <a:ext cx="88368" cy="24369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390" extrusionOk="0">
                    <a:moveTo>
                      <a:pt x="49" y="1"/>
                    </a:moveTo>
                    <a:cubicBezTo>
                      <a:pt x="41" y="1"/>
                      <a:pt x="33" y="1"/>
                      <a:pt x="25" y="1"/>
                    </a:cubicBezTo>
                    <a:cubicBezTo>
                      <a:pt x="1" y="5"/>
                      <a:pt x="1" y="36"/>
                      <a:pt x="18" y="50"/>
                    </a:cubicBezTo>
                    <a:cubicBezTo>
                      <a:pt x="66" y="74"/>
                      <a:pt x="118" y="91"/>
                      <a:pt x="173" y="98"/>
                    </a:cubicBezTo>
                    <a:lnTo>
                      <a:pt x="325" y="136"/>
                    </a:lnTo>
                    <a:lnTo>
                      <a:pt x="664" y="223"/>
                    </a:lnTo>
                    <a:cubicBezTo>
                      <a:pt x="885" y="278"/>
                      <a:pt x="1110" y="344"/>
                      <a:pt x="1335" y="389"/>
                    </a:cubicBezTo>
                    <a:cubicBezTo>
                      <a:pt x="1339" y="390"/>
                      <a:pt x="1343" y="390"/>
                      <a:pt x="1347" y="390"/>
                    </a:cubicBezTo>
                    <a:cubicBezTo>
                      <a:pt x="1396" y="390"/>
                      <a:pt x="1413" y="311"/>
                      <a:pt x="1359" y="295"/>
                    </a:cubicBezTo>
                    <a:cubicBezTo>
                      <a:pt x="1134" y="233"/>
                      <a:pt x="903" y="188"/>
                      <a:pt x="674" y="136"/>
                    </a:cubicBezTo>
                    <a:lnTo>
                      <a:pt x="346" y="60"/>
                    </a:lnTo>
                    <a:lnTo>
                      <a:pt x="166" y="22"/>
                    </a:lnTo>
                    <a:cubicBezTo>
                      <a:pt x="129" y="8"/>
                      <a:pt x="89" y="1"/>
                      <a:pt x="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9" name="Google Shape;5519;p105"/>
              <p:cNvSpPr/>
              <p:nvPr/>
            </p:nvSpPr>
            <p:spPr>
              <a:xfrm>
                <a:off x="3824864" y="1798775"/>
                <a:ext cx="25498" cy="34179"/>
              </a:xfrm>
              <a:custGeom>
                <a:avLst/>
                <a:gdLst/>
                <a:ahLst/>
                <a:cxnLst/>
                <a:rect l="l" t="t" r="r" b="b"/>
                <a:pathLst>
                  <a:path w="408" h="547" extrusionOk="0">
                    <a:moveTo>
                      <a:pt x="48" y="0"/>
                    </a:moveTo>
                    <a:cubicBezTo>
                      <a:pt x="35" y="97"/>
                      <a:pt x="17" y="190"/>
                      <a:pt x="0" y="280"/>
                    </a:cubicBezTo>
                    <a:cubicBezTo>
                      <a:pt x="128" y="377"/>
                      <a:pt x="266" y="467"/>
                      <a:pt x="408" y="546"/>
                    </a:cubicBezTo>
                    <a:cubicBezTo>
                      <a:pt x="391" y="415"/>
                      <a:pt x="114" y="131"/>
                      <a:pt x="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4" name="Google Shape;5520;p105"/>
            <p:cNvGrpSpPr/>
            <p:nvPr/>
          </p:nvGrpSpPr>
          <p:grpSpPr>
            <a:xfrm>
              <a:off x="3332279" y="1639626"/>
              <a:ext cx="542707" cy="478573"/>
              <a:chOff x="3332279" y="1639626"/>
              <a:chExt cx="542707" cy="478573"/>
            </a:xfrm>
          </p:grpSpPr>
          <p:sp>
            <p:nvSpPr>
              <p:cNvPr id="247" name="Google Shape;5521;p105"/>
              <p:cNvSpPr/>
              <p:nvPr/>
            </p:nvSpPr>
            <p:spPr>
              <a:xfrm>
                <a:off x="3738246" y="1669181"/>
                <a:ext cx="18374" cy="45239"/>
              </a:xfrm>
              <a:custGeom>
                <a:avLst/>
                <a:gdLst/>
                <a:ahLst/>
                <a:cxnLst/>
                <a:rect l="l" t="t" r="r" b="b"/>
                <a:pathLst>
                  <a:path w="294" h="724" extrusionOk="0">
                    <a:moveTo>
                      <a:pt x="200" y="364"/>
                    </a:moveTo>
                    <a:cubicBezTo>
                      <a:pt x="200" y="365"/>
                      <a:pt x="200" y="366"/>
                      <a:pt x="201" y="367"/>
                    </a:cubicBezTo>
                    <a:cubicBezTo>
                      <a:pt x="201" y="365"/>
                      <a:pt x="200" y="364"/>
                      <a:pt x="200" y="364"/>
                    </a:cubicBezTo>
                    <a:close/>
                    <a:moveTo>
                      <a:pt x="128" y="0"/>
                    </a:moveTo>
                    <a:cubicBezTo>
                      <a:pt x="102" y="0"/>
                      <a:pt x="76" y="12"/>
                      <a:pt x="59" y="38"/>
                    </a:cubicBezTo>
                    <a:cubicBezTo>
                      <a:pt x="0" y="135"/>
                      <a:pt x="11" y="273"/>
                      <a:pt x="28" y="384"/>
                    </a:cubicBezTo>
                    <a:cubicBezTo>
                      <a:pt x="45" y="491"/>
                      <a:pt x="87" y="595"/>
                      <a:pt x="145" y="685"/>
                    </a:cubicBezTo>
                    <a:cubicBezTo>
                      <a:pt x="160" y="709"/>
                      <a:pt x="187" y="723"/>
                      <a:pt x="213" y="723"/>
                    </a:cubicBezTo>
                    <a:cubicBezTo>
                      <a:pt x="224" y="723"/>
                      <a:pt x="235" y="721"/>
                      <a:pt x="246" y="716"/>
                    </a:cubicBezTo>
                    <a:cubicBezTo>
                      <a:pt x="280" y="695"/>
                      <a:pt x="294" y="650"/>
                      <a:pt x="277" y="616"/>
                    </a:cubicBezTo>
                    <a:lnTo>
                      <a:pt x="273" y="616"/>
                    </a:lnTo>
                    <a:cubicBezTo>
                      <a:pt x="252" y="578"/>
                      <a:pt x="235" y="536"/>
                      <a:pt x="225" y="491"/>
                    </a:cubicBezTo>
                    <a:cubicBezTo>
                      <a:pt x="218" y="467"/>
                      <a:pt x="211" y="443"/>
                      <a:pt x="208" y="419"/>
                    </a:cubicBezTo>
                    <a:lnTo>
                      <a:pt x="201" y="391"/>
                    </a:lnTo>
                    <a:cubicBezTo>
                      <a:pt x="201" y="384"/>
                      <a:pt x="201" y="377"/>
                      <a:pt x="201" y="370"/>
                    </a:cubicBezTo>
                    <a:cubicBezTo>
                      <a:pt x="198" y="368"/>
                      <a:pt x="199" y="364"/>
                      <a:pt x="200" y="364"/>
                    </a:cubicBezTo>
                    <a:lnTo>
                      <a:pt x="200" y="364"/>
                    </a:lnTo>
                    <a:cubicBezTo>
                      <a:pt x="200" y="364"/>
                      <a:pt x="200" y="364"/>
                      <a:pt x="200" y="364"/>
                    </a:cubicBezTo>
                    <a:lnTo>
                      <a:pt x="200" y="364"/>
                    </a:lnTo>
                    <a:cubicBezTo>
                      <a:pt x="194" y="317"/>
                      <a:pt x="194" y="269"/>
                      <a:pt x="201" y="222"/>
                    </a:cubicBezTo>
                    <a:cubicBezTo>
                      <a:pt x="208" y="177"/>
                      <a:pt x="211" y="128"/>
                      <a:pt x="211" y="80"/>
                    </a:cubicBezTo>
                    <a:cubicBezTo>
                      <a:pt x="211" y="31"/>
                      <a:pt x="170" y="0"/>
                      <a:pt x="1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8" name="Google Shape;5522;p105"/>
              <p:cNvSpPr/>
              <p:nvPr/>
            </p:nvSpPr>
            <p:spPr>
              <a:xfrm>
                <a:off x="3775618" y="1652123"/>
                <a:ext cx="35435" cy="50363"/>
              </a:xfrm>
              <a:custGeom>
                <a:avLst/>
                <a:gdLst/>
                <a:ahLst/>
                <a:cxnLst/>
                <a:rect l="l" t="t" r="r" b="b"/>
                <a:pathLst>
                  <a:path w="567" h="806" extrusionOk="0">
                    <a:moveTo>
                      <a:pt x="481" y="0"/>
                    </a:moveTo>
                    <a:cubicBezTo>
                      <a:pt x="480" y="0"/>
                      <a:pt x="478" y="0"/>
                      <a:pt x="477" y="0"/>
                    </a:cubicBezTo>
                    <a:cubicBezTo>
                      <a:pt x="432" y="0"/>
                      <a:pt x="391" y="14"/>
                      <a:pt x="353" y="35"/>
                    </a:cubicBezTo>
                    <a:cubicBezTo>
                      <a:pt x="318" y="59"/>
                      <a:pt x="283" y="83"/>
                      <a:pt x="252" y="111"/>
                    </a:cubicBezTo>
                    <a:cubicBezTo>
                      <a:pt x="197" y="163"/>
                      <a:pt x="149" y="222"/>
                      <a:pt x="111" y="291"/>
                    </a:cubicBezTo>
                    <a:cubicBezTo>
                      <a:pt x="35" y="422"/>
                      <a:pt x="0" y="578"/>
                      <a:pt x="14" y="730"/>
                    </a:cubicBezTo>
                    <a:cubicBezTo>
                      <a:pt x="14" y="771"/>
                      <a:pt x="48" y="802"/>
                      <a:pt x="86" y="806"/>
                    </a:cubicBezTo>
                    <a:cubicBezTo>
                      <a:pt x="128" y="806"/>
                      <a:pt x="162" y="771"/>
                      <a:pt x="162" y="730"/>
                    </a:cubicBezTo>
                    <a:cubicBezTo>
                      <a:pt x="156" y="609"/>
                      <a:pt x="190" y="488"/>
                      <a:pt x="259" y="384"/>
                    </a:cubicBezTo>
                    <a:cubicBezTo>
                      <a:pt x="290" y="332"/>
                      <a:pt x="328" y="287"/>
                      <a:pt x="373" y="249"/>
                    </a:cubicBezTo>
                    <a:cubicBezTo>
                      <a:pt x="384" y="239"/>
                      <a:pt x="394" y="228"/>
                      <a:pt x="408" y="218"/>
                    </a:cubicBezTo>
                    <a:cubicBezTo>
                      <a:pt x="408" y="218"/>
                      <a:pt x="425" y="206"/>
                      <a:pt x="422" y="206"/>
                    </a:cubicBezTo>
                    <a:lnTo>
                      <a:pt x="422" y="206"/>
                    </a:lnTo>
                    <a:cubicBezTo>
                      <a:pt x="422" y="206"/>
                      <a:pt x="421" y="207"/>
                      <a:pt x="418" y="208"/>
                    </a:cubicBezTo>
                    <a:lnTo>
                      <a:pt x="439" y="197"/>
                    </a:lnTo>
                    <a:cubicBezTo>
                      <a:pt x="470" y="177"/>
                      <a:pt x="498" y="152"/>
                      <a:pt x="525" y="125"/>
                    </a:cubicBezTo>
                    <a:cubicBezTo>
                      <a:pt x="566" y="84"/>
                      <a:pt x="544" y="0"/>
                      <a:pt x="48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9" name="Google Shape;5523;p105"/>
              <p:cNvSpPr/>
              <p:nvPr/>
            </p:nvSpPr>
            <p:spPr>
              <a:xfrm>
                <a:off x="3799991" y="1639626"/>
                <a:ext cx="46746" cy="56799"/>
              </a:xfrm>
              <a:custGeom>
                <a:avLst/>
                <a:gdLst/>
                <a:ahLst/>
                <a:cxnLst/>
                <a:rect l="l" t="t" r="r" b="b"/>
                <a:pathLst>
                  <a:path w="748" h="909" extrusionOk="0">
                    <a:moveTo>
                      <a:pt x="646" y="0"/>
                    </a:moveTo>
                    <a:cubicBezTo>
                      <a:pt x="629" y="0"/>
                      <a:pt x="611" y="6"/>
                      <a:pt x="595" y="21"/>
                    </a:cubicBezTo>
                    <a:cubicBezTo>
                      <a:pt x="474" y="131"/>
                      <a:pt x="391" y="276"/>
                      <a:pt x="298" y="408"/>
                    </a:cubicBezTo>
                    <a:cubicBezTo>
                      <a:pt x="205" y="543"/>
                      <a:pt x="118" y="670"/>
                      <a:pt x="32" y="805"/>
                    </a:cubicBezTo>
                    <a:cubicBezTo>
                      <a:pt x="0" y="852"/>
                      <a:pt x="46" y="909"/>
                      <a:pt x="91" y="909"/>
                    </a:cubicBezTo>
                    <a:cubicBezTo>
                      <a:pt x="105" y="909"/>
                      <a:pt x="120" y="903"/>
                      <a:pt x="132" y="888"/>
                    </a:cubicBezTo>
                    <a:cubicBezTo>
                      <a:pt x="239" y="764"/>
                      <a:pt x="339" y="639"/>
                      <a:pt x="440" y="511"/>
                    </a:cubicBezTo>
                    <a:cubicBezTo>
                      <a:pt x="536" y="384"/>
                      <a:pt x="647" y="263"/>
                      <a:pt x="716" y="117"/>
                    </a:cubicBezTo>
                    <a:cubicBezTo>
                      <a:pt x="747" y="60"/>
                      <a:pt x="700" y="0"/>
                      <a:pt x="6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0" name="Google Shape;5524;p105"/>
              <p:cNvSpPr/>
              <p:nvPr/>
            </p:nvSpPr>
            <p:spPr>
              <a:xfrm>
                <a:off x="3332279" y="2021347"/>
                <a:ext cx="32435" cy="47676"/>
              </a:xfrm>
              <a:custGeom>
                <a:avLst/>
                <a:gdLst/>
                <a:ahLst/>
                <a:cxnLst/>
                <a:rect l="l" t="t" r="r" b="b"/>
                <a:pathLst>
                  <a:path w="519" h="763" extrusionOk="0">
                    <a:moveTo>
                      <a:pt x="118" y="1"/>
                    </a:moveTo>
                    <a:cubicBezTo>
                      <a:pt x="61" y="1"/>
                      <a:pt x="0" y="54"/>
                      <a:pt x="23" y="115"/>
                    </a:cubicBezTo>
                    <a:cubicBezTo>
                      <a:pt x="47" y="174"/>
                      <a:pt x="78" y="233"/>
                      <a:pt x="113" y="288"/>
                    </a:cubicBezTo>
                    <a:lnTo>
                      <a:pt x="199" y="437"/>
                    </a:lnTo>
                    <a:cubicBezTo>
                      <a:pt x="261" y="541"/>
                      <a:pt x="330" y="637"/>
                      <a:pt x="396" y="734"/>
                    </a:cubicBezTo>
                    <a:cubicBezTo>
                      <a:pt x="409" y="754"/>
                      <a:pt x="427" y="762"/>
                      <a:pt x="445" y="762"/>
                    </a:cubicBezTo>
                    <a:cubicBezTo>
                      <a:pt x="483" y="762"/>
                      <a:pt x="519" y="724"/>
                      <a:pt x="500" y="679"/>
                    </a:cubicBezTo>
                    <a:cubicBezTo>
                      <a:pt x="455" y="568"/>
                      <a:pt x="406" y="461"/>
                      <a:pt x="355" y="354"/>
                    </a:cubicBezTo>
                    <a:lnTo>
                      <a:pt x="275" y="198"/>
                    </a:lnTo>
                    <a:cubicBezTo>
                      <a:pt x="247" y="140"/>
                      <a:pt x="216" y="84"/>
                      <a:pt x="178" y="29"/>
                    </a:cubicBezTo>
                    <a:cubicBezTo>
                      <a:pt x="162" y="9"/>
                      <a:pt x="140" y="1"/>
                      <a:pt x="1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1" name="Google Shape;5525;p105"/>
              <p:cNvSpPr/>
              <p:nvPr/>
            </p:nvSpPr>
            <p:spPr>
              <a:xfrm>
                <a:off x="3373963" y="2001601"/>
                <a:ext cx="27185" cy="69108"/>
              </a:xfrm>
              <a:custGeom>
                <a:avLst/>
                <a:gdLst/>
                <a:ahLst/>
                <a:cxnLst/>
                <a:rect l="l" t="t" r="r" b="b"/>
                <a:pathLst>
                  <a:path w="435" h="1106" extrusionOk="0">
                    <a:moveTo>
                      <a:pt x="285" y="0"/>
                    </a:moveTo>
                    <a:cubicBezTo>
                      <a:pt x="243" y="0"/>
                      <a:pt x="199" y="31"/>
                      <a:pt x="199" y="79"/>
                    </a:cubicBezTo>
                    <a:cubicBezTo>
                      <a:pt x="199" y="162"/>
                      <a:pt x="216" y="245"/>
                      <a:pt x="220" y="328"/>
                    </a:cubicBezTo>
                    <a:cubicBezTo>
                      <a:pt x="223" y="404"/>
                      <a:pt x="216" y="483"/>
                      <a:pt x="206" y="559"/>
                    </a:cubicBezTo>
                    <a:cubicBezTo>
                      <a:pt x="175" y="722"/>
                      <a:pt x="116" y="874"/>
                      <a:pt x="30" y="1009"/>
                    </a:cubicBezTo>
                    <a:cubicBezTo>
                      <a:pt x="1" y="1053"/>
                      <a:pt x="44" y="1106"/>
                      <a:pt x="86" y="1106"/>
                    </a:cubicBezTo>
                    <a:cubicBezTo>
                      <a:pt x="99" y="1106"/>
                      <a:pt x="112" y="1101"/>
                      <a:pt x="123" y="1088"/>
                    </a:cubicBezTo>
                    <a:cubicBezTo>
                      <a:pt x="244" y="946"/>
                      <a:pt x="327" y="777"/>
                      <a:pt x="368" y="597"/>
                    </a:cubicBezTo>
                    <a:cubicBezTo>
                      <a:pt x="413" y="425"/>
                      <a:pt x="434" y="210"/>
                      <a:pt x="355" y="41"/>
                    </a:cubicBezTo>
                    <a:cubicBezTo>
                      <a:pt x="340" y="13"/>
                      <a:pt x="313" y="0"/>
                      <a:pt x="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2" name="Google Shape;5526;p105"/>
              <p:cNvSpPr/>
              <p:nvPr/>
            </p:nvSpPr>
            <p:spPr>
              <a:xfrm>
                <a:off x="3722248" y="1742289"/>
                <a:ext cx="152738" cy="166897"/>
              </a:xfrm>
              <a:custGeom>
                <a:avLst/>
                <a:gdLst/>
                <a:ahLst/>
                <a:cxnLst/>
                <a:rect l="l" t="t" r="r" b="b"/>
                <a:pathLst>
                  <a:path w="2444" h="2671" extrusionOk="0">
                    <a:moveTo>
                      <a:pt x="2135" y="0"/>
                    </a:moveTo>
                    <a:cubicBezTo>
                      <a:pt x="2110" y="0"/>
                      <a:pt x="2083" y="6"/>
                      <a:pt x="2053" y="19"/>
                    </a:cubicBezTo>
                    <a:cubicBezTo>
                      <a:pt x="1808" y="123"/>
                      <a:pt x="1742" y="572"/>
                      <a:pt x="1708" y="797"/>
                    </a:cubicBezTo>
                    <a:cubicBezTo>
                      <a:pt x="1642" y="1212"/>
                      <a:pt x="1601" y="1606"/>
                      <a:pt x="1258" y="1896"/>
                    </a:cubicBezTo>
                    <a:cubicBezTo>
                      <a:pt x="913" y="2186"/>
                      <a:pt x="460" y="2276"/>
                      <a:pt x="28" y="2276"/>
                    </a:cubicBezTo>
                    <a:cubicBezTo>
                      <a:pt x="0" y="2280"/>
                      <a:pt x="0" y="2318"/>
                      <a:pt x="28" y="2321"/>
                    </a:cubicBezTo>
                    <a:lnTo>
                      <a:pt x="31" y="2321"/>
                    </a:lnTo>
                    <a:lnTo>
                      <a:pt x="80" y="2563"/>
                    </a:lnTo>
                    <a:cubicBezTo>
                      <a:pt x="38" y="2573"/>
                      <a:pt x="25" y="2646"/>
                      <a:pt x="76" y="2653"/>
                    </a:cubicBezTo>
                    <a:cubicBezTo>
                      <a:pt x="144" y="2665"/>
                      <a:pt x="212" y="2670"/>
                      <a:pt x="280" y="2670"/>
                    </a:cubicBezTo>
                    <a:cubicBezTo>
                      <a:pt x="881" y="2670"/>
                      <a:pt x="1457" y="2230"/>
                      <a:pt x="1901" y="1875"/>
                    </a:cubicBezTo>
                    <a:cubicBezTo>
                      <a:pt x="2157" y="1675"/>
                      <a:pt x="2344" y="1450"/>
                      <a:pt x="2399" y="1122"/>
                    </a:cubicBezTo>
                    <a:cubicBezTo>
                      <a:pt x="2444" y="852"/>
                      <a:pt x="2437" y="424"/>
                      <a:pt x="2323" y="168"/>
                    </a:cubicBezTo>
                    <a:cubicBezTo>
                      <a:pt x="2280" y="74"/>
                      <a:pt x="2222" y="0"/>
                      <a:pt x="21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3" name="Google Shape;5527;p105"/>
              <p:cNvSpPr/>
              <p:nvPr/>
            </p:nvSpPr>
            <p:spPr>
              <a:xfrm>
                <a:off x="3843425" y="1742289"/>
                <a:ext cx="24248" cy="11372"/>
              </a:xfrm>
              <a:custGeom>
                <a:avLst/>
                <a:gdLst/>
                <a:ahLst/>
                <a:cxnLst/>
                <a:rect l="l" t="t" r="r" b="b"/>
                <a:pathLst>
                  <a:path w="388" h="182" extrusionOk="0">
                    <a:moveTo>
                      <a:pt x="196" y="0"/>
                    </a:moveTo>
                    <a:cubicBezTo>
                      <a:pt x="171" y="0"/>
                      <a:pt x="144" y="6"/>
                      <a:pt x="114" y="19"/>
                    </a:cubicBezTo>
                    <a:cubicBezTo>
                      <a:pt x="69" y="37"/>
                      <a:pt x="31" y="68"/>
                      <a:pt x="0" y="106"/>
                    </a:cubicBezTo>
                    <a:lnTo>
                      <a:pt x="11" y="102"/>
                    </a:lnTo>
                    <a:cubicBezTo>
                      <a:pt x="139" y="123"/>
                      <a:pt x="263" y="147"/>
                      <a:pt x="387" y="182"/>
                    </a:cubicBezTo>
                    <a:cubicBezTo>
                      <a:pt x="387" y="178"/>
                      <a:pt x="384" y="171"/>
                      <a:pt x="384" y="168"/>
                    </a:cubicBezTo>
                    <a:cubicBezTo>
                      <a:pt x="341" y="74"/>
                      <a:pt x="283" y="0"/>
                      <a:pt x="1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4" name="Google Shape;5528;p105"/>
              <p:cNvSpPr/>
              <p:nvPr/>
            </p:nvSpPr>
            <p:spPr>
              <a:xfrm>
                <a:off x="3843425" y="1767657"/>
                <a:ext cx="30748" cy="35491"/>
              </a:xfrm>
              <a:custGeom>
                <a:avLst/>
                <a:gdLst/>
                <a:ahLst/>
                <a:cxnLst/>
                <a:rect l="l" t="t" r="r" b="b"/>
                <a:pathLst>
                  <a:path w="492" h="56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97" y="184"/>
                      <a:pt x="405" y="374"/>
                      <a:pt x="477" y="567"/>
                    </a:cubicBezTo>
                    <a:cubicBezTo>
                      <a:pt x="491" y="398"/>
                      <a:pt x="488" y="229"/>
                      <a:pt x="463" y="59"/>
                    </a:cubicBezTo>
                    <a:cubicBezTo>
                      <a:pt x="384" y="38"/>
                      <a:pt x="80" y="18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5" name="Google Shape;5529;p105"/>
              <p:cNvSpPr/>
              <p:nvPr/>
            </p:nvSpPr>
            <p:spPr>
              <a:xfrm>
                <a:off x="3755307" y="1879318"/>
                <a:ext cx="20123" cy="24869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98" extrusionOk="0">
                    <a:moveTo>
                      <a:pt x="142" y="0"/>
                    </a:moveTo>
                    <a:cubicBezTo>
                      <a:pt x="97" y="14"/>
                      <a:pt x="49" y="24"/>
                      <a:pt x="0" y="35"/>
                    </a:cubicBezTo>
                    <a:cubicBezTo>
                      <a:pt x="76" y="152"/>
                      <a:pt x="145" y="273"/>
                      <a:pt x="211" y="398"/>
                    </a:cubicBezTo>
                    <a:cubicBezTo>
                      <a:pt x="249" y="387"/>
                      <a:pt x="284" y="374"/>
                      <a:pt x="322" y="360"/>
                    </a:cubicBezTo>
                    <a:cubicBezTo>
                      <a:pt x="266" y="235"/>
                      <a:pt x="204" y="118"/>
                      <a:pt x="14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6" name="Google Shape;5530;p105"/>
              <p:cNvSpPr/>
              <p:nvPr/>
            </p:nvSpPr>
            <p:spPr>
              <a:xfrm>
                <a:off x="3779243" y="1869008"/>
                <a:ext cx="25748" cy="25931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15" extrusionOk="0">
                    <a:moveTo>
                      <a:pt x="161" y="1"/>
                    </a:moveTo>
                    <a:cubicBezTo>
                      <a:pt x="158" y="1"/>
                      <a:pt x="155" y="1"/>
                      <a:pt x="153" y="3"/>
                    </a:cubicBezTo>
                    <a:cubicBezTo>
                      <a:pt x="101" y="30"/>
                      <a:pt x="53" y="55"/>
                      <a:pt x="1" y="79"/>
                    </a:cubicBezTo>
                    <a:cubicBezTo>
                      <a:pt x="60" y="189"/>
                      <a:pt x="118" y="300"/>
                      <a:pt x="170" y="414"/>
                    </a:cubicBezTo>
                    <a:lnTo>
                      <a:pt x="170" y="414"/>
                    </a:lnTo>
                    <a:cubicBezTo>
                      <a:pt x="169" y="404"/>
                      <a:pt x="391" y="307"/>
                      <a:pt x="398" y="276"/>
                    </a:cubicBezTo>
                    <a:cubicBezTo>
                      <a:pt x="411" y="227"/>
                      <a:pt x="220" y="1"/>
                      <a:pt x="161" y="1"/>
                    </a:cubicBezTo>
                    <a:close/>
                    <a:moveTo>
                      <a:pt x="170" y="414"/>
                    </a:moveTo>
                    <a:lnTo>
                      <a:pt x="170" y="414"/>
                    </a:lnTo>
                    <a:cubicBezTo>
                      <a:pt x="170" y="414"/>
                      <a:pt x="170" y="414"/>
                      <a:pt x="170" y="414"/>
                    </a:cubicBezTo>
                    <a:lnTo>
                      <a:pt x="170" y="414"/>
                    </a:lnTo>
                    <a:cubicBezTo>
                      <a:pt x="170" y="414"/>
                      <a:pt x="170" y="414"/>
                      <a:pt x="170" y="41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7" name="Google Shape;5531;p105"/>
              <p:cNvSpPr/>
              <p:nvPr/>
            </p:nvSpPr>
            <p:spPr>
              <a:xfrm>
                <a:off x="3805803" y="1851012"/>
                <a:ext cx="32497" cy="23807"/>
              </a:xfrm>
              <a:custGeom>
                <a:avLst/>
                <a:gdLst/>
                <a:ahLst/>
                <a:cxnLst/>
                <a:rect l="l" t="t" r="r" b="b"/>
                <a:pathLst>
                  <a:path w="520" h="381" extrusionOk="0">
                    <a:moveTo>
                      <a:pt x="67" y="1"/>
                    </a:moveTo>
                    <a:cubicBezTo>
                      <a:pt x="46" y="25"/>
                      <a:pt x="25" y="49"/>
                      <a:pt x="1" y="73"/>
                    </a:cubicBezTo>
                    <a:lnTo>
                      <a:pt x="112" y="256"/>
                    </a:lnTo>
                    <a:cubicBezTo>
                      <a:pt x="160" y="298"/>
                      <a:pt x="205" y="339"/>
                      <a:pt x="250" y="381"/>
                    </a:cubicBezTo>
                    <a:cubicBezTo>
                      <a:pt x="343" y="312"/>
                      <a:pt x="433" y="239"/>
                      <a:pt x="519" y="173"/>
                    </a:cubicBezTo>
                    <a:lnTo>
                      <a:pt x="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8" name="Google Shape;5532;p105"/>
              <p:cNvSpPr/>
              <p:nvPr/>
            </p:nvSpPr>
            <p:spPr>
              <a:xfrm>
                <a:off x="3348153" y="1769282"/>
                <a:ext cx="432465" cy="348916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5584" extrusionOk="0">
                    <a:moveTo>
                      <a:pt x="2250" y="1"/>
                    </a:moveTo>
                    <a:cubicBezTo>
                      <a:pt x="2062" y="1"/>
                      <a:pt x="1887" y="258"/>
                      <a:pt x="1887" y="258"/>
                    </a:cubicBezTo>
                    <a:cubicBezTo>
                      <a:pt x="1626" y="147"/>
                      <a:pt x="1406" y="107"/>
                      <a:pt x="1225" y="107"/>
                    </a:cubicBezTo>
                    <a:cubicBezTo>
                      <a:pt x="783" y="107"/>
                      <a:pt x="577" y="344"/>
                      <a:pt x="577" y="344"/>
                    </a:cubicBezTo>
                    <a:cubicBezTo>
                      <a:pt x="577" y="344"/>
                      <a:pt x="319" y="22"/>
                      <a:pt x="165" y="22"/>
                    </a:cubicBezTo>
                    <a:cubicBezTo>
                      <a:pt x="159" y="22"/>
                      <a:pt x="154" y="22"/>
                      <a:pt x="149" y="23"/>
                    </a:cubicBezTo>
                    <a:cubicBezTo>
                      <a:pt x="0" y="47"/>
                      <a:pt x="149" y="583"/>
                      <a:pt x="149" y="583"/>
                    </a:cubicBezTo>
                    <a:lnTo>
                      <a:pt x="301" y="897"/>
                    </a:lnTo>
                    <a:lnTo>
                      <a:pt x="149" y="1353"/>
                    </a:lnTo>
                    <a:cubicBezTo>
                      <a:pt x="149" y="1353"/>
                      <a:pt x="225" y="1644"/>
                      <a:pt x="750" y="1896"/>
                    </a:cubicBezTo>
                    <a:cubicBezTo>
                      <a:pt x="875" y="1955"/>
                      <a:pt x="1013" y="1974"/>
                      <a:pt x="1142" y="1974"/>
                    </a:cubicBezTo>
                    <a:cubicBezTo>
                      <a:pt x="1400" y="1974"/>
                      <a:pt x="1621" y="1896"/>
                      <a:pt x="1621" y="1896"/>
                    </a:cubicBezTo>
                    <a:cubicBezTo>
                      <a:pt x="1777" y="2304"/>
                      <a:pt x="2416" y="3994"/>
                      <a:pt x="2489" y="4295"/>
                    </a:cubicBezTo>
                    <a:cubicBezTo>
                      <a:pt x="2551" y="4537"/>
                      <a:pt x="2395" y="5072"/>
                      <a:pt x="2299" y="5373"/>
                    </a:cubicBezTo>
                    <a:cubicBezTo>
                      <a:pt x="2264" y="5477"/>
                      <a:pt x="2340" y="5584"/>
                      <a:pt x="2451" y="5584"/>
                    </a:cubicBezTo>
                    <a:cubicBezTo>
                      <a:pt x="2665" y="5584"/>
                      <a:pt x="2845" y="5432"/>
                      <a:pt x="2879" y="5221"/>
                    </a:cubicBezTo>
                    <a:cubicBezTo>
                      <a:pt x="2941" y="4861"/>
                      <a:pt x="3018" y="4326"/>
                      <a:pt x="2962" y="4115"/>
                    </a:cubicBezTo>
                    <a:cubicBezTo>
                      <a:pt x="2948" y="4060"/>
                      <a:pt x="2931" y="3997"/>
                      <a:pt x="2914" y="3932"/>
                    </a:cubicBezTo>
                    <a:cubicBezTo>
                      <a:pt x="2834" y="3607"/>
                      <a:pt x="2748" y="3224"/>
                      <a:pt x="2748" y="3223"/>
                    </a:cubicBezTo>
                    <a:lnTo>
                      <a:pt x="2748" y="3223"/>
                    </a:lnTo>
                    <a:lnTo>
                      <a:pt x="3201" y="4855"/>
                    </a:lnTo>
                    <a:lnTo>
                      <a:pt x="3132" y="5186"/>
                    </a:lnTo>
                    <a:cubicBezTo>
                      <a:pt x="3087" y="5390"/>
                      <a:pt x="3246" y="5584"/>
                      <a:pt x="3453" y="5584"/>
                    </a:cubicBezTo>
                    <a:cubicBezTo>
                      <a:pt x="3574" y="5584"/>
                      <a:pt x="3667" y="5490"/>
                      <a:pt x="3667" y="5373"/>
                    </a:cubicBezTo>
                    <a:cubicBezTo>
                      <a:pt x="3667" y="5114"/>
                      <a:pt x="3678" y="4682"/>
                      <a:pt x="3733" y="4426"/>
                    </a:cubicBezTo>
                    <a:cubicBezTo>
                      <a:pt x="3819" y="4039"/>
                      <a:pt x="3733" y="3524"/>
                      <a:pt x="3733" y="3524"/>
                    </a:cubicBezTo>
                    <a:lnTo>
                      <a:pt x="4148" y="3524"/>
                    </a:lnTo>
                    <a:cubicBezTo>
                      <a:pt x="4448" y="4084"/>
                      <a:pt x="4511" y="4201"/>
                      <a:pt x="4811" y="4765"/>
                    </a:cubicBezTo>
                    <a:lnTo>
                      <a:pt x="4663" y="4982"/>
                    </a:lnTo>
                    <a:cubicBezTo>
                      <a:pt x="4666" y="5124"/>
                      <a:pt x="4777" y="5238"/>
                      <a:pt x="4918" y="5245"/>
                    </a:cubicBezTo>
                    <a:cubicBezTo>
                      <a:pt x="4944" y="5247"/>
                      <a:pt x="4971" y="5247"/>
                      <a:pt x="4997" y="5247"/>
                    </a:cubicBezTo>
                    <a:cubicBezTo>
                      <a:pt x="5034" y="5247"/>
                      <a:pt x="5072" y="5246"/>
                      <a:pt x="5109" y="5242"/>
                    </a:cubicBezTo>
                    <a:cubicBezTo>
                      <a:pt x="5392" y="5086"/>
                      <a:pt x="5344" y="4651"/>
                      <a:pt x="5292" y="4391"/>
                    </a:cubicBezTo>
                    <a:cubicBezTo>
                      <a:pt x="5257" y="4229"/>
                      <a:pt x="5236" y="3635"/>
                      <a:pt x="5112" y="3524"/>
                    </a:cubicBezTo>
                    <a:lnTo>
                      <a:pt x="5112" y="3524"/>
                    </a:lnTo>
                    <a:cubicBezTo>
                      <a:pt x="5278" y="3669"/>
                      <a:pt x="5433" y="3863"/>
                      <a:pt x="5627" y="3990"/>
                    </a:cubicBezTo>
                    <a:cubicBezTo>
                      <a:pt x="5792" y="4102"/>
                      <a:pt x="5934" y="4117"/>
                      <a:pt x="6099" y="4117"/>
                    </a:cubicBezTo>
                    <a:cubicBezTo>
                      <a:pt x="6159" y="4117"/>
                      <a:pt x="6222" y="4115"/>
                      <a:pt x="6291" y="4115"/>
                    </a:cubicBezTo>
                    <a:lnTo>
                      <a:pt x="6291" y="4682"/>
                    </a:lnTo>
                    <a:lnTo>
                      <a:pt x="6287" y="4685"/>
                    </a:lnTo>
                    <a:cubicBezTo>
                      <a:pt x="6164" y="4891"/>
                      <a:pt x="6327" y="5135"/>
                      <a:pt x="6530" y="5135"/>
                    </a:cubicBezTo>
                    <a:cubicBezTo>
                      <a:pt x="6572" y="5135"/>
                      <a:pt x="6617" y="5124"/>
                      <a:pt x="6660" y="5100"/>
                    </a:cubicBezTo>
                    <a:cubicBezTo>
                      <a:pt x="6681" y="5086"/>
                      <a:pt x="6702" y="5072"/>
                      <a:pt x="6719" y="5052"/>
                    </a:cubicBezTo>
                    <a:cubicBezTo>
                      <a:pt x="6920" y="4823"/>
                      <a:pt x="6878" y="2923"/>
                      <a:pt x="6795" y="2508"/>
                    </a:cubicBezTo>
                    <a:cubicBezTo>
                      <a:pt x="6767" y="2373"/>
                      <a:pt x="6723" y="2242"/>
                      <a:pt x="6660" y="2117"/>
                    </a:cubicBezTo>
                    <a:cubicBezTo>
                      <a:pt x="6287" y="1381"/>
                      <a:pt x="5524" y="1295"/>
                      <a:pt x="4712" y="1295"/>
                    </a:cubicBezTo>
                    <a:cubicBezTo>
                      <a:pt x="4464" y="1295"/>
                      <a:pt x="4211" y="1303"/>
                      <a:pt x="3964" y="1303"/>
                    </a:cubicBezTo>
                    <a:cubicBezTo>
                      <a:pt x="3432" y="1303"/>
                      <a:pt x="2923" y="1266"/>
                      <a:pt x="2534" y="1032"/>
                    </a:cubicBezTo>
                    <a:lnTo>
                      <a:pt x="2236" y="856"/>
                    </a:lnTo>
                    <a:cubicBezTo>
                      <a:pt x="2274" y="686"/>
                      <a:pt x="2295" y="552"/>
                      <a:pt x="2340" y="517"/>
                    </a:cubicBezTo>
                    <a:cubicBezTo>
                      <a:pt x="2468" y="410"/>
                      <a:pt x="2554" y="130"/>
                      <a:pt x="2340" y="23"/>
                    </a:cubicBezTo>
                    <a:cubicBezTo>
                      <a:pt x="2310" y="8"/>
                      <a:pt x="2280" y="1"/>
                      <a:pt x="225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9" name="Google Shape;5533;p105"/>
              <p:cNvSpPr/>
              <p:nvPr/>
            </p:nvSpPr>
            <p:spPr>
              <a:xfrm>
                <a:off x="3387462" y="1829268"/>
                <a:ext cx="60308" cy="63360"/>
              </a:xfrm>
              <a:custGeom>
                <a:avLst/>
                <a:gdLst/>
                <a:ahLst/>
                <a:cxnLst/>
                <a:rect l="l" t="t" r="r" b="b"/>
                <a:pathLst>
                  <a:path w="965" h="1014" extrusionOk="0">
                    <a:moveTo>
                      <a:pt x="515" y="1"/>
                    </a:moveTo>
                    <a:cubicBezTo>
                      <a:pt x="485" y="1"/>
                      <a:pt x="455" y="4"/>
                      <a:pt x="425" y="10"/>
                    </a:cubicBezTo>
                    <a:cubicBezTo>
                      <a:pt x="221" y="51"/>
                      <a:pt x="135" y="248"/>
                      <a:pt x="80" y="431"/>
                    </a:cubicBezTo>
                    <a:cubicBezTo>
                      <a:pt x="38" y="573"/>
                      <a:pt x="11" y="722"/>
                      <a:pt x="0" y="870"/>
                    </a:cubicBezTo>
                    <a:cubicBezTo>
                      <a:pt x="38" y="891"/>
                      <a:pt x="80" y="912"/>
                      <a:pt x="121" y="936"/>
                    </a:cubicBezTo>
                    <a:cubicBezTo>
                      <a:pt x="245" y="994"/>
                      <a:pt x="383" y="1014"/>
                      <a:pt x="511" y="1014"/>
                    </a:cubicBezTo>
                    <a:cubicBezTo>
                      <a:pt x="619" y="1014"/>
                      <a:pt x="720" y="1000"/>
                      <a:pt x="802" y="984"/>
                    </a:cubicBezTo>
                    <a:cubicBezTo>
                      <a:pt x="906" y="736"/>
                      <a:pt x="965" y="483"/>
                      <a:pt x="902" y="266"/>
                    </a:cubicBezTo>
                    <a:cubicBezTo>
                      <a:pt x="852" y="98"/>
                      <a:pt x="685" y="1"/>
                      <a:pt x="51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0" name="Google Shape;5534;p105"/>
              <p:cNvSpPr/>
              <p:nvPr/>
            </p:nvSpPr>
            <p:spPr>
              <a:xfrm>
                <a:off x="3478580" y="1778030"/>
                <a:ext cx="12624" cy="28118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50" extrusionOk="0">
                    <a:moveTo>
                      <a:pt x="201" y="0"/>
                    </a:moveTo>
                    <a:cubicBezTo>
                      <a:pt x="125" y="56"/>
                      <a:pt x="56" y="118"/>
                      <a:pt x="1" y="190"/>
                    </a:cubicBezTo>
                    <a:cubicBezTo>
                      <a:pt x="35" y="260"/>
                      <a:pt x="70" y="329"/>
                      <a:pt x="101" y="398"/>
                    </a:cubicBezTo>
                    <a:cubicBezTo>
                      <a:pt x="108" y="415"/>
                      <a:pt x="118" y="432"/>
                      <a:pt x="125" y="450"/>
                    </a:cubicBezTo>
                    <a:cubicBezTo>
                      <a:pt x="156" y="301"/>
                      <a:pt x="181" y="152"/>
                      <a:pt x="20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1" name="Google Shape;5535;p105"/>
              <p:cNvSpPr/>
              <p:nvPr/>
            </p:nvSpPr>
            <p:spPr>
              <a:xfrm>
                <a:off x="3358964" y="1780154"/>
                <a:ext cx="21873" cy="32492"/>
              </a:xfrm>
              <a:custGeom>
                <a:avLst/>
                <a:gdLst/>
                <a:ahLst/>
                <a:cxnLst/>
                <a:rect l="l" t="t" r="r" b="b"/>
                <a:pathLst>
                  <a:path w="350" h="520" extrusionOk="0">
                    <a:moveTo>
                      <a:pt x="0" y="1"/>
                    </a:moveTo>
                    <a:cubicBezTo>
                      <a:pt x="35" y="174"/>
                      <a:pt x="66" y="346"/>
                      <a:pt x="100" y="519"/>
                    </a:cubicBezTo>
                    <a:cubicBezTo>
                      <a:pt x="180" y="429"/>
                      <a:pt x="263" y="343"/>
                      <a:pt x="349" y="260"/>
                    </a:cubicBezTo>
                    <a:cubicBezTo>
                      <a:pt x="221" y="188"/>
                      <a:pt x="107" y="101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2" name="Google Shape;5536;p105"/>
              <p:cNvSpPr/>
              <p:nvPr/>
            </p:nvSpPr>
            <p:spPr>
              <a:xfrm>
                <a:off x="3576447" y="1850138"/>
                <a:ext cx="30498" cy="77606"/>
              </a:xfrm>
              <a:custGeom>
                <a:avLst/>
                <a:gdLst/>
                <a:ahLst/>
                <a:cxnLst/>
                <a:rect l="l" t="t" r="r" b="b"/>
                <a:pathLst>
                  <a:path w="488" h="124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9" y="415"/>
                      <a:pt x="101" y="830"/>
                      <a:pt x="80" y="1241"/>
                    </a:cubicBezTo>
                    <a:cubicBezTo>
                      <a:pt x="229" y="1048"/>
                      <a:pt x="370" y="854"/>
                      <a:pt x="429" y="592"/>
                    </a:cubicBezTo>
                    <a:cubicBezTo>
                      <a:pt x="470" y="398"/>
                      <a:pt x="488" y="205"/>
                      <a:pt x="488" y="8"/>
                    </a:cubicBezTo>
                    <a:cubicBezTo>
                      <a:pt x="322" y="8"/>
                      <a:pt x="159" y="8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3" name="Google Shape;5537;p105"/>
              <p:cNvSpPr/>
              <p:nvPr/>
            </p:nvSpPr>
            <p:spPr>
              <a:xfrm>
                <a:off x="3654441" y="1850388"/>
                <a:ext cx="15374" cy="86854"/>
              </a:xfrm>
              <a:custGeom>
                <a:avLst/>
                <a:gdLst/>
                <a:ahLst/>
                <a:cxnLst/>
                <a:rect l="l" t="t" r="r" b="b"/>
                <a:pathLst>
                  <a:path w="246" h="1390" extrusionOk="0">
                    <a:moveTo>
                      <a:pt x="0" y="0"/>
                    </a:moveTo>
                    <a:cubicBezTo>
                      <a:pt x="49" y="460"/>
                      <a:pt x="59" y="926"/>
                      <a:pt x="31" y="1390"/>
                    </a:cubicBezTo>
                    <a:cubicBezTo>
                      <a:pt x="190" y="1013"/>
                      <a:pt x="211" y="608"/>
                      <a:pt x="235" y="169"/>
                    </a:cubicBezTo>
                    <a:cubicBezTo>
                      <a:pt x="239" y="118"/>
                      <a:pt x="242" y="62"/>
                      <a:pt x="246" y="11"/>
                    </a:cubicBezTo>
                    <a:cubicBezTo>
                      <a:pt x="163" y="4"/>
                      <a:pt x="83" y="0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4" name="Google Shape;5538;p105"/>
              <p:cNvSpPr/>
              <p:nvPr/>
            </p:nvSpPr>
            <p:spPr>
              <a:xfrm>
                <a:off x="3725247" y="1863947"/>
                <a:ext cx="19498" cy="64859"/>
              </a:xfrm>
              <a:custGeom>
                <a:avLst/>
                <a:gdLst/>
                <a:ahLst/>
                <a:cxnLst/>
                <a:rect l="l" t="t" r="r" b="b"/>
                <a:pathLst>
                  <a:path w="312" h="1038" extrusionOk="0">
                    <a:moveTo>
                      <a:pt x="25" y="1"/>
                    </a:moveTo>
                    <a:cubicBezTo>
                      <a:pt x="42" y="346"/>
                      <a:pt x="32" y="692"/>
                      <a:pt x="1" y="1038"/>
                    </a:cubicBezTo>
                    <a:cubicBezTo>
                      <a:pt x="139" y="768"/>
                      <a:pt x="243" y="485"/>
                      <a:pt x="312" y="191"/>
                    </a:cubicBezTo>
                    <a:cubicBezTo>
                      <a:pt x="225" y="115"/>
                      <a:pt x="129" y="53"/>
                      <a:pt x="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5" name="Google Shape;5539;p105"/>
              <p:cNvSpPr/>
              <p:nvPr/>
            </p:nvSpPr>
            <p:spPr>
              <a:xfrm>
                <a:off x="3486579" y="1941491"/>
                <a:ext cx="30560" cy="64859"/>
              </a:xfrm>
              <a:custGeom>
                <a:avLst/>
                <a:gdLst/>
                <a:ahLst/>
                <a:cxnLst/>
                <a:rect l="l" t="t" r="r" b="b"/>
                <a:pathLst>
                  <a:path w="489" h="1038" extrusionOk="0">
                    <a:moveTo>
                      <a:pt x="488" y="1"/>
                    </a:moveTo>
                    <a:lnTo>
                      <a:pt x="488" y="1"/>
                    </a:lnTo>
                    <a:cubicBezTo>
                      <a:pt x="339" y="253"/>
                      <a:pt x="170" y="491"/>
                      <a:pt x="1" y="737"/>
                    </a:cubicBezTo>
                    <a:cubicBezTo>
                      <a:pt x="39" y="844"/>
                      <a:pt x="77" y="944"/>
                      <a:pt x="108" y="1037"/>
                    </a:cubicBezTo>
                    <a:cubicBezTo>
                      <a:pt x="274" y="706"/>
                      <a:pt x="402" y="360"/>
                      <a:pt x="4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6" name="Google Shape;5540;p105"/>
              <p:cNvSpPr/>
              <p:nvPr/>
            </p:nvSpPr>
            <p:spPr>
              <a:xfrm>
                <a:off x="3461956" y="1892065"/>
                <a:ext cx="30123" cy="43240"/>
              </a:xfrm>
              <a:custGeom>
                <a:avLst/>
                <a:gdLst/>
                <a:ahLst/>
                <a:cxnLst/>
                <a:rect l="l" t="t" r="r" b="b"/>
                <a:pathLst>
                  <a:path w="482" h="692" extrusionOk="0">
                    <a:moveTo>
                      <a:pt x="481" y="0"/>
                    </a:moveTo>
                    <a:lnTo>
                      <a:pt x="481" y="0"/>
                    </a:lnTo>
                    <a:cubicBezTo>
                      <a:pt x="322" y="156"/>
                      <a:pt x="163" y="308"/>
                      <a:pt x="1" y="460"/>
                    </a:cubicBezTo>
                    <a:cubicBezTo>
                      <a:pt x="28" y="536"/>
                      <a:pt x="59" y="612"/>
                      <a:pt x="87" y="691"/>
                    </a:cubicBezTo>
                    <a:cubicBezTo>
                      <a:pt x="243" y="477"/>
                      <a:pt x="374" y="246"/>
                      <a:pt x="4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7" name="Google Shape;5541;p105"/>
              <p:cNvSpPr/>
              <p:nvPr/>
            </p:nvSpPr>
            <p:spPr>
              <a:xfrm>
                <a:off x="3380025" y="1813209"/>
                <a:ext cx="29248" cy="8061"/>
              </a:xfrm>
              <a:custGeom>
                <a:avLst/>
                <a:gdLst/>
                <a:ahLst/>
                <a:cxnLst/>
                <a:rect l="l" t="t" r="r" b="b"/>
                <a:pathLst>
                  <a:path w="468" h="129" extrusionOk="0">
                    <a:moveTo>
                      <a:pt x="158" y="0"/>
                    </a:moveTo>
                    <a:cubicBezTo>
                      <a:pt x="116" y="0"/>
                      <a:pt x="74" y="5"/>
                      <a:pt x="33" y="14"/>
                    </a:cubicBezTo>
                    <a:cubicBezTo>
                      <a:pt x="1" y="24"/>
                      <a:pt x="11" y="67"/>
                      <a:pt x="40" y="67"/>
                    </a:cubicBezTo>
                    <a:cubicBezTo>
                      <a:pt x="42" y="67"/>
                      <a:pt x="44" y="67"/>
                      <a:pt x="47" y="66"/>
                    </a:cubicBezTo>
                    <a:cubicBezTo>
                      <a:pt x="81" y="60"/>
                      <a:pt x="115" y="56"/>
                      <a:pt x="149" y="56"/>
                    </a:cubicBezTo>
                    <a:cubicBezTo>
                      <a:pt x="239" y="56"/>
                      <a:pt x="329" y="80"/>
                      <a:pt x="410" y="125"/>
                    </a:cubicBezTo>
                    <a:cubicBezTo>
                      <a:pt x="415" y="128"/>
                      <a:pt x="420" y="129"/>
                      <a:pt x="424" y="129"/>
                    </a:cubicBezTo>
                    <a:cubicBezTo>
                      <a:pt x="451" y="129"/>
                      <a:pt x="467" y="91"/>
                      <a:pt x="441" y="77"/>
                    </a:cubicBezTo>
                    <a:cubicBezTo>
                      <a:pt x="354" y="26"/>
                      <a:pt x="256" y="0"/>
                      <a:pt x="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8" name="Google Shape;5542;p105"/>
              <p:cNvSpPr/>
              <p:nvPr/>
            </p:nvSpPr>
            <p:spPr>
              <a:xfrm>
                <a:off x="3387462" y="1814271"/>
                <a:ext cx="18811" cy="16559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65" extrusionOk="0">
                    <a:moveTo>
                      <a:pt x="149" y="1"/>
                    </a:moveTo>
                    <a:cubicBezTo>
                      <a:pt x="142" y="1"/>
                      <a:pt x="134" y="3"/>
                      <a:pt x="127" y="6"/>
                    </a:cubicBezTo>
                    <a:lnTo>
                      <a:pt x="127" y="6"/>
                    </a:lnTo>
                    <a:cubicBezTo>
                      <a:pt x="124" y="6"/>
                      <a:pt x="122" y="6"/>
                      <a:pt x="120" y="6"/>
                    </a:cubicBezTo>
                    <a:cubicBezTo>
                      <a:pt x="111" y="6"/>
                      <a:pt x="102" y="7"/>
                      <a:pt x="94" y="11"/>
                    </a:cubicBezTo>
                    <a:cubicBezTo>
                      <a:pt x="0" y="50"/>
                      <a:pt x="12" y="183"/>
                      <a:pt x="81" y="239"/>
                    </a:cubicBezTo>
                    <a:lnTo>
                      <a:pt x="81" y="239"/>
                    </a:lnTo>
                    <a:cubicBezTo>
                      <a:pt x="88" y="250"/>
                      <a:pt x="100" y="256"/>
                      <a:pt x="113" y="258"/>
                    </a:cubicBezTo>
                    <a:lnTo>
                      <a:pt x="113" y="258"/>
                    </a:lnTo>
                    <a:cubicBezTo>
                      <a:pt x="125" y="262"/>
                      <a:pt x="137" y="265"/>
                      <a:pt x="151" y="265"/>
                    </a:cubicBezTo>
                    <a:cubicBezTo>
                      <a:pt x="156" y="265"/>
                      <a:pt x="161" y="264"/>
                      <a:pt x="166" y="264"/>
                    </a:cubicBezTo>
                    <a:cubicBezTo>
                      <a:pt x="301" y="243"/>
                      <a:pt x="291" y="8"/>
                      <a:pt x="1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9" name="Google Shape;5543;p105"/>
              <p:cNvSpPr/>
              <p:nvPr/>
            </p:nvSpPr>
            <p:spPr>
              <a:xfrm>
                <a:off x="3423646" y="1813209"/>
                <a:ext cx="29248" cy="8061"/>
              </a:xfrm>
              <a:custGeom>
                <a:avLst/>
                <a:gdLst/>
                <a:ahLst/>
                <a:cxnLst/>
                <a:rect l="l" t="t" r="r" b="b"/>
                <a:pathLst>
                  <a:path w="468" h="129" extrusionOk="0">
                    <a:moveTo>
                      <a:pt x="159" y="0"/>
                    </a:moveTo>
                    <a:cubicBezTo>
                      <a:pt x="117" y="0"/>
                      <a:pt x="75" y="5"/>
                      <a:pt x="33" y="14"/>
                    </a:cubicBezTo>
                    <a:cubicBezTo>
                      <a:pt x="1" y="24"/>
                      <a:pt x="11" y="67"/>
                      <a:pt x="40" y="67"/>
                    </a:cubicBezTo>
                    <a:cubicBezTo>
                      <a:pt x="42" y="67"/>
                      <a:pt x="45" y="67"/>
                      <a:pt x="47" y="66"/>
                    </a:cubicBezTo>
                    <a:cubicBezTo>
                      <a:pt x="81" y="60"/>
                      <a:pt x="115" y="56"/>
                      <a:pt x="149" y="56"/>
                    </a:cubicBezTo>
                    <a:cubicBezTo>
                      <a:pt x="240" y="56"/>
                      <a:pt x="330" y="80"/>
                      <a:pt x="413" y="125"/>
                    </a:cubicBezTo>
                    <a:cubicBezTo>
                      <a:pt x="418" y="128"/>
                      <a:pt x="422" y="129"/>
                      <a:pt x="427" y="129"/>
                    </a:cubicBezTo>
                    <a:cubicBezTo>
                      <a:pt x="451" y="129"/>
                      <a:pt x="467" y="91"/>
                      <a:pt x="441" y="77"/>
                    </a:cubicBezTo>
                    <a:cubicBezTo>
                      <a:pt x="354" y="26"/>
                      <a:pt x="257" y="0"/>
                      <a:pt x="1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0" name="Google Shape;5544;p105"/>
              <p:cNvSpPr/>
              <p:nvPr/>
            </p:nvSpPr>
            <p:spPr>
              <a:xfrm>
                <a:off x="3430583" y="1814271"/>
                <a:ext cx="19373" cy="16559"/>
              </a:xfrm>
              <a:custGeom>
                <a:avLst/>
                <a:gdLst/>
                <a:ahLst/>
                <a:cxnLst/>
                <a:rect l="l" t="t" r="r" b="b"/>
                <a:pathLst>
                  <a:path w="310" h="265" extrusionOk="0">
                    <a:moveTo>
                      <a:pt x="161" y="1"/>
                    </a:moveTo>
                    <a:cubicBezTo>
                      <a:pt x="152" y="1"/>
                      <a:pt x="144" y="3"/>
                      <a:pt x="136" y="6"/>
                    </a:cubicBezTo>
                    <a:lnTo>
                      <a:pt x="136" y="6"/>
                    </a:lnTo>
                    <a:cubicBezTo>
                      <a:pt x="134" y="6"/>
                      <a:pt x="132" y="6"/>
                      <a:pt x="129" y="6"/>
                    </a:cubicBezTo>
                    <a:cubicBezTo>
                      <a:pt x="121" y="6"/>
                      <a:pt x="113" y="7"/>
                      <a:pt x="105" y="11"/>
                    </a:cubicBezTo>
                    <a:cubicBezTo>
                      <a:pt x="0" y="54"/>
                      <a:pt x="23" y="208"/>
                      <a:pt x="109" y="252"/>
                    </a:cubicBezTo>
                    <a:lnTo>
                      <a:pt x="109" y="252"/>
                    </a:lnTo>
                    <a:cubicBezTo>
                      <a:pt x="113" y="255"/>
                      <a:pt x="117" y="257"/>
                      <a:pt x="121" y="258"/>
                    </a:cubicBezTo>
                    <a:lnTo>
                      <a:pt x="121" y="258"/>
                    </a:lnTo>
                    <a:cubicBezTo>
                      <a:pt x="133" y="262"/>
                      <a:pt x="146" y="265"/>
                      <a:pt x="159" y="265"/>
                    </a:cubicBezTo>
                    <a:cubicBezTo>
                      <a:pt x="164" y="265"/>
                      <a:pt x="169" y="264"/>
                      <a:pt x="174" y="264"/>
                    </a:cubicBezTo>
                    <a:cubicBezTo>
                      <a:pt x="309" y="243"/>
                      <a:pt x="299" y="8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1" name="Google Shape;5545;p105"/>
              <p:cNvSpPr/>
              <p:nvPr/>
            </p:nvSpPr>
            <p:spPr>
              <a:xfrm>
                <a:off x="3398648" y="1833329"/>
                <a:ext cx="34935" cy="33992"/>
              </a:xfrm>
              <a:custGeom>
                <a:avLst/>
                <a:gdLst/>
                <a:ahLst/>
                <a:cxnLst/>
                <a:rect l="l" t="t" r="r" b="b"/>
                <a:pathLst>
                  <a:path w="559" h="544" extrusionOk="0">
                    <a:moveTo>
                      <a:pt x="216" y="0"/>
                    </a:moveTo>
                    <a:cubicBezTo>
                      <a:pt x="174" y="0"/>
                      <a:pt x="131" y="8"/>
                      <a:pt x="87" y="28"/>
                    </a:cubicBezTo>
                    <a:cubicBezTo>
                      <a:pt x="94" y="125"/>
                      <a:pt x="139" y="214"/>
                      <a:pt x="208" y="284"/>
                    </a:cubicBezTo>
                    <a:cubicBezTo>
                      <a:pt x="212" y="322"/>
                      <a:pt x="205" y="360"/>
                      <a:pt x="195" y="394"/>
                    </a:cubicBezTo>
                    <a:cubicBezTo>
                      <a:pt x="174" y="441"/>
                      <a:pt x="127" y="470"/>
                      <a:pt x="78" y="470"/>
                    </a:cubicBezTo>
                    <a:cubicBezTo>
                      <a:pt x="68" y="470"/>
                      <a:pt x="59" y="469"/>
                      <a:pt x="49" y="467"/>
                    </a:cubicBezTo>
                    <a:cubicBezTo>
                      <a:pt x="46" y="466"/>
                      <a:pt x="43" y="465"/>
                      <a:pt x="40" y="465"/>
                    </a:cubicBezTo>
                    <a:cubicBezTo>
                      <a:pt x="15" y="465"/>
                      <a:pt x="0" y="503"/>
                      <a:pt x="25" y="522"/>
                    </a:cubicBezTo>
                    <a:cubicBezTo>
                      <a:pt x="45" y="537"/>
                      <a:pt x="67" y="544"/>
                      <a:pt x="89" y="544"/>
                    </a:cubicBezTo>
                    <a:cubicBezTo>
                      <a:pt x="137" y="544"/>
                      <a:pt x="186" y="513"/>
                      <a:pt x="212" y="470"/>
                    </a:cubicBezTo>
                    <a:cubicBezTo>
                      <a:pt x="174" y="432"/>
                      <a:pt x="198" y="363"/>
                      <a:pt x="257" y="360"/>
                    </a:cubicBezTo>
                    <a:cubicBezTo>
                      <a:pt x="258" y="359"/>
                      <a:pt x="260" y="359"/>
                      <a:pt x="261" y="359"/>
                    </a:cubicBezTo>
                    <a:cubicBezTo>
                      <a:pt x="314" y="359"/>
                      <a:pt x="346" y="423"/>
                      <a:pt x="309" y="467"/>
                    </a:cubicBezTo>
                    <a:cubicBezTo>
                      <a:pt x="342" y="494"/>
                      <a:pt x="394" y="515"/>
                      <a:pt x="443" y="515"/>
                    </a:cubicBezTo>
                    <a:cubicBezTo>
                      <a:pt x="484" y="515"/>
                      <a:pt x="523" y="500"/>
                      <a:pt x="544" y="460"/>
                    </a:cubicBezTo>
                    <a:cubicBezTo>
                      <a:pt x="558" y="430"/>
                      <a:pt x="538" y="398"/>
                      <a:pt x="508" y="398"/>
                    </a:cubicBezTo>
                    <a:cubicBezTo>
                      <a:pt x="503" y="398"/>
                      <a:pt x="497" y="399"/>
                      <a:pt x="492" y="401"/>
                    </a:cubicBezTo>
                    <a:cubicBezTo>
                      <a:pt x="469" y="410"/>
                      <a:pt x="446" y="415"/>
                      <a:pt x="424" y="415"/>
                    </a:cubicBezTo>
                    <a:cubicBezTo>
                      <a:pt x="393" y="415"/>
                      <a:pt x="364" y="404"/>
                      <a:pt x="340" y="373"/>
                    </a:cubicBezTo>
                    <a:cubicBezTo>
                      <a:pt x="309" y="335"/>
                      <a:pt x="295" y="290"/>
                      <a:pt x="295" y="242"/>
                    </a:cubicBezTo>
                    <a:cubicBezTo>
                      <a:pt x="333" y="173"/>
                      <a:pt x="378" y="104"/>
                      <a:pt x="430" y="42"/>
                    </a:cubicBezTo>
                    <a:cubicBezTo>
                      <a:pt x="355" y="20"/>
                      <a:pt x="286" y="0"/>
                      <a:pt x="21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2" name="Google Shape;5546;p105"/>
              <p:cNvSpPr/>
              <p:nvPr/>
            </p:nvSpPr>
            <p:spPr>
              <a:xfrm>
                <a:off x="3364339" y="1829830"/>
                <a:ext cx="13874" cy="7873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26" extrusionOk="0">
                    <a:moveTo>
                      <a:pt x="39" y="1"/>
                    </a:moveTo>
                    <a:cubicBezTo>
                      <a:pt x="28" y="32"/>
                      <a:pt x="28" y="63"/>
                      <a:pt x="32" y="94"/>
                    </a:cubicBezTo>
                    <a:lnTo>
                      <a:pt x="0" y="125"/>
                    </a:lnTo>
                    <a:lnTo>
                      <a:pt x="222" y="125"/>
                    </a:lnTo>
                    <a:cubicBezTo>
                      <a:pt x="159" y="84"/>
                      <a:pt x="97" y="42"/>
                      <a:pt x="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3" name="Google Shape;5547;p105"/>
              <p:cNvSpPr/>
              <p:nvPr/>
            </p:nvSpPr>
            <p:spPr>
              <a:xfrm>
                <a:off x="3457644" y="1840702"/>
                <a:ext cx="14561" cy="12310"/>
              </a:xfrm>
              <a:custGeom>
                <a:avLst/>
                <a:gdLst/>
                <a:ahLst/>
                <a:cxnLst/>
                <a:rect l="l" t="t" r="r" b="b"/>
                <a:pathLst>
                  <a:path w="233" h="197" extrusionOk="0">
                    <a:moveTo>
                      <a:pt x="197" y="1"/>
                    </a:moveTo>
                    <a:cubicBezTo>
                      <a:pt x="194" y="1"/>
                      <a:pt x="190" y="2"/>
                      <a:pt x="187" y="3"/>
                    </a:cubicBezTo>
                    <a:lnTo>
                      <a:pt x="1" y="24"/>
                    </a:lnTo>
                    <a:lnTo>
                      <a:pt x="177" y="197"/>
                    </a:lnTo>
                    <a:lnTo>
                      <a:pt x="177" y="176"/>
                    </a:lnTo>
                    <a:lnTo>
                      <a:pt x="218" y="58"/>
                    </a:lnTo>
                    <a:cubicBezTo>
                      <a:pt x="225" y="41"/>
                      <a:pt x="232" y="17"/>
                      <a:pt x="215" y="7"/>
                    </a:cubicBezTo>
                    <a:cubicBezTo>
                      <a:pt x="209" y="2"/>
                      <a:pt x="203" y="1"/>
                      <a:pt x="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4" name="Google Shape;5548;p105"/>
              <p:cNvSpPr/>
              <p:nvPr/>
            </p:nvSpPr>
            <p:spPr>
              <a:xfrm>
                <a:off x="3358589" y="1854012"/>
                <a:ext cx="27185" cy="981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157" extrusionOk="0">
                    <a:moveTo>
                      <a:pt x="72" y="1"/>
                    </a:moveTo>
                    <a:cubicBezTo>
                      <a:pt x="13" y="1"/>
                      <a:pt x="0" y="88"/>
                      <a:pt x="61" y="105"/>
                    </a:cubicBezTo>
                    <a:lnTo>
                      <a:pt x="224" y="136"/>
                    </a:lnTo>
                    <a:cubicBezTo>
                      <a:pt x="248" y="139"/>
                      <a:pt x="276" y="146"/>
                      <a:pt x="300" y="150"/>
                    </a:cubicBezTo>
                    <a:lnTo>
                      <a:pt x="345" y="156"/>
                    </a:lnTo>
                    <a:lnTo>
                      <a:pt x="379" y="156"/>
                    </a:lnTo>
                    <a:cubicBezTo>
                      <a:pt x="386" y="153"/>
                      <a:pt x="397" y="150"/>
                      <a:pt x="404" y="143"/>
                    </a:cubicBezTo>
                    <a:cubicBezTo>
                      <a:pt x="431" y="129"/>
                      <a:pt x="435" y="94"/>
                      <a:pt x="417" y="70"/>
                    </a:cubicBezTo>
                    <a:cubicBezTo>
                      <a:pt x="404" y="56"/>
                      <a:pt x="386" y="46"/>
                      <a:pt x="369" y="42"/>
                    </a:cubicBezTo>
                    <a:lnTo>
                      <a:pt x="324" y="35"/>
                    </a:lnTo>
                    <a:cubicBezTo>
                      <a:pt x="296" y="32"/>
                      <a:pt x="269" y="25"/>
                      <a:pt x="238" y="22"/>
                    </a:cubicBezTo>
                    <a:lnTo>
                      <a:pt x="75" y="1"/>
                    </a:lnTo>
                    <a:cubicBezTo>
                      <a:pt x="74" y="1"/>
                      <a:pt x="73" y="1"/>
                      <a:pt x="7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5" name="Google Shape;5549;p105"/>
              <p:cNvSpPr/>
              <p:nvPr/>
            </p:nvSpPr>
            <p:spPr>
              <a:xfrm>
                <a:off x="3456769" y="1825019"/>
                <a:ext cx="14749" cy="4874"/>
              </a:xfrm>
              <a:custGeom>
                <a:avLst/>
                <a:gdLst/>
                <a:ahLst/>
                <a:cxnLst/>
                <a:rect l="l" t="t" r="r" b="b"/>
                <a:pathLst>
                  <a:path w="236" h="78" extrusionOk="0">
                    <a:moveTo>
                      <a:pt x="54" y="1"/>
                    </a:moveTo>
                    <a:cubicBezTo>
                      <a:pt x="41" y="1"/>
                      <a:pt x="29" y="2"/>
                      <a:pt x="20" y="10"/>
                    </a:cubicBezTo>
                    <a:lnTo>
                      <a:pt x="20" y="10"/>
                    </a:lnTo>
                    <a:cubicBezTo>
                      <a:pt x="9" y="15"/>
                      <a:pt x="1" y="24"/>
                      <a:pt x="1" y="36"/>
                    </a:cubicBezTo>
                    <a:cubicBezTo>
                      <a:pt x="1" y="50"/>
                      <a:pt x="11" y="64"/>
                      <a:pt x="25" y="67"/>
                    </a:cubicBezTo>
                    <a:lnTo>
                      <a:pt x="25" y="69"/>
                    </a:lnTo>
                    <a:lnTo>
                      <a:pt x="25" y="69"/>
                    </a:lnTo>
                    <a:lnTo>
                      <a:pt x="15" y="64"/>
                    </a:lnTo>
                    <a:lnTo>
                      <a:pt x="15" y="64"/>
                    </a:lnTo>
                    <a:cubicBezTo>
                      <a:pt x="21" y="71"/>
                      <a:pt x="32" y="78"/>
                      <a:pt x="42" y="78"/>
                    </a:cubicBezTo>
                    <a:lnTo>
                      <a:pt x="180" y="78"/>
                    </a:lnTo>
                    <a:cubicBezTo>
                      <a:pt x="194" y="78"/>
                      <a:pt x="205" y="74"/>
                      <a:pt x="218" y="71"/>
                    </a:cubicBezTo>
                    <a:cubicBezTo>
                      <a:pt x="229" y="64"/>
                      <a:pt x="236" y="54"/>
                      <a:pt x="236" y="40"/>
                    </a:cubicBezTo>
                    <a:cubicBezTo>
                      <a:pt x="236" y="26"/>
                      <a:pt x="229" y="16"/>
                      <a:pt x="218" y="9"/>
                    </a:cubicBezTo>
                    <a:cubicBezTo>
                      <a:pt x="208" y="2"/>
                      <a:pt x="194" y="2"/>
                      <a:pt x="184" y="2"/>
                    </a:cubicBezTo>
                    <a:lnTo>
                      <a:pt x="84" y="2"/>
                    </a:lnTo>
                    <a:cubicBezTo>
                      <a:pt x="74" y="2"/>
                      <a:pt x="64" y="1"/>
                      <a:pt x="5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6" name="Google Shape;5550;p105"/>
              <p:cNvSpPr/>
              <p:nvPr/>
            </p:nvSpPr>
            <p:spPr>
              <a:xfrm>
                <a:off x="3669752" y="1930493"/>
                <a:ext cx="19498" cy="74107"/>
              </a:xfrm>
              <a:custGeom>
                <a:avLst/>
                <a:gdLst/>
                <a:ahLst/>
                <a:cxnLst/>
                <a:rect l="l" t="t" r="r" b="b"/>
                <a:pathLst>
                  <a:path w="312" h="1186" extrusionOk="0">
                    <a:moveTo>
                      <a:pt x="263" y="0"/>
                    </a:moveTo>
                    <a:cubicBezTo>
                      <a:pt x="249" y="65"/>
                      <a:pt x="238" y="130"/>
                      <a:pt x="230" y="196"/>
                    </a:cubicBezTo>
                    <a:lnTo>
                      <a:pt x="230" y="196"/>
                    </a:lnTo>
                    <a:cubicBezTo>
                      <a:pt x="243" y="131"/>
                      <a:pt x="254" y="66"/>
                      <a:pt x="263" y="0"/>
                    </a:cubicBezTo>
                    <a:close/>
                    <a:moveTo>
                      <a:pt x="230" y="196"/>
                    </a:moveTo>
                    <a:lnTo>
                      <a:pt x="230" y="196"/>
                    </a:lnTo>
                    <a:cubicBezTo>
                      <a:pt x="180" y="449"/>
                      <a:pt x="102" y="697"/>
                      <a:pt x="1" y="934"/>
                    </a:cubicBezTo>
                    <a:lnTo>
                      <a:pt x="39" y="916"/>
                    </a:lnTo>
                    <a:lnTo>
                      <a:pt x="312" y="1186"/>
                    </a:lnTo>
                    <a:cubicBezTo>
                      <a:pt x="216" y="863"/>
                      <a:pt x="189" y="526"/>
                      <a:pt x="230" y="1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7" name="Google Shape;5551;p105"/>
              <p:cNvSpPr/>
              <p:nvPr/>
            </p:nvSpPr>
            <p:spPr>
              <a:xfrm>
                <a:off x="3667002" y="1927057"/>
                <a:ext cx="26310" cy="81043"/>
              </a:xfrm>
              <a:custGeom>
                <a:avLst/>
                <a:gdLst/>
                <a:ahLst/>
                <a:cxnLst/>
                <a:rect l="l" t="t" r="r" b="b"/>
                <a:pathLst>
                  <a:path w="421" h="1297" extrusionOk="0">
                    <a:moveTo>
                      <a:pt x="203" y="682"/>
                    </a:moveTo>
                    <a:cubicBezTo>
                      <a:pt x="209" y="807"/>
                      <a:pt x="225" y="931"/>
                      <a:pt x="250" y="1054"/>
                    </a:cubicBezTo>
                    <a:lnTo>
                      <a:pt x="250" y="1054"/>
                    </a:lnTo>
                    <a:lnTo>
                      <a:pt x="124" y="930"/>
                    </a:lnTo>
                    <a:cubicBezTo>
                      <a:pt x="119" y="925"/>
                      <a:pt x="114" y="921"/>
                      <a:pt x="109" y="919"/>
                    </a:cubicBezTo>
                    <a:lnTo>
                      <a:pt x="109" y="919"/>
                    </a:lnTo>
                    <a:cubicBezTo>
                      <a:pt x="143" y="841"/>
                      <a:pt x="174" y="762"/>
                      <a:pt x="203" y="682"/>
                    </a:cubicBezTo>
                    <a:close/>
                    <a:moveTo>
                      <a:pt x="300" y="0"/>
                    </a:moveTo>
                    <a:cubicBezTo>
                      <a:pt x="280" y="0"/>
                      <a:pt x="262" y="11"/>
                      <a:pt x="255" y="38"/>
                    </a:cubicBezTo>
                    <a:cubicBezTo>
                      <a:pt x="254" y="43"/>
                      <a:pt x="253" y="47"/>
                      <a:pt x="252" y="52"/>
                    </a:cubicBezTo>
                    <a:lnTo>
                      <a:pt x="252" y="52"/>
                    </a:lnTo>
                    <a:lnTo>
                      <a:pt x="252" y="52"/>
                    </a:lnTo>
                    <a:cubicBezTo>
                      <a:pt x="252" y="54"/>
                      <a:pt x="251" y="57"/>
                      <a:pt x="251" y="59"/>
                    </a:cubicBezTo>
                    <a:lnTo>
                      <a:pt x="251" y="59"/>
                    </a:lnTo>
                    <a:cubicBezTo>
                      <a:pt x="236" y="131"/>
                      <a:pt x="225" y="202"/>
                      <a:pt x="216" y="274"/>
                    </a:cubicBezTo>
                    <a:lnTo>
                      <a:pt x="216" y="274"/>
                    </a:lnTo>
                    <a:cubicBezTo>
                      <a:pt x="171" y="515"/>
                      <a:pt x="103" y="751"/>
                      <a:pt x="10" y="978"/>
                    </a:cubicBezTo>
                    <a:cubicBezTo>
                      <a:pt x="1" y="1002"/>
                      <a:pt x="24" y="1020"/>
                      <a:pt x="45" y="1020"/>
                    </a:cubicBezTo>
                    <a:cubicBezTo>
                      <a:pt x="47" y="1020"/>
                      <a:pt x="49" y="1020"/>
                      <a:pt x="51" y="1020"/>
                    </a:cubicBezTo>
                    <a:lnTo>
                      <a:pt x="51" y="1020"/>
                    </a:lnTo>
                    <a:lnTo>
                      <a:pt x="314" y="1279"/>
                    </a:lnTo>
                    <a:cubicBezTo>
                      <a:pt x="326" y="1291"/>
                      <a:pt x="341" y="1296"/>
                      <a:pt x="355" y="1296"/>
                    </a:cubicBezTo>
                    <a:cubicBezTo>
                      <a:pt x="389" y="1296"/>
                      <a:pt x="421" y="1266"/>
                      <a:pt x="411" y="1227"/>
                    </a:cubicBezTo>
                    <a:cubicBezTo>
                      <a:pt x="310" y="883"/>
                      <a:pt x="287" y="523"/>
                      <a:pt x="341" y="171"/>
                    </a:cubicBezTo>
                    <a:lnTo>
                      <a:pt x="341" y="171"/>
                    </a:lnTo>
                    <a:cubicBezTo>
                      <a:pt x="348" y="137"/>
                      <a:pt x="354" y="103"/>
                      <a:pt x="359" y="69"/>
                    </a:cubicBezTo>
                    <a:lnTo>
                      <a:pt x="359" y="69"/>
                    </a:lnTo>
                    <a:cubicBezTo>
                      <a:pt x="359" y="69"/>
                      <a:pt x="359" y="69"/>
                      <a:pt x="359" y="69"/>
                    </a:cubicBezTo>
                    <a:cubicBezTo>
                      <a:pt x="365" y="29"/>
                      <a:pt x="331" y="0"/>
                      <a:pt x="3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8" name="Google Shape;5552;p105"/>
              <p:cNvSpPr/>
              <p:nvPr/>
            </p:nvSpPr>
            <p:spPr>
              <a:xfrm>
                <a:off x="3425771" y="1837953"/>
                <a:ext cx="16624" cy="6811"/>
              </a:xfrm>
              <a:custGeom>
                <a:avLst/>
                <a:gdLst/>
                <a:ahLst/>
                <a:cxnLst/>
                <a:rect l="l" t="t" r="r" b="b"/>
                <a:pathLst>
                  <a:path w="266" h="109" extrusionOk="0">
                    <a:moveTo>
                      <a:pt x="225" y="1"/>
                    </a:moveTo>
                    <a:cubicBezTo>
                      <a:pt x="223" y="1"/>
                      <a:pt x="220" y="1"/>
                      <a:pt x="217" y="2"/>
                    </a:cubicBezTo>
                    <a:cubicBezTo>
                      <a:pt x="206" y="2"/>
                      <a:pt x="200" y="2"/>
                      <a:pt x="189" y="6"/>
                    </a:cubicBezTo>
                    <a:cubicBezTo>
                      <a:pt x="182" y="6"/>
                      <a:pt x="179" y="9"/>
                      <a:pt x="172" y="12"/>
                    </a:cubicBezTo>
                    <a:lnTo>
                      <a:pt x="127" y="23"/>
                    </a:lnTo>
                    <a:lnTo>
                      <a:pt x="41" y="51"/>
                    </a:lnTo>
                    <a:cubicBezTo>
                      <a:pt x="1" y="54"/>
                      <a:pt x="10" y="109"/>
                      <a:pt x="42" y="109"/>
                    </a:cubicBezTo>
                    <a:cubicBezTo>
                      <a:pt x="45" y="109"/>
                      <a:pt x="50" y="108"/>
                      <a:pt x="54" y="106"/>
                    </a:cubicBezTo>
                    <a:lnTo>
                      <a:pt x="144" y="85"/>
                    </a:lnTo>
                    <a:lnTo>
                      <a:pt x="189" y="75"/>
                    </a:lnTo>
                    <a:cubicBezTo>
                      <a:pt x="196" y="71"/>
                      <a:pt x="203" y="71"/>
                      <a:pt x="210" y="68"/>
                    </a:cubicBezTo>
                    <a:cubicBezTo>
                      <a:pt x="220" y="64"/>
                      <a:pt x="227" y="61"/>
                      <a:pt x="238" y="57"/>
                    </a:cubicBezTo>
                    <a:cubicBezTo>
                      <a:pt x="266" y="42"/>
                      <a:pt x="251" y="1"/>
                      <a:pt x="2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9" name="Google Shape;5553;p105"/>
              <p:cNvSpPr/>
              <p:nvPr/>
            </p:nvSpPr>
            <p:spPr>
              <a:xfrm>
                <a:off x="3426209" y="1846701"/>
                <a:ext cx="23936" cy="6748"/>
              </a:xfrm>
              <a:custGeom>
                <a:avLst/>
                <a:gdLst/>
                <a:ahLst/>
                <a:cxnLst/>
                <a:rect l="l" t="t" r="r" b="b"/>
                <a:pathLst>
                  <a:path w="383" h="108" extrusionOk="0">
                    <a:moveTo>
                      <a:pt x="44" y="0"/>
                    </a:moveTo>
                    <a:cubicBezTo>
                      <a:pt x="12" y="0"/>
                      <a:pt x="0" y="46"/>
                      <a:pt x="34" y="59"/>
                    </a:cubicBezTo>
                    <a:lnTo>
                      <a:pt x="30" y="59"/>
                    </a:lnTo>
                    <a:lnTo>
                      <a:pt x="186" y="90"/>
                    </a:lnTo>
                    <a:cubicBezTo>
                      <a:pt x="213" y="94"/>
                      <a:pt x="237" y="97"/>
                      <a:pt x="265" y="104"/>
                    </a:cubicBezTo>
                    <a:cubicBezTo>
                      <a:pt x="275" y="104"/>
                      <a:pt x="289" y="108"/>
                      <a:pt x="303" y="108"/>
                    </a:cubicBezTo>
                    <a:lnTo>
                      <a:pt x="345" y="108"/>
                    </a:lnTo>
                    <a:cubicBezTo>
                      <a:pt x="376" y="108"/>
                      <a:pt x="383" y="66"/>
                      <a:pt x="355" y="56"/>
                    </a:cubicBezTo>
                    <a:cubicBezTo>
                      <a:pt x="341" y="52"/>
                      <a:pt x="327" y="49"/>
                      <a:pt x="317" y="45"/>
                    </a:cubicBezTo>
                    <a:cubicBezTo>
                      <a:pt x="303" y="42"/>
                      <a:pt x="289" y="38"/>
                      <a:pt x="279" y="35"/>
                    </a:cubicBezTo>
                    <a:cubicBezTo>
                      <a:pt x="251" y="31"/>
                      <a:pt x="227" y="28"/>
                      <a:pt x="203" y="25"/>
                    </a:cubicBezTo>
                    <a:lnTo>
                      <a:pt x="47" y="0"/>
                    </a:lnTo>
                    <a:cubicBezTo>
                      <a:pt x="46" y="0"/>
                      <a:pt x="45" y="0"/>
                      <a:pt x="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0" name="Google Shape;5554;p105"/>
              <p:cNvSpPr/>
              <p:nvPr/>
            </p:nvSpPr>
            <p:spPr>
              <a:xfrm>
                <a:off x="3386149" y="1847576"/>
                <a:ext cx="17249" cy="6936"/>
              </a:xfrm>
              <a:custGeom>
                <a:avLst/>
                <a:gdLst/>
                <a:ahLst/>
                <a:cxnLst/>
                <a:rect l="l" t="t" r="r" b="b"/>
                <a:pathLst>
                  <a:path w="276" h="111" extrusionOk="0">
                    <a:moveTo>
                      <a:pt x="235" y="1"/>
                    </a:moveTo>
                    <a:cubicBezTo>
                      <a:pt x="231" y="1"/>
                      <a:pt x="226" y="2"/>
                      <a:pt x="222" y="4"/>
                    </a:cubicBezTo>
                    <a:lnTo>
                      <a:pt x="125" y="28"/>
                    </a:lnTo>
                    <a:cubicBezTo>
                      <a:pt x="90" y="35"/>
                      <a:pt x="56" y="45"/>
                      <a:pt x="25" y="59"/>
                    </a:cubicBezTo>
                    <a:cubicBezTo>
                      <a:pt x="1" y="73"/>
                      <a:pt x="7" y="111"/>
                      <a:pt x="35" y="111"/>
                    </a:cubicBezTo>
                    <a:cubicBezTo>
                      <a:pt x="70" y="107"/>
                      <a:pt x="104" y="100"/>
                      <a:pt x="139" y="90"/>
                    </a:cubicBezTo>
                    <a:lnTo>
                      <a:pt x="236" y="62"/>
                    </a:lnTo>
                    <a:cubicBezTo>
                      <a:pt x="276" y="56"/>
                      <a:pt x="266" y="1"/>
                      <a:pt x="2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1" name="Google Shape;5555;p105"/>
              <p:cNvSpPr/>
              <p:nvPr/>
            </p:nvSpPr>
            <p:spPr>
              <a:xfrm>
                <a:off x="3387462" y="1838703"/>
                <a:ext cx="13686" cy="8186"/>
              </a:xfrm>
              <a:custGeom>
                <a:avLst/>
                <a:gdLst/>
                <a:ahLst/>
                <a:cxnLst/>
                <a:rect l="l" t="t" r="r" b="b"/>
                <a:pathLst>
                  <a:path w="219" h="131" extrusionOk="0">
                    <a:moveTo>
                      <a:pt x="31" y="0"/>
                    </a:moveTo>
                    <a:cubicBezTo>
                      <a:pt x="14" y="0"/>
                      <a:pt x="0" y="18"/>
                      <a:pt x="4" y="39"/>
                    </a:cubicBezTo>
                    <a:cubicBezTo>
                      <a:pt x="7" y="45"/>
                      <a:pt x="11" y="56"/>
                      <a:pt x="14" y="63"/>
                    </a:cubicBezTo>
                    <a:cubicBezTo>
                      <a:pt x="21" y="70"/>
                      <a:pt x="31" y="77"/>
                      <a:pt x="38" y="83"/>
                    </a:cubicBezTo>
                    <a:cubicBezTo>
                      <a:pt x="52" y="94"/>
                      <a:pt x="66" y="101"/>
                      <a:pt x="83" y="108"/>
                    </a:cubicBezTo>
                    <a:cubicBezTo>
                      <a:pt x="107" y="118"/>
                      <a:pt x="135" y="125"/>
                      <a:pt x="166" y="128"/>
                    </a:cubicBezTo>
                    <a:cubicBezTo>
                      <a:pt x="169" y="130"/>
                      <a:pt x="173" y="131"/>
                      <a:pt x="176" y="131"/>
                    </a:cubicBezTo>
                    <a:cubicBezTo>
                      <a:pt x="181" y="131"/>
                      <a:pt x="186" y="129"/>
                      <a:pt x="190" y="125"/>
                    </a:cubicBezTo>
                    <a:cubicBezTo>
                      <a:pt x="218" y="111"/>
                      <a:pt x="215" y="70"/>
                      <a:pt x="183" y="63"/>
                    </a:cubicBezTo>
                    <a:lnTo>
                      <a:pt x="187" y="63"/>
                    </a:lnTo>
                    <a:cubicBezTo>
                      <a:pt x="173" y="59"/>
                      <a:pt x="159" y="56"/>
                      <a:pt x="145" y="52"/>
                    </a:cubicBezTo>
                    <a:lnTo>
                      <a:pt x="139" y="49"/>
                    </a:lnTo>
                    <a:lnTo>
                      <a:pt x="135" y="47"/>
                    </a:lnTo>
                    <a:lnTo>
                      <a:pt x="135" y="47"/>
                    </a:lnTo>
                    <a:cubicBezTo>
                      <a:pt x="135" y="47"/>
                      <a:pt x="135" y="47"/>
                      <a:pt x="135" y="47"/>
                    </a:cubicBezTo>
                    <a:cubicBezTo>
                      <a:pt x="136" y="47"/>
                      <a:pt x="136" y="47"/>
                      <a:pt x="135" y="45"/>
                    </a:cubicBezTo>
                    <a:lnTo>
                      <a:pt x="118" y="35"/>
                    </a:lnTo>
                    <a:lnTo>
                      <a:pt x="83" y="18"/>
                    </a:lnTo>
                    <a:cubicBezTo>
                      <a:pt x="76" y="14"/>
                      <a:pt x="69" y="11"/>
                      <a:pt x="59" y="7"/>
                    </a:cubicBezTo>
                    <a:cubicBezTo>
                      <a:pt x="52" y="4"/>
                      <a:pt x="42" y="0"/>
                      <a:pt x="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2" name="Google Shape;5556;p105"/>
              <p:cNvSpPr/>
              <p:nvPr/>
            </p:nvSpPr>
            <p:spPr>
              <a:xfrm>
                <a:off x="3532138" y="1847763"/>
                <a:ext cx="16749" cy="55112"/>
              </a:xfrm>
              <a:custGeom>
                <a:avLst/>
                <a:gdLst/>
                <a:ahLst/>
                <a:cxnLst/>
                <a:rect l="l" t="t" r="r" b="b"/>
                <a:pathLst>
                  <a:path w="268" h="882" extrusionOk="0">
                    <a:moveTo>
                      <a:pt x="136" y="1"/>
                    </a:moveTo>
                    <a:cubicBezTo>
                      <a:pt x="129" y="298"/>
                      <a:pt x="80" y="592"/>
                      <a:pt x="1" y="882"/>
                    </a:cubicBezTo>
                    <a:cubicBezTo>
                      <a:pt x="132" y="644"/>
                      <a:pt x="267" y="391"/>
                      <a:pt x="253" y="122"/>
                    </a:cubicBezTo>
                    <a:cubicBezTo>
                      <a:pt x="253" y="94"/>
                      <a:pt x="246" y="66"/>
                      <a:pt x="229" y="39"/>
                    </a:cubicBezTo>
                    <a:cubicBezTo>
                      <a:pt x="218" y="24"/>
                      <a:pt x="202" y="15"/>
                      <a:pt x="185" y="15"/>
                    </a:cubicBezTo>
                    <a:cubicBezTo>
                      <a:pt x="174" y="15"/>
                      <a:pt x="163" y="18"/>
                      <a:pt x="153" y="25"/>
                    </a:cubicBezTo>
                    <a:lnTo>
                      <a:pt x="1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3" name="Google Shape;5557;p105"/>
              <p:cNvSpPr/>
              <p:nvPr/>
            </p:nvSpPr>
            <p:spPr>
              <a:xfrm>
                <a:off x="3528576" y="1844951"/>
                <a:ext cx="23311" cy="60985"/>
              </a:xfrm>
              <a:custGeom>
                <a:avLst/>
                <a:gdLst/>
                <a:ahLst/>
                <a:cxnLst/>
                <a:rect l="l" t="t" r="r" b="b"/>
                <a:pathLst>
                  <a:path w="373" h="976" extrusionOk="0">
                    <a:moveTo>
                      <a:pt x="241" y="122"/>
                    </a:moveTo>
                    <a:cubicBezTo>
                      <a:pt x="241" y="125"/>
                      <a:pt x="245" y="129"/>
                      <a:pt x="245" y="132"/>
                    </a:cubicBezTo>
                    <a:cubicBezTo>
                      <a:pt x="248" y="142"/>
                      <a:pt x="251" y="156"/>
                      <a:pt x="251" y="167"/>
                    </a:cubicBezTo>
                    <a:cubicBezTo>
                      <a:pt x="255" y="201"/>
                      <a:pt x="255" y="239"/>
                      <a:pt x="251" y="274"/>
                    </a:cubicBezTo>
                    <a:cubicBezTo>
                      <a:pt x="245" y="350"/>
                      <a:pt x="231" y="422"/>
                      <a:pt x="207" y="495"/>
                    </a:cubicBezTo>
                    <a:cubicBezTo>
                      <a:pt x="198" y="516"/>
                      <a:pt x="190" y="538"/>
                      <a:pt x="182" y="559"/>
                    </a:cubicBezTo>
                    <a:lnTo>
                      <a:pt x="182" y="559"/>
                    </a:lnTo>
                    <a:cubicBezTo>
                      <a:pt x="206" y="416"/>
                      <a:pt x="222" y="272"/>
                      <a:pt x="222" y="129"/>
                    </a:cubicBezTo>
                    <a:lnTo>
                      <a:pt x="222" y="129"/>
                    </a:lnTo>
                    <a:cubicBezTo>
                      <a:pt x="228" y="127"/>
                      <a:pt x="235" y="125"/>
                      <a:pt x="241" y="122"/>
                    </a:cubicBezTo>
                    <a:close/>
                    <a:moveTo>
                      <a:pt x="236" y="0"/>
                    </a:moveTo>
                    <a:cubicBezTo>
                      <a:pt x="218" y="0"/>
                      <a:pt x="200" y="5"/>
                      <a:pt x="182" y="15"/>
                    </a:cubicBezTo>
                    <a:cubicBezTo>
                      <a:pt x="151" y="33"/>
                      <a:pt x="147" y="68"/>
                      <a:pt x="160" y="94"/>
                    </a:cubicBezTo>
                    <a:lnTo>
                      <a:pt x="160" y="94"/>
                    </a:lnTo>
                    <a:cubicBezTo>
                      <a:pt x="131" y="369"/>
                      <a:pt x="101" y="646"/>
                      <a:pt x="16" y="913"/>
                    </a:cubicBezTo>
                    <a:cubicBezTo>
                      <a:pt x="1" y="949"/>
                      <a:pt x="28" y="976"/>
                      <a:pt x="56" y="976"/>
                    </a:cubicBezTo>
                    <a:cubicBezTo>
                      <a:pt x="72" y="976"/>
                      <a:pt x="87" y="967"/>
                      <a:pt x="96" y="948"/>
                    </a:cubicBezTo>
                    <a:cubicBezTo>
                      <a:pt x="207" y="782"/>
                      <a:pt x="290" y="595"/>
                      <a:pt x="341" y="405"/>
                    </a:cubicBezTo>
                    <a:cubicBezTo>
                      <a:pt x="366" y="312"/>
                      <a:pt x="372" y="215"/>
                      <a:pt x="362" y="122"/>
                    </a:cubicBezTo>
                    <a:cubicBezTo>
                      <a:pt x="351" y="57"/>
                      <a:pt x="298" y="0"/>
                      <a:pt x="2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5" name="Google Shape;5558;p105"/>
            <p:cNvGrpSpPr/>
            <p:nvPr/>
          </p:nvGrpSpPr>
          <p:grpSpPr>
            <a:xfrm>
              <a:off x="1363186" y="3079530"/>
              <a:ext cx="223920" cy="206325"/>
              <a:chOff x="1363186" y="3079530"/>
              <a:chExt cx="223920" cy="206325"/>
            </a:xfrm>
          </p:grpSpPr>
          <p:sp>
            <p:nvSpPr>
              <p:cNvPr id="244" name="Google Shape;5559;p105"/>
              <p:cNvSpPr/>
              <p:nvPr/>
            </p:nvSpPr>
            <p:spPr>
              <a:xfrm>
                <a:off x="1363186" y="3134454"/>
                <a:ext cx="223920" cy="151401"/>
              </a:xfrm>
              <a:custGeom>
                <a:avLst/>
                <a:gdLst/>
                <a:ahLst/>
                <a:cxnLst/>
                <a:rect l="l" t="t" r="r" b="b"/>
                <a:pathLst>
                  <a:path w="3583" h="2423" extrusionOk="0">
                    <a:moveTo>
                      <a:pt x="948" y="0"/>
                    </a:moveTo>
                    <a:cubicBezTo>
                      <a:pt x="728" y="0"/>
                      <a:pt x="518" y="82"/>
                      <a:pt x="425" y="270"/>
                    </a:cubicBezTo>
                    <a:cubicBezTo>
                      <a:pt x="337" y="449"/>
                      <a:pt x="493" y="614"/>
                      <a:pt x="642" y="614"/>
                    </a:cubicBezTo>
                    <a:cubicBezTo>
                      <a:pt x="709" y="614"/>
                      <a:pt x="775" y="580"/>
                      <a:pt x="816" y="498"/>
                    </a:cubicBezTo>
                    <a:cubicBezTo>
                      <a:pt x="828" y="473"/>
                      <a:pt x="886" y="461"/>
                      <a:pt x="953" y="461"/>
                    </a:cubicBezTo>
                    <a:cubicBezTo>
                      <a:pt x="1071" y="461"/>
                      <a:pt x="1218" y="499"/>
                      <a:pt x="1196" y="574"/>
                    </a:cubicBezTo>
                    <a:cubicBezTo>
                      <a:pt x="1189" y="595"/>
                      <a:pt x="978" y="661"/>
                      <a:pt x="954" y="671"/>
                    </a:cubicBezTo>
                    <a:cubicBezTo>
                      <a:pt x="829" y="723"/>
                      <a:pt x="726" y="809"/>
                      <a:pt x="653" y="920"/>
                    </a:cubicBezTo>
                    <a:cubicBezTo>
                      <a:pt x="539" y="1083"/>
                      <a:pt x="699" y="1255"/>
                      <a:pt x="861" y="1255"/>
                    </a:cubicBezTo>
                    <a:cubicBezTo>
                      <a:pt x="895" y="1255"/>
                      <a:pt x="929" y="1248"/>
                      <a:pt x="961" y="1231"/>
                    </a:cubicBezTo>
                    <a:cubicBezTo>
                      <a:pt x="1013" y="1203"/>
                      <a:pt x="1069" y="1189"/>
                      <a:pt x="1126" y="1189"/>
                    </a:cubicBezTo>
                    <a:cubicBezTo>
                      <a:pt x="1208" y="1189"/>
                      <a:pt x="1289" y="1218"/>
                      <a:pt x="1355" y="1276"/>
                    </a:cubicBezTo>
                    <a:cubicBezTo>
                      <a:pt x="1289" y="1369"/>
                      <a:pt x="1324" y="1514"/>
                      <a:pt x="1417" y="1587"/>
                    </a:cubicBezTo>
                    <a:cubicBezTo>
                      <a:pt x="1365" y="1729"/>
                      <a:pt x="1223" y="1836"/>
                      <a:pt x="1096" y="1894"/>
                    </a:cubicBezTo>
                    <a:cubicBezTo>
                      <a:pt x="1016" y="1930"/>
                      <a:pt x="898" y="1976"/>
                      <a:pt x="795" y="1976"/>
                    </a:cubicBezTo>
                    <a:cubicBezTo>
                      <a:pt x="728" y="1976"/>
                      <a:pt x="667" y="1957"/>
                      <a:pt x="626" y="1905"/>
                    </a:cubicBezTo>
                    <a:cubicBezTo>
                      <a:pt x="570" y="1836"/>
                      <a:pt x="577" y="1684"/>
                      <a:pt x="512" y="1594"/>
                    </a:cubicBezTo>
                    <a:cubicBezTo>
                      <a:pt x="460" y="1525"/>
                      <a:pt x="390" y="1497"/>
                      <a:pt x="321" y="1497"/>
                    </a:cubicBezTo>
                    <a:cubicBezTo>
                      <a:pt x="157" y="1497"/>
                      <a:pt x="0" y="1657"/>
                      <a:pt x="124" y="1822"/>
                    </a:cubicBezTo>
                    <a:cubicBezTo>
                      <a:pt x="228" y="1967"/>
                      <a:pt x="176" y="2161"/>
                      <a:pt x="318" y="2295"/>
                    </a:cubicBezTo>
                    <a:cubicBezTo>
                      <a:pt x="423" y="2397"/>
                      <a:pt x="559" y="2422"/>
                      <a:pt x="696" y="2422"/>
                    </a:cubicBezTo>
                    <a:cubicBezTo>
                      <a:pt x="739" y="2422"/>
                      <a:pt x="783" y="2420"/>
                      <a:pt x="826" y="2416"/>
                    </a:cubicBezTo>
                    <a:cubicBezTo>
                      <a:pt x="1227" y="2389"/>
                      <a:pt x="1624" y="2199"/>
                      <a:pt x="1801" y="1822"/>
                    </a:cubicBezTo>
                    <a:cubicBezTo>
                      <a:pt x="1849" y="1725"/>
                      <a:pt x="1877" y="1618"/>
                      <a:pt x="1880" y="1507"/>
                    </a:cubicBezTo>
                    <a:cubicBezTo>
                      <a:pt x="2094" y="1345"/>
                      <a:pt x="2181" y="1062"/>
                      <a:pt x="2336" y="816"/>
                    </a:cubicBezTo>
                    <a:cubicBezTo>
                      <a:pt x="2412" y="696"/>
                      <a:pt x="2500" y="647"/>
                      <a:pt x="2583" y="647"/>
                    </a:cubicBezTo>
                    <a:cubicBezTo>
                      <a:pt x="2755" y="647"/>
                      <a:pt x="2911" y="853"/>
                      <a:pt x="2920" y="1079"/>
                    </a:cubicBezTo>
                    <a:cubicBezTo>
                      <a:pt x="2932" y="1285"/>
                      <a:pt x="2815" y="1718"/>
                      <a:pt x="2560" y="1718"/>
                    </a:cubicBezTo>
                    <a:cubicBezTo>
                      <a:pt x="2520" y="1718"/>
                      <a:pt x="2477" y="1708"/>
                      <a:pt x="2430" y="1684"/>
                    </a:cubicBezTo>
                    <a:cubicBezTo>
                      <a:pt x="2394" y="1666"/>
                      <a:pt x="2358" y="1658"/>
                      <a:pt x="2325" y="1658"/>
                    </a:cubicBezTo>
                    <a:cubicBezTo>
                      <a:pt x="2117" y="1658"/>
                      <a:pt x="1978" y="1961"/>
                      <a:pt x="2202" y="2074"/>
                    </a:cubicBezTo>
                    <a:cubicBezTo>
                      <a:pt x="2328" y="2138"/>
                      <a:pt x="2448" y="2167"/>
                      <a:pt x="2559" y="2167"/>
                    </a:cubicBezTo>
                    <a:cubicBezTo>
                      <a:pt x="3221" y="2167"/>
                      <a:pt x="3582" y="1155"/>
                      <a:pt x="3242" y="581"/>
                    </a:cubicBezTo>
                    <a:cubicBezTo>
                      <a:pt x="3102" y="348"/>
                      <a:pt x="2839" y="185"/>
                      <a:pt x="2571" y="185"/>
                    </a:cubicBezTo>
                    <a:cubicBezTo>
                      <a:pt x="2475" y="185"/>
                      <a:pt x="2377" y="206"/>
                      <a:pt x="2285" y="253"/>
                    </a:cubicBezTo>
                    <a:cubicBezTo>
                      <a:pt x="2126" y="332"/>
                      <a:pt x="2011" y="474"/>
                      <a:pt x="1925" y="626"/>
                    </a:cubicBezTo>
                    <a:cubicBezTo>
                      <a:pt x="1853" y="750"/>
                      <a:pt x="1804" y="909"/>
                      <a:pt x="1718" y="1030"/>
                    </a:cubicBezTo>
                    <a:cubicBezTo>
                      <a:pt x="1669" y="968"/>
                      <a:pt x="1611" y="916"/>
                      <a:pt x="1545" y="871"/>
                    </a:cubicBezTo>
                    <a:cubicBezTo>
                      <a:pt x="1555" y="865"/>
                      <a:pt x="1569" y="854"/>
                      <a:pt x="1579" y="840"/>
                    </a:cubicBezTo>
                    <a:cubicBezTo>
                      <a:pt x="1707" y="681"/>
                      <a:pt x="1714" y="453"/>
                      <a:pt x="1593" y="287"/>
                    </a:cubicBezTo>
                    <a:cubicBezTo>
                      <a:pt x="1469" y="108"/>
                      <a:pt x="1201" y="0"/>
                      <a:pt x="94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5" name="Google Shape;5560;p105"/>
              <p:cNvSpPr/>
              <p:nvPr/>
            </p:nvSpPr>
            <p:spPr>
              <a:xfrm>
                <a:off x="1438930" y="3112585"/>
                <a:ext cx="103992" cy="3280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525" extrusionOk="0">
                    <a:moveTo>
                      <a:pt x="1339" y="1"/>
                    </a:moveTo>
                    <a:cubicBezTo>
                      <a:pt x="1320" y="1"/>
                      <a:pt x="1301" y="3"/>
                      <a:pt x="1280" y="8"/>
                    </a:cubicBezTo>
                    <a:cubicBezTo>
                      <a:pt x="1096" y="55"/>
                      <a:pt x="906" y="77"/>
                      <a:pt x="716" y="77"/>
                    </a:cubicBezTo>
                    <a:cubicBezTo>
                      <a:pt x="610" y="77"/>
                      <a:pt x="504" y="70"/>
                      <a:pt x="399" y="57"/>
                    </a:cubicBezTo>
                    <a:cubicBezTo>
                      <a:pt x="386" y="55"/>
                      <a:pt x="373" y="54"/>
                      <a:pt x="361" y="54"/>
                    </a:cubicBezTo>
                    <a:cubicBezTo>
                      <a:pt x="101" y="54"/>
                      <a:pt x="0" y="453"/>
                      <a:pt x="278" y="492"/>
                    </a:cubicBezTo>
                    <a:cubicBezTo>
                      <a:pt x="424" y="514"/>
                      <a:pt x="572" y="525"/>
                      <a:pt x="719" y="525"/>
                    </a:cubicBezTo>
                    <a:cubicBezTo>
                      <a:pt x="948" y="525"/>
                      <a:pt x="1176" y="498"/>
                      <a:pt x="1401" y="444"/>
                    </a:cubicBezTo>
                    <a:cubicBezTo>
                      <a:pt x="1664" y="380"/>
                      <a:pt x="1579" y="1"/>
                      <a:pt x="13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6" name="Google Shape;5561;p105"/>
              <p:cNvSpPr/>
              <p:nvPr/>
            </p:nvSpPr>
            <p:spPr>
              <a:xfrm>
                <a:off x="1451179" y="3079530"/>
                <a:ext cx="42622" cy="31118"/>
              </a:xfrm>
              <a:custGeom>
                <a:avLst/>
                <a:gdLst/>
                <a:ahLst/>
                <a:cxnLst/>
                <a:rect l="l" t="t" r="r" b="b"/>
                <a:pathLst>
                  <a:path w="682" h="498" extrusionOk="0">
                    <a:moveTo>
                      <a:pt x="354" y="0"/>
                    </a:moveTo>
                    <a:cubicBezTo>
                      <a:pt x="303" y="0"/>
                      <a:pt x="250" y="20"/>
                      <a:pt x="203" y="67"/>
                    </a:cubicBezTo>
                    <a:lnTo>
                      <a:pt x="161" y="112"/>
                    </a:lnTo>
                    <a:cubicBezTo>
                      <a:pt x="1" y="270"/>
                      <a:pt x="156" y="497"/>
                      <a:pt x="329" y="497"/>
                    </a:cubicBezTo>
                    <a:cubicBezTo>
                      <a:pt x="380" y="497"/>
                      <a:pt x="433" y="477"/>
                      <a:pt x="479" y="430"/>
                    </a:cubicBezTo>
                    <a:lnTo>
                      <a:pt x="524" y="385"/>
                    </a:lnTo>
                    <a:cubicBezTo>
                      <a:pt x="681" y="228"/>
                      <a:pt x="528" y="0"/>
                      <a:pt x="35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6" name="Google Shape;5562;p105"/>
            <p:cNvGrpSpPr/>
            <p:nvPr/>
          </p:nvGrpSpPr>
          <p:grpSpPr>
            <a:xfrm>
              <a:off x="1873146" y="1762659"/>
              <a:ext cx="448027" cy="414963"/>
              <a:chOff x="1873146" y="1762659"/>
              <a:chExt cx="448027" cy="414963"/>
            </a:xfrm>
          </p:grpSpPr>
          <p:sp>
            <p:nvSpPr>
              <p:cNvPr id="155" name="Google Shape;5563;p105"/>
              <p:cNvSpPr/>
              <p:nvPr/>
            </p:nvSpPr>
            <p:spPr>
              <a:xfrm>
                <a:off x="1988261" y="1762659"/>
                <a:ext cx="11062" cy="68983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104" extrusionOk="0">
                    <a:moveTo>
                      <a:pt x="83" y="1"/>
                    </a:moveTo>
                    <a:cubicBezTo>
                      <a:pt x="56" y="1"/>
                      <a:pt x="29" y="17"/>
                      <a:pt x="21" y="46"/>
                    </a:cubicBezTo>
                    <a:cubicBezTo>
                      <a:pt x="14" y="136"/>
                      <a:pt x="17" y="226"/>
                      <a:pt x="28" y="315"/>
                    </a:cubicBezTo>
                    <a:cubicBezTo>
                      <a:pt x="31" y="398"/>
                      <a:pt x="31" y="485"/>
                      <a:pt x="31" y="568"/>
                    </a:cubicBezTo>
                    <a:cubicBezTo>
                      <a:pt x="28" y="651"/>
                      <a:pt x="24" y="737"/>
                      <a:pt x="17" y="820"/>
                    </a:cubicBezTo>
                    <a:cubicBezTo>
                      <a:pt x="17" y="865"/>
                      <a:pt x="14" y="910"/>
                      <a:pt x="7" y="955"/>
                    </a:cubicBezTo>
                    <a:cubicBezTo>
                      <a:pt x="7" y="976"/>
                      <a:pt x="4" y="993"/>
                      <a:pt x="0" y="1014"/>
                    </a:cubicBezTo>
                    <a:cubicBezTo>
                      <a:pt x="0" y="1031"/>
                      <a:pt x="11" y="1048"/>
                      <a:pt x="7" y="1062"/>
                    </a:cubicBezTo>
                    <a:cubicBezTo>
                      <a:pt x="5" y="1087"/>
                      <a:pt x="24" y="1103"/>
                      <a:pt x="43" y="1103"/>
                    </a:cubicBezTo>
                    <a:cubicBezTo>
                      <a:pt x="55" y="1103"/>
                      <a:pt x="67" y="1096"/>
                      <a:pt x="73" y="1079"/>
                    </a:cubicBezTo>
                    <a:cubicBezTo>
                      <a:pt x="76" y="1062"/>
                      <a:pt x="93" y="1045"/>
                      <a:pt x="97" y="1027"/>
                    </a:cubicBezTo>
                    <a:cubicBezTo>
                      <a:pt x="104" y="1007"/>
                      <a:pt x="107" y="989"/>
                      <a:pt x="111" y="969"/>
                    </a:cubicBezTo>
                    <a:cubicBezTo>
                      <a:pt x="121" y="927"/>
                      <a:pt x="132" y="882"/>
                      <a:pt x="138" y="837"/>
                    </a:cubicBezTo>
                    <a:cubicBezTo>
                      <a:pt x="156" y="747"/>
                      <a:pt x="166" y="658"/>
                      <a:pt x="170" y="571"/>
                    </a:cubicBezTo>
                    <a:cubicBezTo>
                      <a:pt x="176" y="478"/>
                      <a:pt x="176" y="388"/>
                      <a:pt x="173" y="298"/>
                    </a:cubicBezTo>
                    <a:cubicBezTo>
                      <a:pt x="176" y="208"/>
                      <a:pt x="166" y="118"/>
                      <a:pt x="138" y="32"/>
                    </a:cubicBezTo>
                    <a:cubicBezTo>
                      <a:pt x="126" y="11"/>
                      <a:pt x="105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" name="Google Shape;5564;p105"/>
              <p:cNvSpPr/>
              <p:nvPr/>
            </p:nvSpPr>
            <p:spPr>
              <a:xfrm>
                <a:off x="2004448" y="1793589"/>
                <a:ext cx="31810" cy="58736"/>
              </a:xfrm>
              <a:custGeom>
                <a:avLst/>
                <a:gdLst/>
                <a:ahLst/>
                <a:cxnLst/>
                <a:rect l="l" t="t" r="r" b="b"/>
                <a:pathLst>
                  <a:path w="509" h="940" extrusionOk="0">
                    <a:moveTo>
                      <a:pt x="413" y="1"/>
                    </a:moveTo>
                    <a:cubicBezTo>
                      <a:pt x="398" y="1"/>
                      <a:pt x="383" y="7"/>
                      <a:pt x="370" y="21"/>
                    </a:cubicBezTo>
                    <a:cubicBezTo>
                      <a:pt x="267" y="142"/>
                      <a:pt x="180" y="284"/>
                      <a:pt x="118" y="432"/>
                    </a:cubicBezTo>
                    <a:cubicBezTo>
                      <a:pt x="90" y="505"/>
                      <a:pt x="63" y="577"/>
                      <a:pt x="42" y="650"/>
                    </a:cubicBezTo>
                    <a:cubicBezTo>
                      <a:pt x="31" y="688"/>
                      <a:pt x="21" y="729"/>
                      <a:pt x="14" y="767"/>
                    </a:cubicBezTo>
                    <a:cubicBezTo>
                      <a:pt x="11" y="788"/>
                      <a:pt x="4" y="809"/>
                      <a:pt x="0" y="830"/>
                    </a:cubicBezTo>
                    <a:cubicBezTo>
                      <a:pt x="0" y="850"/>
                      <a:pt x="4" y="871"/>
                      <a:pt x="4" y="892"/>
                    </a:cubicBezTo>
                    <a:cubicBezTo>
                      <a:pt x="4" y="923"/>
                      <a:pt x="27" y="939"/>
                      <a:pt x="51" y="939"/>
                    </a:cubicBezTo>
                    <a:cubicBezTo>
                      <a:pt x="69" y="939"/>
                      <a:pt x="88" y="929"/>
                      <a:pt x="94" y="906"/>
                    </a:cubicBezTo>
                    <a:lnTo>
                      <a:pt x="94" y="909"/>
                    </a:lnTo>
                    <a:cubicBezTo>
                      <a:pt x="101" y="881"/>
                      <a:pt x="118" y="850"/>
                      <a:pt x="125" y="816"/>
                    </a:cubicBezTo>
                    <a:cubicBezTo>
                      <a:pt x="135" y="781"/>
                      <a:pt x="146" y="743"/>
                      <a:pt x="156" y="709"/>
                    </a:cubicBezTo>
                    <a:cubicBezTo>
                      <a:pt x="177" y="636"/>
                      <a:pt x="204" y="564"/>
                      <a:pt x="235" y="494"/>
                    </a:cubicBezTo>
                    <a:cubicBezTo>
                      <a:pt x="301" y="356"/>
                      <a:pt x="384" y="228"/>
                      <a:pt x="477" y="107"/>
                    </a:cubicBezTo>
                    <a:cubicBezTo>
                      <a:pt x="509" y="60"/>
                      <a:pt x="461" y="1"/>
                      <a:pt x="41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" name="Google Shape;5565;p105"/>
              <p:cNvSpPr/>
              <p:nvPr/>
            </p:nvSpPr>
            <p:spPr>
              <a:xfrm>
                <a:off x="1873146" y="1839265"/>
                <a:ext cx="448027" cy="338356"/>
              </a:xfrm>
              <a:custGeom>
                <a:avLst/>
                <a:gdLst/>
                <a:ahLst/>
                <a:cxnLst/>
                <a:rect l="l" t="t" r="r" b="b"/>
                <a:pathLst>
                  <a:path w="7169" h="5415" extrusionOk="0">
                    <a:moveTo>
                      <a:pt x="4570" y="1"/>
                    </a:moveTo>
                    <a:cubicBezTo>
                      <a:pt x="3780" y="1"/>
                      <a:pt x="3260" y="581"/>
                      <a:pt x="2236" y="581"/>
                    </a:cubicBezTo>
                    <a:cubicBezTo>
                      <a:pt x="2081" y="581"/>
                      <a:pt x="1915" y="568"/>
                      <a:pt x="1735" y="538"/>
                    </a:cubicBezTo>
                    <a:cubicBezTo>
                      <a:pt x="1677" y="528"/>
                      <a:pt x="1621" y="523"/>
                      <a:pt x="1565" y="523"/>
                    </a:cubicBezTo>
                    <a:cubicBezTo>
                      <a:pt x="1263" y="523"/>
                      <a:pt x="1001" y="668"/>
                      <a:pt x="823" y="963"/>
                    </a:cubicBezTo>
                    <a:cubicBezTo>
                      <a:pt x="605" y="1326"/>
                      <a:pt x="639" y="1761"/>
                      <a:pt x="767" y="2148"/>
                    </a:cubicBezTo>
                    <a:cubicBezTo>
                      <a:pt x="950" y="2708"/>
                      <a:pt x="1593" y="3610"/>
                      <a:pt x="988" y="4118"/>
                    </a:cubicBezTo>
                    <a:cubicBezTo>
                      <a:pt x="875" y="4214"/>
                      <a:pt x="771" y="4254"/>
                      <a:pt x="678" y="4254"/>
                    </a:cubicBezTo>
                    <a:cubicBezTo>
                      <a:pt x="502" y="4254"/>
                      <a:pt x="367" y="4110"/>
                      <a:pt x="290" y="3925"/>
                    </a:cubicBezTo>
                    <a:cubicBezTo>
                      <a:pt x="218" y="3735"/>
                      <a:pt x="207" y="3527"/>
                      <a:pt x="266" y="3334"/>
                    </a:cubicBezTo>
                    <a:cubicBezTo>
                      <a:pt x="308" y="3185"/>
                      <a:pt x="356" y="3043"/>
                      <a:pt x="415" y="2902"/>
                    </a:cubicBezTo>
                    <a:cubicBezTo>
                      <a:pt x="370" y="2874"/>
                      <a:pt x="321" y="2843"/>
                      <a:pt x="277" y="2815"/>
                    </a:cubicBezTo>
                    <a:cubicBezTo>
                      <a:pt x="256" y="2919"/>
                      <a:pt x="228" y="3026"/>
                      <a:pt x="200" y="3133"/>
                    </a:cubicBezTo>
                    <a:cubicBezTo>
                      <a:pt x="66" y="3538"/>
                      <a:pt x="0" y="3976"/>
                      <a:pt x="245" y="4346"/>
                    </a:cubicBezTo>
                    <a:cubicBezTo>
                      <a:pt x="399" y="4577"/>
                      <a:pt x="651" y="4734"/>
                      <a:pt x="907" y="4734"/>
                    </a:cubicBezTo>
                    <a:cubicBezTo>
                      <a:pt x="1041" y="4734"/>
                      <a:pt x="1177" y="4691"/>
                      <a:pt x="1300" y="4592"/>
                    </a:cubicBezTo>
                    <a:cubicBezTo>
                      <a:pt x="1815" y="4173"/>
                      <a:pt x="1500" y="3258"/>
                      <a:pt x="2056" y="2929"/>
                    </a:cubicBezTo>
                    <a:cubicBezTo>
                      <a:pt x="2136" y="2877"/>
                      <a:pt x="2229" y="2850"/>
                      <a:pt x="2326" y="2850"/>
                    </a:cubicBezTo>
                    <a:cubicBezTo>
                      <a:pt x="2679" y="2884"/>
                      <a:pt x="2495" y="3199"/>
                      <a:pt x="2454" y="3392"/>
                    </a:cubicBezTo>
                    <a:cubicBezTo>
                      <a:pt x="2423" y="3551"/>
                      <a:pt x="2347" y="3700"/>
                      <a:pt x="2305" y="3855"/>
                    </a:cubicBezTo>
                    <a:cubicBezTo>
                      <a:pt x="2177" y="4305"/>
                      <a:pt x="2174" y="4675"/>
                      <a:pt x="1884" y="4989"/>
                    </a:cubicBezTo>
                    <a:cubicBezTo>
                      <a:pt x="1859" y="5010"/>
                      <a:pt x="1859" y="5051"/>
                      <a:pt x="1884" y="5076"/>
                    </a:cubicBezTo>
                    <a:cubicBezTo>
                      <a:pt x="2008" y="5203"/>
                      <a:pt x="2195" y="5255"/>
                      <a:pt x="2376" y="5255"/>
                    </a:cubicBezTo>
                    <a:cubicBezTo>
                      <a:pt x="2572" y="5255"/>
                      <a:pt x="2761" y="5195"/>
                      <a:pt x="2858" y="5107"/>
                    </a:cubicBezTo>
                    <a:cubicBezTo>
                      <a:pt x="2858" y="5107"/>
                      <a:pt x="3156" y="4039"/>
                      <a:pt x="3131" y="3617"/>
                    </a:cubicBezTo>
                    <a:lnTo>
                      <a:pt x="3131" y="3617"/>
                    </a:lnTo>
                    <a:cubicBezTo>
                      <a:pt x="3473" y="3782"/>
                      <a:pt x="3844" y="3883"/>
                      <a:pt x="4214" y="3883"/>
                    </a:cubicBezTo>
                    <a:cubicBezTo>
                      <a:pt x="4556" y="3883"/>
                      <a:pt x="4897" y="3797"/>
                      <a:pt x="5212" y="3596"/>
                    </a:cubicBezTo>
                    <a:lnTo>
                      <a:pt x="5212" y="3596"/>
                    </a:lnTo>
                    <a:cubicBezTo>
                      <a:pt x="5257" y="4059"/>
                      <a:pt x="5036" y="4885"/>
                      <a:pt x="5015" y="5352"/>
                    </a:cubicBezTo>
                    <a:cubicBezTo>
                      <a:pt x="5015" y="5387"/>
                      <a:pt x="5043" y="5414"/>
                      <a:pt x="5074" y="5414"/>
                    </a:cubicBezTo>
                    <a:cubicBezTo>
                      <a:pt x="5243" y="5411"/>
                      <a:pt x="5592" y="5376"/>
                      <a:pt x="5765" y="5369"/>
                    </a:cubicBezTo>
                    <a:cubicBezTo>
                      <a:pt x="5799" y="5369"/>
                      <a:pt x="5831" y="5342"/>
                      <a:pt x="5834" y="5307"/>
                    </a:cubicBezTo>
                    <a:cubicBezTo>
                      <a:pt x="5903" y="4671"/>
                      <a:pt x="5969" y="4039"/>
                      <a:pt x="6038" y="3403"/>
                    </a:cubicBezTo>
                    <a:cubicBezTo>
                      <a:pt x="6097" y="2832"/>
                      <a:pt x="6197" y="2255"/>
                      <a:pt x="6187" y="1682"/>
                    </a:cubicBezTo>
                    <a:cubicBezTo>
                      <a:pt x="6183" y="1443"/>
                      <a:pt x="6142" y="1205"/>
                      <a:pt x="6055" y="980"/>
                    </a:cubicBezTo>
                    <a:lnTo>
                      <a:pt x="6055" y="980"/>
                    </a:lnTo>
                    <a:cubicBezTo>
                      <a:pt x="6449" y="1225"/>
                      <a:pt x="6733" y="1692"/>
                      <a:pt x="6826" y="2231"/>
                    </a:cubicBezTo>
                    <a:cubicBezTo>
                      <a:pt x="6681" y="2539"/>
                      <a:pt x="6653" y="2867"/>
                      <a:pt x="6729" y="3237"/>
                    </a:cubicBezTo>
                    <a:cubicBezTo>
                      <a:pt x="6740" y="3290"/>
                      <a:pt x="6783" y="3326"/>
                      <a:pt x="6822" y="3326"/>
                    </a:cubicBezTo>
                    <a:cubicBezTo>
                      <a:pt x="6843" y="3326"/>
                      <a:pt x="6864" y="3315"/>
                      <a:pt x="6878" y="3289"/>
                    </a:cubicBezTo>
                    <a:cubicBezTo>
                      <a:pt x="6923" y="3202"/>
                      <a:pt x="6957" y="3109"/>
                      <a:pt x="6975" y="3012"/>
                    </a:cubicBezTo>
                    <a:cubicBezTo>
                      <a:pt x="6999" y="2991"/>
                      <a:pt x="7016" y="2964"/>
                      <a:pt x="7020" y="2936"/>
                    </a:cubicBezTo>
                    <a:cubicBezTo>
                      <a:pt x="7168" y="1899"/>
                      <a:pt x="6639" y="869"/>
                      <a:pt x="5844" y="596"/>
                    </a:cubicBezTo>
                    <a:cubicBezTo>
                      <a:pt x="5613" y="296"/>
                      <a:pt x="5267" y="88"/>
                      <a:pt x="4814" y="19"/>
                    </a:cubicBezTo>
                    <a:cubicBezTo>
                      <a:pt x="4730" y="6"/>
                      <a:pt x="4648" y="1"/>
                      <a:pt x="45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" name="Google Shape;5566;p105"/>
              <p:cNvSpPr/>
              <p:nvPr/>
            </p:nvSpPr>
            <p:spPr>
              <a:xfrm>
                <a:off x="1981637" y="1893440"/>
                <a:ext cx="49621" cy="9816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571" extrusionOk="0">
                    <a:moveTo>
                      <a:pt x="265" y="1"/>
                    </a:moveTo>
                    <a:cubicBezTo>
                      <a:pt x="228" y="1"/>
                      <a:pt x="204" y="60"/>
                      <a:pt x="244" y="78"/>
                    </a:cubicBezTo>
                    <a:lnTo>
                      <a:pt x="241" y="78"/>
                    </a:lnTo>
                    <a:cubicBezTo>
                      <a:pt x="473" y="192"/>
                      <a:pt x="559" y="431"/>
                      <a:pt x="587" y="669"/>
                    </a:cubicBezTo>
                    <a:cubicBezTo>
                      <a:pt x="600" y="770"/>
                      <a:pt x="600" y="870"/>
                      <a:pt x="593" y="970"/>
                    </a:cubicBezTo>
                    <a:cubicBezTo>
                      <a:pt x="583" y="1079"/>
                      <a:pt x="492" y="1386"/>
                      <a:pt x="343" y="1386"/>
                    </a:cubicBezTo>
                    <a:cubicBezTo>
                      <a:pt x="304" y="1386"/>
                      <a:pt x="260" y="1364"/>
                      <a:pt x="213" y="1312"/>
                    </a:cubicBezTo>
                    <a:cubicBezTo>
                      <a:pt x="192" y="1288"/>
                      <a:pt x="168" y="1278"/>
                      <a:pt x="144" y="1278"/>
                    </a:cubicBezTo>
                    <a:cubicBezTo>
                      <a:pt x="69" y="1278"/>
                      <a:pt x="0" y="1377"/>
                      <a:pt x="68" y="1450"/>
                    </a:cubicBezTo>
                    <a:cubicBezTo>
                      <a:pt x="136" y="1529"/>
                      <a:pt x="232" y="1570"/>
                      <a:pt x="330" y="1570"/>
                    </a:cubicBezTo>
                    <a:cubicBezTo>
                      <a:pt x="388" y="1570"/>
                      <a:pt x="446" y="1556"/>
                      <a:pt x="500" y="1527"/>
                    </a:cubicBezTo>
                    <a:cubicBezTo>
                      <a:pt x="690" y="1433"/>
                      <a:pt x="752" y="1209"/>
                      <a:pt x="766" y="1012"/>
                    </a:cubicBezTo>
                    <a:cubicBezTo>
                      <a:pt x="794" y="614"/>
                      <a:pt x="683" y="151"/>
                      <a:pt x="276" y="2"/>
                    </a:cubicBezTo>
                    <a:cubicBezTo>
                      <a:pt x="272" y="1"/>
                      <a:pt x="268" y="1"/>
                      <a:pt x="26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" name="Google Shape;5567;p105"/>
              <p:cNvSpPr/>
              <p:nvPr/>
            </p:nvSpPr>
            <p:spPr>
              <a:xfrm>
                <a:off x="1958951" y="1937492"/>
                <a:ext cx="11187" cy="14309"/>
              </a:xfrm>
              <a:custGeom>
                <a:avLst/>
                <a:gdLst/>
                <a:ahLst/>
                <a:cxnLst/>
                <a:rect l="l" t="t" r="r" b="b"/>
                <a:pathLst>
                  <a:path w="179" h="229" extrusionOk="0">
                    <a:moveTo>
                      <a:pt x="91" y="1"/>
                    </a:moveTo>
                    <a:cubicBezTo>
                      <a:pt x="59" y="1"/>
                      <a:pt x="27" y="20"/>
                      <a:pt x="16" y="58"/>
                    </a:cubicBezTo>
                    <a:cubicBezTo>
                      <a:pt x="9" y="85"/>
                      <a:pt x="6" y="116"/>
                      <a:pt x="3" y="144"/>
                    </a:cubicBezTo>
                    <a:cubicBezTo>
                      <a:pt x="1" y="200"/>
                      <a:pt x="47" y="229"/>
                      <a:pt x="92" y="229"/>
                    </a:cubicBezTo>
                    <a:cubicBezTo>
                      <a:pt x="136" y="229"/>
                      <a:pt x="179" y="202"/>
                      <a:pt x="175" y="148"/>
                    </a:cubicBezTo>
                    <a:lnTo>
                      <a:pt x="179" y="144"/>
                    </a:lnTo>
                    <a:cubicBezTo>
                      <a:pt x="175" y="116"/>
                      <a:pt x="172" y="85"/>
                      <a:pt x="165" y="58"/>
                    </a:cubicBezTo>
                    <a:cubicBezTo>
                      <a:pt x="155" y="20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0" name="Google Shape;5568;p105"/>
              <p:cNvSpPr/>
              <p:nvPr/>
            </p:nvSpPr>
            <p:spPr>
              <a:xfrm>
                <a:off x="1917642" y="1871945"/>
                <a:ext cx="82556" cy="52112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834" extrusionOk="0">
                    <a:moveTo>
                      <a:pt x="853" y="0"/>
                    </a:moveTo>
                    <a:cubicBezTo>
                      <a:pt x="551" y="0"/>
                      <a:pt x="289" y="145"/>
                      <a:pt x="111" y="440"/>
                    </a:cubicBezTo>
                    <a:cubicBezTo>
                      <a:pt x="62" y="519"/>
                      <a:pt x="24" y="606"/>
                      <a:pt x="0" y="695"/>
                    </a:cubicBezTo>
                    <a:cubicBezTo>
                      <a:pt x="140" y="791"/>
                      <a:pt x="279" y="834"/>
                      <a:pt x="414" y="834"/>
                    </a:cubicBezTo>
                    <a:cubicBezTo>
                      <a:pt x="799" y="834"/>
                      <a:pt x="1141" y="487"/>
                      <a:pt x="1320" y="49"/>
                    </a:cubicBezTo>
                    <a:cubicBezTo>
                      <a:pt x="1227" y="42"/>
                      <a:pt x="1127" y="32"/>
                      <a:pt x="1023" y="15"/>
                    </a:cubicBezTo>
                    <a:cubicBezTo>
                      <a:pt x="965" y="5"/>
                      <a:pt x="909" y="0"/>
                      <a:pt x="8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Google Shape;5569;p105"/>
              <p:cNvSpPr/>
              <p:nvPr/>
            </p:nvSpPr>
            <p:spPr>
              <a:xfrm>
                <a:off x="2048257" y="1839453"/>
                <a:ext cx="192110" cy="173521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777" extrusionOk="0">
                    <a:moveTo>
                      <a:pt x="1761" y="0"/>
                    </a:moveTo>
                    <a:cubicBezTo>
                      <a:pt x="1137" y="0"/>
                      <a:pt x="677" y="365"/>
                      <a:pt x="1" y="514"/>
                    </a:cubicBezTo>
                    <a:cubicBezTo>
                      <a:pt x="63" y="790"/>
                      <a:pt x="125" y="1067"/>
                      <a:pt x="177" y="1347"/>
                    </a:cubicBezTo>
                    <a:cubicBezTo>
                      <a:pt x="212" y="1520"/>
                      <a:pt x="239" y="1692"/>
                      <a:pt x="264" y="1865"/>
                    </a:cubicBezTo>
                    <a:cubicBezTo>
                      <a:pt x="284" y="2000"/>
                      <a:pt x="271" y="2494"/>
                      <a:pt x="336" y="2605"/>
                    </a:cubicBezTo>
                    <a:cubicBezTo>
                      <a:pt x="436" y="2767"/>
                      <a:pt x="436" y="2726"/>
                      <a:pt x="675" y="2740"/>
                    </a:cubicBezTo>
                    <a:cubicBezTo>
                      <a:pt x="848" y="2747"/>
                      <a:pt x="1021" y="2760"/>
                      <a:pt x="1193" y="2767"/>
                    </a:cubicBezTo>
                    <a:cubicBezTo>
                      <a:pt x="1309" y="2771"/>
                      <a:pt x="1431" y="2776"/>
                      <a:pt x="1554" y="2776"/>
                    </a:cubicBezTo>
                    <a:cubicBezTo>
                      <a:pt x="1796" y="2776"/>
                      <a:pt x="2043" y="2755"/>
                      <a:pt x="2251" y="2657"/>
                    </a:cubicBezTo>
                    <a:cubicBezTo>
                      <a:pt x="3074" y="2259"/>
                      <a:pt x="2552" y="1022"/>
                      <a:pt x="2227" y="459"/>
                    </a:cubicBezTo>
                    <a:cubicBezTo>
                      <a:pt x="2140" y="310"/>
                      <a:pt x="2040" y="158"/>
                      <a:pt x="1933" y="9"/>
                    </a:cubicBezTo>
                    <a:cubicBezTo>
                      <a:pt x="1874" y="3"/>
                      <a:pt x="1817" y="0"/>
                      <a:pt x="176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Google Shape;5570;p105"/>
              <p:cNvSpPr/>
              <p:nvPr/>
            </p:nvSpPr>
            <p:spPr>
              <a:xfrm>
                <a:off x="2081754" y="1982168"/>
                <a:ext cx="14124" cy="41677"/>
              </a:xfrm>
              <a:custGeom>
                <a:avLst/>
                <a:gdLst/>
                <a:ahLst/>
                <a:cxnLst/>
                <a:rect l="l" t="t" r="r" b="b"/>
                <a:pathLst>
                  <a:path w="226" h="667" extrusionOk="0">
                    <a:moveTo>
                      <a:pt x="160" y="0"/>
                    </a:moveTo>
                    <a:cubicBezTo>
                      <a:pt x="145" y="0"/>
                      <a:pt x="131" y="8"/>
                      <a:pt x="122" y="27"/>
                    </a:cubicBezTo>
                    <a:cubicBezTo>
                      <a:pt x="70" y="124"/>
                      <a:pt x="59" y="245"/>
                      <a:pt x="42" y="352"/>
                    </a:cubicBezTo>
                    <a:cubicBezTo>
                      <a:pt x="28" y="449"/>
                      <a:pt x="1" y="552"/>
                      <a:pt x="25" y="646"/>
                    </a:cubicBezTo>
                    <a:cubicBezTo>
                      <a:pt x="27" y="659"/>
                      <a:pt x="37" y="666"/>
                      <a:pt x="49" y="666"/>
                    </a:cubicBezTo>
                    <a:cubicBezTo>
                      <a:pt x="58" y="666"/>
                      <a:pt x="67" y="662"/>
                      <a:pt x="73" y="653"/>
                    </a:cubicBezTo>
                    <a:cubicBezTo>
                      <a:pt x="132" y="573"/>
                      <a:pt x="146" y="463"/>
                      <a:pt x="167" y="362"/>
                    </a:cubicBezTo>
                    <a:cubicBezTo>
                      <a:pt x="191" y="266"/>
                      <a:pt x="225" y="155"/>
                      <a:pt x="218" y="55"/>
                    </a:cubicBezTo>
                    <a:cubicBezTo>
                      <a:pt x="214" y="24"/>
                      <a:pt x="186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Google Shape;5571;p105"/>
              <p:cNvSpPr/>
              <p:nvPr/>
            </p:nvSpPr>
            <p:spPr>
              <a:xfrm>
                <a:off x="2101877" y="1990916"/>
                <a:ext cx="7937" cy="26806"/>
              </a:xfrm>
              <a:custGeom>
                <a:avLst/>
                <a:gdLst/>
                <a:ahLst/>
                <a:cxnLst/>
                <a:rect l="l" t="t" r="r" b="b"/>
                <a:pathLst>
                  <a:path w="127" h="429" extrusionOk="0">
                    <a:moveTo>
                      <a:pt x="72" y="0"/>
                    </a:moveTo>
                    <a:cubicBezTo>
                      <a:pt x="51" y="0"/>
                      <a:pt x="30" y="11"/>
                      <a:pt x="24" y="36"/>
                    </a:cubicBezTo>
                    <a:cubicBezTo>
                      <a:pt x="17" y="98"/>
                      <a:pt x="10" y="164"/>
                      <a:pt x="10" y="226"/>
                    </a:cubicBezTo>
                    <a:cubicBezTo>
                      <a:pt x="0" y="288"/>
                      <a:pt x="0" y="350"/>
                      <a:pt x="4" y="412"/>
                    </a:cubicBezTo>
                    <a:cubicBezTo>
                      <a:pt x="5" y="423"/>
                      <a:pt x="13" y="428"/>
                      <a:pt x="22" y="428"/>
                    </a:cubicBezTo>
                    <a:cubicBezTo>
                      <a:pt x="32" y="428"/>
                      <a:pt x="43" y="422"/>
                      <a:pt x="45" y="412"/>
                    </a:cubicBezTo>
                    <a:lnTo>
                      <a:pt x="49" y="412"/>
                    </a:lnTo>
                    <a:cubicBezTo>
                      <a:pt x="69" y="350"/>
                      <a:pt x="83" y="288"/>
                      <a:pt x="93" y="222"/>
                    </a:cubicBezTo>
                    <a:cubicBezTo>
                      <a:pt x="107" y="164"/>
                      <a:pt x="118" y="108"/>
                      <a:pt x="125" y="49"/>
                    </a:cubicBezTo>
                    <a:cubicBezTo>
                      <a:pt x="126" y="18"/>
                      <a:pt x="99" y="0"/>
                      <a:pt x="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4" name="Google Shape;5572;p105"/>
              <p:cNvSpPr/>
              <p:nvPr/>
            </p:nvSpPr>
            <p:spPr>
              <a:xfrm>
                <a:off x="2115689" y="1988167"/>
                <a:ext cx="10937" cy="38741"/>
              </a:xfrm>
              <a:custGeom>
                <a:avLst/>
                <a:gdLst/>
                <a:ahLst/>
                <a:cxnLst/>
                <a:rect l="l" t="t" r="r" b="b"/>
                <a:pathLst>
                  <a:path w="175" h="620" extrusionOk="0">
                    <a:moveTo>
                      <a:pt x="128" y="0"/>
                    </a:moveTo>
                    <a:cubicBezTo>
                      <a:pt x="106" y="0"/>
                      <a:pt x="83" y="12"/>
                      <a:pt x="73" y="35"/>
                    </a:cubicBezTo>
                    <a:cubicBezTo>
                      <a:pt x="38" y="132"/>
                      <a:pt x="21" y="232"/>
                      <a:pt x="18" y="335"/>
                    </a:cubicBezTo>
                    <a:cubicBezTo>
                      <a:pt x="11" y="422"/>
                      <a:pt x="0" y="522"/>
                      <a:pt x="38" y="602"/>
                    </a:cubicBezTo>
                    <a:cubicBezTo>
                      <a:pt x="46" y="614"/>
                      <a:pt x="57" y="619"/>
                      <a:pt x="69" y="619"/>
                    </a:cubicBezTo>
                    <a:cubicBezTo>
                      <a:pt x="84" y="619"/>
                      <a:pt x="98" y="610"/>
                      <a:pt x="104" y="595"/>
                    </a:cubicBezTo>
                    <a:cubicBezTo>
                      <a:pt x="132" y="515"/>
                      <a:pt x="121" y="422"/>
                      <a:pt x="132" y="335"/>
                    </a:cubicBezTo>
                    <a:cubicBezTo>
                      <a:pt x="142" y="239"/>
                      <a:pt x="166" y="145"/>
                      <a:pt x="173" y="49"/>
                    </a:cubicBezTo>
                    <a:cubicBezTo>
                      <a:pt x="175" y="15"/>
                      <a:pt x="152" y="0"/>
                      <a:pt x="1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Google Shape;5573;p105"/>
              <p:cNvSpPr/>
              <p:nvPr/>
            </p:nvSpPr>
            <p:spPr>
              <a:xfrm>
                <a:off x="2132500" y="1988167"/>
                <a:ext cx="12187" cy="32680"/>
              </a:xfrm>
              <a:custGeom>
                <a:avLst/>
                <a:gdLst/>
                <a:ahLst/>
                <a:cxnLst/>
                <a:rect l="l" t="t" r="r" b="b"/>
                <a:pathLst>
                  <a:path w="195" h="523" extrusionOk="0">
                    <a:moveTo>
                      <a:pt x="119" y="1"/>
                    </a:moveTo>
                    <a:cubicBezTo>
                      <a:pt x="103" y="1"/>
                      <a:pt x="87" y="8"/>
                      <a:pt x="77" y="24"/>
                    </a:cubicBezTo>
                    <a:cubicBezTo>
                      <a:pt x="32" y="93"/>
                      <a:pt x="35" y="190"/>
                      <a:pt x="29" y="270"/>
                    </a:cubicBezTo>
                    <a:cubicBezTo>
                      <a:pt x="22" y="353"/>
                      <a:pt x="1" y="432"/>
                      <a:pt x="39" y="508"/>
                    </a:cubicBezTo>
                    <a:cubicBezTo>
                      <a:pt x="43" y="518"/>
                      <a:pt x="52" y="522"/>
                      <a:pt x="62" y="522"/>
                    </a:cubicBezTo>
                    <a:cubicBezTo>
                      <a:pt x="70" y="522"/>
                      <a:pt x="78" y="520"/>
                      <a:pt x="84" y="515"/>
                    </a:cubicBezTo>
                    <a:lnTo>
                      <a:pt x="80" y="515"/>
                    </a:lnTo>
                    <a:cubicBezTo>
                      <a:pt x="136" y="453"/>
                      <a:pt x="139" y="367"/>
                      <a:pt x="150" y="287"/>
                    </a:cubicBezTo>
                    <a:cubicBezTo>
                      <a:pt x="163" y="208"/>
                      <a:pt x="194" y="114"/>
                      <a:pt x="167" y="38"/>
                    </a:cubicBezTo>
                    <a:cubicBezTo>
                      <a:pt x="161" y="14"/>
                      <a:pt x="140" y="1"/>
                      <a:pt x="1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6" name="Google Shape;5574;p105"/>
              <p:cNvSpPr/>
              <p:nvPr/>
            </p:nvSpPr>
            <p:spPr>
              <a:xfrm>
                <a:off x="2149998" y="1987917"/>
                <a:ext cx="12811" cy="39178"/>
              </a:xfrm>
              <a:custGeom>
                <a:avLst/>
                <a:gdLst/>
                <a:ahLst/>
                <a:cxnLst/>
                <a:rect l="l" t="t" r="r" b="b"/>
                <a:pathLst>
                  <a:path w="205" h="627" extrusionOk="0">
                    <a:moveTo>
                      <a:pt x="143" y="0"/>
                    </a:moveTo>
                    <a:cubicBezTo>
                      <a:pt x="128" y="0"/>
                      <a:pt x="112" y="8"/>
                      <a:pt x="101" y="25"/>
                    </a:cubicBezTo>
                    <a:cubicBezTo>
                      <a:pt x="1" y="170"/>
                      <a:pt x="15" y="440"/>
                      <a:pt x="67" y="599"/>
                    </a:cubicBezTo>
                    <a:cubicBezTo>
                      <a:pt x="74" y="618"/>
                      <a:pt x="91" y="626"/>
                      <a:pt x="107" y="626"/>
                    </a:cubicBezTo>
                    <a:cubicBezTo>
                      <a:pt x="127" y="626"/>
                      <a:pt x="146" y="614"/>
                      <a:pt x="149" y="592"/>
                    </a:cubicBezTo>
                    <a:cubicBezTo>
                      <a:pt x="156" y="498"/>
                      <a:pt x="153" y="409"/>
                      <a:pt x="163" y="319"/>
                    </a:cubicBezTo>
                    <a:cubicBezTo>
                      <a:pt x="174" y="229"/>
                      <a:pt x="205" y="139"/>
                      <a:pt x="194" y="53"/>
                    </a:cubicBezTo>
                    <a:cubicBezTo>
                      <a:pt x="194" y="20"/>
                      <a:pt x="169" y="0"/>
                      <a:pt x="1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" name="Google Shape;5575;p105"/>
              <p:cNvSpPr/>
              <p:nvPr/>
            </p:nvSpPr>
            <p:spPr>
              <a:xfrm>
                <a:off x="2172247" y="1990167"/>
                <a:ext cx="13061" cy="36866"/>
              </a:xfrm>
              <a:custGeom>
                <a:avLst/>
                <a:gdLst/>
                <a:ahLst/>
                <a:cxnLst/>
                <a:rect l="l" t="t" r="r" b="b"/>
                <a:pathLst>
                  <a:path w="209" h="590" extrusionOk="0">
                    <a:moveTo>
                      <a:pt x="145" y="0"/>
                    </a:moveTo>
                    <a:cubicBezTo>
                      <a:pt x="126" y="0"/>
                      <a:pt x="107" y="9"/>
                      <a:pt x="94" y="27"/>
                    </a:cubicBezTo>
                    <a:cubicBezTo>
                      <a:pt x="25" y="169"/>
                      <a:pt x="1" y="428"/>
                      <a:pt x="77" y="570"/>
                    </a:cubicBezTo>
                    <a:cubicBezTo>
                      <a:pt x="83" y="583"/>
                      <a:pt x="95" y="590"/>
                      <a:pt x="108" y="590"/>
                    </a:cubicBezTo>
                    <a:cubicBezTo>
                      <a:pt x="124" y="590"/>
                      <a:pt x="140" y="580"/>
                      <a:pt x="146" y="563"/>
                    </a:cubicBezTo>
                    <a:cubicBezTo>
                      <a:pt x="163" y="487"/>
                      <a:pt x="153" y="404"/>
                      <a:pt x="160" y="324"/>
                    </a:cubicBezTo>
                    <a:cubicBezTo>
                      <a:pt x="170" y="238"/>
                      <a:pt x="198" y="151"/>
                      <a:pt x="208" y="61"/>
                    </a:cubicBezTo>
                    <a:cubicBezTo>
                      <a:pt x="206" y="23"/>
                      <a:pt x="176" y="0"/>
                      <a:pt x="1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Google Shape;5576;p105"/>
              <p:cNvSpPr/>
              <p:nvPr/>
            </p:nvSpPr>
            <p:spPr>
              <a:xfrm>
                <a:off x="2194057" y="1976545"/>
                <a:ext cx="8749" cy="37241"/>
              </a:xfrm>
              <a:custGeom>
                <a:avLst/>
                <a:gdLst/>
                <a:ahLst/>
                <a:cxnLst/>
                <a:rect l="l" t="t" r="r" b="b"/>
                <a:pathLst>
                  <a:path w="140" h="596" extrusionOk="0">
                    <a:moveTo>
                      <a:pt x="72" y="0"/>
                    </a:moveTo>
                    <a:cubicBezTo>
                      <a:pt x="43" y="0"/>
                      <a:pt x="15" y="19"/>
                      <a:pt x="11" y="55"/>
                    </a:cubicBezTo>
                    <a:cubicBezTo>
                      <a:pt x="1" y="221"/>
                      <a:pt x="4" y="383"/>
                      <a:pt x="22" y="549"/>
                    </a:cubicBezTo>
                    <a:cubicBezTo>
                      <a:pt x="22" y="580"/>
                      <a:pt x="46" y="596"/>
                      <a:pt x="70" y="596"/>
                    </a:cubicBezTo>
                    <a:cubicBezTo>
                      <a:pt x="94" y="596"/>
                      <a:pt x="118" y="580"/>
                      <a:pt x="118" y="549"/>
                    </a:cubicBezTo>
                    <a:cubicBezTo>
                      <a:pt x="136" y="383"/>
                      <a:pt x="139" y="221"/>
                      <a:pt x="132" y="55"/>
                    </a:cubicBezTo>
                    <a:cubicBezTo>
                      <a:pt x="129" y="19"/>
                      <a:pt x="100" y="0"/>
                      <a:pt x="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Google Shape;5577;p105"/>
              <p:cNvSpPr/>
              <p:nvPr/>
            </p:nvSpPr>
            <p:spPr>
              <a:xfrm>
                <a:off x="2209369" y="1962736"/>
                <a:ext cx="11124" cy="35804"/>
              </a:xfrm>
              <a:custGeom>
                <a:avLst/>
                <a:gdLst/>
                <a:ahLst/>
                <a:cxnLst/>
                <a:rect l="l" t="t" r="r" b="b"/>
                <a:pathLst>
                  <a:path w="178" h="573" extrusionOk="0">
                    <a:moveTo>
                      <a:pt x="56" y="1"/>
                    </a:moveTo>
                    <a:cubicBezTo>
                      <a:pt x="29" y="1"/>
                      <a:pt x="1" y="19"/>
                      <a:pt x="5" y="48"/>
                    </a:cubicBezTo>
                    <a:cubicBezTo>
                      <a:pt x="12" y="124"/>
                      <a:pt x="29" y="200"/>
                      <a:pt x="39" y="272"/>
                    </a:cubicBezTo>
                    <a:cubicBezTo>
                      <a:pt x="53" y="362"/>
                      <a:pt x="53" y="452"/>
                      <a:pt x="64" y="542"/>
                    </a:cubicBezTo>
                    <a:cubicBezTo>
                      <a:pt x="64" y="561"/>
                      <a:pt x="79" y="572"/>
                      <a:pt x="94" y="572"/>
                    </a:cubicBezTo>
                    <a:cubicBezTo>
                      <a:pt x="106" y="572"/>
                      <a:pt x="118" y="566"/>
                      <a:pt x="122" y="552"/>
                    </a:cubicBezTo>
                    <a:cubicBezTo>
                      <a:pt x="178" y="380"/>
                      <a:pt x="171" y="193"/>
                      <a:pt x="102" y="27"/>
                    </a:cubicBezTo>
                    <a:cubicBezTo>
                      <a:pt x="93" y="9"/>
                      <a:pt x="75" y="1"/>
                      <a:pt x="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Google Shape;5578;p105"/>
              <p:cNvSpPr/>
              <p:nvPr/>
            </p:nvSpPr>
            <p:spPr>
              <a:xfrm>
                <a:off x="2052819" y="1973858"/>
                <a:ext cx="39622" cy="13684"/>
              </a:xfrm>
              <a:custGeom>
                <a:avLst/>
                <a:gdLst/>
                <a:ahLst/>
                <a:cxnLst/>
                <a:rect l="l" t="t" r="r" b="b"/>
                <a:pathLst>
                  <a:path w="634" h="219" extrusionOk="0">
                    <a:moveTo>
                      <a:pt x="562" y="0"/>
                    </a:moveTo>
                    <a:cubicBezTo>
                      <a:pt x="474" y="0"/>
                      <a:pt x="385" y="41"/>
                      <a:pt x="301" y="63"/>
                    </a:cubicBezTo>
                    <a:cubicBezTo>
                      <a:pt x="211" y="91"/>
                      <a:pt x="108" y="108"/>
                      <a:pt x="28" y="157"/>
                    </a:cubicBezTo>
                    <a:cubicBezTo>
                      <a:pt x="1" y="174"/>
                      <a:pt x="11" y="219"/>
                      <a:pt x="45" y="219"/>
                    </a:cubicBezTo>
                    <a:cubicBezTo>
                      <a:pt x="139" y="219"/>
                      <a:pt x="232" y="184"/>
                      <a:pt x="325" y="160"/>
                    </a:cubicBezTo>
                    <a:cubicBezTo>
                      <a:pt x="415" y="139"/>
                      <a:pt x="522" y="129"/>
                      <a:pt x="598" y="74"/>
                    </a:cubicBezTo>
                    <a:cubicBezTo>
                      <a:pt x="633" y="56"/>
                      <a:pt x="619" y="5"/>
                      <a:pt x="581" y="1"/>
                    </a:cubicBezTo>
                    <a:cubicBezTo>
                      <a:pt x="575" y="1"/>
                      <a:pt x="568" y="0"/>
                      <a:pt x="56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Google Shape;5579;p105"/>
              <p:cNvSpPr/>
              <p:nvPr/>
            </p:nvSpPr>
            <p:spPr>
              <a:xfrm>
                <a:off x="2049256" y="1952801"/>
                <a:ext cx="43559" cy="18058"/>
              </a:xfrm>
              <a:custGeom>
                <a:avLst/>
                <a:gdLst/>
                <a:ahLst/>
                <a:cxnLst/>
                <a:rect l="l" t="t" r="r" b="b"/>
                <a:pathLst>
                  <a:path w="697" h="289" extrusionOk="0">
                    <a:moveTo>
                      <a:pt x="515" y="0"/>
                    </a:moveTo>
                    <a:cubicBezTo>
                      <a:pt x="449" y="0"/>
                      <a:pt x="380" y="15"/>
                      <a:pt x="327" y="30"/>
                    </a:cubicBezTo>
                    <a:cubicBezTo>
                      <a:pt x="213" y="68"/>
                      <a:pt x="109" y="134"/>
                      <a:pt x="30" y="224"/>
                    </a:cubicBezTo>
                    <a:cubicBezTo>
                      <a:pt x="0" y="251"/>
                      <a:pt x="26" y="289"/>
                      <a:pt x="55" y="289"/>
                    </a:cubicBezTo>
                    <a:cubicBezTo>
                      <a:pt x="63" y="289"/>
                      <a:pt x="71" y="286"/>
                      <a:pt x="78" y="279"/>
                    </a:cubicBezTo>
                    <a:cubicBezTo>
                      <a:pt x="161" y="207"/>
                      <a:pt x="265" y="155"/>
                      <a:pt x="372" y="134"/>
                    </a:cubicBezTo>
                    <a:cubicBezTo>
                      <a:pt x="394" y="130"/>
                      <a:pt x="416" y="129"/>
                      <a:pt x="439" y="129"/>
                    </a:cubicBezTo>
                    <a:cubicBezTo>
                      <a:pt x="485" y="129"/>
                      <a:pt x="532" y="135"/>
                      <a:pt x="576" y="135"/>
                    </a:cubicBezTo>
                    <a:cubicBezTo>
                      <a:pt x="601" y="135"/>
                      <a:pt x="625" y="133"/>
                      <a:pt x="649" y="127"/>
                    </a:cubicBezTo>
                    <a:cubicBezTo>
                      <a:pt x="687" y="113"/>
                      <a:pt x="697" y="65"/>
                      <a:pt x="662" y="41"/>
                    </a:cubicBezTo>
                    <a:cubicBezTo>
                      <a:pt x="623" y="11"/>
                      <a:pt x="570" y="0"/>
                      <a:pt x="5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" name="Google Shape;5580;p105"/>
              <p:cNvSpPr/>
              <p:nvPr/>
            </p:nvSpPr>
            <p:spPr>
              <a:xfrm>
                <a:off x="2040945" y="1934617"/>
                <a:ext cx="47371" cy="13747"/>
              </a:xfrm>
              <a:custGeom>
                <a:avLst/>
                <a:gdLst/>
                <a:ahLst/>
                <a:cxnLst/>
                <a:rect l="l" t="t" r="r" b="b"/>
                <a:pathLst>
                  <a:path w="758" h="220" extrusionOk="0">
                    <a:moveTo>
                      <a:pt x="615" y="0"/>
                    </a:moveTo>
                    <a:cubicBezTo>
                      <a:pt x="418" y="0"/>
                      <a:pt x="211" y="75"/>
                      <a:pt x="35" y="152"/>
                    </a:cubicBezTo>
                    <a:cubicBezTo>
                      <a:pt x="1" y="168"/>
                      <a:pt x="17" y="220"/>
                      <a:pt x="51" y="220"/>
                    </a:cubicBezTo>
                    <a:cubicBezTo>
                      <a:pt x="55" y="220"/>
                      <a:pt x="59" y="219"/>
                      <a:pt x="63" y="218"/>
                    </a:cubicBezTo>
                    <a:cubicBezTo>
                      <a:pt x="274" y="152"/>
                      <a:pt x="481" y="145"/>
                      <a:pt x="695" y="107"/>
                    </a:cubicBezTo>
                    <a:cubicBezTo>
                      <a:pt x="757" y="97"/>
                      <a:pt x="740" y="10"/>
                      <a:pt x="685" y="3"/>
                    </a:cubicBezTo>
                    <a:cubicBezTo>
                      <a:pt x="662" y="1"/>
                      <a:pt x="639" y="0"/>
                      <a:pt x="6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3" name="Google Shape;5581;p105"/>
              <p:cNvSpPr/>
              <p:nvPr/>
            </p:nvSpPr>
            <p:spPr>
              <a:xfrm>
                <a:off x="2041570" y="1910686"/>
                <a:ext cx="36810" cy="12310"/>
              </a:xfrm>
              <a:custGeom>
                <a:avLst/>
                <a:gdLst/>
                <a:ahLst/>
                <a:cxnLst/>
                <a:rect l="l" t="t" r="r" b="b"/>
                <a:pathLst>
                  <a:path w="589" h="197" extrusionOk="0">
                    <a:moveTo>
                      <a:pt x="545" y="1"/>
                    </a:moveTo>
                    <a:cubicBezTo>
                      <a:pt x="542" y="1"/>
                      <a:pt x="538" y="2"/>
                      <a:pt x="533" y="3"/>
                    </a:cubicBezTo>
                    <a:cubicBezTo>
                      <a:pt x="364" y="51"/>
                      <a:pt x="225" y="113"/>
                      <a:pt x="46" y="120"/>
                    </a:cubicBezTo>
                    <a:cubicBezTo>
                      <a:pt x="1" y="127"/>
                      <a:pt x="1" y="189"/>
                      <a:pt x="46" y="196"/>
                    </a:cubicBezTo>
                    <a:cubicBezTo>
                      <a:pt x="212" y="196"/>
                      <a:pt x="419" y="176"/>
                      <a:pt x="561" y="75"/>
                    </a:cubicBezTo>
                    <a:cubicBezTo>
                      <a:pt x="589" y="54"/>
                      <a:pt x="580" y="1"/>
                      <a:pt x="5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4" name="Google Shape;5582;p105"/>
              <p:cNvSpPr/>
              <p:nvPr/>
            </p:nvSpPr>
            <p:spPr>
              <a:xfrm>
                <a:off x="2038757" y="1896252"/>
                <a:ext cx="33810" cy="7936"/>
              </a:xfrm>
              <a:custGeom>
                <a:avLst/>
                <a:gdLst/>
                <a:ahLst/>
                <a:cxnLst/>
                <a:rect l="l" t="t" r="r" b="b"/>
                <a:pathLst>
                  <a:path w="541" h="127" extrusionOk="0">
                    <a:moveTo>
                      <a:pt x="437" y="1"/>
                    </a:moveTo>
                    <a:cubicBezTo>
                      <a:pt x="389" y="1"/>
                      <a:pt x="342" y="8"/>
                      <a:pt x="295" y="20"/>
                    </a:cubicBezTo>
                    <a:lnTo>
                      <a:pt x="39" y="58"/>
                    </a:lnTo>
                    <a:cubicBezTo>
                      <a:pt x="1" y="71"/>
                      <a:pt x="8" y="123"/>
                      <a:pt x="46" y="127"/>
                    </a:cubicBezTo>
                    <a:lnTo>
                      <a:pt x="305" y="106"/>
                    </a:lnTo>
                    <a:cubicBezTo>
                      <a:pt x="312" y="106"/>
                      <a:pt x="319" y="107"/>
                      <a:pt x="326" y="107"/>
                    </a:cubicBezTo>
                    <a:cubicBezTo>
                      <a:pt x="389" y="107"/>
                      <a:pt x="453" y="93"/>
                      <a:pt x="512" y="71"/>
                    </a:cubicBezTo>
                    <a:cubicBezTo>
                      <a:pt x="540" y="58"/>
                      <a:pt x="537" y="13"/>
                      <a:pt x="506" y="6"/>
                    </a:cubicBezTo>
                    <a:cubicBezTo>
                      <a:pt x="482" y="2"/>
                      <a:pt x="459" y="1"/>
                      <a:pt x="4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5" name="Google Shape;5583;p105"/>
              <p:cNvSpPr/>
              <p:nvPr/>
            </p:nvSpPr>
            <p:spPr>
              <a:xfrm>
                <a:off x="2032508" y="1876631"/>
                <a:ext cx="33122" cy="12310"/>
              </a:xfrm>
              <a:custGeom>
                <a:avLst/>
                <a:gdLst/>
                <a:ahLst/>
                <a:cxnLst/>
                <a:rect l="l" t="t" r="r" b="b"/>
                <a:pathLst>
                  <a:path w="530" h="197" extrusionOk="0">
                    <a:moveTo>
                      <a:pt x="460" y="1"/>
                    </a:moveTo>
                    <a:cubicBezTo>
                      <a:pt x="457" y="1"/>
                      <a:pt x="453" y="1"/>
                      <a:pt x="450" y="2"/>
                    </a:cubicBezTo>
                    <a:cubicBezTo>
                      <a:pt x="312" y="29"/>
                      <a:pt x="177" y="71"/>
                      <a:pt x="42" y="123"/>
                    </a:cubicBezTo>
                    <a:cubicBezTo>
                      <a:pt x="0" y="136"/>
                      <a:pt x="12" y="196"/>
                      <a:pt x="53" y="196"/>
                    </a:cubicBezTo>
                    <a:cubicBezTo>
                      <a:pt x="56" y="196"/>
                      <a:pt x="60" y="196"/>
                      <a:pt x="63" y="195"/>
                    </a:cubicBezTo>
                    <a:cubicBezTo>
                      <a:pt x="201" y="175"/>
                      <a:pt x="339" y="143"/>
                      <a:pt x="474" y="99"/>
                    </a:cubicBezTo>
                    <a:cubicBezTo>
                      <a:pt x="530" y="79"/>
                      <a:pt x="514" y="1"/>
                      <a:pt x="4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" name="Google Shape;5584;p105"/>
              <p:cNvSpPr/>
              <p:nvPr/>
            </p:nvSpPr>
            <p:spPr>
              <a:xfrm>
                <a:off x="2198182" y="1945552"/>
                <a:ext cx="28373" cy="9185"/>
              </a:xfrm>
              <a:custGeom>
                <a:avLst/>
                <a:gdLst/>
                <a:ahLst/>
                <a:cxnLst/>
                <a:rect l="l" t="t" r="r" b="b"/>
                <a:pathLst>
                  <a:path w="454" h="147" extrusionOk="0">
                    <a:moveTo>
                      <a:pt x="362" y="1"/>
                    </a:moveTo>
                    <a:cubicBezTo>
                      <a:pt x="324" y="1"/>
                      <a:pt x="287" y="13"/>
                      <a:pt x="246" y="22"/>
                    </a:cubicBezTo>
                    <a:cubicBezTo>
                      <a:pt x="177" y="36"/>
                      <a:pt x="108" y="50"/>
                      <a:pt x="42" y="70"/>
                    </a:cubicBezTo>
                    <a:cubicBezTo>
                      <a:pt x="1" y="81"/>
                      <a:pt x="4" y="146"/>
                      <a:pt x="49" y="146"/>
                    </a:cubicBezTo>
                    <a:cubicBezTo>
                      <a:pt x="125" y="143"/>
                      <a:pt x="201" y="136"/>
                      <a:pt x="277" y="126"/>
                    </a:cubicBezTo>
                    <a:cubicBezTo>
                      <a:pt x="336" y="119"/>
                      <a:pt x="388" y="119"/>
                      <a:pt x="436" y="81"/>
                    </a:cubicBezTo>
                    <a:cubicBezTo>
                      <a:pt x="453" y="57"/>
                      <a:pt x="446" y="22"/>
                      <a:pt x="419" y="12"/>
                    </a:cubicBezTo>
                    <a:cubicBezTo>
                      <a:pt x="399" y="4"/>
                      <a:pt x="380" y="1"/>
                      <a:pt x="3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7" name="Google Shape;5585;p105"/>
              <p:cNvSpPr/>
              <p:nvPr/>
            </p:nvSpPr>
            <p:spPr>
              <a:xfrm>
                <a:off x="2191933" y="1928994"/>
                <a:ext cx="32685" cy="11310"/>
              </a:xfrm>
              <a:custGeom>
                <a:avLst/>
                <a:gdLst/>
                <a:ahLst/>
                <a:cxnLst/>
                <a:rect l="l" t="t" r="r" b="b"/>
                <a:pathLst>
                  <a:path w="523" h="181" extrusionOk="0">
                    <a:moveTo>
                      <a:pt x="463" y="0"/>
                    </a:moveTo>
                    <a:cubicBezTo>
                      <a:pt x="329" y="0"/>
                      <a:pt x="177" y="66"/>
                      <a:pt x="49" y="100"/>
                    </a:cubicBezTo>
                    <a:cubicBezTo>
                      <a:pt x="0" y="113"/>
                      <a:pt x="15" y="181"/>
                      <a:pt x="60" y="181"/>
                    </a:cubicBezTo>
                    <a:cubicBezTo>
                      <a:pt x="63" y="181"/>
                      <a:pt x="66" y="181"/>
                      <a:pt x="69" y="180"/>
                    </a:cubicBezTo>
                    <a:cubicBezTo>
                      <a:pt x="197" y="152"/>
                      <a:pt x="363" y="142"/>
                      <a:pt x="481" y="80"/>
                    </a:cubicBezTo>
                    <a:cubicBezTo>
                      <a:pt x="522" y="59"/>
                      <a:pt x="505" y="0"/>
                      <a:pt x="4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8" name="Google Shape;5586;p105"/>
              <p:cNvSpPr/>
              <p:nvPr/>
            </p:nvSpPr>
            <p:spPr>
              <a:xfrm>
                <a:off x="2185433" y="1913622"/>
                <a:ext cx="36310" cy="8498"/>
              </a:xfrm>
              <a:custGeom>
                <a:avLst/>
                <a:gdLst/>
                <a:ahLst/>
                <a:cxnLst/>
                <a:rect l="l" t="t" r="r" b="b"/>
                <a:pathLst>
                  <a:path w="581" h="136" extrusionOk="0">
                    <a:moveTo>
                      <a:pt x="529" y="1"/>
                    </a:moveTo>
                    <a:cubicBezTo>
                      <a:pt x="528" y="1"/>
                      <a:pt x="527" y="1"/>
                      <a:pt x="526" y="1"/>
                    </a:cubicBezTo>
                    <a:cubicBezTo>
                      <a:pt x="436" y="8"/>
                      <a:pt x="353" y="35"/>
                      <a:pt x="263" y="42"/>
                    </a:cubicBezTo>
                    <a:cubicBezTo>
                      <a:pt x="245" y="44"/>
                      <a:pt x="227" y="44"/>
                      <a:pt x="209" y="44"/>
                    </a:cubicBezTo>
                    <a:cubicBezTo>
                      <a:pt x="176" y="44"/>
                      <a:pt x="144" y="43"/>
                      <a:pt x="111" y="43"/>
                    </a:cubicBezTo>
                    <a:cubicBezTo>
                      <a:pt x="82" y="43"/>
                      <a:pt x="53" y="44"/>
                      <a:pt x="25" y="49"/>
                    </a:cubicBezTo>
                    <a:cubicBezTo>
                      <a:pt x="4" y="56"/>
                      <a:pt x="1" y="80"/>
                      <a:pt x="18" y="94"/>
                    </a:cubicBezTo>
                    <a:cubicBezTo>
                      <a:pt x="78" y="123"/>
                      <a:pt x="159" y="136"/>
                      <a:pt x="243" y="136"/>
                    </a:cubicBezTo>
                    <a:cubicBezTo>
                      <a:pt x="352" y="136"/>
                      <a:pt x="465" y="114"/>
                      <a:pt x="543" y="77"/>
                    </a:cubicBezTo>
                    <a:cubicBezTo>
                      <a:pt x="580" y="60"/>
                      <a:pt x="568" y="1"/>
                      <a:pt x="5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9" name="Google Shape;5587;p105"/>
              <p:cNvSpPr/>
              <p:nvPr/>
            </p:nvSpPr>
            <p:spPr>
              <a:xfrm>
                <a:off x="2178746" y="1893940"/>
                <a:ext cx="40747" cy="9373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50" extrusionOk="0">
                    <a:moveTo>
                      <a:pt x="510" y="0"/>
                    </a:moveTo>
                    <a:cubicBezTo>
                      <a:pt x="353" y="0"/>
                      <a:pt x="183" y="47"/>
                      <a:pt x="35" y="70"/>
                    </a:cubicBezTo>
                    <a:cubicBezTo>
                      <a:pt x="1" y="88"/>
                      <a:pt x="4" y="143"/>
                      <a:pt x="45" y="150"/>
                    </a:cubicBezTo>
                    <a:cubicBezTo>
                      <a:pt x="222" y="136"/>
                      <a:pt x="433" y="150"/>
                      <a:pt x="598" y="91"/>
                    </a:cubicBezTo>
                    <a:cubicBezTo>
                      <a:pt x="652" y="84"/>
                      <a:pt x="644" y="4"/>
                      <a:pt x="594" y="4"/>
                    </a:cubicBezTo>
                    <a:cubicBezTo>
                      <a:pt x="592" y="4"/>
                      <a:pt x="590" y="4"/>
                      <a:pt x="588" y="5"/>
                    </a:cubicBezTo>
                    <a:cubicBezTo>
                      <a:pt x="563" y="2"/>
                      <a:pt x="536" y="0"/>
                      <a:pt x="5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0" name="Google Shape;5588;p105"/>
              <p:cNvSpPr/>
              <p:nvPr/>
            </p:nvSpPr>
            <p:spPr>
              <a:xfrm>
                <a:off x="2169622" y="1869883"/>
                <a:ext cx="37247" cy="16746"/>
              </a:xfrm>
              <a:custGeom>
                <a:avLst/>
                <a:gdLst/>
                <a:ahLst/>
                <a:cxnLst/>
                <a:rect l="l" t="t" r="r" b="b"/>
                <a:pathLst>
                  <a:path w="596" h="268" extrusionOk="0">
                    <a:moveTo>
                      <a:pt x="472" y="1"/>
                    </a:moveTo>
                    <a:cubicBezTo>
                      <a:pt x="402" y="1"/>
                      <a:pt x="325" y="27"/>
                      <a:pt x="271" y="48"/>
                    </a:cubicBezTo>
                    <a:cubicBezTo>
                      <a:pt x="181" y="79"/>
                      <a:pt x="74" y="127"/>
                      <a:pt x="15" y="207"/>
                    </a:cubicBezTo>
                    <a:cubicBezTo>
                      <a:pt x="0" y="231"/>
                      <a:pt x="19" y="268"/>
                      <a:pt x="47" y="268"/>
                    </a:cubicBezTo>
                    <a:cubicBezTo>
                      <a:pt x="51" y="268"/>
                      <a:pt x="56" y="267"/>
                      <a:pt x="60" y="265"/>
                    </a:cubicBezTo>
                    <a:cubicBezTo>
                      <a:pt x="150" y="231"/>
                      <a:pt x="223" y="175"/>
                      <a:pt x="312" y="148"/>
                    </a:cubicBezTo>
                    <a:cubicBezTo>
                      <a:pt x="395" y="124"/>
                      <a:pt x="499" y="137"/>
                      <a:pt x="572" y="96"/>
                    </a:cubicBezTo>
                    <a:cubicBezTo>
                      <a:pt x="596" y="79"/>
                      <a:pt x="596" y="41"/>
                      <a:pt x="572" y="27"/>
                    </a:cubicBezTo>
                    <a:cubicBezTo>
                      <a:pt x="543" y="8"/>
                      <a:pt x="509" y="1"/>
                      <a:pt x="4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1" name="Google Shape;5589;p105"/>
              <p:cNvSpPr/>
              <p:nvPr/>
            </p:nvSpPr>
            <p:spPr>
              <a:xfrm>
                <a:off x="2164372" y="1850388"/>
                <a:ext cx="37122" cy="8061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29" extrusionOk="0">
                    <a:moveTo>
                      <a:pt x="477" y="1"/>
                    </a:moveTo>
                    <a:cubicBezTo>
                      <a:pt x="425" y="1"/>
                      <a:pt x="374" y="11"/>
                      <a:pt x="324" y="17"/>
                    </a:cubicBezTo>
                    <a:cubicBezTo>
                      <a:pt x="231" y="28"/>
                      <a:pt x="137" y="42"/>
                      <a:pt x="44" y="52"/>
                    </a:cubicBezTo>
                    <a:cubicBezTo>
                      <a:pt x="0" y="59"/>
                      <a:pt x="9" y="128"/>
                      <a:pt x="48" y="128"/>
                    </a:cubicBezTo>
                    <a:cubicBezTo>
                      <a:pt x="49" y="128"/>
                      <a:pt x="50" y="128"/>
                      <a:pt x="51" y="128"/>
                    </a:cubicBezTo>
                    <a:cubicBezTo>
                      <a:pt x="148" y="125"/>
                      <a:pt x="241" y="121"/>
                      <a:pt x="334" y="118"/>
                    </a:cubicBezTo>
                    <a:cubicBezTo>
                      <a:pt x="414" y="114"/>
                      <a:pt x="493" y="118"/>
                      <a:pt x="562" y="83"/>
                    </a:cubicBezTo>
                    <a:cubicBezTo>
                      <a:pt x="593" y="66"/>
                      <a:pt x="587" y="21"/>
                      <a:pt x="555" y="11"/>
                    </a:cubicBezTo>
                    <a:cubicBezTo>
                      <a:pt x="529" y="3"/>
                      <a:pt x="503" y="1"/>
                      <a:pt x="4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2" name="Google Shape;5590;p105"/>
              <p:cNvSpPr/>
              <p:nvPr/>
            </p:nvSpPr>
            <p:spPr>
              <a:xfrm>
                <a:off x="1924766" y="1911311"/>
                <a:ext cx="10374" cy="23119"/>
              </a:xfrm>
              <a:custGeom>
                <a:avLst/>
                <a:gdLst/>
                <a:ahLst/>
                <a:cxnLst/>
                <a:rect l="l" t="t" r="r" b="b"/>
                <a:pathLst>
                  <a:path w="166" h="370" extrusionOk="0">
                    <a:moveTo>
                      <a:pt x="133" y="0"/>
                    </a:moveTo>
                    <a:cubicBezTo>
                      <a:pt x="122" y="0"/>
                      <a:pt x="111" y="7"/>
                      <a:pt x="107" y="21"/>
                    </a:cubicBezTo>
                    <a:cubicBezTo>
                      <a:pt x="69" y="121"/>
                      <a:pt x="35" y="224"/>
                      <a:pt x="7" y="328"/>
                    </a:cubicBezTo>
                    <a:cubicBezTo>
                      <a:pt x="1" y="353"/>
                      <a:pt x="19" y="369"/>
                      <a:pt x="38" y="369"/>
                    </a:cubicBezTo>
                    <a:cubicBezTo>
                      <a:pt x="50" y="369"/>
                      <a:pt x="62" y="362"/>
                      <a:pt x="66" y="345"/>
                    </a:cubicBezTo>
                    <a:cubicBezTo>
                      <a:pt x="104" y="245"/>
                      <a:pt x="135" y="138"/>
                      <a:pt x="159" y="34"/>
                    </a:cubicBezTo>
                    <a:cubicBezTo>
                      <a:pt x="165" y="14"/>
                      <a:pt x="149" y="0"/>
                      <a:pt x="1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3" name="Google Shape;5591;p105"/>
              <p:cNvSpPr/>
              <p:nvPr/>
            </p:nvSpPr>
            <p:spPr>
              <a:xfrm>
                <a:off x="1947202" y="1911311"/>
                <a:ext cx="4187" cy="20120"/>
              </a:xfrm>
              <a:custGeom>
                <a:avLst/>
                <a:gdLst/>
                <a:ahLst/>
                <a:cxnLst/>
                <a:rect l="l" t="t" r="r" b="b"/>
                <a:pathLst>
                  <a:path w="67" h="322" extrusionOk="0">
                    <a:moveTo>
                      <a:pt x="33" y="1"/>
                    </a:moveTo>
                    <a:cubicBezTo>
                      <a:pt x="22" y="1"/>
                      <a:pt x="11" y="8"/>
                      <a:pt x="11" y="24"/>
                    </a:cubicBezTo>
                    <a:cubicBezTo>
                      <a:pt x="4" y="110"/>
                      <a:pt x="0" y="200"/>
                      <a:pt x="4" y="290"/>
                    </a:cubicBezTo>
                    <a:cubicBezTo>
                      <a:pt x="4" y="311"/>
                      <a:pt x="19" y="321"/>
                      <a:pt x="33" y="321"/>
                    </a:cubicBezTo>
                    <a:cubicBezTo>
                      <a:pt x="48" y="321"/>
                      <a:pt x="63" y="311"/>
                      <a:pt x="63" y="290"/>
                    </a:cubicBezTo>
                    <a:cubicBezTo>
                      <a:pt x="66" y="200"/>
                      <a:pt x="63" y="110"/>
                      <a:pt x="56" y="24"/>
                    </a:cubicBezTo>
                    <a:cubicBezTo>
                      <a:pt x="56" y="8"/>
                      <a:pt x="45" y="1"/>
                      <a:pt x="3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4" name="Google Shape;5592;p105"/>
              <p:cNvSpPr/>
              <p:nvPr/>
            </p:nvSpPr>
            <p:spPr>
              <a:xfrm>
                <a:off x="1962013" y="1910873"/>
                <a:ext cx="12686" cy="12247"/>
              </a:xfrm>
              <a:custGeom>
                <a:avLst/>
                <a:gdLst/>
                <a:ahLst/>
                <a:cxnLst/>
                <a:rect l="l" t="t" r="r" b="b"/>
                <a:pathLst>
                  <a:path w="203" h="196" extrusionOk="0">
                    <a:moveTo>
                      <a:pt x="27" y="1"/>
                    </a:moveTo>
                    <a:cubicBezTo>
                      <a:pt x="13" y="1"/>
                      <a:pt x="0" y="17"/>
                      <a:pt x="9" y="34"/>
                    </a:cubicBezTo>
                    <a:cubicBezTo>
                      <a:pt x="37" y="97"/>
                      <a:pt x="85" y="148"/>
                      <a:pt x="140" y="190"/>
                    </a:cubicBezTo>
                    <a:cubicBezTo>
                      <a:pt x="146" y="194"/>
                      <a:pt x="152" y="196"/>
                      <a:pt x="158" y="196"/>
                    </a:cubicBezTo>
                    <a:cubicBezTo>
                      <a:pt x="181" y="196"/>
                      <a:pt x="202" y="167"/>
                      <a:pt x="189" y="145"/>
                    </a:cubicBezTo>
                    <a:cubicBezTo>
                      <a:pt x="151" y="86"/>
                      <a:pt x="99" y="38"/>
                      <a:pt x="37" y="3"/>
                    </a:cubicBezTo>
                    <a:cubicBezTo>
                      <a:pt x="33" y="1"/>
                      <a:pt x="30" y="1"/>
                      <a:pt x="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5" name="Google Shape;5593;p105"/>
              <p:cNvSpPr/>
              <p:nvPr/>
            </p:nvSpPr>
            <p:spPr>
              <a:xfrm>
                <a:off x="1972075" y="1897001"/>
                <a:ext cx="12749" cy="14621"/>
              </a:xfrm>
              <a:custGeom>
                <a:avLst/>
                <a:gdLst/>
                <a:ahLst/>
                <a:cxnLst/>
                <a:rect l="l" t="t" r="r" b="b"/>
                <a:pathLst>
                  <a:path w="204" h="234" extrusionOk="0">
                    <a:moveTo>
                      <a:pt x="41" y="0"/>
                    </a:moveTo>
                    <a:cubicBezTo>
                      <a:pt x="21" y="0"/>
                      <a:pt x="1" y="20"/>
                      <a:pt x="14" y="39"/>
                    </a:cubicBezTo>
                    <a:lnTo>
                      <a:pt x="14" y="42"/>
                    </a:lnTo>
                    <a:cubicBezTo>
                      <a:pt x="52" y="108"/>
                      <a:pt x="100" y="170"/>
                      <a:pt x="155" y="225"/>
                    </a:cubicBezTo>
                    <a:cubicBezTo>
                      <a:pt x="161" y="231"/>
                      <a:pt x="167" y="233"/>
                      <a:pt x="173" y="233"/>
                    </a:cubicBezTo>
                    <a:cubicBezTo>
                      <a:pt x="189" y="233"/>
                      <a:pt x="204" y="215"/>
                      <a:pt x="194" y="194"/>
                    </a:cubicBezTo>
                    <a:cubicBezTo>
                      <a:pt x="166" y="125"/>
                      <a:pt x="104" y="66"/>
                      <a:pt x="59" y="8"/>
                    </a:cubicBezTo>
                    <a:cubicBezTo>
                      <a:pt x="54" y="2"/>
                      <a:pt x="47" y="0"/>
                      <a:pt x="4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6" name="Google Shape;5594;p105"/>
              <p:cNvSpPr/>
              <p:nvPr/>
            </p:nvSpPr>
            <p:spPr>
              <a:xfrm>
                <a:off x="1982324" y="1882130"/>
                <a:ext cx="23936" cy="13934"/>
              </a:xfrm>
              <a:custGeom>
                <a:avLst/>
                <a:gdLst/>
                <a:ahLst/>
                <a:cxnLst/>
                <a:rect l="l" t="t" r="r" b="b"/>
                <a:pathLst>
                  <a:path w="383" h="223" extrusionOk="0">
                    <a:moveTo>
                      <a:pt x="58" y="0"/>
                    </a:moveTo>
                    <a:cubicBezTo>
                      <a:pt x="24" y="0"/>
                      <a:pt x="0" y="45"/>
                      <a:pt x="36" y="69"/>
                    </a:cubicBezTo>
                    <a:cubicBezTo>
                      <a:pt x="123" y="121"/>
                      <a:pt x="209" y="197"/>
                      <a:pt x="309" y="221"/>
                    </a:cubicBezTo>
                    <a:cubicBezTo>
                      <a:pt x="313" y="222"/>
                      <a:pt x="316" y="223"/>
                      <a:pt x="320" y="223"/>
                    </a:cubicBezTo>
                    <a:cubicBezTo>
                      <a:pt x="354" y="223"/>
                      <a:pt x="382" y="177"/>
                      <a:pt x="351" y="149"/>
                    </a:cubicBezTo>
                    <a:cubicBezTo>
                      <a:pt x="275" y="83"/>
                      <a:pt x="168" y="49"/>
                      <a:pt x="74" y="4"/>
                    </a:cubicBezTo>
                    <a:cubicBezTo>
                      <a:pt x="69" y="1"/>
                      <a:pt x="64" y="0"/>
                      <a:pt x="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7" name="Google Shape;5595;p105"/>
              <p:cNvSpPr/>
              <p:nvPr/>
            </p:nvSpPr>
            <p:spPr>
              <a:xfrm>
                <a:off x="2058756" y="1870258"/>
                <a:ext cx="31935" cy="49738"/>
              </a:xfrm>
              <a:custGeom>
                <a:avLst/>
                <a:gdLst/>
                <a:ahLst/>
                <a:cxnLst/>
                <a:rect l="l" t="t" r="r" b="b"/>
                <a:pathLst>
                  <a:path w="511" h="796" extrusionOk="0">
                    <a:moveTo>
                      <a:pt x="439" y="1"/>
                    </a:moveTo>
                    <a:cubicBezTo>
                      <a:pt x="424" y="1"/>
                      <a:pt x="409" y="8"/>
                      <a:pt x="400" y="24"/>
                    </a:cubicBezTo>
                    <a:cubicBezTo>
                      <a:pt x="268" y="266"/>
                      <a:pt x="137" y="508"/>
                      <a:pt x="13" y="750"/>
                    </a:cubicBezTo>
                    <a:cubicBezTo>
                      <a:pt x="0" y="775"/>
                      <a:pt x="20" y="796"/>
                      <a:pt x="41" y="796"/>
                    </a:cubicBezTo>
                    <a:cubicBezTo>
                      <a:pt x="49" y="796"/>
                      <a:pt x="58" y="793"/>
                      <a:pt x="65" y="785"/>
                    </a:cubicBezTo>
                    <a:lnTo>
                      <a:pt x="61" y="785"/>
                    </a:lnTo>
                    <a:cubicBezTo>
                      <a:pt x="210" y="550"/>
                      <a:pt x="348" y="315"/>
                      <a:pt x="486" y="80"/>
                    </a:cubicBezTo>
                    <a:cubicBezTo>
                      <a:pt x="510" y="38"/>
                      <a:pt x="474" y="1"/>
                      <a:pt x="43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8" name="Google Shape;5596;p105"/>
              <p:cNvSpPr/>
              <p:nvPr/>
            </p:nvSpPr>
            <p:spPr>
              <a:xfrm>
                <a:off x="2081754" y="1869133"/>
                <a:ext cx="47371" cy="39178"/>
              </a:xfrm>
              <a:custGeom>
                <a:avLst/>
                <a:gdLst/>
                <a:ahLst/>
                <a:cxnLst/>
                <a:rect l="l" t="t" r="r" b="b"/>
                <a:pathLst>
                  <a:path w="758" h="627" extrusionOk="0">
                    <a:moveTo>
                      <a:pt x="33" y="1"/>
                    </a:moveTo>
                    <a:cubicBezTo>
                      <a:pt x="14" y="1"/>
                      <a:pt x="0" y="25"/>
                      <a:pt x="15" y="39"/>
                    </a:cubicBezTo>
                    <a:cubicBezTo>
                      <a:pt x="180" y="253"/>
                      <a:pt x="412" y="429"/>
                      <a:pt x="612" y="609"/>
                    </a:cubicBezTo>
                    <a:cubicBezTo>
                      <a:pt x="626" y="621"/>
                      <a:pt x="641" y="626"/>
                      <a:pt x="656" y="626"/>
                    </a:cubicBezTo>
                    <a:cubicBezTo>
                      <a:pt x="709" y="626"/>
                      <a:pt x="757" y="560"/>
                      <a:pt x="706" y="519"/>
                    </a:cubicBezTo>
                    <a:cubicBezTo>
                      <a:pt x="495" y="346"/>
                      <a:pt x="284" y="136"/>
                      <a:pt x="46" y="4"/>
                    </a:cubicBezTo>
                    <a:cubicBezTo>
                      <a:pt x="41" y="2"/>
                      <a:pt x="37" y="1"/>
                      <a:pt x="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9" name="Google Shape;5597;p105"/>
              <p:cNvSpPr/>
              <p:nvPr/>
            </p:nvSpPr>
            <p:spPr>
              <a:xfrm>
                <a:off x="2120313" y="1858823"/>
                <a:ext cx="27498" cy="47551"/>
              </a:xfrm>
              <a:custGeom>
                <a:avLst/>
                <a:gdLst/>
                <a:ahLst/>
                <a:cxnLst/>
                <a:rect l="l" t="t" r="r" b="b"/>
                <a:pathLst>
                  <a:path w="440" h="761" extrusionOk="0">
                    <a:moveTo>
                      <a:pt x="356" y="0"/>
                    </a:moveTo>
                    <a:cubicBezTo>
                      <a:pt x="338" y="0"/>
                      <a:pt x="320" y="8"/>
                      <a:pt x="306" y="28"/>
                    </a:cubicBezTo>
                    <a:cubicBezTo>
                      <a:pt x="172" y="228"/>
                      <a:pt x="37" y="473"/>
                      <a:pt x="2" y="719"/>
                    </a:cubicBezTo>
                    <a:cubicBezTo>
                      <a:pt x="0" y="740"/>
                      <a:pt x="21" y="761"/>
                      <a:pt x="40" y="761"/>
                    </a:cubicBezTo>
                    <a:cubicBezTo>
                      <a:pt x="50" y="761"/>
                      <a:pt x="59" y="756"/>
                      <a:pt x="65" y="743"/>
                    </a:cubicBezTo>
                    <a:lnTo>
                      <a:pt x="61" y="743"/>
                    </a:lnTo>
                    <a:cubicBezTo>
                      <a:pt x="172" y="515"/>
                      <a:pt x="262" y="294"/>
                      <a:pt x="410" y="90"/>
                    </a:cubicBezTo>
                    <a:cubicBezTo>
                      <a:pt x="439" y="46"/>
                      <a:pt x="398" y="0"/>
                      <a:pt x="3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0" name="Google Shape;5598;p105"/>
              <p:cNvSpPr/>
              <p:nvPr/>
            </p:nvSpPr>
            <p:spPr>
              <a:xfrm>
                <a:off x="2139187" y="1860198"/>
                <a:ext cx="50308" cy="31867"/>
              </a:xfrm>
              <a:custGeom>
                <a:avLst/>
                <a:gdLst/>
                <a:ahLst/>
                <a:cxnLst/>
                <a:rect l="l" t="t" r="r" b="b"/>
                <a:pathLst>
                  <a:path w="805" h="510" extrusionOk="0">
                    <a:moveTo>
                      <a:pt x="49" y="0"/>
                    </a:moveTo>
                    <a:cubicBezTo>
                      <a:pt x="20" y="0"/>
                      <a:pt x="0" y="47"/>
                      <a:pt x="32" y="68"/>
                    </a:cubicBezTo>
                    <a:cubicBezTo>
                      <a:pt x="246" y="220"/>
                      <a:pt x="464" y="362"/>
                      <a:pt x="685" y="503"/>
                    </a:cubicBezTo>
                    <a:cubicBezTo>
                      <a:pt x="695" y="508"/>
                      <a:pt x="704" y="509"/>
                      <a:pt x="713" y="509"/>
                    </a:cubicBezTo>
                    <a:cubicBezTo>
                      <a:pt x="768" y="509"/>
                      <a:pt x="805" y="435"/>
                      <a:pt x="751" y="396"/>
                    </a:cubicBezTo>
                    <a:cubicBezTo>
                      <a:pt x="526" y="258"/>
                      <a:pt x="302" y="130"/>
                      <a:pt x="67" y="6"/>
                    </a:cubicBezTo>
                    <a:cubicBezTo>
                      <a:pt x="61" y="2"/>
                      <a:pt x="55" y="0"/>
                      <a:pt x="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1" name="Google Shape;5599;p105"/>
              <p:cNvSpPr/>
              <p:nvPr/>
            </p:nvSpPr>
            <p:spPr>
              <a:xfrm>
                <a:off x="2184808" y="1864634"/>
                <a:ext cx="8562" cy="19120"/>
              </a:xfrm>
              <a:custGeom>
                <a:avLst/>
                <a:gdLst/>
                <a:ahLst/>
                <a:cxnLst/>
                <a:rect l="l" t="t" r="r" b="b"/>
                <a:pathLst>
                  <a:path w="137" h="306" extrusionOk="0">
                    <a:moveTo>
                      <a:pt x="75" y="1"/>
                    </a:moveTo>
                    <a:cubicBezTo>
                      <a:pt x="54" y="1"/>
                      <a:pt x="35" y="12"/>
                      <a:pt x="28" y="38"/>
                    </a:cubicBezTo>
                    <a:cubicBezTo>
                      <a:pt x="11" y="114"/>
                      <a:pt x="0" y="194"/>
                      <a:pt x="0" y="273"/>
                    </a:cubicBezTo>
                    <a:cubicBezTo>
                      <a:pt x="0" y="296"/>
                      <a:pt x="14" y="306"/>
                      <a:pt x="29" y="306"/>
                    </a:cubicBezTo>
                    <a:cubicBezTo>
                      <a:pt x="42" y="306"/>
                      <a:pt x="56" y="298"/>
                      <a:pt x="63" y="284"/>
                    </a:cubicBezTo>
                    <a:cubicBezTo>
                      <a:pt x="90" y="215"/>
                      <a:pt x="114" y="138"/>
                      <a:pt x="128" y="66"/>
                    </a:cubicBezTo>
                    <a:cubicBezTo>
                      <a:pt x="136" y="26"/>
                      <a:pt x="105" y="1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2" name="Google Shape;5600;p105"/>
              <p:cNvSpPr/>
              <p:nvPr/>
            </p:nvSpPr>
            <p:spPr>
              <a:xfrm>
                <a:off x="2090378" y="1914747"/>
                <a:ext cx="8937" cy="7186"/>
              </a:xfrm>
              <a:custGeom>
                <a:avLst/>
                <a:gdLst/>
                <a:ahLst/>
                <a:cxnLst/>
                <a:rect l="l" t="t" r="r" b="b"/>
                <a:pathLst>
                  <a:path w="143" h="115" extrusionOk="0">
                    <a:moveTo>
                      <a:pt x="70" y="0"/>
                    </a:moveTo>
                    <a:cubicBezTo>
                      <a:pt x="1" y="7"/>
                      <a:pt x="1" y="107"/>
                      <a:pt x="70" y="114"/>
                    </a:cubicBezTo>
                    <a:cubicBezTo>
                      <a:pt x="143" y="107"/>
                      <a:pt x="143" y="7"/>
                      <a:pt x="7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3" name="Google Shape;5601;p105"/>
              <p:cNvSpPr/>
              <p:nvPr/>
            </p:nvSpPr>
            <p:spPr>
              <a:xfrm>
                <a:off x="2147436" y="1896502"/>
                <a:ext cx="6937" cy="8373"/>
              </a:xfrm>
              <a:custGeom>
                <a:avLst/>
                <a:gdLst/>
                <a:ahLst/>
                <a:cxnLst/>
                <a:rect l="l" t="t" r="r" b="b"/>
                <a:pathLst>
                  <a:path w="111" h="134" extrusionOk="0">
                    <a:moveTo>
                      <a:pt x="56" y="1"/>
                    </a:moveTo>
                    <a:cubicBezTo>
                      <a:pt x="44" y="1"/>
                      <a:pt x="31" y="7"/>
                      <a:pt x="25" y="19"/>
                    </a:cubicBezTo>
                    <a:cubicBezTo>
                      <a:pt x="11" y="36"/>
                      <a:pt x="4" y="57"/>
                      <a:pt x="4" y="81"/>
                    </a:cubicBezTo>
                    <a:cubicBezTo>
                      <a:pt x="0" y="116"/>
                      <a:pt x="28" y="133"/>
                      <a:pt x="56" y="133"/>
                    </a:cubicBezTo>
                    <a:cubicBezTo>
                      <a:pt x="83" y="133"/>
                      <a:pt x="111" y="116"/>
                      <a:pt x="108" y="81"/>
                    </a:cubicBezTo>
                    <a:cubicBezTo>
                      <a:pt x="108" y="57"/>
                      <a:pt x="101" y="36"/>
                      <a:pt x="87" y="19"/>
                    </a:cubicBezTo>
                    <a:cubicBezTo>
                      <a:pt x="80" y="7"/>
                      <a:pt x="68" y="1"/>
                      <a:pt x="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4" name="Google Shape;5602;p105"/>
              <p:cNvSpPr/>
              <p:nvPr/>
            </p:nvSpPr>
            <p:spPr>
              <a:xfrm>
                <a:off x="2063505" y="1938929"/>
                <a:ext cx="53683" cy="41990"/>
              </a:xfrm>
              <a:custGeom>
                <a:avLst/>
                <a:gdLst/>
                <a:ahLst/>
                <a:cxnLst/>
                <a:rect l="l" t="t" r="r" b="b"/>
                <a:pathLst>
                  <a:path w="859" h="672" extrusionOk="0">
                    <a:moveTo>
                      <a:pt x="21" y="0"/>
                    </a:moveTo>
                    <a:cubicBezTo>
                      <a:pt x="10" y="0"/>
                      <a:pt x="0" y="13"/>
                      <a:pt x="6" y="24"/>
                    </a:cubicBezTo>
                    <a:cubicBezTo>
                      <a:pt x="82" y="159"/>
                      <a:pt x="227" y="270"/>
                      <a:pt x="345" y="370"/>
                    </a:cubicBezTo>
                    <a:cubicBezTo>
                      <a:pt x="469" y="477"/>
                      <a:pt x="600" y="574"/>
                      <a:pt x="742" y="660"/>
                    </a:cubicBezTo>
                    <a:cubicBezTo>
                      <a:pt x="753" y="668"/>
                      <a:pt x="764" y="671"/>
                      <a:pt x="774" y="671"/>
                    </a:cubicBezTo>
                    <a:cubicBezTo>
                      <a:pt x="825" y="671"/>
                      <a:pt x="859" y="591"/>
                      <a:pt x="804" y="557"/>
                    </a:cubicBezTo>
                    <a:cubicBezTo>
                      <a:pt x="669" y="470"/>
                      <a:pt x="535" y="384"/>
                      <a:pt x="407" y="290"/>
                    </a:cubicBezTo>
                    <a:cubicBezTo>
                      <a:pt x="279" y="197"/>
                      <a:pt x="168" y="73"/>
                      <a:pt x="30" y="4"/>
                    </a:cubicBezTo>
                    <a:cubicBezTo>
                      <a:pt x="27" y="1"/>
                      <a:pt x="24" y="0"/>
                      <a:pt x="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5" name="Google Shape;5603;p105"/>
              <p:cNvSpPr/>
              <p:nvPr/>
            </p:nvSpPr>
            <p:spPr>
              <a:xfrm>
                <a:off x="2109564" y="1942303"/>
                <a:ext cx="23373" cy="40178"/>
              </a:xfrm>
              <a:custGeom>
                <a:avLst/>
                <a:gdLst/>
                <a:ahLst/>
                <a:cxnLst/>
                <a:rect l="l" t="t" r="r" b="b"/>
                <a:pathLst>
                  <a:path w="374" h="643" extrusionOk="0">
                    <a:moveTo>
                      <a:pt x="293" y="1"/>
                    </a:moveTo>
                    <a:cubicBezTo>
                      <a:pt x="274" y="1"/>
                      <a:pt x="256" y="9"/>
                      <a:pt x="243" y="29"/>
                    </a:cubicBezTo>
                    <a:cubicBezTo>
                      <a:pt x="143" y="209"/>
                      <a:pt x="64" y="399"/>
                      <a:pt x="8" y="596"/>
                    </a:cubicBezTo>
                    <a:cubicBezTo>
                      <a:pt x="0" y="625"/>
                      <a:pt x="22" y="643"/>
                      <a:pt x="45" y="643"/>
                    </a:cubicBezTo>
                    <a:cubicBezTo>
                      <a:pt x="60" y="643"/>
                      <a:pt x="76" y="635"/>
                      <a:pt x="84" y="617"/>
                    </a:cubicBezTo>
                    <a:cubicBezTo>
                      <a:pt x="157" y="433"/>
                      <a:pt x="243" y="257"/>
                      <a:pt x="347" y="91"/>
                    </a:cubicBezTo>
                    <a:cubicBezTo>
                      <a:pt x="374" y="43"/>
                      <a:pt x="333" y="1"/>
                      <a:pt x="29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6" name="Google Shape;5604;p105"/>
              <p:cNvSpPr/>
              <p:nvPr/>
            </p:nvSpPr>
            <p:spPr>
              <a:xfrm>
                <a:off x="2131812" y="1939741"/>
                <a:ext cx="38247" cy="32680"/>
              </a:xfrm>
              <a:custGeom>
                <a:avLst/>
                <a:gdLst/>
                <a:ahLst/>
                <a:cxnLst/>
                <a:rect l="l" t="t" r="r" b="b"/>
                <a:pathLst>
                  <a:path w="612" h="523" extrusionOk="0">
                    <a:moveTo>
                      <a:pt x="29" y="1"/>
                    </a:moveTo>
                    <a:cubicBezTo>
                      <a:pt x="14" y="1"/>
                      <a:pt x="0" y="14"/>
                      <a:pt x="5" y="29"/>
                    </a:cubicBezTo>
                    <a:cubicBezTo>
                      <a:pt x="57" y="250"/>
                      <a:pt x="299" y="430"/>
                      <a:pt x="496" y="516"/>
                    </a:cubicBezTo>
                    <a:cubicBezTo>
                      <a:pt x="504" y="521"/>
                      <a:pt x="512" y="523"/>
                      <a:pt x="519" y="523"/>
                    </a:cubicBezTo>
                    <a:cubicBezTo>
                      <a:pt x="574" y="523"/>
                      <a:pt x="611" y="417"/>
                      <a:pt x="548" y="398"/>
                    </a:cubicBezTo>
                    <a:cubicBezTo>
                      <a:pt x="444" y="354"/>
                      <a:pt x="347" y="295"/>
                      <a:pt x="261" y="226"/>
                    </a:cubicBezTo>
                    <a:cubicBezTo>
                      <a:pt x="181" y="157"/>
                      <a:pt x="122" y="74"/>
                      <a:pt x="46" y="8"/>
                    </a:cubicBezTo>
                    <a:cubicBezTo>
                      <a:pt x="41" y="3"/>
                      <a:pt x="35" y="1"/>
                      <a:pt x="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7" name="Google Shape;5605;p105"/>
              <p:cNvSpPr/>
              <p:nvPr/>
            </p:nvSpPr>
            <p:spPr>
              <a:xfrm>
                <a:off x="2165560" y="1929494"/>
                <a:ext cx="30685" cy="44864"/>
              </a:xfrm>
              <a:custGeom>
                <a:avLst/>
                <a:gdLst/>
                <a:ahLst/>
                <a:cxnLst/>
                <a:rect l="l" t="t" r="r" b="b"/>
                <a:pathLst>
                  <a:path w="491" h="718" extrusionOk="0">
                    <a:moveTo>
                      <a:pt x="437" y="0"/>
                    </a:moveTo>
                    <a:cubicBezTo>
                      <a:pt x="427" y="0"/>
                      <a:pt x="417" y="5"/>
                      <a:pt x="409" y="16"/>
                    </a:cubicBezTo>
                    <a:cubicBezTo>
                      <a:pt x="253" y="206"/>
                      <a:pt x="139" y="448"/>
                      <a:pt x="15" y="663"/>
                    </a:cubicBezTo>
                    <a:cubicBezTo>
                      <a:pt x="0" y="692"/>
                      <a:pt x="24" y="717"/>
                      <a:pt x="49" y="717"/>
                    </a:cubicBezTo>
                    <a:cubicBezTo>
                      <a:pt x="61" y="717"/>
                      <a:pt x="72" y="712"/>
                      <a:pt x="80" y="701"/>
                    </a:cubicBezTo>
                    <a:cubicBezTo>
                      <a:pt x="215" y="500"/>
                      <a:pt x="381" y="293"/>
                      <a:pt x="478" y="68"/>
                    </a:cubicBezTo>
                    <a:cubicBezTo>
                      <a:pt x="491" y="40"/>
                      <a:pt x="465" y="0"/>
                      <a:pt x="4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8" name="Google Shape;5606;p105"/>
              <p:cNvSpPr/>
              <p:nvPr/>
            </p:nvSpPr>
            <p:spPr>
              <a:xfrm>
                <a:off x="2190183" y="1932868"/>
                <a:ext cx="23061" cy="16371"/>
              </a:xfrm>
              <a:custGeom>
                <a:avLst/>
                <a:gdLst/>
                <a:ahLst/>
                <a:cxnLst/>
                <a:rect l="l" t="t" r="r" b="b"/>
                <a:pathLst>
                  <a:path w="369" h="262" extrusionOk="0">
                    <a:moveTo>
                      <a:pt x="39" y="0"/>
                    </a:moveTo>
                    <a:cubicBezTo>
                      <a:pt x="1" y="0"/>
                      <a:pt x="2" y="63"/>
                      <a:pt x="42" y="66"/>
                    </a:cubicBezTo>
                    <a:cubicBezTo>
                      <a:pt x="146" y="76"/>
                      <a:pt x="232" y="142"/>
                      <a:pt x="274" y="239"/>
                    </a:cubicBezTo>
                    <a:cubicBezTo>
                      <a:pt x="280" y="255"/>
                      <a:pt x="293" y="262"/>
                      <a:pt x="306" y="262"/>
                    </a:cubicBezTo>
                    <a:cubicBezTo>
                      <a:pt x="336" y="262"/>
                      <a:pt x="369" y="230"/>
                      <a:pt x="350" y="194"/>
                    </a:cubicBezTo>
                    <a:cubicBezTo>
                      <a:pt x="288" y="80"/>
                      <a:pt x="174" y="7"/>
                      <a:pt x="42" y="0"/>
                    </a:cubicBezTo>
                    <a:cubicBezTo>
                      <a:pt x="41" y="0"/>
                      <a:pt x="40" y="0"/>
                      <a:pt x="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9" name="Google Shape;5607;p105"/>
              <p:cNvSpPr/>
              <p:nvPr/>
            </p:nvSpPr>
            <p:spPr>
              <a:xfrm>
                <a:off x="2130812" y="1969796"/>
                <a:ext cx="12124" cy="9123"/>
              </a:xfrm>
              <a:custGeom>
                <a:avLst/>
                <a:gdLst/>
                <a:ahLst/>
                <a:cxnLst/>
                <a:rect l="l" t="t" r="r" b="b"/>
                <a:pathLst>
                  <a:path w="194" h="146" extrusionOk="0">
                    <a:moveTo>
                      <a:pt x="97" y="0"/>
                    </a:moveTo>
                    <a:cubicBezTo>
                      <a:pt x="0" y="0"/>
                      <a:pt x="0" y="146"/>
                      <a:pt x="97" y="146"/>
                    </a:cubicBezTo>
                    <a:cubicBezTo>
                      <a:pt x="190" y="146"/>
                      <a:pt x="194" y="0"/>
                      <a:pt x="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0" name="Google Shape;5608;p105"/>
              <p:cNvSpPr/>
              <p:nvPr/>
            </p:nvSpPr>
            <p:spPr>
              <a:xfrm>
                <a:off x="2082191" y="1982293"/>
                <a:ext cx="8499" cy="6561"/>
              </a:xfrm>
              <a:custGeom>
                <a:avLst/>
                <a:gdLst/>
                <a:ahLst/>
                <a:cxnLst/>
                <a:rect l="l" t="t" r="r" b="b"/>
                <a:pathLst>
                  <a:path w="136" h="105" extrusionOk="0">
                    <a:moveTo>
                      <a:pt x="70" y="1"/>
                    </a:moveTo>
                    <a:cubicBezTo>
                      <a:pt x="1" y="1"/>
                      <a:pt x="1" y="105"/>
                      <a:pt x="70" y="105"/>
                    </a:cubicBezTo>
                    <a:cubicBezTo>
                      <a:pt x="135" y="105"/>
                      <a:pt x="135" y="1"/>
                      <a:pt x="7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1" name="Google Shape;5609;p105"/>
              <p:cNvSpPr/>
              <p:nvPr/>
            </p:nvSpPr>
            <p:spPr>
              <a:xfrm>
                <a:off x="2191058" y="1967859"/>
                <a:ext cx="9124" cy="7373"/>
              </a:xfrm>
              <a:custGeom>
                <a:avLst/>
                <a:gdLst/>
                <a:ahLst/>
                <a:cxnLst/>
                <a:rect l="l" t="t" r="r" b="b"/>
                <a:pathLst>
                  <a:path w="146" h="118" extrusionOk="0">
                    <a:moveTo>
                      <a:pt x="73" y="0"/>
                    </a:moveTo>
                    <a:cubicBezTo>
                      <a:pt x="1" y="7"/>
                      <a:pt x="1" y="111"/>
                      <a:pt x="73" y="118"/>
                    </a:cubicBezTo>
                    <a:cubicBezTo>
                      <a:pt x="146" y="111"/>
                      <a:pt x="146" y="7"/>
                      <a:pt x="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2" name="Google Shape;5610;p105"/>
              <p:cNvSpPr/>
              <p:nvPr/>
            </p:nvSpPr>
            <p:spPr>
              <a:xfrm>
                <a:off x="2153936" y="1939366"/>
                <a:ext cx="10624" cy="8248"/>
              </a:xfrm>
              <a:custGeom>
                <a:avLst/>
                <a:gdLst/>
                <a:ahLst/>
                <a:cxnLst/>
                <a:rect l="l" t="t" r="r" b="b"/>
                <a:pathLst>
                  <a:path w="170" h="132" extrusionOk="0">
                    <a:moveTo>
                      <a:pt x="86" y="0"/>
                    </a:moveTo>
                    <a:cubicBezTo>
                      <a:pt x="0" y="0"/>
                      <a:pt x="0" y="131"/>
                      <a:pt x="86" y="131"/>
                    </a:cubicBezTo>
                    <a:cubicBezTo>
                      <a:pt x="169" y="131"/>
                      <a:pt x="169" y="0"/>
                      <a:pt x="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3" name="Google Shape;5611;p105"/>
              <p:cNvSpPr/>
              <p:nvPr/>
            </p:nvSpPr>
            <p:spPr>
              <a:xfrm>
                <a:off x="2093878" y="1946052"/>
                <a:ext cx="7624" cy="6311"/>
              </a:xfrm>
              <a:custGeom>
                <a:avLst/>
                <a:gdLst/>
                <a:ahLst/>
                <a:cxnLst/>
                <a:rect l="l" t="t" r="r" b="b"/>
                <a:pathLst>
                  <a:path w="122" h="101" extrusionOk="0">
                    <a:moveTo>
                      <a:pt x="59" y="0"/>
                    </a:moveTo>
                    <a:cubicBezTo>
                      <a:pt x="0" y="4"/>
                      <a:pt x="0" y="94"/>
                      <a:pt x="59" y="100"/>
                    </a:cubicBezTo>
                    <a:cubicBezTo>
                      <a:pt x="121" y="94"/>
                      <a:pt x="121" y="4"/>
                      <a:pt x="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4" name="Google Shape;5612;p105"/>
              <p:cNvSpPr/>
              <p:nvPr/>
            </p:nvSpPr>
            <p:spPr>
              <a:xfrm>
                <a:off x="2109689" y="1866884"/>
                <a:ext cx="13874" cy="10435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67" extrusionOk="0">
                    <a:moveTo>
                      <a:pt x="96" y="0"/>
                    </a:moveTo>
                    <a:cubicBezTo>
                      <a:pt x="80" y="0"/>
                      <a:pt x="66" y="7"/>
                      <a:pt x="55" y="23"/>
                    </a:cubicBezTo>
                    <a:cubicBezTo>
                      <a:pt x="41" y="37"/>
                      <a:pt x="31" y="54"/>
                      <a:pt x="24" y="75"/>
                    </a:cubicBezTo>
                    <a:cubicBezTo>
                      <a:pt x="1" y="118"/>
                      <a:pt x="36" y="167"/>
                      <a:pt x="81" y="167"/>
                    </a:cubicBezTo>
                    <a:cubicBezTo>
                      <a:pt x="89" y="167"/>
                      <a:pt x="98" y="165"/>
                      <a:pt x="107" y="161"/>
                    </a:cubicBezTo>
                    <a:cubicBezTo>
                      <a:pt x="124" y="154"/>
                      <a:pt x="145" y="144"/>
                      <a:pt x="159" y="130"/>
                    </a:cubicBezTo>
                    <a:cubicBezTo>
                      <a:pt x="221" y="92"/>
                      <a:pt x="153" y="0"/>
                      <a:pt x="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5" name="Google Shape;5613;p105"/>
              <p:cNvSpPr/>
              <p:nvPr/>
            </p:nvSpPr>
            <p:spPr>
              <a:xfrm>
                <a:off x="2055443" y="1884942"/>
                <a:ext cx="6062" cy="5249"/>
              </a:xfrm>
              <a:custGeom>
                <a:avLst/>
                <a:gdLst/>
                <a:ahLst/>
                <a:cxnLst/>
                <a:rect l="l" t="t" r="r" b="b"/>
                <a:pathLst>
                  <a:path w="97" h="84" extrusionOk="0">
                    <a:moveTo>
                      <a:pt x="48" y="0"/>
                    </a:moveTo>
                    <a:cubicBezTo>
                      <a:pt x="0" y="7"/>
                      <a:pt x="0" y="76"/>
                      <a:pt x="48" y="83"/>
                    </a:cubicBezTo>
                    <a:cubicBezTo>
                      <a:pt x="97" y="76"/>
                      <a:pt x="97" y="7"/>
                      <a:pt x="4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" name="Google Shape;5614;p105"/>
              <p:cNvSpPr/>
              <p:nvPr/>
            </p:nvSpPr>
            <p:spPr>
              <a:xfrm>
                <a:off x="2168184" y="1858386"/>
                <a:ext cx="10187" cy="7811"/>
              </a:xfrm>
              <a:custGeom>
                <a:avLst/>
                <a:gdLst/>
                <a:ahLst/>
                <a:cxnLst/>
                <a:rect l="l" t="t" r="r" b="b"/>
                <a:pathLst>
                  <a:path w="163" h="125" extrusionOk="0">
                    <a:moveTo>
                      <a:pt x="80" y="0"/>
                    </a:moveTo>
                    <a:cubicBezTo>
                      <a:pt x="0" y="0"/>
                      <a:pt x="0" y="124"/>
                      <a:pt x="80" y="124"/>
                    </a:cubicBezTo>
                    <a:cubicBezTo>
                      <a:pt x="163" y="124"/>
                      <a:pt x="163" y="0"/>
                      <a:pt x="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7" name="Google Shape;5615;p105"/>
              <p:cNvSpPr/>
              <p:nvPr/>
            </p:nvSpPr>
            <p:spPr>
              <a:xfrm>
                <a:off x="1940078" y="1876069"/>
                <a:ext cx="12499" cy="35804"/>
              </a:xfrm>
              <a:custGeom>
                <a:avLst/>
                <a:gdLst/>
                <a:ahLst/>
                <a:cxnLst/>
                <a:rect l="l" t="t" r="r" b="b"/>
                <a:pathLst>
                  <a:path w="200" h="573" extrusionOk="0">
                    <a:moveTo>
                      <a:pt x="98" y="1"/>
                    </a:moveTo>
                    <a:cubicBezTo>
                      <a:pt x="79" y="1"/>
                      <a:pt x="60" y="12"/>
                      <a:pt x="52" y="35"/>
                    </a:cubicBezTo>
                    <a:cubicBezTo>
                      <a:pt x="0" y="211"/>
                      <a:pt x="25" y="401"/>
                      <a:pt x="128" y="553"/>
                    </a:cubicBezTo>
                    <a:cubicBezTo>
                      <a:pt x="136" y="566"/>
                      <a:pt x="151" y="572"/>
                      <a:pt x="165" y="572"/>
                    </a:cubicBezTo>
                    <a:cubicBezTo>
                      <a:pt x="183" y="572"/>
                      <a:pt x="199" y="561"/>
                      <a:pt x="197" y="536"/>
                    </a:cubicBezTo>
                    <a:cubicBezTo>
                      <a:pt x="191" y="464"/>
                      <a:pt x="173" y="391"/>
                      <a:pt x="163" y="315"/>
                    </a:cubicBezTo>
                    <a:cubicBezTo>
                      <a:pt x="153" y="225"/>
                      <a:pt x="156" y="135"/>
                      <a:pt x="146" y="45"/>
                    </a:cubicBezTo>
                    <a:cubicBezTo>
                      <a:pt x="144" y="17"/>
                      <a:pt x="121" y="1"/>
                      <a:pt x="9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8" name="Google Shape;5616;p105"/>
              <p:cNvSpPr/>
              <p:nvPr/>
            </p:nvSpPr>
            <p:spPr>
              <a:xfrm>
                <a:off x="1932953" y="1875007"/>
                <a:ext cx="13874" cy="33305"/>
              </a:xfrm>
              <a:custGeom>
                <a:avLst/>
                <a:gdLst/>
                <a:ahLst/>
                <a:cxnLst/>
                <a:rect l="l" t="t" r="r" b="b"/>
                <a:pathLst>
                  <a:path w="222" h="533" extrusionOk="0">
                    <a:moveTo>
                      <a:pt x="185" y="0"/>
                    </a:moveTo>
                    <a:cubicBezTo>
                      <a:pt x="174" y="0"/>
                      <a:pt x="163" y="5"/>
                      <a:pt x="156" y="17"/>
                    </a:cubicBezTo>
                    <a:cubicBezTo>
                      <a:pt x="63" y="163"/>
                      <a:pt x="11" y="325"/>
                      <a:pt x="0" y="498"/>
                    </a:cubicBezTo>
                    <a:cubicBezTo>
                      <a:pt x="0" y="519"/>
                      <a:pt x="19" y="532"/>
                      <a:pt x="37" y="532"/>
                    </a:cubicBezTo>
                    <a:cubicBezTo>
                      <a:pt x="49" y="532"/>
                      <a:pt x="62" y="527"/>
                      <a:pt x="70" y="515"/>
                    </a:cubicBezTo>
                    <a:cubicBezTo>
                      <a:pt x="159" y="373"/>
                      <a:pt x="215" y="208"/>
                      <a:pt x="222" y="35"/>
                    </a:cubicBezTo>
                    <a:cubicBezTo>
                      <a:pt x="222" y="13"/>
                      <a:pt x="203" y="0"/>
                      <a:pt x="18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9" name="Google Shape;5617;p105"/>
              <p:cNvSpPr/>
              <p:nvPr/>
            </p:nvSpPr>
            <p:spPr>
              <a:xfrm>
                <a:off x="1945202" y="1874507"/>
                <a:ext cx="19311" cy="32055"/>
              </a:xfrm>
              <a:custGeom>
                <a:avLst/>
                <a:gdLst/>
                <a:ahLst/>
                <a:cxnLst/>
                <a:rect l="l" t="t" r="r" b="b"/>
                <a:pathLst>
                  <a:path w="309" h="513" extrusionOk="0">
                    <a:moveTo>
                      <a:pt x="50" y="0"/>
                    </a:moveTo>
                    <a:cubicBezTo>
                      <a:pt x="25" y="0"/>
                      <a:pt x="1" y="19"/>
                      <a:pt x="12" y="50"/>
                    </a:cubicBezTo>
                    <a:cubicBezTo>
                      <a:pt x="43" y="133"/>
                      <a:pt x="81" y="219"/>
                      <a:pt x="122" y="298"/>
                    </a:cubicBezTo>
                    <a:cubicBezTo>
                      <a:pt x="157" y="374"/>
                      <a:pt x="188" y="457"/>
                      <a:pt x="257" y="509"/>
                    </a:cubicBezTo>
                    <a:cubicBezTo>
                      <a:pt x="262" y="512"/>
                      <a:pt x="267" y="513"/>
                      <a:pt x="272" y="513"/>
                    </a:cubicBezTo>
                    <a:cubicBezTo>
                      <a:pt x="290" y="513"/>
                      <a:pt x="309" y="500"/>
                      <a:pt x="309" y="478"/>
                    </a:cubicBezTo>
                    <a:cubicBezTo>
                      <a:pt x="309" y="402"/>
                      <a:pt x="264" y="326"/>
                      <a:pt x="226" y="260"/>
                    </a:cubicBezTo>
                    <a:cubicBezTo>
                      <a:pt x="185" y="177"/>
                      <a:pt x="140" y="95"/>
                      <a:pt x="88" y="19"/>
                    </a:cubicBezTo>
                    <a:cubicBezTo>
                      <a:pt x="79" y="6"/>
                      <a:pt x="65" y="0"/>
                      <a:pt x="5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" name="Google Shape;5618;p105"/>
              <p:cNvSpPr/>
              <p:nvPr/>
            </p:nvSpPr>
            <p:spPr>
              <a:xfrm>
                <a:off x="1945702" y="1873007"/>
                <a:ext cx="31810" cy="16933"/>
              </a:xfrm>
              <a:custGeom>
                <a:avLst/>
                <a:gdLst/>
                <a:ahLst/>
                <a:cxnLst/>
                <a:rect l="l" t="t" r="r" b="b"/>
                <a:pathLst>
                  <a:path w="509" h="271" extrusionOk="0">
                    <a:moveTo>
                      <a:pt x="84" y="1"/>
                    </a:moveTo>
                    <a:cubicBezTo>
                      <a:pt x="67" y="1"/>
                      <a:pt x="51" y="3"/>
                      <a:pt x="35" y="8"/>
                    </a:cubicBezTo>
                    <a:cubicBezTo>
                      <a:pt x="11" y="18"/>
                      <a:pt x="0" y="49"/>
                      <a:pt x="18" y="70"/>
                    </a:cubicBezTo>
                    <a:cubicBezTo>
                      <a:pt x="59" y="129"/>
                      <a:pt x="156" y="157"/>
                      <a:pt x="225" y="184"/>
                    </a:cubicBezTo>
                    <a:cubicBezTo>
                      <a:pt x="291" y="215"/>
                      <a:pt x="360" y="271"/>
                      <a:pt x="439" y="271"/>
                    </a:cubicBezTo>
                    <a:cubicBezTo>
                      <a:pt x="481" y="271"/>
                      <a:pt x="508" y="226"/>
                      <a:pt x="488" y="191"/>
                    </a:cubicBezTo>
                    <a:cubicBezTo>
                      <a:pt x="446" y="115"/>
                      <a:pt x="360" y="87"/>
                      <a:pt x="280" y="56"/>
                    </a:cubicBezTo>
                    <a:cubicBezTo>
                      <a:pt x="217" y="32"/>
                      <a:pt x="148" y="1"/>
                      <a:pt x="8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" name="Google Shape;5619;p105"/>
              <p:cNvSpPr/>
              <p:nvPr/>
            </p:nvSpPr>
            <p:spPr>
              <a:xfrm>
                <a:off x="1914892" y="1914685"/>
                <a:ext cx="12124" cy="14184"/>
              </a:xfrm>
              <a:custGeom>
                <a:avLst/>
                <a:gdLst/>
                <a:ahLst/>
                <a:cxnLst/>
                <a:rect l="l" t="t" r="r" b="b"/>
                <a:pathLst>
                  <a:path w="194" h="227" extrusionOk="0">
                    <a:moveTo>
                      <a:pt x="151" y="0"/>
                    </a:moveTo>
                    <a:cubicBezTo>
                      <a:pt x="142" y="0"/>
                      <a:pt x="134" y="4"/>
                      <a:pt x="127" y="11"/>
                    </a:cubicBezTo>
                    <a:cubicBezTo>
                      <a:pt x="82" y="49"/>
                      <a:pt x="44" y="101"/>
                      <a:pt x="20" y="153"/>
                    </a:cubicBezTo>
                    <a:cubicBezTo>
                      <a:pt x="0" y="193"/>
                      <a:pt x="33" y="227"/>
                      <a:pt x="68" y="227"/>
                    </a:cubicBezTo>
                    <a:cubicBezTo>
                      <a:pt x="81" y="227"/>
                      <a:pt x="95" y="221"/>
                      <a:pt x="106" y="208"/>
                    </a:cubicBezTo>
                    <a:cubicBezTo>
                      <a:pt x="141" y="160"/>
                      <a:pt x="168" y="105"/>
                      <a:pt x="186" y="46"/>
                    </a:cubicBezTo>
                    <a:cubicBezTo>
                      <a:pt x="193" y="21"/>
                      <a:pt x="172" y="0"/>
                      <a:pt x="1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2" name="Google Shape;5620;p105"/>
              <p:cNvSpPr/>
              <p:nvPr/>
            </p:nvSpPr>
            <p:spPr>
              <a:xfrm>
                <a:off x="1934703" y="1919434"/>
                <a:ext cx="9499" cy="14372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30" extrusionOk="0">
                    <a:moveTo>
                      <a:pt x="89" y="0"/>
                    </a:moveTo>
                    <a:cubicBezTo>
                      <a:pt x="79" y="0"/>
                      <a:pt x="69" y="4"/>
                      <a:pt x="62" y="11"/>
                    </a:cubicBezTo>
                    <a:cubicBezTo>
                      <a:pt x="14" y="63"/>
                      <a:pt x="0" y="136"/>
                      <a:pt x="24" y="202"/>
                    </a:cubicBezTo>
                    <a:cubicBezTo>
                      <a:pt x="32" y="221"/>
                      <a:pt x="48" y="229"/>
                      <a:pt x="64" y="229"/>
                    </a:cubicBezTo>
                    <a:cubicBezTo>
                      <a:pt x="88" y="229"/>
                      <a:pt x="113" y="210"/>
                      <a:pt x="111" y="181"/>
                    </a:cubicBezTo>
                    <a:lnTo>
                      <a:pt x="114" y="181"/>
                    </a:lnTo>
                    <a:cubicBezTo>
                      <a:pt x="111" y="139"/>
                      <a:pt x="118" y="94"/>
                      <a:pt x="138" y="60"/>
                    </a:cubicBezTo>
                    <a:cubicBezTo>
                      <a:pt x="151" y="29"/>
                      <a:pt x="118" y="0"/>
                      <a:pt x="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3" name="Google Shape;5621;p105"/>
              <p:cNvSpPr/>
              <p:nvPr/>
            </p:nvSpPr>
            <p:spPr>
              <a:xfrm>
                <a:off x="1956076" y="1916622"/>
                <a:ext cx="5875" cy="13372"/>
              </a:xfrm>
              <a:custGeom>
                <a:avLst/>
                <a:gdLst/>
                <a:ahLst/>
                <a:cxnLst/>
                <a:rect l="l" t="t" r="r" b="b"/>
                <a:pathLst>
                  <a:path w="94" h="214" extrusionOk="0">
                    <a:moveTo>
                      <a:pt x="42" y="0"/>
                    </a:moveTo>
                    <a:cubicBezTo>
                      <a:pt x="23" y="0"/>
                      <a:pt x="4" y="13"/>
                      <a:pt x="0" y="36"/>
                    </a:cubicBezTo>
                    <a:cubicBezTo>
                      <a:pt x="0" y="88"/>
                      <a:pt x="7" y="139"/>
                      <a:pt x="24" y="191"/>
                    </a:cubicBezTo>
                    <a:cubicBezTo>
                      <a:pt x="29" y="207"/>
                      <a:pt x="42" y="214"/>
                      <a:pt x="55" y="214"/>
                    </a:cubicBezTo>
                    <a:cubicBezTo>
                      <a:pt x="71" y="214"/>
                      <a:pt x="88" y="202"/>
                      <a:pt x="90" y="181"/>
                    </a:cubicBezTo>
                    <a:cubicBezTo>
                      <a:pt x="94" y="129"/>
                      <a:pt x="90" y="77"/>
                      <a:pt x="80" y="25"/>
                    </a:cubicBezTo>
                    <a:cubicBezTo>
                      <a:pt x="72" y="8"/>
                      <a:pt x="57" y="0"/>
                      <a:pt x="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" name="Google Shape;5622;p105"/>
              <p:cNvSpPr/>
              <p:nvPr/>
            </p:nvSpPr>
            <p:spPr>
              <a:xfrm>
                <a:off x="2024071" y="2016660"/>
                <a:ext cx="14311" cy="10872"/>
              </a:xfrm>
              <a:custGeom>
                <a:avLst/>
                <a:gdLst/>
                <a:ahLst/>
                <a:cxnLst/>
                <a:rect l="l" t="t" r="r" b="b"/>
                <a:pathLst>
                  <a:path w="229" h="174" extrusionOk="0">
                    <a:moveTo>
                      <a:pt x="115" y="0"/>
                    </a:moveTo>
                    <a:cubicBezTo>
                      <a:pt x="4" y="0"/>
                      <a:pt x="1" y="173"/>
                      <a:pt x="115" y="173"/>
                    </a:cubicBezTo>
                    <a:cubicBezTo>
                      <a:pt x="226" y="173"/>
                      <a:pt x="229" y="0"/>
                      <a:pt x="11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" name="Google Shape;5623;p105"/>
              <p:cNvSpPr/>
              <p:nvPr/>
            </p:nvSpPr>
            <p:spPr>
              <a:xfrm>
                <a:off x="2031883" y="2012786"/>
                <a:ext cx="9562" cy="7811"/>
              </a:xfrm>
              <a:custGeom>
                <a:avLst/>
                <a:gdLst/>
                <a:ahLst/>
                <a:cxnLst/>
                <a:rect l="l" t="t" r="r" b="b"/>
                <a:pathLst>
                  <a:path w="153" h="125" extrusionOk="0">
                    <a:moveTo>
                      <a:pt x="76" y="0"/>
                    </a:moveTo>
                    <a:cubicBezTo>
                      <a:pt x="0" y="4"/>
                      <a:pt x="0" y="118"/>
                      <a:pt x="76" y="125"/>
                    </a:cubicBezTo>
                    <a:cubicBezTo>
                      <a:pt x="152" y="118"/>
                      <a:pt x="152" y="4"/>
                      <a:pt x="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6" name="Google Shape;5624;p105"/>
              <p:cNvSpPr/>
              <p:nvPr/>
            </p:nvSpPr>
            <p:spPr>
              <a:xfrm>
                <a:off x="2032758" y="2004976"/>
                <a:ext cx="11499" cy="8685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39" extrusionOk="0">
                    <a:moveTo>
                      <a:pt x="90" y="1"/>
                    </a:moveTo>
                    <a:cubicBezTo>
                      <a:pt x="0" y="1"/>
                      <a:pt x="0" y="139"/>
                      <a:pt x="90" y="139"/>
                    </a:cubicBezTo>
                    <a:cubicBezTo>
                      <a:pt x="176" y="139"/>
                      <a:pt x="183" y="1"/>
                      <a:pt x="9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7" name="Google Shape;5625;p105"/>
              <p:cNvSpPr/>
              <p:nvPr/>
            </p:nvSpPr>
            <p:spPr>
              <a:xfrm>
                <a:off x="2033195" y="1996353"/>
                <a:ext cx="10624" cy="7811"/>
              </a:xfrm>
              <a:custGeom>
                <a:avLst/>
                <a:gdLst/>
                <a:ahLst/>
                <a:cxnLst/>
                <a:rect l="l" t="t" r="r" b="b"/>
                <a:pathLst>
                  <a:path w="170" h="125" extrusionOk="0">
                    <a:moveTo>
                      <a:pt x="83" y="1"/>
                    </a:moveTo>
                    <a:cubicBezTo>
                      <a:pt x="0" y="1"/>
                      <a:pt x="0" y="125"/>
                      <a:pt x="83" y="125"/>
                    </a:cubicBezTo>
                    <a:cubicBezTo>
                      <a:pt x="169" y="125"/>
                      <a:pt x="169" y="1"/>
                      <a:pt x="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8" name="Google Shape;5626;p105"/>
              <p:cNvSpPr/>
              <p:nvPr/>
            </p:nvSpPr>
            <p:spPr>
              <a:xfrm>
                <a:off x="2036195" y="1985730"/>
                <a:ext cx="8249" cy="9248"/>
              </a:xfrm>
              <a:custGeom>
                <a:avLst/>
                <a:gdLst/>
                <a:ahLst/>
                <a:cxnLst/>
                <a:rect l="l" t="t" r="r" b="b"/>
                <a:pathLst>
                  <a:path w="132" h="148" extrusionOk="0">
                    <a:moveTo>
                      <a:pt x="66" y="0"/>
                    </a:moveTo>
                    <a:cubicBezTo>
                      <a:pt x="37" y="0"/>
                      <a:pt x="7" y="20"/>
                      <a:pt x="7" y="60"/>
                    </a:cubicBezTo>
                    <a:cubicBezTo>
                      <a:pt x="7" y="67"/>
                      <a:pt x="7" y="77"/>
                      <a:pt x="4" y="88"/>
                    </a:cubicBezTo>
                    <a:cubicBezTo>
                      <a:pt x="0" y="127"/>
                      <a:pt x="33" y="147"/>
                      <a:pt x="66" y="147"/>
                    </a:cubicBezTo>
                    <a:cubicBezTo>
                      <a:pt x="99" y="147"/>
                      <a:pt x="132" y="127"/>
                      <a:pt x="128" y="88"/>
                    </a:cubicBezTo>
                    <a:lnTo>
                      <a:pt x="125" y="60"/>
                    </a:lnTo>
                    <a:cubicBezTo>
                      <a:pt x="125" y="20"/>
                      <a:pt x="95" y="0"/>
                      <a:pt x="6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9" name="Google Shape;5627;p105"/>
              <p:cNvSpPr/>
              <p:nvPr/>
            </p:nvSpPr>
            <p:spPr>
              <a:xfrm>
                <a:off x="2033195" y="1978419"/>
                <a:ext cx="14311" cy="11060"/>
              </a:xfrm>
              <a:custGeom>
                <a:avLst/>
                <a:gdLst/>
                <a:ahLst/>
                <a:cxnLst/>
                <a:rect l="l" t="t" r="r" b="b"/>
                <a:pathLst>
                  <a:path w="229" h="177" extrusionOk="0">
                    <a:moveTo>
                      <a:pt x="114" y="1"/>
                    </a:moveTo>
                    <a:cubicBezTo>
                      <a:pt x="0" y="1"/>
                      <a:pt x="0" y="177"/>
                      <a:pt x="114" y="177"/>
                    </a:cubicBezTo>
                    <a:cubicBezTo>
                      <a:pt x="225" y="177"/>
                      <a:pt x="228" y="1"/>
                      <a:pt x="1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0" name="Google Shape;5628;p105"/>
              <p:cNvSpPr/>
              <p:nvPr/>
            </p:nvSpPr>
            <p:spPr>
              <a:xfrm>
                <a:off x="2035570" y="1971734"/>
                <a:ext cx="12999" cy="9998"/>
              </a:xfrm>
              <a:custGeom>
                <a:avLst/>
                <a:gdLst/>
                <a:ahLst/>
                <a:cxnLst/>
                <a:rect l="l" t="t" r="r" b="b"/>
                <a:pathLst>
                  <a:path w="208" h="160" extrusionOk="0">
                    <a:moveTo>
                      <a:pt x="104" y="0"/>
                    </a:moveTo>
                    <a:cubicBezTo>
                      <a:pt x="0" y="0"/>
                      <a:pt x="0" y="159"/>
                      <a:pt x="104" y="159"/>
                    </a:cubicBezTo>
                    <a:cubicBezTo>
                      <a:pt x="204" y="159"/>
                      <a:pt x="207" y="0"/>
                      <a:pt x="1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1" name="Google Shape;5629;p105"/>
              <p:cNvSpPr/>
              <p:nvPr/>
            </p:nvSpPr>
            <p:spPr>
              <a:xfrm>
                <a:off x="2037695" y="1962111"/>
                <a:ext cx="8937" cy="9498"/>
              </a:xfrm>
              <a:custGeom>
                <a:avLst/>
                <a:gdLst/>
                <a:ahLst/>
                <a:cxnLst/>
                <a:rect l="l" t="t" r="r" b="b"/>
                <a:pathLst>
                  <a:path w="143" h="152" extrusionOk="0">
                    <a:moveTo>
                      <a:pt x="85" y="1"/>
                    </a:moveTo>
                    <a:cubicBezTo>
                      <a:pt x="53" y="1"/>
                      <a:pt x="17" y="25"/>
                      <a:pt x="11" y="61"/>
                    </a:cubicBezTo>
                    <a:cubicBezTo>
                      <a:pt x="11" y="68"/>
                      <a:pt x="8" y="78"/>
                      <a:pt x="8" y="89"/>
                    </a:cubicBezTo>
                    <a:cubicBezTo>
                      <a:pt x="1" y="130"/>
                      <a:pt x="33" y="152"/>
                      <a:pt x="68" y="152"/>
                    </a:cubicBezTo>
                    <a:cubicBezTo>
                      <a:pt x="104" y="152"/>
                      <a:pt x="143" y="127"/>
                      <a:pt x="135" y="75"/>
                    </a:cubicBezTo>
                    <a:cubicBezTo>
                      <a:pt x="135" y="65"/>
                      <a:pt x="132" y="54"/>
                      <a:pt x="132" y="44"/>
                    </a:cubicBezTo>
                    <a:cubicBezTo>
                      <a:pt x="128" y="13"/>
                      <a:pt x="107" y="1"/>
                      <a:pt x="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2" name="Google Shape;5630;p105"/>
              <p:cNvSpPr/>
              <p:nvPr/>
            </p:nvSpPr>
            <p:spPr>
              <a:xfrm>
                <a:off x="2033570" y="1953613"/>
                <a:ext cx="13499" cy="10185"/>
              </a:xfrm>
              <a:custGeom>
                <a:avLst/>
                <a:gdLst/>
                <a:ahLst/>
                <a:cxnLst/>
                <a:rect l="l" t="t" r="r" b="b"/>
                <a:pathLst>
                  <a:path w="216" h="163" extrusionOk="0">
                    <a:moveTo>
                      <a:pt x="108" y="0"/>
                    </a:moveTo>
                    <a:cubicBezTo>
                      <a:pt x="1" y="0"/>
                      <a:pt x="1" y="163"/>
                      <a:pt x="108" y="163"/>
                    </a:cubicBezTo>
                    <a:cubicBezTo>
                      <a:pt x="212" y="163"/>
                      <a:pt x="215" y="0"/>
                      <a:pt x="10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3" name="Google Shape;5631;p105"/>
              <p:cNvSpPr/>
              <p:nvPr/>
            </p:nvSpPr>
            <p:spPr>
              <a:xfrm>
                <a:off x="2031445" y="1942553"/>
                <a:ext cx="13874" cy="10435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67" extrusionOk="0">
                    <a:moveTo>
                      <a:pt x="111" y="1"/>
                    </a:moveTo>
                    <a:cubicBezTo>
                      <a:pt x="0" y="1"/>
                      <a:pt x="0" y="167"/>
                      <a:pt x="111" y="167"/>
                    </a:cubicBezTo>
                    <a:cubicBezTo>
                      <a:pt x="222" y="167"/>
                      <a:pt x="222" y="1"/>
                      <a:pt x="11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Google Shape;5632;p105"/>
              <p:cNvSpPr/>
              <p:nvPr/>
            </p:nvSpPr>
            <p:spPr>
              <a:xfrm>
                <a:off x="2032508" y="1935117"/>
                <a:ext cx="12624" cy="10123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62" extrusionOk="0">
                    <a:moveTo>
                      <a:pt x="97" y="1"/>
                    </a:moveTo>
                    <a:cubicBezTo>
                      <a:pt x="84" y="1"/>
                      <a:pt x="70" y="6"/>
                      <a:pt x="59" y="16"/>
                    </a:cubicBezTo>
                    <a:lnTo>
                      <a:pt x="59" y="20"/>
                    </a:lnTo>
                    <a:lnTo>
                      <a:pt x="46" y="30"/>
                    </a:lnTo>
                    <a:cubicBezTo>
                      <a:pt x="1" y="78"/>
                      <a:pt x="32" y="158"/>
                      <a:pt x="97" y="161"/>
                    </a:cubicBezTo>
                    <a:cubicBezTo>
                      <a:pt x="156" y="161"/>
                      <a:pt x="201" y="78"/>
                      <a:pt x="153" y="30"/>
                    </a:cubicBezTo>
                    <a:cubicBezTo>
                      <a:pt x="146" y="27"/>
                      <a:pt x="142" y="23"/>
                      <a:pt x="135" y="16"/>
                    </a:cubicBezTo>
                    <a:cubicBezTo>
                      <a:pt x="125" y="6"/>
                      <a:pt x="111" y="1"/>
                      <a:pt x="9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5" name="Google Shape;5633;p105"/>
              <p:cNvSpPr/>
              <p:nvPr/>
            </p:nvSpPr>
            <p:spPr>
              <a:xfrm>
                <a:off x="2030508" y="1925370"/>
                <a:ext cx="11812" cy="11185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79" extrusionOk="0">
                    <a:moveTo>
                      <a:pt x="123" y="1"/>
                    </a:moveTo>
                    <a:cubicBezTo>
                      <a:pt x="114" y="1"/>
                      <a:pt x="106" y="4"/>
                      <a:pt x="98" y="10"/>
                    </a:cubicBezTo>
                    <a:cubicBezTo>
                      <a:pt x="71" y="34"/>
                      <a:pt x="33" y="27"/>
                      <a:pt x="19" y="75"/>
                    </a:cubicBezTo>
                    <a:cubicBezTo>
                      <a:pt x="1" y="134"/>
                      <a:pt x="49" y="178"/>
                      <a:pt x="98" y="178"/>
                    </a:cubicBezTo>
                    <a:cubicBezTo>
                      <a:pt x="123" y="178"/>
                      <a:pt x="149" y="166"/>
                      <a:pt x="164" y="138"/>
                    </a:cubicBezTo>
                    <a:cubicBezTo>
                      <a:pt x="188" y="100"/>
                      <a:pt x="164" y="58"/>
                      <a:pt x="164" y="37"/>
                    </a:cubicBezTo>
                    <a:cubicBezTo>
                      <a:pt x="162" y="16"/>
                      <a:pt x="142" y="1"/>
                      <a:pt x="1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6" name="Google Shape;5634;p105"/>
              <p:cNvSpPr/>
              <p:nvPr/>
            </p:nvSpPr>
            <p:spPr>
              <a:xfrm>
                <a:off x="2027571" y="1916684"/>
                <a:ext cx="14749" cy="11497"/>
              </a:xfrm>
              <a:custGeom>
                <a:avLst/>
                <a:gdLst/>
                <a:ahLst/>
                <a:cxnLst/>
                <a:rect l="l" t="t" r="r" b="b"/>
                <a:pathLst>
                  <a:path w="236" h="184" extrusionOk="0">
                    <a:moveTo>
                      <a:pt x="118" y="0"/>
                    </a:moveTo>
                    <a:cubicBezTo>
                      <a:pt x="0" y="0"/>
                      <a:pt x="0" y="183"/>
                      <a:pt x="118" y="183"/>
                    </a:cubicBezTo>
                    <a:cubicBezTo>
                      <a:pt x="232" y="183"/>
                      <a:pt x="235" y="0"/>
                      <a:pt x="11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7" name="Google Shape;5635;p105"/>
              <p:cNvSpPr/>
              <p:nvPr/>
            </p:nvSpPr>
            <p:spPr>
              <a:xfrm>
                <a:off x="2032320" y="1911248"/>
                <a:ext cx="5250" cy="4374"/>
              </a:xfrm>
              <a:custGeom>
                <a:avLst/>
                <a:gdLst/>
                <a:ahLst/>
                <a:cxnLst/>
                <a:rect l="l" t="t" r="r" b="b"/>
                <a:pathLst>
                  <a:path w="84" h="70" extrusionOk="0">
                    <a:moveTo>
                      <a:pt x="42" y="1"/>
                    </a:moveTo>
                    <a:cubicBezTo>
                      <a:pt x="0" y="4"/>
                      <a:pt x="0" y="63"/>
                      <a:pt x="42" y="70"/>
                    </a:cubicBezTo>
                    <a:cubicBezTo>
                      <a:pt x="83" y="63"/>
                      <a:pt x="83" y="4"/>
                      <a:pt x="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8" name="Google Shape;5636;p105"/>
              <p:cNvSpPr/>
              <p:nvPr/>
            </p:nvSpPr>
            <p:spPr>
              <a:xfrm>
                <a:off x="2026071" y="1900688"/>
                <a:ext cx="14061" cy="10872"/>
              </a:xfrm>
              <a:custGeom>
                <a:avLst/>
                <a:gdLst/>
                <a:ahLst/>
                <a:cxnLst/>
                <a:rect l="l" t="t" r="r" b="b"/>
                <a:pathLst>
                  <a:path w="225" h="174" extrusionOk="0">
                    <a:moveTo>
                      <a:pt x="114" y="0"/>
                    </a:moveTo>
                    <a:cubicBezTo>
                      <a:pt x="3" y="0"/>
                      <a:pt x="0" y="173"/>
                      <a:pt x="111" y="173"/>
                    </a:cubicBezTo>
                    <a:cubicBezTo>
                      <a:pt x="221" y="173"/>
                      <a:pt x="225" y="0"/>
                      <a:pt x="11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9" name="Google Shape;5637;p105"/>
              <p:cNvSpPr/>
              <p:nvPr/>
            </p:nvSpPr>
            <p:spPr>
              <a:xfrm>
                <a:off x="2026883" y="1893252"/>
                <a:ext cx="12624" cy="10747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2" extrusionOk="0">
                    <a:moveTo>
                      <a:pt x="99" y="1"/>
                    </a:moveTo>
                    <a:cubicBezTo>
                      <a:pt x="83" y="1"/>
                      <a:pt x="68" y="6"/>
                      <a:pt x="56" y="16"/>
                    </a:cubicBezTo>
                    <a:lnTo>
                      <a:pt x="46" y="33"/>
                    </a:lnTo>
                    <a:cubicBezTo>
                      <a:pt x="1" y="85"/>
                      <a:pt x="22" y="168"/>
                      <a:pt x="98" y="171"/>
                    </a:cubicBezTo>
                    <a:cubicBezTo>
                      <a:pt x="167" y="168"/>
                      <a:pt x="201" y="88"/>
                      <a:pt x="156" y="36"/>
                    </a:cubicBezTo>
                    <a:lnTo>
                      <a:pt x="143" y="19"/>
                    </a:lnTo>
                    <a:cubicBezTo>
                      <a:pt x="132" y="7"/>
                      <a:pt x="115" y="1"/>
                      <a:pt x="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0" name="Google Shape;5638;p105"/>
              <p:cNvSpPr/>
              <p:nvPr/>
            </p:nvSpPr>
            <p:spPr>
              <a:xfrm>
                <a:off x="2018259" y="1887066"/>
                <a:ext cx="13436" cy="9185"/>
              </a:xfrm>
              <a:custGeom>
                <a:avLst/>
                <a:gdLst/>
                <a:ahLst/>
                <a:cxnLst/>
                <a:rect l="l" t="t" r="r" b="b"/>
                <a:pathLst>
                  <a:path w="215" h="147" extrusionOk="0">
                    <a:moveTo>
                      <a:pt x="86" y="0"/>
                    </a:moveTo>
                    <a:cubicBezTo>
                      <a:pt x="3" y="0"/>
                      <a:pt x="0" y="146"/>
                      <a:pt x="85" y="146"/>
                    </a:cubicBezTo>
                    <a:cubicBezTo>
                      <a:pt x="88" y="146"/>
                      <a:pt x="91" y="146"/>
                      <a:pt x="94" y="146"/>
                    </a:cubicBezTo>
                    <a:lnTo>
                      <a:pt x="122" y="142"/>
                    </a:lnTo>
                    <a:cubicBezTo>
                      <a:pt x="215" y="142"/>
                      <a:pt x="215" y="4"/>
                      <a:pt x="122" y="4"/>
                    </a:cubicBezTo>
                    <a:lnTo>
                      <a:pt x="94" y="1"/>
                    </a:lnTo>
                    <a:cubicBezTo>
                      <a:pt x="91" y="0"/>
                      <a:pt x="88" y="0"/>
                      <a:pt x="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1" name="Google Shape;5639;p105"/>
              <p:cNvSpPr/>
              <p:nvPr/>
            </p:nvSpPr>
            <p:spPr>
              <a:xfrm>
                <a:off x="2012884" y="1878193"/>
                <a:ext cx="11249" cy="8748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40" extrusionOk="0">
                    <a:moveTo>
                      <a:pt x="90" y="1"/>
                    </a:moveTo>
                    <a:cubicBezTo>
                      <a:pt x="0" y="1"/>
                      <a:pt x="0" y="139"/>
                      <a:pt x="90" y="139"/>
                    </a:cubicBezTo>
                    <a:cubicBezTo>
                      <a:pt x="176" y="139"/>
                      <a:pt x="180" y="1"/>
                      <a:pt x="9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2" name="Google Shape;5640;p105"/>
              <p:cNvSpPr/>
              <p:nvPr/>
            </p:nvSpPr>
            <p:spPr>
              <a:xfrm>
                <a:off x="2016447" y="1873757"/>
                <a:ext cx="7812" cy="8498"/>
              </a:xfrm>
              <a:custGeom>
                <a:avLst/>
                <a:gdLst/>
                <a:ahLst/>
                <a:cxnLst/>
                <a:rect l="l" t="t" r="r" b="b"/>
                <a:pathLst>
                  <a:path w="125" h="136" extrusionOk="0">
                    <a:moveTo>
                      <a:pt x="62" y="0"/>
                    </a:moveTo>
                    <a:cubicBezTo>
                      <a:pt x="41" y="0"/>
                      <a:pt x="19" y="15"/>
                      <a:pt x="19" y="44"/>
                    </a:cubicBezTo>
                    <a:lnTo>
                      <a:pt x="12" y="72"/>
                    </a:lnTo>
                    <a:cubicBezTo>
                      <a:pt x="0" y="115"/>
                      <a:pt x="31" y="135"/>
                      <a:pt x="61" y="135"/>
                    </a:cubicBezTo>
                    <a:cubicBezTo>
                      <a:pt x="93" y="135"/>
                      <a:pt x="125" y="114"/>
                      <a:pt x="113" y="72"/>
                    </a:cubicBezTo>
                    <a:lnTo>
                      <a:pt x="106" y="44"/>
                    </a:lnTo>
                    <a:cubicBezTo>
                      <a:pt x="106" y="15"/>
                      <a:pt x="84" y="0"/>
                      <a:pt x="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3" name="Google Shape;5641;p105"/>
              <p:cNvSpPr/>
              <p:nvPr/>
            </p:nvSpPr>
            <p:spPr>
              <a:xfrm>
                <a:off x="2019759" y="1872632"/>
                <a:ext cx="11937" cy="9123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46" extrusionOk="0">
                    <a:moveTo>
                      <a:pt x="98" y="0"/>
                    </a:moveTo>
                    <a:cubicBezTo>
                      <a:pt x="1" y="0"/>
                      <a:pt x="1" y="145"/>
                      <a:pt x="98" y="145"/>
                    </a:cubicBezTo>
                    <a:cubicBezTo>
                      <a:pt x="191" y="145"/>
                      <a:pt x="191" y="0"/>
                      <a:pt x="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4" name="Google Shape;5642;p105"/>
              <p:cNvSpPr/>
              <p:nvPr/>
            </p:nvSpPr>
            <p:spPr>
              <a:xfrm>
                <a:off x="2026446" y="1872195"/>
                <a:ext cx="13249" cy="9998"/>
              </a:xfrm>
              <a:custGeom>
                <a:avLst/>
                <a:gdLst/>
                <a:ahLst/>
                <a:cxnLst/>
                <a:rect l="l" t="t" r="r" b="b"/>
                <a:pathLst>
                  <a:path w="212" h="160" extrusionOk="0">
                    <a:moveTo>
                      <a:pt x="108" y="0"/>
                    </a:moveTo>
                    <a:cubicBezTo>
                      <a:pt x="4" y="0"/>
                      <a:pt x="1" y="159"/>
                      <a:pt x="105" y="159"/>
                    </a:cubicBezTo>
                    <a:cubicBezTo>
                      <a:pt x="208" y="159"/>
                      <a:pt x="212" y="0"/>
                      <a:pt x="10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5" name="Google Shape;5643;p105"/>
              <p:cNvSpPr/>
              <p:nvPr/>
            </p:nvSpPr>
            <p:spPr>
              <a:xfrm>
                <a:off x="2036632" y="1871758"/>
                <a:ext cx="14499" cy="10872"/>
              </a:xfrm>
              <a:custGeom>
                <a:avLst/>
                <a:gdLst/>
                <a:ahLst/>
                <a:cxnLst/>
                <a:rect l="l" t="t" r="r" b="b"/>
                <a:pathLst>
                  <a:path w="232" h="174" extrusionOk="0">
                    <a:moveTo>
                      <a:pt x="118" y="0"/>
                    </a:moveTo>
                    <a:cubicBezTo>
                      <a:pt x="0" y="0"/>
                      <a:pt x="0" y="173"/>
                      <a:pt x="118" y="173"/>
                    </a:cubicBezTo>
                    <a:cubicBezTo>
                      <a:pt x="228" y="173"/>
                      <a:pt x="232" y="0"/>
                      <a:pt x="11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6" name="Google Shape;5644;p105"/>
              <p:cNvSpPr/>
              <p:nvPr/>
            </p:nvSpPr>
            <p:spPr>
              <a:xfrm>
                <a:off x="1917517" y="1933305"/>
                <a:ext cx="6499" cy="6311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01" extrusionOk="0">
                    <a:moveTo>
                      <a:pt x="52" y="0"/>
                    </a:moveTo>
                    <a:cubicBezTo>
                      <a:pt x="26" y="0"/>
                      <a:pt x="0" y="14"/>
                      <a:pt x="5" y="42"/>
                    </a:cubicBezTo>
                    <a:lnTo>
                      <a:pt x="9" y="69"/>
                    </a:lnTo>
                    <a:cubicBezTo>
                      <a:pt x="16" y="90"/>
                      <a:pt x="34" y="101"/>
                      <a:pt x="52" y="101"/>
                    </a:cubicBezTo>
                    <a:cubicBezTo>
                      <a:pt x="69" y="101"/>
                      <a:pt x="87" y="90"/>
                      <a:pt x="92" y="69"/>
                    </a:cubicBezTo>
                    <a:lnTo>
                      <a:pt x="99" y="42"/>
                    </a:lnTo>
                    <a:cubicBezTo>
                      <a:pt x="104" y="14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7" name="Google Shape;5645;p105"/>
              <p:cNvSpPr/>
              <p:nvPr/>
            </p:nvSpPr>
            <p:spPr>
              <a:xfrm>
                <a:off x="1916080" y="1939054"/>
                <a:ext cx="9374" cy="8935"/>
              </a:xfrm>
              <a:custGeom>
                <a:avLst/>
                <a:gdLst/>
                <a:ahLst/>
                <a:cxnLst/>
                <a:rect l="l" t="t" r="r" b="b"/>
                <a:pathLst>
                  <a:path w="150" h="143" extrusionOk="0">
                    <a:moveTo>
                      <a:pt x="76" y="1"/>
                    </a:moveTo>
                    <a:cubicBezTo>
                      <a:pt x="54" y="1"/>
                      <a:pt x="32" y="14"/>
                      <a:pt x="25" y="40"/>
                    </a:cubicBezTo>
                    <a:lnTo>
                      <a:pt x="15" y="67"/>
                    </a:lnTo>
                    <a:cubicBezTo>
                      <a:pt x="1" y="117"/>
                      <a:pt x="38" y="142"/>
                      <a:pt x="75" y="142"/>
                    </a:cubicBezTo>
                    <a:cubicBezTo>
                      <a:pt x="112" y="142"/>
                      <a:pt x="149" y="117"/>
                      <a:pt x="136" y="67"/>
                    </a:cubicBezTo>
                    <a:cubicBezTo>
                      <a:pt x="132" y="57"/>
                      <a:pt x="129" y="50"/>
                      <a:pt x="129" y="40"/>
                    </a:cubicBezTo>
                    <a:cubicBezTo>
                      <a:pt x="120" y="14"/>
                      <a:pt x="98" y="1"/>
                      <a:pt x="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8" name="Google Shape;5646;p105"/>
              <p:cNvSpPr/>
              <p:nvPr/>
            </p:nvSpPr>
            <p:spPr>
              <a:xfrm>
                <a:off x="1915767" y="1948864"/>
                <a:ext cx="9937" cy="7436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19" extrusionOk="0">
                    <a:moveTo>
                      <a:pt x="80" y="0"/>
                    </a:moveTo>
                    <a:cubicBezTo>
                      <a:pt x="67" y="0"/>
                      <a:pt x="54" y="7"/>
                      <a:pt x="47" y="21"/>
                    </a:cubicBezTo>
                    <a:cubicBezTo>
                      <a:pt x="44" y="28"/>
                      <a:pt x="37" y="35"/>
                      <a:pt x="33" y="42"/>
                    </a:cubicBezTo>
                    <a:cubicBezTo>
                      <a:pt x="1" y="93"/>
                      <a:pt x="39" y="118"/>
                      <a:pt x="78" y="118"/>
                    </a:cubicBezTo>
                    <a:cubicBezTo>
                      <a:pt x="117" y="118"/>
                      <a:pt x="158" y="92"/>
                      <a:pt x="127" y="42"/>
                    </a:cubicBezTo>
                    <a:cubicBezTo>
                      <a:pt x="123" y="35"/>
                      <a:pt x="120" y="28"/>
                      <a:pt x="113" y="21"/>
                    </a:cubicBezTo>
                    <a:cubicBezTo>
                      <a:pt x="106" y="7"/>
                      <a:pt x="93" y="0"/>
                      <a:pt x="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9" name="Google Shape;5647;p105"/>
              <p:cNvSpPr/>
              <p:nvPr/>
            </p:nvSpPr>
            <p:spPr>
              <a:xfrm>
                <a:off x="1916517" y="1957487"/>
                <a:ext cx="8312" cy="6124"/>
              </a:xfrm>
              <a:custGeom>
                <a:avLst/>
                <a:gdLst/>
                <a:ahLst/>
                <a:cxnLst/>
                <a:rect l="l" t="t" r="r" b="b"/>
                <a:pathLst>
                  <a:path w="133" h="98" extrusionOk="0">
                    <a:moveTo>
                      <a:pt x="66" y="0"/>
                    </a:moveTo>
                    <a:cubicBezTo>
                      <a:pt x="1" y="0"/>
                      <a:pt x="1" y="97"/>
                      <a:pt x="66" y="97"/>
                    </a:cubicBezTo>
                    <a:cubicBezTo>
                      <a:pt x="132" y="97"/>
                      <a:pt x="132" y="0"/>
                      <a:pt x="6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0" name="Google Shape;5648;p105"/>
              <p:cNvSpPr/>
              <p:nvPr/>
            </p:nvSpPr>
            <p:spPr>
              <a:xfrm>
                <a:off x="1913955" y="1962236"/>
                <a:ext cx="9749" cy="7373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18" extrusionOk="0">
                    <a:moveTo>
                      <a:pt x="80" y="0"/>
                    </a:moveTo>
                    <a:cubicBezTo>
                      <a:pt x="0" y="0"/>
                      <a:pt x="0" y="118"/>
                      <a:pt x="80" y="118"/>
                    </a:cubicBezTo>
                    <a:cubicBezTo>
                      <a:pt x="156" y="118"/>
                      <a:pt x="156" y="0"/>
                      <a:pt x="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1" name="Google Shape;5649;p105"/>
              <p:cNvSpPr/>
              <p:nvPr/>
            </p:nvSpPr>
            <p:spPr>
              <a:xfrm>
                <a:off x="1916080" y="1969359"/>
                <a:ext cx="9124" cy="7623"/>
              </a:xfrm>
              <a:custGeom>
                <a:avLst/>
                <a:gdLst/>
                <a:ahLst/>
                <a:cxnLst/>
                <a:rect l="l" t="t" r="r" b="b"/>
                <a:pathLst>
                  <a:path w="146" h="122" extrusionOk="0">
                    <a:moveTo>
                      <a:pt x="73" y="0"/>
                    </a:moveTo>
                    <a:cubicBezTo>
                      <a:pt x="1" y="7"/>
                      <a:pt x="1" y="115"/>
                      <a:pt x="73" y="121"/>
                    </a:cubicBezTo>
                    <a:cubicBezTo>
                      <a:pt x="146" y="115"/>
                      <a:pt x="146" y="7"/>
                      <a:pt x="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2" name="Google Shape;5650;p105"/>
              <p:cNvSpPr/>
              <p:nvPr/>
            </p:nvSpPr>
            <p:spPr>
              <a:xfrm>
                <a:off x="1921704" y="1977982"/>
                <a:ext cx="5500" cy="4624"/>
              </a:xfrm>
              <a:custGeom>
                <a:avLst/>
                <a:gdLst/>
                <a:ahLst/>
                <a:cxnLst/>
                <a:rect l="l" t="t" r="r" b="b"/>
                <a:pathLst>
                  <a:path w="88" h="74" extrusionOk="0">
                    <a:moveTo>
                      <a:pt x="42" y="1"/>
                    </a:moveTo>
                    <a:cubicBezTo>
                      <a:pt x="1" y="8"/>
                      <a:pt x="1" y="70"/>
                      <a:pt x="42" y="73"/>
                    </a:cubicBezTo>
                    <a:cubicBezTo>
                      <a:pt x="87" y="70"/>
                      <a:pt x="87" y="8"/>
                      <a:pt x="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3" name="Google Shape;5651;p105"/>
              <p:cNvSpPr/>
              <p:nvPr/>
            </p:nvSpPr>
            <p:spPr>
              <a:xfrm>
                <a:off x="1918017" y="1981044"/>
                <a:ext cx="12624" cy="956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3" extrusionOk="0">
                    <a:moveTo>
                      <a:pt x="101" y="0"/>
                    </a:moveTo>
                    <a:cubicBezTo>
                      <a:pt x="1" y="0"/>
                      <a:pt x="1" y="152"/>
                      <a:pt x="101" y="152"/>
                    </a:cubicBezTo>
                    <a:cubicBezTo>
                      <a:pt x="198" y="152"/>
                      <a:pt x="201" y="0"/>
                      <a:pt x="10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7" name="Google Shape;5652;p105"/>
            <p:cNvGrpSpPr/>
            <p:nvPr/>
          </p:nvGrpSpPr>
          <p:grpSpPr>
            <a:xfrm>
              <a:off x="1531923" y="3682010"/>
              <a:ext cx="332411" cy="353290"/>
              <a:chOff x="1531923" y="3682010"/>
              <a:chExt cx="332411" cy="353290"/>
            </a:xfrm>
          </p:grpSpPr>
          <p:sp>
            <p:nvSpPr>
              <p:cNvPr id="147" name="Google Shape;5653;p105"/>
              <p:cNvSpPr/>
              <p:nvPr/>
            </p:nvSpPr>
            <p:spPr>
              <a:xfrm>
                <a:off x="1756280" y="3951883"/>
                <a:ext cx="38559" cy="58423"/>
              </a:xfrm>
              <a:custGeom>
                <a:avLst/>
                <a:gdLst/>
                <a:ahLst/>
                <a:cxnLst/>
                <a:rect l="l" t="t" r="r" b="b"/>
                <a:pathLst>
                  <a:path w="617" h="935" extrusionOk="0">
                    <a:moveTo>
                      <a:pt x="132" y="0"/>
                    </a:moveTo>
                    <a:cubicBezTo>
                      <a:pt x="83" y="0"/>
                      <a:pt x="33" y="29"/>
                      <a:pt x="21" y="80"/>
                    </a:cubicBezTo>
                    <a:cubicBezTo>
                      <a:pt x="0" y="159"/>
                      <a:pt x="28" y="252"/>
                      <a:pt x="52" y="325"/>
                    </a:cubicBezTo>
                    <a:cubicBezTo>
                      <a:pt x="76" y="401"/>
                      <a:pt x="107" y="474"/>
                      <a:pt x="145" y="543"/>
                    </a:cubicBezTo>
                    <a:cubicBezTo>
                      <a:pt x="183" y="608"/>
                      <a:pt x="225" y="674"/>
                      <a:pt x="273" y="733"/>
                    </a:cubicBezTo>
                    <a:cubicBezTo>
                      <a:pt x="318" y="795"/>
                      <a:pt x="374" y="850"/>
                      <a:pt x="439" y="895"/>
                    </a:cubicBezTo>
                    <a:cubicBezTo>
                      <a:pt x="448" y="900"/>
                      <a:pt x="459" y="904"/>
                      <a:pt x="469" y="905"/>
                    </a:cubicBezTo>
                    <a:lnTo>
                      <a:pt x="469" y="905"/>
                    </a:lnTo>
                    <a:cubicBezTo>
                      <a:pt x="476" y="911"/>
                      <a:pt x="484" y="917"/>
                      <a:pt x="491" y="923"/>
                    </a:cubicBezTo>
                    <a:cubicBezTo>
                      <a:pt x="502" y="931"/>
                      <a:pt x="513" y="934"/>
                      <a:pt x="524" y="934"/>
                    </a:cubicBezTo>
                    <a:cubicBezTo>
                      <a:pt x="573" y="934"/>
                      <a:pt x="616" y="862"/>
                      <a:pt x="574" y="819"/>
                    </a:cubicBezTo>
                    <a:cubicBezTo>
                      <a:pt x="568" y="813"/>
                      <a:pt x="562" y="808"/>
                      <a:pt x="556" y="802"/>
                    </a:cubicBezTo>
                    <a:lnTo>
                      <a:pt x="556" y="802"/>
                    </a:lnTo>
                    <a:cubicBezTo>
                      <a:pt x="554" y="797"/>
                      <a:pt x="552" y="792"/>
                      <a:pt x="550" y="788"/>
                    </a:cubicBezTo>
                    <a:cubicBezTo>
                      <a:pt x="512" y="733"/>
                      <a:pt x="463" y="684"/>
                      <a:pt x="425" y="629"/>
                    </a:cubicBezTo>
                    <a:cubicBezTo>
                      <a:pt x="387" y="574"/>
                      <a:pt x="353" y="512"/>
                      <a:pt x="329" y="449"/>
                    </a:cubicBezTo>
                    <a:cubicBezTo>
                      <a:pt x="304" y="394"/>
                      <a:pt x="284" y="335"/>
                      <a:pt x="270" y="277"/>
                    </a:cubicBezTo>
                    <a:cubicBezTo>
                      <a:pt x="253" y="207"/>
                      <a:pt x="253" y="125"/>
                      <a:pt x="225" y="55"/>
                    </a:cubicBezTo>
                    <a:cubicBezTo>
                      <a:pt x="207" y="18"/>
                      <a:pt x="169" y="0"/>
                      <a:pt x="1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" name="Google Shape;5654;p105"/>
              <p:cNvSpPr/>
              <p:nvPr/>
            </p:nvSpPr>
            <p:spPr>
              <a:xfrm>
                <a:off x="1789840" y="3889086"/>
                <a:ext cx="31060" cy="137592"/>
              </a:xfrm>
              <a:custGeom>
                <a:avLst/>
                <a:gdLst/>
                <a:ahLst/>
                <a:cxnLst/>
                <a:rect l="l" t="t" r="r" b="b"/>
                <a:pathLst>
                  <a:path w="497" h="2202" extrusionOk="0">
                    <a:moveTo>
                      <a:pt x="112" y="0"/>
                    </a:moveTo>
                    <a:cubicBezTo>
                      <a:pt x="55" y="0"/>
                      <a:pt x="1" y="48"/>
                      <a:pt x="16" y="117"/>
                    </a:cubicBezTo>
                    <a:cubicBezTo>
                      <a:pt x="58" y="286"/>
                      <a:pt x="123" y="445"/>
                      <a:pt x="168" y="611"/>
                    </a:cubicBezTo>
                    <a:cubicBezTo>
                      <a:pt x="296" y="1109"/>
                      <a:pt x="338" y="1620"/>
                      <a:pt x="286" y="2128"/>
                    </a:cubicBezTo>
                    <a:cubicBezTo>
                      <a:pt x="280" y="2175"/>
                      <a:pt x="321" y="2202"/>
                      <a:pt x="361" y="2202"/>
                    </a:cubicBezTo>
                    <a:cubicBezTo>
                      <a:pt x="391" y="2202"/>
                      <a:pt x="421" y="2185"/>
                      <a:pt x="428" y="2149"/>
                    </a:cubicBezTo>
                    <a:cubicBezTo>
                      <a:pt x="486" y="1797"/>
                      <a:pt x="497" y="1437"/>
                      <a:pt x="459" y="1078"/>
                    </a:cubicBezTo>
                    <a:cubicBezTo>
                      <a:pt x="421" y="739"/>
                      <a:pt x="355" y="355"/>
                      <a:pt x="196" y="48"/>
                    </a:cubicBezTo>
                    <a:cubicBezTo>
                      <a:pt x="175" y="15"/>
                      <a:pt x="143" y="0"/>
                      <a:pt x="1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" name="Google Shape;5655;p105"/>
              <p:cNvSpPr/>
              <p:nvPr/>
            </p:nvSpPr>
            <p:spPr>
              <a:xfrm>
                <a:off x="1838523" y="3929139"/>
                <a:ext cx="25810" cy="106162"/>
              </a:xfrm>
              <a:custGeom>
                <a:avLst/>
                <a:gdLst/>
                <a:ahLst/>
                <a:cxnLst/>
                <a:rect l="l" t="t" r="r" b="b"/>
                <a:pathLst>
                  <a:path w="413" h="1699" extrusionOk="0">
                    <a:moveTo>
                      <a:pt x="324" y="1"/>
                    </a:moveTo>
                    <a:cubicBezTo>
                      <a:pt x="289" y="1"/>
                      <a:pt x="255" y="20"/>
                      <a:pt x="243" y="63"/>
                    </a:cubicBezTo>
                    <a:cubicBezTo>
                      <a:pt x="167" y="309"/>
                      <a:pt x="153" y="582"/>
                      <a:pt x="119" y="834"/>
                    </a:cubicBezTo>
                    <a:cubicBezTo>
                      <a:pt x="81" y="1090"/>
                      <a:pt x="43" y="1353"/>
                      <a:pt x="8" y="1615"/>
                    </a:cubicBezTo>
                    <a:cubicBezTo>
                      <a:pt x="0" y="1668"/>
                      <a:pt x="48" y="1698"/>
                      <a:pt x="94" y="1698"/>
                    </a:cubicBezTo>
                    <a:cubicBezTo>
                      <a:pt x="130" y="1698"/>
                      <a:pt x="164" y="1680"/>
                      <a:pt x="170" y="1639"/>
                    </a:cubicBezTo>
                    <a:lnTo>
                      <a:pt x="298" y="862"/>
                    </a:lnTo>
                    <a:cubicBezTo>
                      <a:pt x="343" y="603"/>
                      <a:pt x="409" y="347"/>
                      <a:pt x="412" y="88"/>
                    </a:cubicBezTo>
                    <a:cubicBezTo>
                      <a:pt x="410" y="32"/>
                      <a:pt x="367" y="1"/>
                      <a:pt x="32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" name="Google Shape;5656;p105"/>
              <p:cNvSpPr/>
              <p:nvPr/>
            </p:nvSpPr>
            <p:spPr>
              <a:xfrm>
                <a:off x="1574607" y="3682010"/>
                <a:ext cx="90118" cy="45489"/>
              </a:xfrm>
              <a:custGeom>
                <a:avLst/>
                <a:gdLst/>
                <a:ahLst/>
                <a:cxnLst/>
                <a:rect l="l" t="t" r="r" b="b"/>
                <a:pathLst>
                  <a:path w="1442" h="728" extrusionOk="0">
                    <a:moveTo>
                      <a:pt x="64" y="1"/>
                    </a:moveTo>
                    <a:cubicBezTo>
                      <a:pt x="30" y="1"/>
                      <a:pt x="0" y="44"/>
                      <a:pt x="32" y="75"/>
                    </a:cubicBezTo>
                    <a:cubicBezTo>
                      <a:pt x="218" y="282"/>
                      <a:pt x="429" y="476"/>
                      <a:pt x="599" y="700"/>
                    </a:cubicBezTo>
                    <a:cubicBezTo>
                      <a:pt x="614" y="720"/>
                      <a:pt x="634" y="728"/>
                      <a:pt x="653" y="728"/>
                    </a:cubicBezTo>
                    <a:cubicBezTo>
                      <a:pt x="691" y="728"/>
                      <a:pt x="730" y="699"/>
                      <a:pt x="744" y="662"/>
                    </a:cubicBezTo>
                    <a:cubicBezTo>
                      <a:pt x="861" y="348"/>
                      <a:pt x="1093" y="275"/>
                      <a:pt x="1373" y="151"/>
                    </a:cubicBezTo>
                    <a:cubicBezTo>
                      <a:pt x="1442" y="120"/>
                      <a:pt x="1400" y="27"/>
                      <a:pt x="1338" y="20"/>
                    </a:cubicBezTo>
                    <a:cubicBezTo>
                      <a:pt x="1319" y="17"/>
                      <a:pt x="1300" y="16"/>
                      <a:pt x="1281" y="16"/>
                    </a:cubicBezTo>
                    <a:cubicBezTo>
                      <a:pt x="998" y="16"/>
                      <a:pt x="750" y="260"/>
                      <a:pt x="626" y="506"/>
                    </a:cubicBezTo>
                    <a:lnTo>
                      <a:pt x="626" y="506"/>
                    </a:lnTo>
                    <a:cubicBezTo>
                      <a:pt x="440" y="355"/>
                      <a:pt x="273" y="174"/>
                      <a:pt x="97" y="16"/>
                    </a:cubicBezTo>
                    <a:cubicBezTo>
                      <a:pt x="87" y="5"/>
                      <a:pt x="76" y="1"/>
                      <a:pt x="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1" name="Google Shape;5657;p105"/>
              <p:cNvSpPr/>
              <p:nvPr/>
            </p:nvSpPr>
            <p:spPr>
              <a:xfrm>
                <a:off x="1573732" y="3713815"/>
                <a:ext cx="83181" cy="41053"/>
              </a:xfrm>
              <a:custGeom>
                <a:avLst/>
                <a:gdLst/>
                <a:ahLst/>
                <a:cxnLst/>
                <a:rect l="l" t="t" r="r" b="b"/>
                <a:pathLst>
                  <a:path w="1331" h="657" extrusionOk="0">
                    <a:moveTo>
                      <a:pt x="70" y="0"/>
                    </a:moveTo>
                    <a:cubicBezTo>
                      <a:pt x="33" y="0"/>
                      <a:pt x="0" y="47"/>
                      <a:pt x="32" y="81"/>
                    </a:cubicBezTo>
                    <a:lnTo>
                      <a:pt x="32" y="84"/>
                    </a:lnTo>
                    <a:cubicBezTo>
                      <a:pt x="149" y="216"/>
                      <a:pt x="267" y="350"/>
                      <a:pt x="384" y="482"/>
                    </a:cubicBezTo>
                    <a:cubicBezTo>
                      <a:pt x="436" y="544"/>
                      <a:pt x="498" y="644"/>
                      <a:pt x="588" y="655"/>
                    </a:cubicBezTo>
                    <a:cubicBezTo>
                      <a:pt x="595" y="656"/>
                      <a:pt x="601" y="656"/>
                      <a:pt x="608" y="656"/>
                    </a:cubicBezTo>
                    <a:cubicBezTo>
                      <a:pt x="688" y="656"/>
                      <a:pt x="766" y="582"/>
                      <a:pt x="823" y="534"/>
                    </a:cubicBezTo>
                    <a:cubicBezTo>
                      <a:pt x="972" y="416"/>
                      <a:pt x="1114" y="299"/>
                      <a:pt x="1259" y="178"/>
                    </a:cubicBezTo>
                    <a:cubicBezTo>
                      <a:pt x="1330" y="117"/>
                      <a:pt x="1266" y="22"/>
                      <a:pt x="1192" y="22"/>
                    </a:cubicBezTo>
                    <a:cubicBezTo>
                      <a:pt x="1173" y="22"/>
                      <a:pt x="1153" y="28"/>
                      <a:pt x="1134" y="43"/>
                    </a:cubicBezTo>
                    <a:cubicBezTo>
                      <a:pt x="1045" y="115"/>
                      <a:pt x="968" y="181"/>
                      <a:pt x="886" y="250"/>
                    </a:cubicBezTo>
                    <a:cubicBezTo>
                      <a:pt x="822" y="303"/>
                      <a:pt x="676" y="465"/>
                      <a:pt x="585" y="465"/>
                    </a:cubicBezTo>
                    <a:cubicBezTo>
                      <a:pt x="581" y="465"/>
                      <a:pt x="578" y="465"/>
                      <a:pt x="574" y="465"/>
                    </a:cubicBezTo>
                    <a:cubicBezTo>
                      <a:pt x="519" y="461"/>
                      <a:pt x="384" y="281"/>
                      <a:pt x="339" y="240"/>
                    </a:cubicBezTo>
                    <a:lnTo>
                      <a:pt x="104" y="15"/>
                    </a:lnTo>
                    <a:cubicBezTo>
                      <a:pt x="94" y="5"/>
                      <a:pt x="82" y="0"/>
                      <a:pt x="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" name="Google Shape;5658;p105"/>
              <p:cNvSpPr/>
              <p:nvPr/>
            </p:nvSpPr>
            <p:spPr>
              <a:xfrm>
                <a:off x="1561858" y="3742808"/>
                <a:ext cx="97492" cy="51550"/>
              </a:xfrm>
              <a:custGeom>
                <a:avLst/>
                <a:gdLst/>
                <a:ahLst/>
                <a:cxnLst/>
                <a:rect l="l" t="t" r="r" b="b"/>
                <a:pathLst>
                  <a:path w="1560" h="825" extrusionOk="0">
                    <a:moveTo>
                      <a:pt x="42" y="1"/>
                    </a:moveTo>
                    <a:cubicBezTo>
                      <a:pt x="19" y="1"/>
                      <a:pt x="0" y="26"/>
                      <a:pt x="14" y="49"/>
                    </a:cubicBezTo>
                    <a:lnTo>
                      <a:pt x="11" y="49"/>
                    </a:lnTo>
                    <a:cubicBezTo>
                      <a:pt x="222" y="305"/>
                      <a:pt x="447" y="550"/>
                      <a:pt x="668" y="795"/>
                    </a:cubicBezTo>
                    <a:cubicBezTo>
                      <a:pt x="687" y="815"/>
                      <a:pt x="711" y="824"/>
                      <a:pt x="735" y="824"/>
                    </a:cubicBezTo>
                    <a:cubicBezTo>
                      <a:pt x="758" y="824"/>
                      <a:pt x="780" y="816"/>
                      <a:pt x="799" y="799"/>
                    </a:cubicBezTo>
                    <a:cubicBezTo>
                      <a:pt x="818" y="786"/>
                      <a:pt x="1305" y="419"/>
                      <a:pt x="1400" y="419"/>
                    </a:cubicBezTo>
                    <a:cubicBezTo>
                      <a:pt x="1407" y="419"/>
                      <a:pt x="1412" y="421"/>
                      <a:pt x="1414" y="426"/>
                    </a:cubicBezTo>
                    <a:cubicBezTo>
                      <a:pt x="1427" y="449"/>
                      <a:pt x="1450" y="461"/>
                      <a:pt x="1473" y="461"/>
                    </a:cubicBezTo>
                    <a:cubicBezTo>
                      <a:pt x="1494" y="461"/>
                      <a:pt x="1515" y="451"/>
                      <a:pt x="1528" y="429"/>
                    </a:cubicBezTo>
                    <a:lnTo>
                      <a:pt x="1542" y="398"/>
                    </a:lnTo>
                    <a:cubicBezTo>
                      <a:pt x="1559" y="367"/>
                      <a:pt x="1556" y="325"/>
                      <a:pt x="1532" y="301"/>
                    </a:cubicBezTo>
                    <a:cubicBezTo>
                      <a:pt x="1488" y="254"/>
                      <a:pt x="1433" y="235"/>
                      <a:pt x="1374" y="235"/>
                    </a:cubicBezTo>
                    <a:cubicBezTo>
                      <a:pt x="1167" y="235"/>
                      <a:pt x="894" y="469"/>
                      <a:pt x="736" y="607"/>
                    </a:cubicBezTo>
                    <a:lnTo>
                      <a:pt x="736" y="607"/>
                    </a:lnTo>
                    <a:cubicBezTo>
                      <a:pt x="513" y="405"/>
                      <a:pt x="289" y="199"/>
                      <a:pt x="56" y="4"/>
                    </a:cubicBezTo>
                    <a:cubicBezTo>
                      <a:pt x="51" y="2"/>
                      <a:pt x="47" y="1"/>
                      <a:pt x="4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" name="Google Shape;5659;p105"/>
              <p:cNvSpPr/>
              <p:nvPr/>
            </p:nvSpPr>
            <p:spPr>
              <a:xfrm>
                <a:off x="1554171" y="3783236"/>
                <a:ext cx="122740" cy="46301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741" extrusionOk="0">
                    <a:moveTo>
                      <a:pt x="59" y="0"/>
                    </a:moveTo>
                    <a:cubicBezTo>
                      <a:pt x="23" y="0"/>
                      <a:pt x="1" y="49"/>
                      <a:pt x="34" y="76"/>
                    </a:cubicBezTo>
                    <a:lnTo>
                      <a:pt x="34" y="72"/>
                    </a:lnTo>
                    <a:cubicBezTo>
                      <a:pt x="310" y="259"/>
                      <a:pt x="570" y="473"/>
                      <a:pt x="801" y="712"/>
                    </a:cubicBezTo>
                    <a:cubicBezTo>
                      <a:pt x="818" y="731"/>
                      <a:pt x="842" y="741"/>
                      <a:pt x="865" y="741"/>
                    </a:cubicBezTo>
                    <a:cubicBezTo>
                      <a:pt x="880" y="741"/>
                      <a:pt x="895" y="737"/>
                      <a:pt x="908" y="729"/>
                    </a:cubicBezTo>
                    <a:cubicBezTo>
                      <a:pt x="1219" y="542"/>
                      <a:pt x="1541" y="380"/>
                      <a:pt x="1876" y="238"/>
                    </a:cubicBezTo>
                    <a:cubicBezTo>
                      <a:pt x="1963" y="201"/>
                      <a:pt x="1919" y="60"/>
                      <a:pt x="1836" y="60"/>
                    </a:cubicBezTo>
                    <a:cubicBezTo>
                      <a:pt x="1826" y="60"/>
                      <a:pt x="1817" y="62"/>
                      <a:pt x="1807" y="65"/>
                    </a:cubicBezTo>
                    <a:cubicBezTo>
                      <a:pt x="1476" y="183"/>
                      <a:pt x="1161" y="341"/>
                      <a:pt x="871" y="540"/>
                    </a:cubicBezTo>
                    <a:lnTo>
                      <a:pt x="871" y="540"/>
                    </a:lnTo>
                    <a:cubicBezTo>
                      <a:pt x="622" y="336"/>
                      <a:pt x="356" y="156"/>
                      <a:pt x="75" y="3"/>
                    </a:cubicBezTo>
                    <a:cubicBezTo>
                      <a:pt x="70" y="1"/>
                      <a:pt x="64" y="0"/>
                      <a:pt x="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" name="Google Shape;5660;p105"/>
              <p:cNvSpPr/>
              <p:nvPr/>
            </p:nvSpPr>
            <p:spPr>
              <a:xfrm>
                <a:off x="1531923" y="3808105"/>
                <a:ext cx="162237" cy="80481"/>
              </a:xfrm>
              <a:custGeom>
                <a:avLst/>
                <a:gdLst/>
                <a:ahLst/>
                <a:cxnLst/>
                <a:rect l="l" t="t" r="r" b="b"/>
                <a:pathLst>
                  <a:path w="2596" h="1288" extrusionOk="0">
                    <a:moveTo>
                      <a:pt x="76" y="0"/>
                    </a:moveTo>
                    <a:cubicBezTo>
                      <a:pt x="32" y="0"/>
                      <a:pt x="0" y="63"/>
                      <a:pt x="48" y="93"/>
                    </a:cubicBezTo>
                    <a:lnTo>
                      <a:pt x="48" y="89"/>
                    </a:lnTo>
                    <a:cubicBezTo>
                      <a:pt x="528" y="366"/>
                      <a:pt x="891" y="753"/>
                      <a:pt x="1171" y="1233"/>
                    </a:cubicBezTo>
                    <a:cubicBezTo>
                      <a:pt x="1188" y="1265"/>
                      <a:pt x="1230" y="1288"/>
                      <a:pt x="1270" y="1288"/>
                    </a:cubicBezTo>
                    <a:cubicBezTo>
                      <a:pt x="1295" y="1288"/>
                      <a:pt x="1319" y="1279"/>
                      <a:pt x="1337" y="1257"/>
                    </a:cubicBezTo>
                    <a:cubicBezTo>
                      <a:pt x="1669" y="853"/>
                      <a:pt x="2063" y="604"/>
                      <a:pt x="2508" y="345"/>
                    </a:cubicBezTo>
                    <a:cubicBezTo>
                      <a:pt x="2596" y="295"/>
                      <a:pt x="2559" y="149"/>
                      <a:pt x="2467" y="149"/>
                    </a:cubicBezTo>
                    <a:cubicBezTo>
                      <a:pt x="2458" y="149"/>
                      <a:pt x="2447" y="151"/>
                      <a:pt x="2436" y="155"/>
                    </a:cubicBezTo>
                    <a:cubicBezTo>
                      <a:pt x="1987" y="310"/>
                      <a:pt x="1585" y="641"/>
                      <a:pt x="1273" y="1000"/>
                    </a:cubicBezTo>
                    <a:lnTo>
                      <a:pt x="1273" y="1000"/>
                    </a:lnTo>
                    <a:cubicBezTo>
                      <a:pt x="978" y="570"/>
                      <a:pt x="571" y="226"/>
                      <a:pt x="99" y="6"/>
                    </a:cubicBezTo>
                    <a:cubicBezTo>
                      <a:pt x="92" y="2"/>
                      <a:pt x="84" y="0"/>
                      <a:pt x="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8" name="Google Shape;5661;p105"/>
            <p:cNvGrpSpPr/>
            <p:nvPr/>
          </p:nvGrpSpPr>
          <p:grpSpPr>
            <a:xfrm>
              <a:off x="985029" y="3086841"/>
              <a:ext cx="162300" cy="206638"/>
              <a:chOff x="985029" y="3086841"/>
              <a:chExt cx="162300" cy="206638"/>
            </a:xfrm>
          </p:grpSpPr>
          <p:sp>
            <p:nvSpPr>
              <p:cNvPr id="142" name="Google Shape;5662;p105"/>
              <p:cNvSpPr/>
              <p:nvPr/>
            </p:nvSpPr>
            <p:spPr>
              <a:xfrm>
                <a:off x="1027838" y="3086841"/>
                <a:ext cx="90243" cy="45489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728" extrusionOk="0">
                    <a:moveTo>
                      <a:pt x="63" y="0"/>
                    </a:moveTo>
                    <a:cubicBezTo>
                      <a:pt x="29" y="0"/>
                      <a:pt x="1" y="43"/>
                      <a:pt x="30" y="75"/>
                    </a:cubicBezTo>
                    <a:cubicBezTo>
                      <a:pt x="216" y="282"/>
                      <a:pt x="431" y="476"/>
                      <a:pt x="596" y="700"/>
                    </a:cubicBezTo>
                    <a:cubicBezTo>
                      <a:pt x="612" y="719"/>
                      <a:pt x="632" y="727"/>
                      <a:pt x="651" y="727"/>
                    </a:cubicBezTo>
                    <a:cubicBezTo>
                      <a:pt x="689" y="727"/>
                      <a:pt x="728" y="699"/>
                      <a:pt x="742" y="662"/>
                    </a:cubicBezTo>
                    <a:cubicBezTo>
                      <a:pt x="859" y="348"/>
                      <a:pt x="1091" y="275"/>
                      <a:pt x="1371" y="151"/>
                    </a:cubicBezTo>
                    <a:cubicBezTo>
                      <a:pt x="1443" y="120"/>
                      <a:pt x="1398" y="26"/>
                      <a:pt x="1340" y="23"/>
                    </a:cubicBezTo>
                    <a:cubicBezTo>
                      <a:pt x="1319" y="20"/>
                      <a:pt x="1298" y="19"/>
                      <a:pt x="1278" y="19"/>
                    </a:cubicBezTo>
                    <a:cubicBezTo>
                      <a:pt x="997" y="19"/>
                      <a:pt x="748" y="262"/>
                      <a:pt x="624" y="506"/>
                    </a:cubicBezTo>
                    <a:lnTo>
                      <a:pt x="624" y="506"/>
                    </a:lnTo>
                    <a:cubicBezTo>
                      <a:pt x="438" y="355"/>
                      <a:pt x="271" y="173"/>
                      <a:pt x="95" y="16"/>
                    </a:cubicBezTo>
                    <a:cubicBezTo>
                      <a:pt x="85" y="5"/>
                      <a:pt x="74" y="0"/>
                      <a:pt x="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Google Shape;5663;p105"/>
              <p:cNvSpPr/>
              <p:nvPr/>
            </p:nvSpPr>
            <p:spPr>
              <a:xfrm>
                <a:off x="1026963" y="3118708"/>
                <a:ext cx="83056" cy="40928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655" extrusionOk="0">
                    <a:moveTo>
                      <a:pt x="69" y="0"/>
                    </a:moveTo>
                    <a:cubicBezTo>
                      <a:pt x="33" y="0"/>
                      <a:pt x="1" y="45"/>
                      <a:pt x="30" y="80"/>
                    </a:cubicBezTo>
                    <a:lnTo>
                      <a:pt x="30" y="83"/>
                    </a:lnTo>
                    <a:cubicBezTo>
                      <a:pt x="147" y="214"/>
                      <a:pt x="265" y="349"/>
                      <a:pt x="382" y="481"/>
                    </a:cubicBezTo>
                    <a:cubicBezTo>
                      <a:pt x="434" y="543"/>
                      <a:pt x="500" y="643"/>
                      <a:pt x="586" y="653"/>
                    </a:cubicBezTo>
                    <a:cubicBezTo>
                      <a:pt x="591" y="654"/>
                      <a:pt x="597" y="654"/>
                      <a:pt x="602" y="654"/>
                    </a:cubicBezTo>
                    <a:cubicBezTo>
                      <a:pt x="683" y="654"/>
                      <a:pt x="763" y="581"/>
                      <a:pt x="821" y="532"/>
                    </a:cubicBezTo>
                    <a:cubicBezTo>
                      <a:pt x="970" y="415"/>
                      <a:pt x="1115" y="297"/>
                      <a:pt x="1257" y="173"/>
                    </a:cubicBezTo>
                    <a:cubicBezTo>
                      <a:pt x="1328" y="115"/>
                      <a:pt x="1264" y="20"/>
                      <a:pt x="1190" y="20"/>
                    </a:cubicBezTo>
                    <a:cubicBezTo>
                      <a:pt x="1171" y="20"/>
                      <a:pt x="1151" y="27"/>
                      <a:pt x="1132" y="42"/>
                    </a:cubicBezTo>
                    <a:cubicBezTo>
                      <a:pt x="1049" y="111"/>
                      <a:pt x="966" y="180"/>
                      <a:pt x="883" y="249"/>
                    </a:cubicBezTo>
                    <a:cubicBezTo>
                      <a:pt x="823" y="299"/>
                      <a:pt x="671" y="464"/>
                      <a:pt x="584" y="464"/>
                    </a:cubicBezTo>
                    <a:cubicBezTo>
                      <a:pt x="581" y="464"/>
                      <a:pt x="578" y="464"/>
                      <a:pt x="576" y="463"/>
                    </a:cubicBezTo>
                    <a:cubicBezTo>
                      <a:pt x="517" y="456"/>
                      <a:pt x="382" y="280"/>
                      <a:pt x="337" y="239"/>
                    </a:cubicBezTo>
                    <a:lnTo>
                      <a:pt x="102" y="14"/>
                    </a:lnTo>
                    <a:cubicBezTo>
                      <a:pt x="92" y="4"/>
                      <a:pt x="81" y="0"/>
                      <a:pt x="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Google Shape;5664;p105"/>
              <p:cNvSpPr/>
              <p:nvPr/>
            </p:nvSpPr>
            <p:spPr>
              <a:xfrm>
                <a:off x="1014839" y="3147451"/>
                <a:ext cx="97617" cy="51738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828" extrusionOk="0">
                    <a:moveTo>
                      <a:pt x="40" y="0"/>
                    </a:moveTo>
                    <a:cubicBezTo>
                      <a:pt x="18" y="0"/>
                      <a:pt x="0" y="26"/>
                      <a:pt x="16" y="48"/>
                    </a:cubicBezTo>
                    <a:lnTo>
                      <a:pt x="13" y="52"/>
                    </a:lnTo>
                    <a:cubicBezTo>
                      <a:pt x="224" y="307"/>
                      <a:pt x="448" y="553"/>
                      <a:pt x="670" y="798"/>
                    </a:cubicBezTo>
                    <a:cubicBezTo>
                      <a:pt x="687" y="818"/>
                      <a:pt x="711" y="827"/>
                      <a:pt x="736" y="827"/>
                    </a:cubicBezTo>
                    <a:cubicBezTo>
                      <a:pt x="759" y="827"/>
                      <a:pt x="782" y="819"/>
                      <a:pt x="801" y="802"/>
                    </a:cubicBezTo>
                    <a:cubicBezTo>
                      <a:pt x="820" y="789"/>
                      <a:pt x="1304" y="424"/>
                      <a:pt x="1401" y="424"/>
                    </a:cubicBezTo>
                    <a:cubicBezTo>
                      <a:pt x="1409" y="424"/>
                      <a:pt x="1414" y="427"/>
                      <a:pt x="1416" y="432"/>
                    </a:cubicBezTo>
                    <a:cubicBezTo>
                      <a:pt x="1428" y="453"/>
                      <a:pt x="1450" y="463"/>
                      <a:pt x="1472" y="463"/>
                    </a:cubicBezTo>
                    <a:cubicBezTo>
                      <a:pt x="1494" y="463"/>
                      <a:pt x="1516" y="453"/>
                      <a:pt x="1530" y="432"/>
                    </a:cubicBezTo>
                    <a:lnTo>
                      <a:pt x="1544" y="401"/>
                    </a:lnTo>
                    <a:cubicBezTo>
                      <a:pt x="1561" y="366"/>
                      <a:pt x="1558" y="328"/>
                      <a:pt x="1534" y="301"/>
                    </a:cubicBezTo>
                    <a:cubicBezTo>
                      <a:pt x="1490" y="255"/>
                      <a:pt x="1437" y="236"/>
                      <a:pt x="1378" y="236"/>
                    </a:cubicBezTo>
                    <a:cubicBezTo>
                      <a:pt x="1172" y="236"/>
                      <a:pt x="898" y="469"/>
                      <a:pt x="740" y="609"/>
                    </a:cubicBezTo>
                    <a:lnTo>
                      <a:pt x="740" y="609"/>
                    </a:lnTo>
                    <a:cubicBezTo>
                      <a:pt x="516" y="406"/>
                      <a:pt x="291" y="199"/>
                      <a:pt x="58" y="7"/>
                    </a:cubicBezTo>
                    <a:cubicBezTo>
                      <a:pt x="52" y="2"/>
                      <a:pt x="46" y="0"/>
                      <a:pt x="4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" name="Google Shape;5665;p105"/>
              <p:cNvSpPr/>
              <p:nvPr/>
            </p:nvSpPr>
            <p:spPr>
              <a:xfrm>
                <a:off x="1007465" y="3188004"/>
                <a:ext cx="122553" cy="46364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742" extrusionOk="0">
                    <a:moveTo>
                      <a:pt x="57" y="1"/>
                    </a:moveTo>
                    <a:cubicBezTo>
                      <a:pt x="23" y="1"/>
                      <a:pt x="1" y="47"/>
                      <a:pt x="31" y="77"/>
                    </a:cubicBezTo>
                    <a:lnTo>
                      <a:pt x="31" y="73"/>
                    </a:lnTo>
                    <a:cubicBezTo>
                      <a:pt x="307" y="260"/>
                      <a:pt x="566" y="474"/>
                      <a:pt x="798" y="716"/>
                    </a:cubicBezTo>
                    <a:cubicBezTo>
                      <a:pt x="815" y="733"/>
                      <a:pt x="838" y="742"/>
                      <a:pt x="862" y="742"/>
                    </a:cubicBezTo>
                    <a:cubicBezTo>
                      <a:pt x="878" y="742"/>
                      <a:pt x="894" y="738"/>
                      <a:pt x="909" y="730"/>
                    </a:cubicBezTo>
                    <a:cubicBezTo>
                      <a:pt x="1216" y="543"/>
                      <a:pt x="1541" y="381"/>
                      <a:pt x="1873" y="239"/>
                    </a:cubicBezTo>
                    <a:cubicBezTo>
                      <a:pt x="1960" y="202"/>
                      <a:pt x="1915" y="61"/>
                      <a:pt x="1833" y="61"/>
                    </a:cubicBezTo>
                    <a:cubicBezTo>
                      <a:pt x="1823" y="61"/>
                      <a:pt x="1814" y="63"/>
                      <a:pt x="1804" y="66"/>
                    </a:cubicBezTo>
                    <a:cubicBezTo>
                      <a:pt x="1473" y="184"/>
                      <a:pt x="1157" y="343"/>
                      <a:pt x="869" y="542"/>
                    </a:cubicBezTo>
                    <a:lnTo>
                      <a:pt x="869" y="542"/>
                    </a:lnTo>
                    <a:cubicBezTo>
                      <a:pt x="620" y="338"/>
                      <a:pt x="354" y="158"/>
                      <a:pt x="72" y="4"/>
                    </a:cubicBezTo>
                    <a:cubicBezTo>
                      <a:pt x="67" y="2"/>
                      <a:pt x="62" y="1"/>
                      <a:pt x="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" name="Google Shape;5666;p105"/>
              <p:cNvSpPr/>
              <p:nvPr/>
            </p:nvSpPr>
            <p:spPr>
              <a:xfrm>
                <a:off x="985029" y="3212936"/>
                <a:ext cx="162300" cy="80543"/>
              </a:xfrm>
              <a:custGeom>
                <a:avLst/>
                <a:gdLst/>
                <a:ahLst/>
                <a:cxnLst/>
                <a:rect l="l" t="t" r="r" b="b"/>
                <a:pathLst>
                  <a:path w="2597" h="1289" extrusionOk="0">
                    <a:moveTo>
                      <a:pt x="76" y="0"/>
                    </a:moveTo>
                    <a:cubicBezTo>
                      <a:pt x="31" y="0"/>
                      <a:pt x="0" y="63"/>
                      <a:pt x="48" y="92"/>
                    </a:cubicBezTo>
                    <a:lnTo>
                      <a:pt x="48" y="89"/>
                    </a:lnTo>
                    <a:cubicBezTo>
                      <a:pt x="528" y="365"/>
                      <a:pt x="891" y="756"/>
                      <a:pt x="1171" y="1233"/>
                    </a:cubicBezTo>
                    <a:cubicBezTo>
                      <a:pt x="1190" y="1265"/>
                      <a:pt x="1232" y="1289"/>
                      <a:pt x="1271" y="1289"/>
                    </a:cubicBezTo>
                    <a:cubicBezTo>
                      <a:pt x="1296" y="1289"/>
                      <a:pt x="1320" y="1280"/>
                      <a:pt x="1337" y="1257"/>
                    </a:cubicBezTo>
                    <a:cubicBezTo>
                      <a:pt x="1672" y="853"/>
                      <a:pt x="2063" y="604"/>
                      <a:pt x="2512" y="345"/>
                    </a:cubicBezTo>
                    <a:cubicBezTo>
                      <a:pt x="2596" y="295"/>
                      <a:pt x="2559" y="149"/>
                      <a:pt x="2467" y="149"/>
                    </a:cubicBezTo>
                    <a:cubicBezTo>
                      <a:pt x="2458" y="149"/>
                      <a:pt x="2447" y="151"/>
                      <a:pt x="2436" y="155"/>
                    </a:cubicBezTo>
                    <a:cubicBezTo>
                      <a:pt x="1986" y="310"/>
                      <a:pt x="1586" y="642"/>
                      <a:pt x="1275" y="1002"/>
                    </a:cubicBezTo>
                    <a:lnTo>
                      <a:pt x="1275" y="1002"/>
                    </a:lnTo>
                    <a:cubicBezTo>
                      <a:pt x="979" y="571"/>
                      <a:pt x="575" y="227"/>
                      <a:pt x="99" y="6"/>
                    </a:cubicBezTo>
                    <a:cubicBezTo>
                      <a:pt x="92" y="2"/>
                      <a:pt x="84" y="0"/>
                      <a:pt x="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9" name="Google Shape;5667;p105"/>
            <p:cNvSpPr/>
            <p:nvPr/>
          </p:nvSpPr>
          <p:spPr>
            <a:xfrm>
              <a:off x="1821025" y="1615194"/>
              <a:ext cx="90180" cy="45489"/>
            </a:xfrm>
            <a:custGeom>
              <a:avLst/>
              <a:gdLst/>
              <a:ahLst/>
              <a:cxnLst/>
              <a:rect l="l" t="t" r="r" b="b"/>
              <a:pathLst>
                <a:path w="1443" h="728" extrusionOk="0">
                  <a:moveTo>
                    <a:pt x="64" y="0"/>
                  </a:moveTo>
                  <a:cubicBezTo>
                    <a:pt x="31" y="0"/>
                    <a:pt x="1" y="42"/>
                    <a:pt x="32" y="76"/>
                  </a:cubicBezTo>
                  <a:cubicBezTo>
                    <a:pt x="219" y="284"/>
                    <a:pt x="430" y="477"/>
                    <a:pt x="599" y="699"/>
                  </a:cubicBezTo>
                  <a:cubicBezTo>
                    <a:pt x="613" y="719"/>
                    <a:pt x="633" y="727"/>
                    <a:pt x="653" y="727"/>
                  </a:cubicBezTo>
                  <a:cubicBezTo>
                    <a:pt x="691" y="727"/>
                    <a:pt x="731" y="698"/>
                    <a:pt x="744" y="664"/>
                  </a:cubicBezTo>
                  <a:cubicBezTo>
                    <a:pt x="862" y="349"/>
                    <a:pt x="1090" y="273"/>
                    <a:pt x="1370" y="152"/>
                  </a:cubicBezTo>
                  <a:cubicBezTo>
                    <a:pt x="1442" y="121"/>
                    <a:pt x="1401" y="28"/>
                    <a:pt x="1339" y="21"/>
                  </a:cubicBezTo>
                  <a:cubicBezTo>
                    <a:pt x="1319" y="19"/>
                    <a:pt x="1300" y="18"/>
                    <a:pt x="1281" y="18"/>
                  </a:cubicBezTo>
                  <a:cubicBezTo>
                    <a:pt x="999" y="18"/>
                    <a:pt x="751" y="259"/>
                    <a:pt x="626" y="507"/>
                  </a:cubicBezTo>
                  <a:lnTo>
                    <a:pt x="626" y="507"/>
                  </a:lnTo>
                  <a:cubicBezTo>
                    <a:pt x="442" y="355"/>
                    <a:pt x="274" y="175"/>
                    <a:pt x="94" y="14"/>
                  </a:cubicBezTo>
                  <a:cubicBezTo>
                    <a:pt x="85" y="4"/>
                    <a:pt x="75" y="0"/>
                    <a:pt x="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Google Shape;5668;p105"/>
            <p:cNvSpPr/>
            <p:nvPr/>
          </p:nvSpPr>
          <p:spPr>
            <a:xfrm>
              <a:off x="1820337" y="1646936"/>
              <a:ext cx="82993" cy="40990"/>
            </a:xfrm>
            <a:custGeom>
              <a:avLst/>
              <a:gdLst/>
              <a:ahLst/>
              <a:cxnLst/>
              <a:rect l="l" t="t" r="r" b="b"/>
              <a:pathLst>
                <a:path w="1328" h="656" extrusionOk="0">
                  <a:moveTo>
                    <a:pt x="68" y="1"/>
                  </a:moveTo>
                  <a:cubicBezTo>
                    <a:pt x="30" y="1"/>
                    <a:pt x="0" y="46"/>
                    <a:pt x="29" y="83"/>
                  </a:cubicBezTo>
                  <a:lnTo>
                    <a:pt x="29" y="87"/>
                  </a:lnTo>
                  <a:lnTo>
                    <a:pt x="382" y="481"/>
                  </a:lnTo>
                  <a:cubicBezTo>
                    <a:pt x="434" y="543"/>
                    <a:pt x="496" y="643"/>
                    <a:pt x="586" y="654"/>
                  </a:cubicBezTo>
                  <a:cubicBezTo>
                    <a:pt x="593" y="655"/>
                    <a:pt x="599" y="655"/>
                    <a:pt x="606" y="655"/>
                  </a:cubicBezTo>
                  <a:cubicBezTo>
                    <a:pt x="686" y="655"/>
                    <a:pt x="763" y="584"/>
                    <a:pt x="821" y="536"/>
                  </a:cubicBezTo>
                  <a:cubicBezTo>
                    <a:pt x="966" y="415"/>
                    <a:pt x="1111" y="298"/>
                    <a:pt x="1256" y="177"/>
                  </a:cubicBezTo>
                  <a:cubicBezTo>
                    <a:pt x="1327" y="116"/>
                    <a:pt x="1262" y="24"/>
                    <a:pt x="1187" y="24"/>
                  </a:cubicBezTo>
                  <a:cubicBezTo>
                    <a:pt x="1168" y="24"/>
                    <a:pt x="1147" y="30"/>
                    <a:pt x="1128" y="45"/>
                  </a:cubicBezTo>
                  <a:cubicBezTo>
                    <a:pt x="1045" y="111"/>
                    <a:pt x="966" y="180"/>
                    <a:pt x="883" y="249"/>
                  </a:cubicBezTo>
                  <a:cubicBezTo>
                    <a:pt x="819" y="303"/>
                    <a:pt x="671" y="467"/>
                    <a:pt x="580" y="467"/>
                  </a:cubicBezTo>
                  <a:cubicBezTo>
                    <a:pt x="577" y="467"/>
                    <a:pt x="575" y="467"/>
                    <a:pt x="572" y="467"/>
                  </a:cubicBezTo>
                  <a:cubicBezTo>
                    <a:pt x="517" y="460"/>
                    <a:pt x="378" y="284"/>
                    <a:pt x="337" y="239"/>
                  </a:cubicBezTo>
                  <a:lnTo>
                    <a:pt x="102" y="14"/>
                  </a:lnTo>
                  <a:cubicBezTo>
                    <a:pt x="91" y="5"/>
                    <a:pt x="79" y="1"/>
                    <a:pt x="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Google Shape;5669;p105"/>
            <p:cNvSpPr/>
            <p:nvPr/>
          </p:nvSpPr>
          <p:spPr>
            <a:xfrm>
              <a:off x="1808088" y="1675680"/>
              <a:ext cx="97680" cy="51738"/>
            </a:xfrm>
            <a:custGeom>
              <a:avLst/>
              <a:gdLst/>
              <a:ahLst/>
              <a:cxnLst/>
              <a:rect l="l" t="t" r="r" b="b"/>
              <a:pathLst>
                <a:path w="1563" h="828" extrusionOk="0">
                  <a:moveTo>
                    <a:pt x="41" y="1"/>
                  </a:moveTo>
                  <a:cubicBezTo>
                    <a:pt x="19" y="1"/>
                    <a:pt x="1" y="27"/>
                    <a:pt x="15" y="48"/>
                  </a:cubicBezTo>
                  <a:lnTo>
                    <a:pt x="15" y="52"/>
                  </a:lnTo>
                  <a:cubicBezTo>
                    <a:pt x="225" y="308"/>
                    <a:pt x="450" y="553"/>
                    <a:pt x="671" y="802"/>
                  </a:cubicBezTo>
                  <a:cubicBezTo>
                    <a:pt x="688" y="819"/>
                    <a:pt x="712" y="828"/>
                    <a:pt x="736" y="828"/>
                  </a:cubicBezTo>
                  <a:cubicBezTo>
                    <a:pt x="759" y="828"/>
                    <a:pt x="784" y="819"/>
                    <a:pt x="803" y="802"/>
                  </a:cubicBezTo>
                  <a:cubicBezTo>
                    <a:pt x="822" y="789"/>
                    <a:pt x="1305" y="425"/>
                    <a:pt x="1402" y="425"/>
                  </a:cubicBezTo>
                  <a:cubicBezTo>
                    <a:pt x="1410" y="425"/>
                    <a:pt x="1415" y="427"/>
                    <a:pt x="1418" y="432"/>
                  </a:cubicBezTo>
                  <a:cubicBezTo>
                    <a:pt x="1430" y="453"/>
                    <a:pt x="1451" y="463"/>
                    <a:pt x="1473" y="463"/>
                  </a:cubicBezTo>
                  <a:cubicBezTo>
                    <a:pt x="1496" y="463"/>
                    <a:pt x="1518" y="453"/>
                    <a:pt x="1532" y="432"/>
                  </a:cubicBezTo>
                  <a:lnTo>
                    <a:pt x="1546" y="401"/>
                  </a:lnTo>
                  <a:cubicBezTo>
                    <a:pt x="1563" y="370"/>
                    <a:pt x="1559" y="328"/>
                    <a:pt x="1535" y="301"/>
                  </a:cubicBezTo>
                  <a:cubicBezTo>
                    <a:pt x="1492" y="255"/>
                    <a:pt x="1438" y="236"/>
                    <a:pt x="1379" y="236"/>
                  </a:cubicBezTo>
                  <a:cubicBezTo>
                    <a:pt x="1173" y="236"/>
                    <a:pt x="898" y="471"/>
                    <a:pt x="740" y="610"/>
                  </a:cubicBezTo>
                  <a:lnTo>
                    <a:pt x="740" y="610"/>
                  </a:lnTo>
                  <a:cubicBezTo>
                    <a:pt x="517" y="405"/>
                    <a:pt x="292" y="199"/>
                    <a:pt x="59" y="7"/>
                  </a:cubicBezTo>
                  <a:cubicBezTo>
                    <a:pt x="54" y="3"/>
                    <a:pt x="47" y="1"/>
                    <a:pt x="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Google Shape;5670;p105"/>
            <p:cNvSpPr/>
            <p:nvPr/>
          </p:nvSpPr>
          <p:spPr>
            <a:xfrm>
              <a:off x="1800839" y="1716295"/>
              <a:ext cx="122490" cy="46364"/>
            </a:xfrm>
            <a:custGeom>
              <a:avLst/>
              <a:gdLst/>
              <a:ahLst/>
              <a:cxnLst/>
              <a:rect l="l" t="t" r="r" b="b"/>
              <a:pathLst>
                <a:path w="1960" h="742" extrusionOk="0">
                  <a:moveTo>
                    <a:pt x="56" y="0"/>
                  </a:moveTo>
                  <a:cubicBezTo>
                    <a:pt x="20" y="0"/>
                    <a:pt x="0" y="49"/>
                    <a:pt x="30" y="76"/>
                  </a:cubicBezTo>
                  <a:lnTo>
                    <a:pt x="27" y="76"/>
                  </a:lnTo>
                  <a:cubicBezTo>
                    <a:pt x="307" y="259"/>
                    <a:pt x="566" y="473"/>
                    <a:pt x="798" y="715"/>
                  </a:cubicBezTo>
                  <a:cubicBezTo>
                    <a:pt x="815" y="733"/>
                    <a:pt x="840" y="742"/>
                    <a:pt x="864" y="742"/>
                  </a:cubicBezTo>
                  <a:cubicBezTo>
                    <a:pt x="878" y="742"/>
                    <a:pt x="892" y="739"/>
                    <a:pt x="905" y="733"/>
                  </a:cubicBezTo>
                  <a:cubicBezTo>
                    <a:pt x="1216" y="546"/>
                    <a:pt x="1537" y="380"/>
                    <a:pt x="1869" y="238"/>
                  </a:cubicBezTo>
                  <a:cubicBezTo>
                    <a:pt x="1959" y="201"/>
                    <a:pt x="1915" y="60"/>
                    <a:pt x="1832" y="60"/>
                  </a:cubicBezTo>
                  <a:cubicBezTo>
                    <a:pt x="1823" y="60"/>
                    <a:pt x="1813" y="62"/>
                    <a:pt x="1803" y="66"/>
                  </a:cubicBezTo>
                  <a:cubicBezTo>
                    <a:pt x="1473" y="183"/>
                    <a:pt x="1158" y="341"/>
                    <a:pt x="867" y="540"/>
                  </a:cubicBezTo>
                  <a:lnTo>
                    <a:pt x="867" y="540"/>
                  </a:lnTo>
                  <a:cubicBezTo>
                    <a:pt x="619" y="336"/>
                    <a:pt x="353" y="156"/>
                    <a:pt x="72" y="3"/>
                  </a:cubicBezTo>
                  <a:cubicBezTo>
                    <a:pt x="66" y="1"/>
                    <a:pt x="61" y="0"/>
                    <a:pt x="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Google Shape;5671;p105"/>
            <p:cNvSpPr/>
            <p:nvPr/>
          </p:nvSpPr>
          <p:spPr>
            <a:xfrm>
              <a:off x="1778153" y="1741164"/>
              <a:ext cx="162237" cy="80606"/>
            </a:xfrm>
            <a:custGeom>
              <a:avLst/>
              <a:gdLst/>
              <a:ahLst/>
              <a:cxnLst/>
              <a:rect l="l" t="t" r="r" b="b"/>
              <a:pathLst>
                <a:path w="2596" h="1290" extrusionOk="0">
                  <a:moveTo>
                    <a:pt x="76" y="0"/>
                  </a:moveTo>
                  <a:cubicBezTo>
                    <a:pt x="32" y="0"/>
                    <a:pt x="0" y="63"/>
                    <a:pt x="48" y="93"/>
                  </a:cubicBezTo>
                  <a:lnTo>
                    <a:pt x="48" y="89"/>
                  </a:lnTo>
                  <a:cubicBezTo>
                    <a:pt x="532" y="366"/>
                    <a:pt x="894" y="753"/>
                    <a:pt x="1171" y="1233"/>
                  </a:cubicBezTo>
                  <a:cubicBezTo>
                    <a:pt x="1190" y="1265"/>
                    <a:pt x="1232" y="1289"/>
                    <a:pt x="1271" y="1289"/>
                  </a:cubicBezTo>
                  <a:cubicBezTo>
                    <a:pt x="1296" y="1289"/>
                    <a:pt x="1320" y="1280"/>
                    <a:pt x="1337" y="1257"/>
                  </a:cubicBezTo>
                  <a:cubicBezTo>
                    <a:pt x="1669" y="853"/>
                    <a:pt x="2063" y="604"/>
                    <a:pt x="2508" y="345"/>
                  </a:cubicBezTo>
                  <a:cubicBezTo>
                    <a:pt x="2596" y="295"/>
                    <a:pt x="2559" y="149"/>
                    <a:pt x="2468" y="149"/>
                  </a:cubicBezTo>
                  <a:cubicBezTo>
                    <a:pt x="2458" y="149"/>
                    <a:pt x="2447" y="151"/>
                    <a:pt x="2436" y="155"/>
                  </a:cubicBezTo>
                  <a:cubicBezTo>
                    <a:pt x="1987" y="310"/>
                    <a:pt x="1585" y="641"/>
                    <a:pt x="1273" y="1000"/>
                  </a:cubicBezTo>
                  <a:lnTo>
                    <a:pt x="1273" y="1000"/>
                  </a:lnTo>
                  <a:cubicBezTo>
                    <a:pt x="978" y="570"/>
                    <a:pt x="572" y="226"/>
                    <a:pt x="100" y="6"/>
                  </a:cubicBezTo>
                  <a:cubicBezTo>
                    <a:pt x="92" y="2"/>
                    <a:pt x="84" y="0"/>
                    <a:pt x="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4" name="Google Shape;5672;p105"/>
            <p:cNvGrpSpPr/>
            <p:nvPr/>
          </p:nvGrpSpPr>
          <p:grpSpPr>
            <a:xfrm>
              <a:off x="1958889" y="2860395"/>
              <a:ext cx="703944" cy="348604"/>
              <a:chOff x="1958889" y="2860395"/>
              <a:chExt cx="703944" cy="348604"/>
            </a:xfrm>
          </p:grpSpPr>
          <p:sp>
            <p:nvSpPr>
              <p:cNvPr id="132" name="Google Shape;5673;p105"/>
              <p:cNvSpPr/>
              <p:nvPr/>
            </p:nvSpPr>
            <p:spPr>
              <a:xfrm>
                <a:off x="2612649" y="2916757"/>
                <a:ext cx="11374" cy="37928"/>
              </a:xfrm>
              <a:custGeom>
                <a:avLst/>
                <a:gdLst/>
                <a:ahLst/>
                <a:cxnLst/>
                <a:rect l="l" t="t" r="r" b="b"/>
                <a:pathLst>
                  <a:path w="182" h="607" extrusionOk="0">
                    <a:moveTo>
                      <a:pt x="35" y="1"/>
                    </a:moveTo>
                    <a:cubicBezTo>
                      <a:pt x="20" y="1"/>
                      <a:pt x="7" y="11"/>
                      <a:pt x="4" y="28"/>
                    </a:cubicBezTo>
                    <a:cubicBezTo>
                      <a:pt x="1" y="73"/>
                      <a:pt x="4" y="122"/>
                      <a:pt x="18" y="167"/>
                    </a:cubicBezTo>
                    <a:cubicBezTo>
                      <a:pt x="29" y="212"/>
                      <a:pt x="39" y="260"/>
                      <a:pt x="49" y="305"/>
                    </a:cubicBezTo>
                    <a:lnTo>
                      <a:pt x="112" y="581"/>
                    </a:lnTo>
                    <a:cubicBezTo>
                      <a:pt x="116" y="598"/>
                      <a:pt x="129" y="606"/>
                      <a:pt x="142" y="606"/>
                    </a:cubicBezTo>
                    <a:cubicBezTo>
                      <a:pt x="161" y="606"/>
                      <a:pt x="181" y="590"/>
                      <a:pt x="177" y="564"/>
                    </a:cubicBezTo>
                    <a:lnTo>
                      <a:pt x="129" y="288"/>
                    </a:lnTo>
                    <a:cubicBezTo>
                      <a:pt x="118" y="239"/>
                      <a:pt x="112" y="194"/>
                      <a:pt x="101" y="149"/>
                    </a:cubicBezTo>
                    <a:cubicBezTo>
                      <a:pt x="94" y="101"/>
                      <a:pt x="80" y="56"/>
                      <a:pt x="60" y="15"/>
                    </a:cubicBezTo>
                    <a:cubicBezTo>
                      <a:pt x="53" y="5"/>
                      <a:pt x="44" y="1"/>
                      <a:pt x="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Google Shape;5674;p105"/>
              <p:cNvSpPr/>
              <p:nvPr/>
            </p:nvSpPr>
            <p:spPr>
              <a:xfrm>
                <a:off x="2632772" y="2916632"/>
                <a:ext cx="8499" cy="27931"/>
              </a:xfrm>
              <a:custGeom>
                <a:avLst/>
                <a:gdLst/>
                <a:ahLst/>
                <a:cxnLst/>
                <a:rect l="l" t="t" r="r" b="b"/>
                <a:pathLst>
                  <a:path w="136" h="447" extrusionOk="0">
                    <a:moveTo>
                      <a:pt x="95" y="0"/>
                    </a:moveTo>
                    <a:cubicBezTo>
                      <a:pt x="88" y="0"/>
                      <a:pt x="82" y="2"/>
                      <a:pt x="76" y="6"/>
                    </a:cubicBezTo>
                    <a:cubicBezTo>
                      <a:pt x="56" y="37"/>
                      <a:pt x="42" y="72"/>
                      <a:pt x="45" y="106"/>
                    </a:cubicBezTo>
                    <a:cubicBezTo>
                      <a:pt x="38" y="141"/>
                      <a:pt x="35" y="172"/>
                      <a:pt x="28" y="207"/>
                    </a:cubicBezTo>
                    <a:cubicBezTo>
                      <a:pt x="21" y="272"/>
                      <a:pt x="11" y="341"/>
                      <a:pt x="4" y="407"/>
                    </a:cubicBezTo>
                    <a:cubicBezTo>
                      <a:pt x="0" y="432"/>
                      <a:pt x="21" y="446"/>
                      <a:pt x="41" y="446"/>
                    </a:cubicBezTo>
                    <a:cubicBezTo>
                      <a:pt x="57" y="446"/>
                      <a:pt x="73" y="437"/>
                      <a:pt x="76" y="417"/>
                    </a:cubicBezTo>
                    <a:cubicBezTo>
                      <a:pt x="87" y="352"/>
                      <a:pt x="101" y="286"/>
                      <a:pt x="111" y="217"/>
                    </a:cubicBezTo>
                    <a:cubicBezTo>
                      <a:pt x="114" y="186"/>
                      <a:pt x="118" y="151"/>
                      <a:pt x="125" y="117"/>
                    </a:cubicBezTo>
                    <a:cubicBezTo>
                      <a:pt x="135" y="82"/>
                      <a:pt x="132" y="48"/>
                      <a:pt x="121" y="13"/>
                    </a:cubicBezTo>
                    <a:cubicBezTo>
                      <a:pt x="115" y="5"/>
                      <a:pt x="105" y="0"/>
                      <a:pt x="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Google Shape;5675;p105"/>
              <p:cNvSpPr/>
              <p:nvPr/>
            </p:nvSpPr>
            <p:spPr>
              <a:xfrm>
                <a:off x="2650021" y="2916257"/>
                <a:ext cx="12811" cy="31867"/>
              </a:xfrm>
              <a:custGeom>
                <a:avLst/>
                <a:gdLst/>
                <a:ahLst/>
                <a:cxnLst/>
                <a:rect l="l" t="t" r="r" b="b"/>
                <a:pathLst>
                  <a:path w="205" h="510" extrusionOk="0">
                    <a:moveTo>
                      <a:pt x="159" y="1"/>
                    </a:moveTo>
                    <a:cubicBezTo>
                      <a:pt x="150" y="1"/>
                      <a:pt x="140" y="4"/>
                      <a:pt x="132" y="12"/>
                    </a:cubicBezTo>
                    <a:cubicBezTo>
                      <a:pt x="77" y="74"/>
                      <a:pt x="39" y="150"/>
                      <a:pt x="25" y="230"/>
                    </a:cubicBezTo>
                    <a:cubicBezTo>
                      <a:pt x="4" y="309"/>
                      <a:pt x="1" y="392"/>
                      <a:pt x="8" y="472"/>
                    </a:cubicBezTo>
                    <a:cubicBezTo>
                      <a:pt x="8" y="493"/>
                      <a:pt x="25" y="510"/>
                      <a:pt x="46" y="510"/>
                    </a:cubicBezTo>
                    <a:cubicBezTo>
                      <a:pt x="63" y="510"/>
                      <a:pt x="80" y="493"/>
                      <a:pt x="80" y="472"/>
                    </a:cubicBezTo>
                    <a:cubicBezTo>
                      <a:pt x="80" y="399"/>
                      <a:pt x="91" y="327"/>
                      <a:pt x="112" y="254"/>
                    </a:cubicBezTo>
                    <a:cubicBezTo>
                      <a:pt x="118" y="220"/>
                      <a:pt x="132" y="188"/>
                      <a:pt x="146" y="154"/>
                    </a:cubicBezTo>
                    <a:cubicBezTo>
                      <a:pt x="163" y="119"/>
                      <a:pt x="184" y="85"/>
                      <a:pt x="194" y="50"/>
                    </a:cubicBezTo>
                    <a:cubicBezTo>
                      <a:pt x="204" y="23"/>
                      <a:pt x="182" y="1"/>
                      <a:pt x="1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Google Shape;5676;p105"/>
              <p:cNvSpPr/>
              <p:nvPr/>
            </p:nvSpPr>
            <p:spPr>
              <a:xfrm>
                <a:off x="2001635" y="3014171"/>
                <a:ext cx="209983" cy="194828"/>
              </a:xfrm>
              <a:custGeom>
                <a:avLst/>
                <a:gdLst/>
                <a:ahLst/>
                <a:cxnLst/>
                <a:rect l="l" t="t" r="r" b="b"/>
                <a:pathLst>
                  <a:path w="3360" h="3118" extrusionOk="0">
                    <a:moveTo>
                      <a:pt x="0" y="0"/>
                    </a:moveTo>
                    <a:lnTo>
                      <a:pt x="0" y="3118"/>
                    </a:lnTo>
                    <a:lnTo>
                      <a:pt x="3360" y="3118"/>
                    </a:lnTo>
                    <a:lnTo>
                      <a:pt x="33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Google Shape;5677;p105"/>
              <p:cNvSpPr/>
              <p:nvPr/>
            </p:nvSpPr>
            <p:spPr>
              <a:xfrm>
                <a:off x="2132062" y="3065783"/>
                <a:ext cx="60808" cy="56237"/>
              </a:xfrm>
              <a:custGeom>
                <a:avLst/>
                <a:gdLst/>
                <a:ahLst/>
                <a:cxnLst/>
                <a:rect l="l" t="t" r="r" b="b"/>
                <a:pathLst>
                  <a:path w="973" h="900" extrusionOk="0">
                    <a:moveTo>
                      <a:pt x="1" y="0"/>
                    </a:moveTo>
                    <a:lnTo>
                      <a:pt x="1" y="899"/>
                    </a:lnTo>
                    <a:lnTo>
                      <a:pt x="972" y="899"/>
                    </a:lnTo>
                    <a:lnTo>
                      <a:pt x="97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Google Shape;5678;p105"/>
              <p:cNvSpPr/>
              <p:nvPr/>
            </p:nvSpPr>
            <p:spPr>
              <a:xfrm>
                <a:off x="1958889" y="2894325"/>
                <a:ext cx="295539" cy="119909"/>
              </a:xfrm>
              <a:custGeom>
                <a:avLst/>
                <a:gdLst/>
                <a:ahLst/>
                <a:cxnLst/>
                <a:rect l="l" t="t" r="r" b="b"/>
                <a:pathLst>
                  <a:path w="4729" h="1919" extrusionOk="0">
                    <a:moveTo>
                      <a:pt x="2364" y="0"/>
                    </a:moveTo>
                    <a:lnTo>
                      <a:pt x="0" y="1918"/>
                    </a:lnTo>
                    <a:lnTo>
                      <a:pt x="4728" y="1918"/>
                    </a:lnTo>
                    <a:lnTo>
                      <a:pt x="236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Google Shape;5679;p105"/>
              <p:cNvSpPr/>
              <p:nvPr/>
            </p:nvSpPr>
            <p:spPr>
              <a:xfrm>
                <a:off x="2029071" y="3065783"/>
                <a:ext cx="77619" cy="143216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2292" extrusionOk="0">
                    <a:moveTo>
                      <a:pt x="623" y="0"/>
                    </a:moveTo>
                    <a:cubicBezTo>
                      <a:pt x="277" y="0"/>
                      <a:pt x="0" y="280"/>
                      <a:pt x="0" y="623"/>
                    </a:cubicBezTo>
                    <a:lnTo>
                      <a:pt x="0" y="2292"/>
                    </a:lnTo>
                    <a:lnTo>
                      <a:pt x="1241" y="2292"/>
                    </a:lnTo>
                    <a:lnTo>
                      <a:pt x="1241" y="623"/>
                    </a:lnTo>
                    <a:cubicBezTo>
                      <a:pt x="1241" y="277"/>
                      <a:pt x="965" y="0"/>
                      <a:pt x="6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Google Shape;5680;p105"/>
              <p:cNvSpPr/>
              <p:nvPr/>
            </p:nvSpPr>
            <p:spPr>
              <a:xfrm>
                <a:off x="2268801" y="2944000"/>
                <a:ext cx="210233" cy="194828"/>
              </a:xfrm>
              <a:custGeom>
                <a:avLst/>
                <a:gdLst/>
                <a:ahLst/>
                <a:cxnLst/>
                <a:rect l="l" t="t" r="r" b="b"/>
                <a:pathLst>
                  <a:path w="3364" h="3118" extrusionOk="0">
                    <a:moveTo>
                      <a:pt x="1" y="0"/>
                    </a:moveTo>
                    <a:lnTo>
                      <a:pt x="1" y="3118"/>
                    </a:lnTo>
                    <a:lnTo>
                      <a:pt x="3364" y="3118"/>
                    </a:lnTo>
                    <a:lnTo>
                      <a:pt x="336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Google Shape;5681;p105"/>
              <p:cNvSpPr/>
              <p:nvPr/>
            </p:nvSpPr>
            <p:spPr>
              <a:xfrm>
                <a:off x="2226242" y="2860395"/>
                <a:ext cx="295539" cy="83667"/>
              </a:xfrm>
              <a:custGeom>
                <a:avLst/>
                <a:gdLst/>
                <a:ahLst/>
                <a:cxnLst/>
                <a:rect l="l" t="t" r="r" b="b"/>
                <a:pathLst>
                  <a:path w="4729" h="1339" extrusionOk="0">
                    <a:moveTo>
                      <a:pt x="1646" y="1"/>
                    </a:moveTo>
                    <a:lnTo>
                      <a:pt x="1" y="1338"/>
                    </a:lnTo>
                    <a:lnTo>
                      <a:pt x="4729" y="1338"/>
                    </a:lnTo>
                    <a:lnTo>
                      <a:pt x="3122" y="35"/>
                    </a:lnTo>
                    <a:lnTo>
                      <a:pt x="164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Google Shape;5682;p105"/>
              <p:cNvSpPr/>
              <p:nvPr/>
            </p:nvSpPr>
            <p:spPr>
              <a:xfrm>
                <a:off x="2332546" y="2995613"/>
                <a:ext cx="77619" cy="143216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2292" extrusionOk="0">
                    <a:moveTo>
                      <a:pt x="622" y="0"/>
                    </a:moveTo>
                    <a:cubicBezTo>
                      <a:pt x="280" y="0"/>
                      <a:pt x="0" y="280"/>
                      <a:pt x="0" y="622"/>
                    </a:cubicBezTo>
                    <a:lnTo>
                      <a:pt x="0" y="2292"/>
                    </a:lnTo>
                    <a:lnTo>
                      <a:pt x="1241" y="2292"/>
                    </a:lnTo>
                    <a:lnTo>
                      <a:pt x="1241" y="622"/>
                    </a:lnTo>
                    <a:cubicBezTo>
                      <a:pt x="1241" y="277"/>
                      <a:pt x="965" y="0"/>
                      <a:pt x="6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5" name="Google Shape;5683;p105"/>
            <p:cNvGrpSpPr/>
            <p:nvPr/>
          </p:nvGrpSpPr>
          <p:grpSpPr>
            <a:xfrm>
              <a:off x="2465348" y="1929369"/>
              <a:ext cx="356471" cy="205701"/>
              <a:chOff x="2465348" y="1929369"/>
              <a:chExt cx="356471" cy="205701"/>
            </a:xfrm>
          </p:grpSpPr>
          <p:sp>
            <p:nvSpPr>
              <p:cNvPr id="126" name="Google Shape;5684;p105"/>
              <p:cNvSpPr/>
              <p:nvPr/>
            </p:nvSpPr>
            <p:spPr>
              <a:xfrm>
                <a:off x="2465598" y="1987605"/>
                <a:ext cx="141114" cy="126970"/>
              </a:xfrm>
              <a:custGeom>
                <a:avLst/>
                <a:gdLst/>
                <a:ahLst/>
                <a:cxnLst/>
                <a:rect l="l" t="t" r="r" b="b"/>
                <a:pathLst>
                  <a:path w="2258" h="2032" extrusionOk="0">
                    <a:moveTo>
                      <a:pt x="983" y="1"/>
                    </a:moveTo>
                    <a:cubicBezTo>
                      <a:pt x="973" y="1"/>
                      <a:pt x="962" y="2"/>
                      <a:pt x="951" y="6"/>
                    </a:cubicBezTo>
                    <a:cubicBezTo>
                      <a:pt x="895" y="23"/>
                      <a:pt x="864" y="82"/>
                      <a:pt x="837" y="134"/>
                    </a:cubicBezTo>
                    <a:cubicBezTo>
                      <a:pt x="533" y="772"/>
                      <a:pt x="302" y="1331"/>
                      <a:pt x="2" y="1969"/>
                    </a:cubicBezTo>
                    <a:lnTo>
                      <a:pt x="2" y="1969"/>
                    </a:lnTo>
                    <a:cubicBezTo>
                      <a:pt x="1" y="1969"/>
                      <a:pt x="1" y="1969"/>
                      <a:pt x="0" y="1969"/>
                    </a:cubicBezTo>
                    <a:lnTo>
                      <a:pt x="0" y="1972"/>
                    </a:lnTo>
                    <a:cubicBezTo>
                      <a:pt x="1" y="1971"/>
                      <a:pt x="1" y="1970"/>
                      <a:pt x="2" y="1969"/>
                    </a:cubicBezTo>
                    <a:lnTo>
                      <a:pt x="2" y="1969"/>
                    </a:lnTo>
                    <a:cubicBezTo>
                      <a:pt x="432" y="2011"/>
                      <a:pt x="863" y="2032"/>
                      <a:pt x="1295" y="2032"/>
                    </a:cubicBezTo>
                    <a:cubicBezTo>
                      <a:pt x="1616" y="2032"/>
                      <a:pt x="1936" y="2020"/>
                      <a:pt x="2257" y="1996"/>
                    </a:cubicBezTo>
                    <a:cubicBezTo>
                      <a:pt x="1801" y="1454"/>
                      <a:pt x="1431" y="842"/>
                      <a:pt x="1162" y="185"/>
                    </a:cubicBezTo>
                    <a:cubicBezTo>
                      <a:pt x="1128" y="103"/>
                      <a:pt x="1067" y="1"/>
                      <a:pt x="98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Google Shape;5685;p105"/>
              <p:cNvSpPr/>
              <p:nvPr/>
            </p:nvSpPr>
            <p:spPr>
              <a:xfrm>
                <a:off x="2465348" y="2042342"/>
                <a:ext cx="141114" cy="72358"/>
              </a:xfrm>
              <a:custGeom>
                <a:avLst/>
                <a:gdLst/>
                <a:ahLst/>
                <a:cxnLst/>
                <a:rect l="l" t="t" r="r" b="b"/>
                <a:pathLst>
                  <a:path w="2258" h="1158" extrusionOk="0">
                    <a:moveTo>
                      <a:pt x="499" y="1"/>
                    </a:moveTo>
                    <a:cubicBezTo>
                      <a:pt x="340" y="360"/>
                      <a:pt x="184" y="716"/>
                      <a:pt x="1" y="1096"/>
                    </a:cubicBezTo>
                    <a:cubicBezTo>
                      <a:pt x="428" y="1138"/>
                      <a:pt x="858" y="1158"/>
                      <a:pt x="1287" y="1158"/>
                    </a:cubicBezTo>
                    <a:cubicBezTo>
                      <a:pt x="1611" y="1158"/>
                      <a:pt x="1935" y="1146"/>
                      <a:pt x="2258" y="1124"/>
                    </a:cubicBezTo>
                    <a:cubicBezTo>
                      <a:pt x="1999" y="813"/>
                      <a:pt x="1767" y="481"/>
                      <a:pt x="1567" y="132"/>
                    </a:cubicBezTo>
                    <a:cubicBezTo>
                      <a:pt x="1484" y="215"/>
                      <a:pt x="1397" y="298"/>
                      <a:pt x="1311" y="374"/>
                    </a:cubicBezTo>
                    <a:cubicBezTo>
                      <a:pt x="1293" y="392"/>
                      <a:pt x="1271" y="400"/>
                      <a:pt x="1248" y="400"/>
                    </a:cubicBezTo>
                    <a:cubicBezTo>
                      <a:pt x="1218" y="400"/>
                      <a:pt x="1188" y="385"/>
                      <a:pt x="1173" y="357"/>
                    </a:cubicBezTo>
                    <a:cubicBezTo>
                      <a:pt x="1096" y="243"/>
                      <a:pt x="1010" y="156"/>
                      <a:pt x="937" y="49"/>
                    </a:cubicBezTo>
                    <a:cubicBezTo>
                      <a:pt x="868" y="118"/>
                      <a:pt x="789" y="173"/>
                      <a:pt x="699" y="211"/>
                    </a:cubicBezTo>
                    <a:cubicBezTo>
                      <a:pt x="686" y="218"/>
                      <a:pt x="673" y="221"/>
                      <a:pt x="659" y="221"/>
                    </a:cubicBezTo>
                    <a:cubicBezTo>
                      <a:pt x="621" y="221"/>
                      <a:pt x="584" y="197"/>
                      <a:pt x="571" y="156"/>
                    </a:cubicBezTo>
                    <a:cubicBezTo>
                      <a:pt x="550" y="104"/>
                      <a:pt x="526" y="53"/>
                      <a:pt x="49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Google Shape;5686;p105"/>
              <p:cNvSpPr/>
              <p:nvPr/>
            </p:nvSpPr>
            <p:spPr>
              <a:xfrm>
                <a:off x="2680518" y="2007975"/>
                <a:ext cx="141114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2258" h="2033" extrusionOk="0">
                    <a:moveTo>
                      <a:pt x="981" y="0"/>
                    </a:moveTo>
                    <a:cubicBezTo>
                      <a:pt x="971" y="0"/>
                      <a:pt x="961" y="2"/>
                      <a:pt x="951" y="5"/>
                    </a:cubicBezTo>
                    <a:cubicBezTo>
                      <a:pt x="895" y="22"/>
                      <a:pt x="864" y="81"/>
                      <a:pt x="837" y="136"/>
                    </a:cubicBezTo>
                    <a:cubicBezTo>
                      <a:pt x="536" y="772"/>
                      <a:pt x="301" y="1335"/>
                      <a:pt x="0" y="1971"/>
                    </a:cubicBezTo>
                    <a:cubicBezTo>
                      <a:pt x="428" y="2012"/>
                      <a:pt x="856" y="2033"/>
                      <a:pt x="1285" y="2033"/>
                    </a:cubicBezTo>
                    <a:cubicBezTo>
                      <a:pt x="1609" y="2033"/>
                      <a:pt x="1933" y="2021"/>
                      <a:pt x="2257" y="1999"/>
                    </a:cubicBezTo>
                    <a:cubicBezTo>
                      <a:pt x="1801" y="1453"/>
                      <a:pt x="1431" y="844"/>
                      <a:pt x="1162" y="188"/>
                    </a:cubicBezTo>
                    <a:cubicBezTo>
                      <a:pt x="1127" y="101"/>
                      <a:pt x="1066" y="0"/>
                      <a:pt x="98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Google Shape;5687;p105"/>
              <p:cNvSpPr/>
              <p:nvPr/>
            </p:nvSpPr>
            <p:spPr>
              <a:xfrm>
                <a:off x="2680706" y="2062899"/>
                <a:ext cx="141114" cy="72170"/>
              </a:xfrm>
              <a:custGeom>
                <a:avLst/>
                <a:gdLst/>
                <a:ahLst/>
                <a:cxnLst/>
                <a:rect l="l" t="t" r="r" b="b"/>
                <a:pathLst>
                  <a:path w="2258" h="1155" extrusionOk="0">
                    <a:moveTo>
                      <a:pt x="498" y="0"/>
                    </a:moveTo>
                    <a:cubicBezTo>
                      <a:pt x="336" y="359"/>
                      <a:pt x="180" y="712"/>
                      <a:pt x="1" y="1092"/>
                    </a:cubicBezTo>
                    <a:cubicBezTo>
                      <a:pt x="431" y="1134"/>
                      <a:pt x="863" y="1155"/>
                      <a:pt x="1295" y="1155"/>
                    </a:cubicBezTo>
                    <a:cubicBezTo>
                      <a:pt x="1616" y="1155"/>
                      <a:pt x="1937" y="1143"/>
                      <a:pt x="2258" y="1120"/>
                    </a:cubicBezTo>
                    <a:cubicBezTo>
                      <a:pt x="1998" y="812"/>
                      <a:pt x="1767" y="480"/>
                      <a:pt x="1566" y="131"/>
                    </a:cubicBezTo>
                    <a:cubicBezTo>
                      <a:pt x="1480" y="211"/>
                      <a:pt x="1397" y="294"/>
                      <a:pt x="1311" y="373"/>
                    </a:cubicBezTo>
                    <a:cubicBezTo>
                      <a:pt x="1292" y="389"/>
                      <a:pt x="1269" y="397"/>
                      <a:pt x="1247" y="397"/>
                    </a:cubicBezTo>
                    <a:cubicBezTo>
                      <a:pt x="1216" y="397"/>
                      <a:pt x="1187" y="382"/>
                      <a:pt x="1169" y="353"/>
                    </a:cubicBezTo>
                    <a:cubicBezTo>
                      <a:pt x="1093" y="242"/>
                      <a:pt x="1006" y="152"/>
                      <a:pt x="934" y="45"/>
                    </a:cubicBezTo>
                    <a:cubicBezTo>
                      <a:pt x="868" y="114"/>
                      <a:pt x="785" y="169"/>
                      <a:pt x="699" y="207"/>
                    </a:cubicBezTo>
                    <a:cubicBezTo>
                      <a:pt x="684" y="215"/>
                      <a:pt x="669" y="219"/>
                      <a:pt x="654" y="219"/>
                    </a:cubicBezTo>
                    <a:cubicBezTo>
                      <a:pt x="615" y="219"/>
                      <a:pt x="580" y="195"/>
                      <a:pt x="567" y="156"/>
                    </a:cubicBezTo>
                    <a:cubicBezTo>
                      <a:pt x="547" y="100"/>
                      <a:pt x="526" y="48"/>
                      <a:pt x="4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Google Shape;5688;p105"/>
              <p:cNvSpPr/>
              <p:nvPr/>
            </p:nvSpPr>
            <p:spPr>
              <a:xfrm>
                <a:off x="2572715" y="1929369"/>
                <a:ext cx="141301" cy="198890"/>
              </a:xfrm>
              <a:custGeom>
                <a:avLst/>
                <a:gdLst/>
                <a:ahLst/>
                <a:cxnLst/>
                <a:rect l="l" t="t" r="r" b="b"/>
                <a:pathLst>
                  <a:path w="2261" h="3183" extrusionOk="0">
                    <a:moveTo>
                      <a:pt x="985" y="1"/>
                    </a:moveTo>
                    <a:cubicBezTo>
                      <a:pt x="975" y="1"/>
                      <a:pt x="965" y="3"/>
                      <a:pt x="954" y="8"/>
                    </a:cubicBezTo>
                    <a:cubicBezTo>
                      <a:pt x="899" y="32"/>
                      <a:pt x="868" y="122"/>
                      <a:pt x="840" y="205"/>
                    </a:cubicBezTo>
                    <a:cubicBezTo>
                      <a:pt x="536" y="1207"/>
                      <a:pt x="305" y="2085"/>
                      <a:pt x="1" y="3084"/>
                    </a:cubicBezTo>
                    <a:lnTo>
                      <a:pt x="1" y="3087"/>
                    </a:lnTo>
                    <a:cubicBezTo>
                      <a:pt x="429" y="3151"/>
                      <a:pt x="860" y="3182"/>
                      <a:pt x="1291" y="3182"/>
                    </a:cubicBezTo>
                    <a:cubicBezTo>
                      <a:pt x="1614" y="3182"/>
                      <a:pt x="1938" y="3164"/>
                      <a:pt x="2261" y="3129"/>
                    </a:cubicBezTo>
                    <a:cubicBezTo>
                      <a:pt x="1784" y="2230"/>
                      <a:pt x="1418" y="1276"/>
                      <a:pt x="1165" y="291"/>
                    </a:cubicBezTo>
                    <a:cubicBezTo>
                      <a:pt x="1131" y="159"/>
                      <a:pt x="1067" y="1"/>
                      <a:pt x="9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Google Shape;5689;p105"/>
              <p:cNvSpPr/>
              <p:nvPr/>
            </p:nvSpPr>
            <p:spPr>
              <a:xfrm>
                <a:off x="2572965" y="2014911"/>
                <a:ext cx="141051" cy="113285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1813" extrusionOk="0">
                    <a:moveTo>
                      <a:pt x="498" y="1"/>
                    </a:moveTo>
                    <a:cubicBezTo>
                      <a:pt x="335" y="564"/>
                      <a:pt x="180" y="1121"/>
                      <a:pt x="0" y="1715"/>
                    </a:cubicBezTo>
                    <a:cubicBezTo>
                      <a:pt x="429" y="1781"/>
                      <a:pt x="863" y="1813"/>
                      <a:pt x="1296" y="1813"/>
                    </a:cubicBezTo>
                    <a:cubicBezTo>
                      <a:pt x="1617" y="1813"/>
                      <a:pt x="1938" y="1795"/>
                      <a:pt x="2257" y="1760"/>
                    </a:cubicBezTo>
                    <a:cubicBezTo>
                      <a:pt x="1991" y="1259"/>
                      <a:pt x="1759" y="740"/>
                      <a:pt x="1566" y="208"/>
                    </a:cubicBezTo>
                    <a:cubicBezTo>
                      <a:pt x="1479" y="336"/>
                      <a:pt x="1396" y="464"/>
                      <a:pt x="1310" y="588"/>
                    </a:cubicBezTo>
                    <a:cubicBezTo>
                      <a:pt x="1291" y="614"/>
                      <a:pt x="1269" y="627"/>
                      <a:pt x="1247" y="627"/>
                    </a:cubicBezTo>
                    <a:cubicBezTo>
                      <a:pt x="1218" y="627"/>
                      <a:pt x="1188" y="603"/>
                      <a:pt x="1168" y="557"/>
                    </a:cubicBezTo>
                    <a:cubicBezTo>
                      <a:pt x="1092" y="381"/>
                      <a:pt x="1006" y="243"/>
                      <a:pt x="933" y="77"/>
                    </a:cubicBezTo>
                    <a:cubicBezTo>
                      <a:pt x="874" y="177"/>
                      <a:pt x="792" y="263"/>
                      <a:pt x="698" y="329"/>
                    </a:cubicBezTo>
                    <a:cubicBezTo>
                      <a:pt x="683" y="341"/>
                      <a:pt x="667" y="346"/>
                      <a:pt x="652" y="346"/>
                    </a:cubicBezTo>
                    <a:cubicBezTo>
                      <a:pt x="614" y="346"/>
                      <a:pt x="582" y="310"/>
                      <a:pt x="567" y="246"/>
                    </a:cubicBezTo>
                    <a:cubicBezTo>
                      <a:pt x="550" y="156"/>
                      <a:pt x="525" y="80"/>
                      <a:pt x="4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6" name="Google Shape;5690;p105"/>
            <p:cNvGrpSpPr/>
            <p:nvPr/>
          </p:nvGrpSpPr>
          <p:grpSpPr>
            <a:xfrm>
              <a:off x="1678724" y="3061972"/>
              <a:ext cx="233981" cy="571988"/>
              <a:chOff x="1678724" y="3061972"/>
              <a:chExt cx="233981" cy="571988"/>
            </a:xfrm>
          </p:grpSpPr>
          <p:sp>
            <p:nvSpPr>
              <p:cNvPr id="87" name="Google Shape;5691;p105"/>
              <p:cNvSpPr/>
              <p:nvPr/>
            </p:nvSpPr>
            <p:spPr>
              <a:xfrm>
                <a:off x="1703534" y="3536045"/>
                <a:ext cx="95992" cy="97914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1567" extrusionOk="0">
                    <a:moveTo>
                      <a:pt x="806" y="0"/>
                    </a:moveTo>
                    <a:cubicBezTo>
                      <a:pt x="792" y="0"/>
                      <a:pt x="778" y="2"/>
                      <a:pt x="765" y="5"/>
                    </a:cubicBezTo>
                    <a:cubicBezTo>
                      <a:pt x="651" y="37"/>
                      <a:pt x="626" y="185"/>
                      <a:pt x="626" y="306"/>
                    </a:cubicBezTo>
                    <a:lnTo>
                      <a:pt x="626" y="659"/>
                    </a:lnTo>
                    <a:cubicBezTo>
                      <a:pt x="512" y="548"/>
                      <a:pt x="360" y="475"/>
                      <a:pt x="201" y="462"/>
                    </a:cubicBezTo>
                    <a:cubicBezTo>
                      <a:pt x="191" y="461"/>
                      <a:pt x="179" y="460"/>
                      <a:pt x="168" y="460"/>
                    </a:cubicBezTo>
                    <a:cubicBezTo>
                      <a:pt x="104" y="460"/>
                      <a:pt x="35" y="479"/>
                      <a:pt x="11" y="538"/>
                    </a:cubicBezTo>
                    <a:cubicBezTo>
                      <a:pt x="4" y="565"/>
                      <a:pt x="1" y="600"/>
                      <a:pt x="11" y="631"/>
                    </a:cubicBezTo>
                    <a:cubicBezTo>
                      <a:pt x="53" y="825"/>
                      <a:pt x="212" y="977"/>
                      <a:pt x="409" y="1008"/>
                    </a:cubicBezTo>
                    <a:cubicBezTo>
                      <a:pt x="333" y="1063"/>
                      <a:pt x="267" y="1136"/>
                      <a:pt x="219" y="1215"/>
                    </a:cubicBezTo>
                    <a:cubicBezTo>
                      <a:pt x="174" y="1298"/>
                      <a:pt x="167" y="1409"/>
                      <a:pt x="229" y="1481"/>
                    </a:cubicBezTo>
                    <a:cubicBezTo>
                      <a:pt x="268" y="1527"/>
                      <a:pt x="325" y="1547"/>
                      <a:pt x="384" y="1547"/>
                    </a:cubicBezTo>
                    <a:cubicBezTo>
                      <a:pt x="451" y="1547"/>
                      <a:pt x="520" y="1522"/>
                      <a:pt x="571" y="1478"/>
                    </a:cubicBezTo>
                    <a:cubicBezTo>
                      <a:pt x="665" y="1395"/>
                      <a:pt x="709" y="1267"/>
                      <a:pt x="751" y="1146"/>
                    </a:cubicBezTo>
                    <a:cubicBezTo>
                      <a:pt x="810" y="1263"/>
                      <a:pt x="875" y="1378"/>
                      <a:pt x="955" y="1485"/>
                    </a:cubicBezTo>
                    <a:cubicBezTo>
                      <a:pt x="984" y="1525"/>
                      <a:pt x="1034" y="1566"/>
                      <a:pt x="1079" y="1566"/>
                    </a:cubicBezTo>
                    <a:cubicBezTo>
                      <a:pt x="1092" y="1566"/>
                      <a:pt x="1105" y="1563"/>
                      <a:pt x="1117" y="1554"/>
                    </a:cubicBezTo>
                    <a:cubicBezTo>
                      <a:pt x="1148" y="1526"/>
                      <a:pt x="1162" y="1481"/>
                      <a:pt x="1152" y="1443"/>
                    </a:cubicBezTo>
                    <a:cubicBezTo>
                      <a:pt x="1142" y="1302"/>
                      <a:pt x="1090" y="1168"/>
                      <a:pt x="1005" y="1058"/>
                    </a:cubicBezTo>
                    <a:lnTo>
                      <a:pt x="1005" y="1058"/>
                    </a:lnTo>
                    <a:cubicBezTo>
                      <a:pt x="1042" y="1089"/>
                      <a:pt x="1089" y="1107"/>
                      <a:pt x="1137" y="1107"/>
                    </a:cubicBezTo>
                    <a:cubicBezTo>
                      <a:pt x="1146" y="1107"/>
                      <a:pt x="1156" y="1106"/>
                      <a:pt x="1166" y="1104"/>
                    </a:cubicBezTo>
                    <a:cubicBezTo>
                      <a:pt x="1238" y="1091"/>
                      <a:pt x="1304" y="1063"/>
                      <a:pt x="1359" y="1025"/>
                    </a:cubicBezTo>
                    <a:cubicBezTo>
                      <a:pt x="1418" y="990"/>
                      <a:pt x="1477" y="949"/>
                      <a:pt x="1497" y="883"/>
                    </a:cubicBezTo>
                    <a:cubicBezTo>
                      <a:pt x="1535" y="776"/>
                      <a:pt x="1425" y="662"/>
                      <a:pt x="1311" y="648"/>
                    </a:cubicBezTo>
                    <a:cubicBezTo>
                      <a:pt x="1296" y="646"/>
                      <a:pt x="1282" y="645"/>
                      <a:pt x="1267" y="645"/>
                    </a:cubicBezTo>
                    <a:cubicBezTo>
                      <a:pt x="1169" y="645"/>
                      <a:pt x="1073" y="693"/>
                      <a:pt x="982" y="738"/>
                    </a:cubicBezTo>
                    <a:cubicBezTo>
                      <a:pt x="1031" y="586"/>
                      <a:pt x="1045" y="424"/>
                      <a:pt x="1020" y="265"/>
                    </a:cubicBezTo>
                    <a:cubicBezTo>
                      <a:pt x="1014" y="196"/>
                      <a:pt x="989" y="130"/>
                      <a:pt x="948" y="75"/>
                    </a:cubicBezTo>
                    <a:cubicBezTo>
                      <a:pt x="915" y="27"/>
                      <a:pt x="861" y="0"/>
                      <a:pt x="8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Google Shape;5692;p105"/>
              <p:cNvSpPr/>
              <p:nvPr/>
            </p:nvSpPr>
            <p:spPr>
              <a:xfrm>
                <a:off x="1743718" y="3584971"/>
                <a:ext cx="13499" cy="11497"/>
              </a:xfrm>
              <a:custGeom>
                <a:avLst/>
                <a:gdLst/>
                <a:ahLst/>
                <a:cxnLst/>
                <a:rect l="l" t="t" r="r" b="b"/>
                <a:pathLst>
                  <a:path w="216" h="184" extrusionOk="0">
                    <a:moveTo>
                      <a:pt x="122" y="0"/>
                    </a:moveTo>
                    <a:cubicBezTo>
                      <a:pt x="42" y="0"/>
                      <a:pt x="1" y="97"/>
                      <a:pt x="56" y="156"/>
                    </a:cubicBezTo>
                    <a:cubicBezTo>
                      <a:pt x="75" y="175"/>
                      <a:pt x="98" y="183"/>
                      <a:pt x="121" y="183"/>
                    </a:cubicBezTo>
                    <a:cubicBezTo>
                      <a:pt x="169" y="183"/>
                      <a:pt x="215" y="146"/>
                      <a:pt x="215" y="90"/>
                    </a:cubicBezTo>
                    <a:cubicBezTo>
                      <a:pt x="215" y="42"/>
                      <a:pt x="174" y="0"/>
                      <a:pt x="1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Google Shape;5693;p105"/>
              <p:cNvSpPr/>
              <p:nvPr/>
            </p:nvSpPr>
            <p:spPr>
              <a:xfrm>
                <a:off x="1746968" y="3064659"/>
                <a:ext cx="65495" cy="151339"/>
              </a:xfrm>
              <a:custGeom>
                <a:avLst/>
                <a:gdLst/>
                <a:ahLst/>
                <a:cxnLst/>
                <a:rect l="l" t="t" r="r" b="b"/>
                <a:pathLst>
                  <a:path w="1048" h="2422" extrusionOk="0">
                    <a:moveTo>
                      <a:pt x="480" y="0"/>
                    </a:moveTo>
                    <a:cubicBezTo>
                      <a:pt x="444" y="0"/>
                      <a:pt x="408" y="7"/>
                      <a:pt x="374" y="22"/>
                    </a:cubicBezTo>
                    <a:cubicBezTo>
                      <a:pt x="222" y="84"/>
                      <a:pt x="208" y="267"/>
                      <a:pt x="156" y="347"/>
                    </a:cubicBezTo>
                    <a:cubicBezTo>
                      <a:pt x="56" y="516"/>
                      <a:pt x="11" y="706"/>
                      <a:pt x="21" y="903"/>
                    </a:cubicBezTo>
                    <a:cubicBezTo>
                      <a:pt x="35" y="1183"/>
                      <a:pt x="170" y="1384"/>
                      <a:pt x="149" y="1543"/>
                    </a:cubicBezTo>
                    <a:cubicBezTo>
                      <a:pt x="132" y="1702"/>
                      <a:pt x="1" y="1971"/>
                      <a:pt x="66" y="2137"/>
                    </a:cubicBezTo>
                    <a:cubicBezTo>
                      <a:pt x="117" y="2269"/>
                      <a:pt x="285" y="2422"/>
                      <a:pt x="559" y="2422"/>
                    </a:cubicBezTo>
                    <a:cubicBezTo>
                      <a:pt x="600" y="2422"/>
                      <a:pt x="645" y="2418"/>
                      <a:pt x="692" y="2410"/>
                    </a:cubicBezTo>
                    <a:cubicBezTo>
                      <a:pt x="1048" y="2351"/>
                      <a:pt x="650" y="1508"/>
                      <a:pt x="650" y="1508"/>
                    </a:cubicBezTo>
                    <a:cubicBezTo>
                      <a:pt x="650" y="1508"/>
                      <a:pt x="692" y="423"/>
                      <a:pt x="695" y="416"/>
                    </a:cubicBezTo>
                    <a:cubicBezTo>
                      <a:pt x="702" y="409"/>
                      <a:pt x="702" y="108"/>
                      <a:pt x="702" y="108"/>
                    </a:cubicBezTo>
                    <a:cubicBezTo>
                      <a:pt x="647" y="38"/>
                      <a:pt x="564" y="0"/>
                      <a:pt x="4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Google Shape;5694;p105"/>
              <p:cNvSpPr/>
              <p:nvPr/>
            </p:nvSpPr>
            <p:spPr>
              <a:xfrm>
                <a:off x="1785403" y="3063909"/>
                <a:ext cx="60745" cy="163148"/>
              </a:xfrm>
              <a:custGeom>
                <a:avLst/>
                <a:gdLst/>
                <a:ahLst/>
                <a:cxnLst/>
                <a:rect l="l" t="t" r="r" b="b"/>
                <a:pathLst>
                  <a:path w="972" h="2611" extrusionOk="0">
                    <a:moveTo>
                      <a:pt x="209" y="1"/>
                    </a:moveTo>
                    <a:cubicBezTo>
                      <a:pt x="83" y="1"/>
                      <a:pt x="1" y="110"/>
                      <a:pt x="1" y="110"/>
                    </a:cubicBezTo>
                    <a:cubicBezTo>
                      <a:pt x="1" y="110"/>
                      <a:pt x="42" y="1707"/>
                      <a:pt x="267" y="2408"/>
                    </a:cubicBezTo>
                    <a:cubicBezTo>
                      <a:pt x="438" y="2556"/>
                      <a:pt x="551" y="2610"/>
                      <a:pt x="626" y="2610"/>
                    </a:cubicBezTo>
                    <a:cubicBezTo>
                      <a:pt x="821" y="2610"/>
                      <a:pt x="746" y="2236"/>
                      <a:pt x="723" y="2191"/>
                    </a:cubicBezTo>
                    <a:cubicBezTo>
                      <a:pt x="692" y="2125"/>
                      <a:pt x="951" y="2052"/>
                      <a:pt x="962" y="1821"/>
                    </a:cubicBezTo>
                    <a:cubicBezTo>
                      <a:pt x="972" y="1489"/>
                      <a:pt x="858" y="1226"/>
                      <a:pt x="806" y="1168"/>
                    </a:cubicBezTo>
                    <a:cubicBezTo>
                      <a:pt x="751" y="1105"/>
                      <a:pt x="823" y="801"/>
                      <a:pt x="775" y="625"/>
                    </a:cubicBezTo>
                    <a:cubicBezTo>
                      <a:pt x="744" y="490"/>
                      <a:pt x="664" y="369"/>
                      <a:pt x="547" y="293"/>
                    </a:cubicBezTo>
                    <a:cubicBezTo>
                      <a:pt x="454" y="227"/>
                      <a:pt x="467" y="103"/>
                      <a:pt x="308" y="24"/>
                    </a:cubicBezTo>
                    <a:cubicBezTo>
                      <a:pt x="273" y="7"/>
                      <a:pt x="240" y="1"/>
                      <a:pt x="2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Google Shape;5695;p105"/>
              <p:cNvSpPr/>
              <p:nvPr/>
            </p:nvSpPr>
            <p:spPr>
              <a:xfrm>
                <a:off x="1761654" y="3126019"/>
                <a:ext cx="62932" cy="90541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1449" extrusionOk="0">
                    <a:moveTo>
                      <a:pt x="754" y="1"/>
                    </a:moveTo>
                    <a:cubicBezTo>
                      <a:pt x="754" y="1"/>
                      <a:pt x="146" y="623"/>
                      <a:pt x="73" y="892"/>
                    </a:cubicBezTo>
                    <a:cubicBezTo>
                      <a:pt x="1" y="1162"/>
                      <a:pt x="122" y="1407"/>
                      <a:pt x="239" y="1435"/>
                    </a:cubicBezTo>
                    <a:cubicBezTo>
                      <a:pt x="282" y="1445"/>
                      <a:pt x="354" y="1449"/>
                      <a:pt x="433" y="1449"/>
                    </a:cubicBezTo>
                    <a:cubicBezTo>
                      <a:pt x="563" y="1449"/>
                      <a:pt x="712" y="1439"/>
                      <a:pt x="778" y="1435"/>
                    </a:cubicBezTo>
                    <a:cubicBezTo>
                      <a:pt x="861" y="1428"/>
                      <a:pt x="903" y="1335"/>
                      <a:pt x="854" y="1269"/>
                    </a:cubicBezTo>
                    <a:cubicBezTo>
                      <a:pt x="820" y="1224"/>
                      <a:pt x="809" y="1145"/>
                      <a:pt x="906" y="1027"/>
                    </a:cubicBezTo>
                    <a:cubicBezTo>
                      <a:pt x="1006" y="910"/>
                      <a:pt x="961" y="789"/>
                      <a:pt x="896" y="668"/>
                    </a:cubicBezTo>
                    <a:cubicBezTo>
                      <a:pt x="830" y="547"/>
                      <a:pt x="837" y="377"/>
                      <a:pt x="837" y="267"/>
                    </a:cubicBezTo>
                    <a:cubicBezTo>
                      <a:pt x="834" y="156"/>
                      <a:pt x="754" y="1"/>
                      <a:pt x="75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Google Shape;5696;p105"/>
              <p:cNvSpPr/>
              <p:nvPr/>
            </p:nvSpPr>
            <p:spPr>
              <a:xfrm>
                <a:off x="1707471" y="3242241"/>
                <a:ext cx="6499" cy="6936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1" extrusionOk="0">
                    <a:moveTo>
                      <a:pt x="104" y="0"/>
                    </a:moveTo>
                    <a:lnTo>
                      <a:pt x="4" y="83"/>
                    </a:lnTo>
                    <a:cubicBezTo>
                      <a:pt x="0" y="93"/>
                      <a:pt x="4" y="107"/>
                      <a:pt x="17" y="111"/>
                    </a:cubicBezTo>
                    <a:cubicBezTo>
                      <a:pt x="21" y="107"/>
                      <a:pt x="56" y="69"/>
                      <a:pt x="65" y="69"/>
                    </a:cubicBezTo>
                    <a:cubicBezTo>
                      <a:pt x="65" y="69"/>
                      <a:pt x="66" y="69"/>
                      <a:pt x="66" y="69"/>
                    </a:cubicBezTo>
                    <a:cubicBezTo>
                      <a:pt x="73" y="69"/>
                      <a:pt x="73" y="100"/>
                      <a:pt x="73" y="100"/>
                    </a:cubicBezTo>
                    <a:lnTo>
                      <a:pt x="10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Google Shape;5697;p105"/>
              <p:cNvSpPr/>
              <p:nvPr/>
            </p:nvSpPr>
            <p:spPr>
              <a:xfrm>
                <a:off x="1703347" y="3240054"/>
                <a:ext cx="14311" cy="13434"/>
              </a:xfrm>
              <a:custGeom>
                <a:avLst/>
                <a:gdLst/>
                <a:ahLst/>
                <a:cxnLst/>
                <a:rect l="l" t="t" r="r" b="b"/>
                <a:pathLst>
                  <a:path w="229" h="215" extrusionOk="0">
                    <a:moveTo>
                      <a:pt x="215" y="1"/>
                    </a:moveTo>
                    <a:cubicBezTo>
                      <a:pt x="211" y="1"/>
                      <a:pt x="208" y="1"/>
                      <a:pt x="208" y="4"/>
                    </a:cubicBezTo>
                    <a:lnTo>
                      <a:pt x="170" y="35"/>
                    </a:lnTo>
                    <a:cubicBezTo>
                      <a:pt x="153" y="66"/>
                      <a:pt x="139" y="101"/>
                      <a:pt x="132" y="135"/>
                    </a:cubicBezTo>
                    <a:cubicBezTo>
                      <a:pt x="118" y="149"/>
                      <a:pt x="101" y="160"/>
                      <a:pt x="80" y="166"/>
                    </a:cubicBezTo>
                    <a:cubicBezTo>
                      <a:pt x="76" y="165"/>
                      <a:pt x="71" y="164"/>
                      <a:pt x="67" y="164"/>
                    </a:cubicBezTo>
                    <a:cubicBezTo>
                      <a:pt x="51" y="164"/>
                      <a:pt x="36" y="174"/>
                      <a:pt x="28" y="191"/>
                    </a:cubicBezTo>
                    <a:cubicBezTo>
                      <a:pt x="11" y="194"/>
                      <a:pt x="0" y="215"/>
                      <a:pt x="0" y="215"/>
                    </a:cubicBezTo>
                    <a:lnTo>
                      <a:pt x="77" y="211"/>
                    </a:lnTo>
                    <a:cubicBezTo>
                      <a:pt x="108" y="198"/>
                      <a:pt x="135" y="184"/>
                      <a:pt x="163" y="166"/>
                    </a:cubicBezTo>
                    <a:cubicBezTo>
                      <a:pt x="170" y="160"/>
                      <a:pt x="218" y="45"/>
                      <a:pt x="225" y="28"/>
                    </a:cubicBezTo>
                    <a:cubicBezTo>
                      <a:pt x="225" y="25"/>
                      <a:pt x="225" y="25"/>
                      <a:pt x="225" y="21"/>
                    </a:cubicBezTo>
                    <a:lnTo>
                      <a:pt x="229" y="14"/>
                    </a:lnTo>
                    <a:cubicBezTo>
                      <a:pt x="229" y="7"/>
                      <a:pt x="222" y="1"/>
                      <a:pt x="21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Google Shape;5698;p105"/>
              <p:cNvSpPr/>
              <p:nvPr/>
            </p:nvSpPr>
            <p:spPr>
              <a:xfrm>
                <a:off x="1714783" y="3207187"/>
                <a:ext cx="48121" cy="3592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575" extrusionOk="0">
                    <a:moveTo>
                      <a:pt x="740" y="1"/>
                    </a:moveTo>
                    <a:cubicBezTo>
                      <a:pt x="739" y="1"/>
                      <a:pt x="738" y="1"/>
                      <a:pt x="737" y="1"/>
                    </a:cubicBezTo>
                    <a:cubicBezTo>
                      <a:pt x="643" y="19"/>
                      <a:pt x="367" y="174"/>
                      <a:pt x="1" y="551"/>
                    </a:cubicBezTo>
                    <a:lnTo>
                      <a:pt x="28" y="575"/>
                    </a:lnTo>
                    <a:lnTo>
                      <a:pt x="32" y="575"/>
                    </a:lnTo>
                    <a:cubicBezTo>
                      <a:pt x="77" y="551"/>
                      <a:pt x="163" y="502"/>
                      <a:pt x="249" y="457"/>
                    </a:cubicBezTo>
                    <a:cubicBezTo>
                      <a:pt x="453" y="343"/>
                      <a:pt x="678" y="209"/>
                      <a:pt x="726" y="115"/>
                    </a:cubicBezTo>
                    <a:cubicBezTo>
                      <a:pt x="740" y="92"/>
                      <a:pt x="769" y="1"/>
                      <a:pt x="74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Google Shape;5699;p105"/>
              <p:cNvSpPr/>
              <p:nvPr/>
            </p:nvSpPr>
            <p:spPr>
              <a:xfrm>
                <a:off x="1898581" y="3085404"/>
                <a:ext cx="11124" cy="14746"/>
              </a:xfrm>
              <a:custGeom>
                <a:avLst/>
                <a:gdLst/>
                <a:ahLst/>
                <a:cxnLst/>
                <a:rect l="l" t="t" r="r" b="b"/>
                <a:pathLst>
                  <a:path w="178" h="236" extrusionOk="0">
                    <a:moveTo>
                      <a:pt x="156" y="1"/>
                    </a:moveTo>
                    <a:cubicBezTo>
                      <a:pt x="149" y="1"/>
                      <a:pt x="122" y="46"/>
                      <a:pt x="115" y="46"/>
                    </a:cubicBezTo>
                    <a:cubicBezTo>
                      <a:pt x="108" y="46"/>
                      <a:pt x="101" y="15"/>
                      <a:pt x="101" y="15"/>
                    </a:cubicBezTo>
                    <a:lnTo>
                      <a:pt x="1" y="236"/>
                    </a:lnTo>
                    <a:cubicBezTo>
                      <a:pt x="1" y="236"/>
                      <a:pt x="156" y="42"/>
                      <a:pt x="174" y="22"/>
                    </a:cubicBezTo>
                    <a:cubicBezTo>
                      <a:pt x="177" y="11"/>
                      <a:pt x="170" y="1"/>
                      <a:pt x="1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Google Shape;5700;p105"/>
              <p:cNvSpPr/>
              <p:nvPr/>
            </p:nvSpPr>
            <p:spPr>
              <a:xfrm>
                <a:off x="1900518" y="3080280"/>
                <a:ext cx="12187" cy="14559"/>
              </a:xfrm>
              <a:custGeom>
                <a:avLst/>
                <a:gdLst/>
                <a:ahLst/>
                <a:cxnLst/>
                <a:rect l="l" t="t" r="r" b="b"/>
                <a:pathLst>
                  <a:path w="195" h="233" extrusionOk="0">
                    <a:moveTo>
                      <a:pt x="195" y="0"/>
                    </a:moveTo>
                    <a:lnTo>
                      <a:pt x="122" y="17"/>
                    </a:lnTo>
                    <a:cubicBezTo>
                      <a:pt x="94" y="31"/>
                      <a:pt x="67" y="52"/>
                      <a:pt x="42" y="69"/>
                    </a:cubicBezTo>
                    <a:cubicBezTo>
                      <a:pt x="36" y="79"/>
                      <a:pt x="4" y="194"/>
                      <a:pt x="1" y="211"/>
                    </a:cubicBezTo>
                    <a:cubicBezTo>
                      <a:pt x="1" y="214"/>
                      <a:pt x="1" y="214"/>
                      <a:pt x="1" y="218"/>
                    </a:cubicBezTo>
                    <a:lnTo>
                      <a:pt x="1" y="221"/>
                    </a:lnTo>
                    <a:cubicBezTo>
                      <a:pt x="1" y="227"/>
                      <a:pt x="6" y="232"/>
                      <a:pt x="11" y="232"/>
                    </a:cubicBezTo>
                    <a:cubicBezTo>
                      <a:pt x="12" y="232"/>
                      <a:pt x="14" y="232"/>
                      <a:pt x="15" y="232"/>
                    </a:cubicBezTo>
                    <a:cubicBezTo>
                      <a:pt x="18" y="232"/>
                      <a:pt x="22" y="232"/>
                      <a:pt x="25" y="228"/>
                    </a:cubicBezTo>
                    <a:lnTo>
                      <a:pt x="56" y="194"/>
                    </a:lnTo>
                    <a:cubicBezTo>
                      <a:pt x="70" y="162"/>
                      <a:pt x="77" y="128"/>
                      <a:pt x="77" y="93"/>
                    </a:cubicBezTo>
                    <a:cubicBezTo>
                      <a:pt x="91" y="79"/>
                      <a:pt x="105" y="66"/>
                      <a:pt x="125" y="59"/>
                    </a:cubicBezTo>
                    <a:cubicBezTo>
                      <a:pt x="146" y="59"/>
                      <a:pt x="167" y="48"/>
                      <a:pt x="170" y="28"/>
                    </a:cubicBezTo>
                    <a:cubicBezTo>
                      <a:pt x="184" y="24"/>
                      <a:pt x="191" y="14"/>
                      <a:pt x="19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Google Shape;5701;p105"/>
              <p:cNvSpPr/>
              <p:nvPr/>
            </p:nvSpPr>
            <p:spPr>
              <a:xfrm>
                <a:off x="1804026" y="3122520"/>
                <a:ext cx="65432" cy="36554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585" extrusionOk="0">
                    <a:moveTo>
                      <a:pt x="992" y="1"/>
                    </a:moveTo>
                    <a:cubicBezTo>
                      <a:pt x="991" y="1"/>
                      <a:pt x="990" y="1"/>
                      <a:pt x="989" y="1"/>
                    </a:cubicBezTo>
                    <a:cubicBezTo>
                      <a:pt x="0" y="423"/>
                      <a:pt x="86" y="461"/>
                      <a:pt x="86" y="461"/>
                    </a:cubicBezTo>
                    <a:cubicBezTo>
                      <a:pt x="96" y="532"/>
                      <a:pt x="158" y="584"/>
                      <a:pt x="230" y="584"/>
                    </a:cubicBezTo>
                    <a:cubicBezTo>
                      <a:pt x="239" y="584"/>
                      <a:pt x="247" y="583"/>
                      <a:pt x="256" y="582"/>
                    </a:cubicBezTo>
                    <a:cubicBezTo>
                      <a:pt x="439" y="530"/>
                      <a:pt x="878" y="226"/>
                      <a:pt x="1023" y="91"/>
                    </a:cubicBezTo>
                    <a:cubicBezTo>
                      <a:pt x="1046" y="71"/>
                      <a:pt x="1016" y="1"/>
                      <a:pt x="9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Google Shape;5702;p105"/>
              <p:cNvSpPr/>
              <p:nvPr/>
            </p:nvSpPr>
            <p:spPr>
              <a:xfrm>
                <a:off x="1862584" y="3091902"/>
                <a:ext cx="41247" cy="37991"/>
              </a:xfrm>
              <a:custGeom>
                <a:avLst/>
                <a:gdLst/>
                <a:ahLst/>
                <a:cxnLst/>
                <a:rect l="l" t="t" r="r" b="b"/>
                <a:pathLst>
                  <a:path w="660" h="608" extrusionOk="0">
                    <a:moveTo>
                      <a:pt x="629" y="1"/>
                    </a:moveTo>
                    <a:lnTo>
                      <a:pt x="625" y="4"/>
                    </a:lnTo>
                    <a:cubicBezTo>
                      <a:pt x="587" y="32"/>
                      <a:pt x="508" y="94"/>
                      <a:pt x="432" y="149"/>
                    </a:cubicBezTo>
                    <a:cubicBezTo>
                      <a:pt x="245" y="284"/>
                      <a:pt x="45" y="443"/>
                      <a:pt x="10" y="536"/>
                    </a:cubicBezTo>
                    <a:cubicBezTo>
                      <a:pt x="1" y="561"/>
                      <a:pt x="3" y="608"/>
                      <a:pt x="28" y="608"/>
                    </a:cubicBezTo>
                    <a:cubicBezTo>
                      <a:pt x="31" y="608"/>
                      <a:pt x="34" y="607"/>
                      <a:pt x="38" y="605"/>
                    </a:cubicBezTo>
                    <a:cubicBezTo>
                      <a:pt x="128" y="578"/>
                      <a:pt x="356" y="429"/>
                      <a:pt x="660" y="18"/>
                    </a:cubicBezTo>
                    <a:lnTo>
                      <a:pt x="62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Google Shape;5703;p105"/>
              <p:cNvSpPr/>
              <p:nvPr/>
            </p:nvSpPr>
            <p:spPr>
              <a:xfrm>
                <a:off x="1767904" y="3429259"/>
                <a:ext cx="28623" cy="17746"/>
              </a:xfrm>
              <a:custGeom>
                <a:avLst/>
                <a:gdLst/>
                <a:ahLst/>
                <a:cxnLst/>
                <a:rect l="l" t="t" r="r" b="b"/>
                <a:pathLst>
                  <a:path w="458" h="284" extrusionOk="0">
                    <a:moveTo>
                      <a:pt x="367" y="0"/>
                    </a:moveTo>
                    <a:cubicBezTo>
                      <a:pt x="367" y="0"/>
                      <a:pt x="291" y="80"/>
                      <a:pt x="253" y="114"/>
                    </a:cubicBezTo>
                    <a:cubicBezTo>
                      <a:pt x="222" y="142"/>
                      <a:pt x="188" y="163"/>
                      <a:pt x="146" y="180"/>
                    </a:cubicBezTo>
                    <a:cubicBezTo>
                      <a:pt x="105" y="190"/>
                      <a:pt x="63" y="211"/>
                      <a:pt x="25" y="235"/>
                    </a:cubicBezTo>
                    <a:cubicBezTo>
                      <a:pt x="1" y="256"/>
                      <a:pt x="25" y="277"/>
                      <a:pt x="49" y="280"/>
                    </a:cubicBezTo>
                    <a:cubicBezTo>
                      <a:pt x="77" y="283"/>
                      <a:pt x="104" y="284"/>
                      <a:pt x="131" y="284"/>
                    </a:cubicBezTo>
                    <a:cubicBezTo>
                      <a:pt x="175" y="284"/>
                      <a:pt x="219" y="281"/>
                      <a:pt x="264" y="277"/>
                    </a:cubicBezTo>
                    <a:cubicBezTo>
                      <a:pt x="305" y="270"/>
                      <a:pt x="333" y="232"/>
                      <a:pt x="353" y="232"/>
                    </a:cubicBezTo>
                    <a:cubicBezTo>
                      <a:pt x="381" y="232"/>
                      <a:pt x="409" y="228"/>
                      <a:pt x="436" y="221"/>
                    </a:cubicBezTo>
                    <a:cubicBezTo>
                      <a:pt x="457" y="208"/>
                      <a:pt x="433" y="111"/>
                      <a:pt x="433" y="111"/>
                    </a:cubicBezTo>
                    <a:cubicBezTo>
                      <a:pt x="429" y="93"/>
                      <a:pt x="429" y="73"/>
                      <a:pt x="426" y="59"/>
                    </a:cubicBezTo>
                    <a:cubicBezTo>
                      <a:pt x="419" y="24"/>
                      <a:pt x="419" y="21"/>
                      <a:pt x="419" y="21"/>
                    </a:cubicBezTo>
                    <a:lnTo>
                      <a:pt x="36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Google Shape;5704;p105"/>
              <p:cNvSpPr/>
              <p:nvPr/>
            </p:nvSpPr>
            <p:spPr>
              <a:xfrm>
                <a:off x="1768154" y="3429009"/>
                <a:ext cx="28373" cy="16871"/>
              </a:xfrm>
              <a:custGeom>
                <a:avLst/>
                <a:gdLst/>
                <a:ahLst/>
                <a:cxnLst/>
                <a:rect l="l" t="t" r="r" b="b"/>
                <a:pathLst>
                  <a:path w="454" h="270" extrusionOk="0">
                    <a:moveTo>
                      <a:pt x="363" y="1"/>
                    </a:moveTo>
                    <a:cubicBezTo>
                      <a:pt x="363" y="1"/>
                      <a:pt x="287" y="80"/>
                      <a:pt x="253" y="111"/>
                    </a:cubicBezTo>
                    <a:cubicBezTo>
                      <a:pt x="218" y="136"/>
                      <a:pt x="184" y="156"/>
                      <a:pt x="142" y="170"/>
                    </a:cubicBezTo>
                    <a:cubicBezTo>
                      <a:pt x="101" y="180"/>
                      <a:pt x="59" y="198"/>
                      <a:pt x="21" y="222"/>
                    </a:cubicBezTo>
                    <a:cubicBezTo>
                      <a:pt x="0" y="243"/>
                      <a:pt x="21" y="263"/>
                      <a:pt x="45" y="267"/>
                    </a:cubicBezTo>
                    <a:cubicBezTo>
                      <a:pt x="75" y="268"/>
                      <a:pt x="105" y="269"/>
                      <a:pt x="134" y="269"/>
                    </a:cubicBezTo>
                    <a:cubicBezTo>
                      <a:pt x="176" y="269"/>
                      <a:pt x="217" y="267"/>
                      <a:pt x="260" y="263"/>
                    </a:cubicBezTo>
                    <a:cubicBezTo>
                      <a:pt x="301" y="256"/>
                      <a:pt x="329" y="218"/>
                      <a:pt x="349" y="218"/>
                    </a:cubicBezTo>
                    <a:cubicBezTo>
                      <a:pt x="357" y="219"/>
                      <a:pt x="364" y="220"/>
                      <a:pt x="372" y="220"/>
                    </a:cubicBezTo>
                    <a:cubicBezTo>
                      <a:pt x="392" y="220"/>
                      <a:pt x="412" y="217"/>
                      <a:pt x="432" y="212"/>
                    </a:cubicBezTo>
                    <a:cubicBezTo>
                      <a:pt x="453" y="198"/>
                      <a:pt x="429" y="104"/>
                      <a:pt x="429" y="104"/>
                    </a:cubicBezTo>
                    <a:cubicBezTo>
                      <a:pt x="425" y="91"/>
                      <a:pt x="422" y="70"/>
                      <a:pt x="422" y="56"/>
                    </a:cubicBezTo>
                    <a:cubicBezTo>
                      <a:pt x="415" y="28"/>
                      <a:pt x="415" y="25"/>
                      <a:pt x="415" y="25"/>
                    </a:cubicBezTo>
                    <a:lnTo>
                      <a:pt x="36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Google Shape;5705;p105"/>
              <p:cNvSpPr/>
              <p:nvPr/>
            </p:nvSpPr>
            <p:spPr>
              <a:xfrm>
                <a:off x="1773341" y="3430946"/>
                <a:ext cx="21186" cy="10248"/>
              </a:xfrm>
              <a:custGeom>
                <a:avLst/>
                <a:gdLst/>
                <a:ahLst/>
                <a:cxnLst/>
                <a:rect l="l" t="t" r="r" b="b"/>
                <a:pathLst>
                  <a:path w="339" h="164" extrusionOk="0">
                    <a:moveTo>
                      <a:pt x="249" y="1"/>
                    </a:moveTo>
                    <a:cubicBezTo>
                      <a:pt x="249" y="1"/>
                      <a:pt x="166" y="77"/>
                      <a:pt x="159" y="84"/>
                    </a:cubicBezTo>
                    <a:cubicBezTo>
                      <a:pt x="111" y="118"/>
                      <a:pt x="56" y="143"/>
                      <a:pt x="0" y="163"/>
                    </a:cubicBezTo>
                    <a:lnTo>
                      <a:pt x="52" y="163"/>
                    </a:lnTo>
                    <a:cubicBezTo>
                      <a:pt x="121" y="160"/>
                      <a:pt x="187" y="139"/>
                      <a:pt x="249" y="108"/>
                    </a:cubicBezTo>
                    <a:cubicBezTo>
                      <a:pt x="270" y="101"/>
                      <a:pt x="339" y="4"/>
                      <a:pt x="339" y="4"/>
                    </a:cubicBezTo>
                    <a:lnTo>
                      <a:pt x="24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Google Shape;5706;p105"/>
              <p:cNvSpPr/>
              <p:nvPr/>
            </p:nvSpPr>
            <p:spPr>
              <a:xfrm>
                <a:off x="1867271" y="3417386"/>
                <a:ext cx="15624" cy="19183"/>
              </a:xfrm>
              <a:custGeom>
                <a:avLst/>
                <a:gdLst/>
                <a:ahLst/>
                <a:cxnLst/>
                <a:rect l="l" t="t" r="r" b="b"/>
                <a:pathLst>
                  <a:path w="250" h="307" extrusionOk="0">
                    <a:moveTo>
                      <a:pt x="66" y="0"/>
                    </a:moveTo>
                    <a:cubicBezTo>
                      <a:pt x="56" y="5"/>
                      <a:pt x="45" y="8"/>
                      <a:pt x="34" y="8"/>
                    </a:cubicBezTo>
                    <a:cubicBezTo>
                      <a:pt x="22" y="8"/>
                      <a:pt x="11" y="5"/>
                      <a:pt x="1" y="0"/>
                    </a:cubicBezTo>
                    <a:lnTo>
                      <a:pt x="1" y="0"/>
                    </a:lnTo>
                    <a:cubicBezTo>
                      <a:pt x="1" y="0"/>
                      <a:pt x="11" y="48"/>
                      <a:pt x="21" y="97"/>
                    </a:cubicBezTo>
                    <a:cubicBezTo>
                      <a:pt x="28" y="135"/>
                      <a:pt x="35" y="183"/>
                      <a:pt x="35" y="194"/>
                    </a:cubicBezTo>
                    <a:cubicBezTo>
                      <a:pt x="39" y="228"/>
                      <a:pt x="46" y="263"/>
                      <a:pt x="59" y="297"/>
                    </a:cubicBezTo>
                    <a:cubicBezTo>
                      <a:pt x="63" y="304"/>
                      <a:pt x="76" y="306"/>
                      <a:pt x="92" y="306"/>
                    </a:cubicBezTo>
                    <a:cubicBezTo>
                      <a:pt x="121" y="306"/>
                      <a:pt x="159" y="298"/>
                      <a:pt x="177" y="287"/>
                    </a:cubicBezTo>
                    <a:cubicBezTo>
                      <a:pt x="208" y="273"/>
                      <a:pt x="250" y="225"/>
                      <a:pt x="250" y="201"/>
                    </a:cubicBezTo>
                    <a:cubicBezTo>
                      <a:pt x="250" y="180"/>
                      <a:pt x="201" y="142"/>
                      <a:pt x="163" y="111"/>
                    </a:cubicBezTo>
                    <a:cubicBezTo>
                      <a:pt x="146" y="93"/>
                      <a:pt x="132" y="80"/>
                      <a:pt x="118" y="66"/>
                    </a:cubicBezTo>
                    <a:cubicBezTo>
                      <a:pt x="101" y="45"/>
                      <a:pt x="84" y="24"/>
                      <a:pt x="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Google Shape;5707;p105"/>
              <p:cNvSpPr/>
              <p:nvPr/>
            </p:nvSpPr>
            <p:spPr>
              <a:xfrm>
                <a:off x="1867271" y="3417386"/>
                <a:ext cx="15436" cy="18058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89" extrusionOk="0">
                    <a:moveTo>
                      <a:pt x="66" y="0"/>
                    </a:moveTo>
                    <a:cubicBezTo>
                      <a:pt x="56" y="5"/>
                      <a:pt x="45" y="8"/>
                      <a:pt x="34" y="8"/>
                    </a:cubicBezTo>
                    <a:cubicBezTo>
                      <a:pt x="22" y="8"/>
                      <a:pt x="11" y="5"/>
                      <a:pt x="1" y="0"/>
                    </a:cubicBezTo>
                    <a:lnTo>
                      <a:pt x="1" y="0"/>
                    </a:lnTo>
                    <a:cubicBezTo>
                      <a:pt x="1" y="0"/>
                      <a:pt x="11" y="48"/>
                      <a:pt x="21" y="93"/>
                    </a:cubicBezTo>
                    <a:cubicBezTo>
                      <a:pt x="25" y="128"/>
                      <a:pt x="32" y="173"/>
                      <a:pt x="32" y="183"/>
                    </a:cubicBezTo>
                    <a:cubicBezTo>
                      <a:pt x="35" y="218"/>
                      <a:pt x="42" y="249"/>
                      <a:pt x="56" y="280"/>
                    </a:cubicBezTo>
                    <a:cubicBezTo>
                      <a:pt x="60" y="286"/>
                      <a:pt x="72" y="289"/>
                      <a:pt x="88" y="289"/>
                    </a:cubicBezTo>
                    <a:cubicBezTo>
                      <a:pt x="115" y="289"/>
                      <a:pt x="154" y="281"/>
                      <a:pt x="174" y="270"/>
                    </a:cubicBezTo>
                    <a:cubicBezTo>
                      <a:pt x="201" y="256"/>
                      <a:pt x="246" y="211"/>
                      <a:pt x="246" y="190"/>
                    </a:cubicBezTo>
                    <a:cubicBezTo>
                      <a:pt x="246" y="169"/>
                      <a:pt x="198" y="135"/>
                      <a:pt x="160" y="104"/>
                    </a:cubicBezTo>
                    <a:cubicBezTo>
                      <a:pt x="146" y="86"/>
                      <a:pt x="129" y="73"/>
                      <a:pt x="118" y="62"/>
                    </a:cubicBezTo>
                    <a:cubicBezTo>
                      <a:pt x="97" y="42"/>
                      <a:pt x="80" y="21"/>
                      <a:pt x="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Google Shape;5708;p105"/>
              <p:cNvSpPr/>
              <p:nvPr/>
            </p:nvSpPr>
            <p:spPr>
              <a:xfrm>
                <a:off x="1868333" y="3417761"/>
                <a:ext cx="9999" cy="11685"/>
              </a:xfrm>
              <a:custGeom>
                <a:avLst/>
                <a:gdLst/>
                <a:ahLst/>
                <a:cxnLst/>
                <a:rect l="l" t="t" r="r" b="b"/>
                <a:pathLst>
                  <a:path w="160" h="187" extrusionOk="0">
                    <a:moveTo>
                      <a:pt x="32" y="1"/>
                    </a:moveTo>
                    <a:lnTo>
                      <a:pt x="1" y="8"/>
                    </a:lnTo>
                    <a:lnTo>
                      <a:pt x="36" y="177"/>
                    </a:lnTo>
                    <a:cubicBezTo>
                      <a:pt x="49" y="184"/>
                      <a:pt x="64" y="187"/>
                      <a:pt x="78" y="187"/>
                    </a:cubicBezTo>
                    <a:cubicBezTo>
                      <a:pt x="110" y="187"/>
                      <a:pt x="141" y="170"/>
                      <a:pt x="160" y="139"/>
                    </a:cubicBezTo>
                    <a:lnTo>
                      <a:pt x="3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Google Shape;5709;p105"/>
              <p:cNvSpPr/>
              <p:nvPr/>
            </p:nvSpPr>
            <p:spPr>
              <a:xfrm>
                <a:off x="1771841" y="3142890"/>
                <a:ext cx="46496" cy="41115"/>
              </a:xfrm>
              <a:custGeom>
                <a:avLst/>
                <a:gdLst/>
                <a:ahLst/>
                <a:cxnLst/>
                <a:rect l="l" t="t" r="r" b="b"/>
                <a:pathLst>
                  <a:path w="744" h="658" extrusionOk="0">
                    <a:moveTo>
                      <a:pt x="283" y="0"/>
                    </a:moveTo>
                    <a:cubicBezTo>
                      <a:pt x="273" y="0"/>
                      <a:pt x="266" y="0"/>
                      <a:pt x="256" y="4"/>
                    </a:cubicBezTo>
                    <a:lnTo>
                      <a:pt x="35" y="101"/>
                    </a:lnTo>
                    <a:cubicBezTo>
                      <a:pt x="14" y="107"/>
                      <a:pt x="0" y="132"/>
                      <a:pt x="4" y="156"/>
                    </a:cubicBezTo>
                    <a:lnTo>
                      <a:pt x="66" y="612"/>
                    </a:lnTo>
                    <a:cubicBezTo>
                      <a:pt x="69" y="638"/>
                      <a:pt x="90" y="657"/>
                      <a:pt x="115" y="657"/>
                    </a:cubicBezTo>
                    <a:cubicBezTo>
                      <a:pt x="117" y="657"/>
                      <a:pt x="119" y="657"/>
                      <a:pt x="121" y="657"/>
                    </a:cubicBezTo>
                    <a:lnTo>
                      <a:pt x="581" y="647"/>
                    </a:lnTo>
                    <a:cubicBezTo>
                      <a:pt x="605" y="643"/>
                      <a:pt x="626" y="626"/>
                      <a:pt x="633" y="602"/>
                    </a:cubicBezTo>
                    <a:lnTo>
                      <a:pt x="736" y="97"/>
                    </a:lnTo>
                    <a:cubicBezTo>
                      <a:pt x="743" y="66"/>
                      <a:pt x="719" y="35"/>
                      <a:pt x="688" y="31"/>
                    </a:cubicBezTo>
                    <a:lnTo>
                      <a:pt x="28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Google Shape;5710;p105"/>
              <p:cNvSpPr/>
              <p:nvPr/>
            </p:nvSpPr>
            <p:spPr>
              <a:xfrm>
                <a:off x="1754842" y="3147576"/>
                <a:ext cx="27560" cy="64859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038" extrusionOk="0">
                    <a:moveTo>
                      <a:pt x="330" y="0"/>
                    </a:moveTo>
                    <a:cubicBezTo>
                      <a:pt x="323" y="0"/>
                      <a:pt x="318" y="2"/>
                      <a:pt x="314" y="5"/>
                    </a:cubicBezTo>
                    <a:cubicBezTo>
                      <a:pt x="314" y="5"/>
                      <a:pt x="193" y="15"/>
                      <a:pt x="2" y="1007"/>
                    </a:cubicBezTo>
                    <a:cubicBezTo>
                      <a:pt x="0" y="1023"/>
                      <a:pt x="36" y="1038"/>
                      <a:pt x="65" y="1038"/>
                    </a:cubicBezTo>
                    <a:cubicBezTo>
                      <a:pt x="80" y="1038"/>
                      <a:pt x="93" y="1034"/>
                      <a:pt x="99" y="1024"/>
                    </a:cubicBezTo>
                    <a:cubicBezTo>
                      <a:pt x="203" y="855"/>
                      <a:pt x="424" y="278"/>
                      <a:pt x="438" y="91"/>
                    </a:cubicBezTo>
                    <a:cubicBezTo>
                      <a:pt x="441" y="47"/>
                      <a:pt x="369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Google Shape;5711;p105"/>
              <p:cNvSpPr/>
              <p:nvPr/>
            </p:nvSpPr>
            <p:spPr>
              <a:xfrm>
                <a:off x="1781528" y="3231369"/>
                <a:ext cx="47059" cy="35242"/>
              </a:xfrm>
              <a:custGeom>
                <a:avLst/>
                <a:gdLst/>
                <a:ahLst/>
                <a:cxnLst/>
                <a:rect l="l" t="t" r="r" b="b"/>
                <a:pathLst>
                  <a:path w="753" h="564" extrusionOk="0">
                    <a:moveTo>
                      <a:pt x="469" y="1"/>
                    </a:moveTo>
                    <a:cubicBezTo>
                      <a:pt x="355" y="1"/>
                      <a:pt x="240" y="13"/>
                      <a:pt x="125" y="39"/>
                    </a:cubicBezTo>
                    <a:cubicBezTo>
                      <a:pt x="49" y="57"/>
                      <a:pt x="1" y="133"/>
                      <a:pt x="18" y="212"/>
                    </a:cubicBezTo>
                    <a:cubicBezTo>
                      <a:pt x="44" y="356"/>
                      <a:pt x="116" y="564"/>
                      <a:pt x="310" y="564"/>
                    </a:cubicBezTo>
                    <a:cubicBezTo>
                      <a:pt x="322" y="564"/>
                      <a:pt x="334" y="563"/>
                      <a:pt x="346" y="561"/>
                    </a:cubicBezTo>
                    <a:cubicBezTo>
                      <a:pt x="346" y="561"/>
                      <a:pt x="358" y="563"/>
                      <a:pt x="378" y="563"/>
                    </a:cubicBezTo>
                    <a:cubicBezTo>
                      <a:pt x="474" y="563"/>
                      <a:pt x="753" y="529"/>
                      <a:pt x="713" y="136"/>
                    </a:cubicBezTo>
                    <a:cubicBezTo>
                      <a:pt x="706" y="67"/>
                      <a:pt x="650" y="12"/>
                      <a:pt x="581" y="5"/>
                    </a:cubicBezTo>
                    <a:cubicBezTo>
                      <a:pt x="544" y="2"/>
                      <a:pt x="507" y="1"/>
                      <a:pt x="4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Google Shape;5712;p105"/>
              <p:cNvSpPr/>
              <p:nvPr/>
            </p:nvSpPr>
            <p:spPr>
              <a:xfrm>
                <a:off x="1796464" y="3228682"/>
                <a:ext cx="56495" cy="120784"/>
              </a:xfrm>
              <a:custGeom>
                <a:avLst/>
                <a:gdLst/>
                <a:ahLst/>
                <a:cxnLst/>
                <a:rect l="l" t="t" r="r" b="b"/>
                <a:pathLst>
                  <a:path w="904" h="1933" extrusionOk="0">
                    <a:moveTo>
                      <a:pt x="284" y="1"/>
                    </a:moveTo>
                    <a:cubicBezTo>
                      <a:pt x="227" y="1"/>
                      <a:pt x="177" y="18"/>
                      <a:pt x="138" y="34"/>
                    </a:cubicBezTo>
                    <a:cubicBezTo>
                      <a:pt x="62" y="69"/>
                      <a:pt x="0" y="162"/>
                      <a:pt x="90" y="421"/>
                    </a:cubicBezTo>
                    <a:cubicBezTo>
                      <a:pt x="242" y="843"/>
                      <a:pt x="716" y="1786"/>
                      <a:pt x="722" y="1810"/>
                    </a:cubicBezTo>
                    <a:cubicBezTo>
                      <a:pt x="762" y="1898"/>
                      <a:pt x="801" y="1932"/>
                      <a:pt x="832" y="1932"/>
                    </a:cubicBezTo>
                    <a:cubicBezTo>
                      <a:pt x="875" y="1932"/>
                      <a:pt x="903" y="1867"/>
                      <a:pt x="895" y="1783"/>
                    </a:cubicBezTo>
                    <a:cubicBezTo>
                      <a:pt x="861" y="1416"/>
                      <a:pt x="760" y="611"/>
                      <a:pt x="636" y="321"/>
                    </a:cubicBezTo>
                    <a:cubicBezTo>
                      <a:pt x="526" y="65"/>
                      <a:pt x="394" y="1"/>
                      <a:pt x="2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Google Shape;5713;p105"/>
              <p:cNvSpPr/>
              <p:nvPr/>
            </p:nvSpPr>
            <p:spPr>
              <a:xfrm>
                <a:off x="1833524" y="3322722"/>
                <a:ext cx="44621" cy="102663"/>
              </a:xfrm>
              <a:custGeom>
                <a:avLst/>
                <a:gdLst/>
                <a:ahLst/>
                <a:cxnLst/>
                <a:rect l="l" t="t" r="r" b="b"/>
                <a:pathLst>
                  <a:path w="714" h="1643" extrusionOk="0">
                    <a:moveTo>
                      <a:pt x="25" y="1"/>
                    </a:moveTo>
                    <a:cubicBezTo>
                      <a:pt x="7" y="1"/>
                      <a:pt x="1" y="16"/>
                      <a:pt x="22" y="84"/>
                    </a:cubicBezTo>
                    <a:lnTo>
                      <a:pt x="147" y="575"/>
                    </a:lnTo>
                    <a:lnTo>
                      <a:pt x="427" y="1643"/>
                    </a:lnTo>
                    <a:lnTo>
                      <a:pt x="714" y="1515"/>
                    </a:lnTo>
                    <a:cubicBezTo>
                      <a:pt x="714" y="1515"/>
                      <a:pt x="644" y="523"/>
                      <a:pt x="226" y="57"/>
                    </a:cubicBezTo>
                    <a:cubicBezTo>
                      <a:pt x="226" y="57"/>
                      <a:pt x="179" y="4"/>
                      <a:pt x="131" y="4"/>
                    </a:cubicBezTo>
                    <a:cubicBezTo>
                      <a:pt x="123" y="4"/>
                      <a:pt x="116" y="5"/>
                      <a:pt x="109" y="8"/>
                    </a:cubicBezTo>
                    <a:cubicBezTo>
                      <a:pt x="102" y="11"/>
                      <a:pt x="95" y="12"/>
                      <a:pt x="88" y="12"/>
                    </a:cubicBezTo>
                    <a:cubicBezTo>
                      <a:pt x="65" y="12"/>
                      <a:pt x="41" y="1"/>
                      <a:pt x="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Google Shape;5714;p105"/>
              <p:cNvSpPr/>
              <p:nvPr/>
            </p:nvSpPr>
            <p:spPr>
              <a:xfrm>
                <a:off x="1773966" y="3228994"/>
                <a:ext cx="31622" cy="126657"/>
              </a:xfrm>
              <a:custGeom>
                <a:avLst/>
                <a:gdLst/>
                <a:ahLst/>
                <a:cxnLst/>
                <a:rect l="l" t="t" r="r" b="b"/>
                <a:pathLst>
                  <a:path w="506" h="2027" extrusionOk="0">
                    <a:moveTo>
                      <a:pt x="322" y="1"/>
                    </a:moveTo>
                    <a:cubicBezTo>
                      <a:pt x="201" y="1"/>
                      <a:pt x="58" y="137"/>
                      <a:pt x="28" y="540"/>
                    </a:cubicBezTo>
                    <a:cubicBezTo>
                      <a:pt x="1" y="858"/>
                      <a:pt x="91" y="1546"/>
                      <a:pt x="173" y="1902"/>
                    </a:cubicBezTo>
                    <a:cubicBezTo>
                      <a:pt x="191" y="1977"/>
                      <a:pt x="231" y="2027"/>
                      <a:pt x="268" y="2027"/>
                    </a:cubicBezTo>
                    <a:cubicBezTo>
                      <a:pt x="302" y="2027"/>
                      <a:pt x="334" y="1982"/>
                      <a:pt x="343" y="1871"/>
                    </a:cubicBezTo>
                    <a:cubicBezTo>
                      <a:pt x="346" y="1847"/>
                      <a:pt x="491" y="800"/>
                      <a:pt x="502" y="350"/>
                    </a:cubicBezTo>
                    <a:cubicBezTo>
                      <a:pt x="505" y="77"/>
                      <a:pt x="419" y="8"/>
                      <a:pt x="336" y="1"/>
                    </a:cubicBezTo>
                    <a:cubicBezTo>
                      <a:pt x="331" y="1"/>
                      <a:pt x="327" y="1"/>
                      <a:pt x="3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Google Shape;5715;p105"/>
              <p:cNvSpPr/>
              <p:nvPr/>
            </p:nvSpPr>
            <p:spPr>
              <a:xfrm>
                <a:off x="1775716" y="3225058"/>
                <a:ext cx="101992" cy="206513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3305" extrusionOk="0">
                    <a:moveTo>
                      <a:pt x="413" y="0"/>
                    </a:moveTo>
                    <a:cubicBezTo>
                      <a:pt x="291" y="0"/>
                      <a:pt x="161" y="54"/>
                      <a:pt x="49" y="220"/>
                    </a:cubicBezTo>
                    <a:cubicBezTo>
                      <a:pt x="49" y="220"/>
                      <a:pt x="0" y="2497"/>
                      <a:pt x="90" y="2836"/>
                    </a:cubicBezTo>
                    <a:lnTo>
                      <a:pt x="135" y="3292"/>
                    </a:lnTo>
                    <a:cubicBezTo>
                      <a:pt x="135" y="3292"/>
                      <a:pt x="290" y="3305"/>
                      <a:pt x="502" y="3305"/>
                    </a:cubicBezTo>
                    <a:cubicBezTo>
                      <a:pt x="897" y="3305"/>
                      <a:pt x="1488" y="3261"/>
                      <a:pt x="1632" y="3009"/>
                    </a:cubicBezTo>
                    <a:cubicBezTo>
                      <a:pt x="1632" y="3009"/>
                      <a:pt x="1549" y="2148"/>
                      <a:pt x="1245" y="1575"/>
                    </a:cubicBezTo>
                    <a:cubicBezTo>
                      <a:pt x="1245" y="1575"/>
                      <a:pt x="1258" y="555"/>
                      <a:pt x="837" y="192"/>
                    </a:cubicBezTo>
                    <a:cubicBezTo>
                      <a:pt x="841" y="192"/>
                      <a:pt x="642" y="0"/>
                      <a:pt x="4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Google Shape;5716;p105"/>
              <p:cNvSpPr/>
              <p:nvPr/>
            </p:nvSpPr>
            <p:spPr>
              <a:xfrm>
                <a:off x="1765342" y="3143765"/>
                <a:ext cx="61370" cy="97852"/>
              </a:xfrm>
              <a:custGeom>
                <a:avLst/>
                <a:gdLst/>
                <a:ahLst/>
                <a:cxnLst/>
                <a:rect l="l" t="t" r="r" b="b"/>
                <a:pathLst>
                  <a:path w="982" h="1566" extrusionOk="0">
                    <a:moveTo>
                      <a:pt x="526" y="0"/>
                    </a:moveTo>
                    <a:lnTo>
                      <a:pt x="232" y="45"/>
                    </a:lnTo>
                    <a:lnTo>
                      <a:pt x="142" y="66"/>
                    </a:lnTo>
                    <a:cubicBezTo>
                      <a:pt x="128" y="163"/>
                      <a:pt x="101" y="256"/>
                      <a:pt x="59" y="342"/>
                    </a:cubicBezTo>
                    <a:cubicBezTo>
                      <a:pt x="0" y="467"/>
                      <a:pt x="35" y="612"/>
                      <a:pt x="101" y="660"/>
                    </a:cubicBezTo>
                    <a:cubicBezTo>
                      <a:pt x="229" y="757"/>
                      <a:pt x="291" y="1172"/>
                      <a:pt x="291" y="1172"/>
                    </a:cubicBezTo>
                    <a:lnTo>
                      <a:pt x="163" y="1538"/>
                    </a:lnTo>
                    <a:cubicBezTo>
                      <a:pt x="179" y="1557"/>
                      <a:pt x="219" y="1566"/>
                      <a:pt x="274" y="1566"/>
                    </a:cubicBezTo>
                    <a:cubicBezTo>
                      <a:pt x="458" y="1566"/>
                      <a:pt x="809" y="1473"/>
                      <a:pt x="982" y="1383"/>
                    </a:cubicBezTo>
                    <a:cubicBezTo>
                      <a:pt x="871" y="1127"/>
                      <a:pt x="771" y="1068"/>
                      <a:pt x="757" y="802"/>
                    </a:cubicBezTo>
                    <a:cubicBezTo>
                      <a:pt x="743" y="539"/>
                      <a:pt x="785" y="273"/>
                      <a:pt x="875" y="24"/>
                    </a:cubicBezTo>
                    <a:lnTo>
                      <a:pt x="52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Google Shape;5717;p105"/>
              <p:cNvSpPr/>
              <p:nvPr/>
            </p:nvSpPr>
            <p:spPr>
              <a:xfrm>
                <a:off x="1804026" y="3122520"/>
                <a:ext cx="65432" cy="36554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585" extrusionOk="0">
                    <a:moveTo>
                      <a:pt x="992" y="1"/>
                    </a:moveTo>
                    <a:cubicBezTo>
                      <a:pt x="991" y="1"/>
                      <a:pt x="990" y="1"/>
                      <a:pt x="989" y="1"/>
                    </a:cubicBezTo>
                    <a:cubicBezTo>
                      <a:pt x="0" y="423"/>
                      <a:pt x="86" y="461"/>
                      <a:pt x="86" y="461"/>
                    </a:cubicBezTo>
                    <a:cubicBezTo>
                      <a:pt x="96" y="532"/>
                      <a:pt x="158" y="584"/>
                      <a:pt x="230" y="584"/>
                    </a:cubicBezTo>
                    <a:cubicBezTo>
                      <a:pt x="239" y="584"/>
                      <a:pt x="247" y="583"/>
                      <a:pt x="256" y="582"/>
                    </a:cubicBezTo>
                    <a:cubicBezTo>
                      <a:pt x="439" y="530"/>
                      <a:pt x="878" y="226"/>
                      <a:pt x="1023" y="91"/>
                    </a:cubicBezTo>
                    <a:cubicBezTo>
                      <a:pt x="1046" y="71"/>
                      <a:pt x="1016" y="1"/>
                      <a:pt x="9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Google Shape;5718;p105"/>
              <p:cNvSpPr/>
              <p:nvPr/>
            </p:nvSpPr>
            <p:spPr>
              <a:xfrm>
                <a:off x="1754842" y="3147576"/>
                <a:ext cx="27560" cy="64859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038" extrusionOk="0">
                    <a:moveTo>
                      <a:pt x="330" y="0"/>
                    </a:moveTo>
                    <a:cubicBezTo>
                      <a:pt x="323" y="0"/>
                      <a:pt x="318" y="2"/>
                      <a:pt x="314" y="5"/>
                    </a:cubicBezTo>
                    <a:cubicBezTo>
                      <a:pt x="314" y="5"/>
                      <a:pt x="193" y="15"/>
                      <a:pt x="2" y="1007"/>
                    </a:cubicBezTo>
                    <a:cubicBezTo>
                      <a:pt x="0" y="1023"/>
                      <a:pt x="36" y="1038"/>
                      <a:pt x="65" y="1038"/>
                    </a:cubicBezTo>
                    <a:cubicBezTo>
                      <a:pt x="80" y="1038"/>
                      <a:pt x="93" y="1034"/>
                      <a:pt x="99" y="1024"/>
                    </a:cubicBezTo>
                    <a:cubicBezTo>
                      <a:pt x="203" y="855"/>
                      <a:pt x="424" y="278"/>
                      <a:pt x="438" y="91"/>
                    </a:cubicBezTo>
                    <a:cubicBezTo>
                      <a:pt x="441" y="47"/>
                      <a:pt x="369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Google Shape;5719;p105"/>
              <p:cNvSpPr/>
              <p:nvPr/>
            </p:nvSpPr>
            <p:spPr>
              <a:xfrm>
                <a:off x="1765342" y="3143765"/>
                <a:ext cx="61370" cy="97852"/>
              </a:xfrm>
              <a:custGeom>
                <a:avLst/>
                <a:gdLst/>
                <a:ahLst/>
                <a:cxnLst/>
                <a:rect l="l" t="t" r="r" b="b"/>
                <a:pathLst>
                  <a:path w="982" h="1566" extrusionOk="0">
                    <a:moveTo>
                      <a:pt x="526" y="0"/>
                    </a:moveTo>
                    <a:lnTo>
                      <a:pt x="232" y="45"/>
                    </a:lnTo>
                    <a:lnTo>
                      <a:pt x="142" y="66"/>
                    </a:lnTo>
                    <a:cubicBezTo>
                      <a:pt x="128" y="163"/>
                      <a:pt x="101" y="256"/>
                      <a:pt x="59" y="342"/>
                    </a:cubicBezTo>
                    <a:cubicBezTo>
                      <a:pt x="0" y="467"/>
                      <a:pt x="35" y="612"/>
                      <a:pt x="101" y="660"/>
                    </a:cubicBezTo>
                    <a:cubicBezTo>
                      <a:pt x="229" y="757"/>
                      <a:pt x="291" y="1172"/>
                      <a:pt x="291" y="1172"/>
                    </a:cubicBezTo>
                    <a:lnTo>
                      <a:pt x="163" y="1538"/>
                    </a:lnTo>
                    <a:cubicBezTo>
                      <a:pt x="179" y="1557"/>
                      <a:pt x="219" y="1566"/>
                      <a:pt x="274" y="1566"/>
                    </a:cubicBezTo>
                    <a:cubicBezTo>
                      <a:pt x="458" y="1566"/>
                      <a:pt x="809" y="1473"/>
                      <a:pt x="982" y="1383"/>
                    </a:cubicBezTo>
                    <a:cubicBezTo>
                      <a:pt x="871" y="1127"/>
                      <a:pt x="771" y="1068"/>
                      <a:pt x="757" y="802"/>
                    </a:cubicBezTo>
                    <a:cubicBezTo>
                      <a:pt x="743" y="539"/>
                      <a:pt x="785" y="273"/>
                      <a:pt x="875" y="24"/>
                    </a:cubicBezTo>
                    <a:lnTo>
                      <a:pt x="52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Google Shape;5720;p105"/>
              <p:cNvSpPr/>
              <p:nvPr/>
            </p:nvSpPr>
            <p:spPr>
              <a:xfrm>
                <a:off x="1778278" y="3143765"/>
                <a:ext cx="23623" cy="21432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43" extrusionOk="0">
                    <a:moveTo>
                      <a:pt x="198" y="0"/>
                    </a:moveTo>
                    <a:lnTo>
                      <a:pt x="80" y="42"/>
                    </a:lnTo>
                    <a:cubicBezTo>
                      <a:pt x="53" y="52"/>
                      <a:pt x="1" y="322"/>
                      <a:pt x="156" y="342"/>
                    </a:cubicBezTo>
                    <a:cubicBezTo>
                      <a:pt x="156" y="342"/>
                      <a:pt x="339" y="339"/>
                      <a:pt x="377" y="17"/>
                    </a:cubicBezTo>
                    <a:lnTo>
                      <a:pt x="19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Google Shape;5721;p105"/>
              <p:cNvSpPr/>
              <p:nvPr/>
            </p:nvSpPr>
            <p:spPr>
              <a:xfrm>
                <a:off x="1759530" y="3067970"/>
                <a:ext cx="59620" cy="88979"/>
              </a:xfrm>
              <a:custGeom>
                <a:avLst/>
                <a:gdLst/>
                <a:ahLst/>
                <a:cxnLst/>
                <a:rect l="l" t="t" r="r" b="b"/>
                <a:pathLst>
                  <a:path w="954" h="1424" extrusionOk="0">
                    <a:moveTo>
                      <a:pt x="515" y="0"/>
                    </a:moveTo>
                    <a:cubicBezTo>
                      <a:pt x="470" y="0"/>
                      <a:pt x="425" y="7"/>
                      <a:pt x="384" y="21"/>
                    </a:cubicBezTo>
                    <a:cubicBezTo>
                      <a:pt x="232" y="52"/>
                      <a:pt x="107" y="221"/>
                      <a:pt x="100" y="366"/>
                    </a:cubicBezTo>
                    <a:cubicBezTo>
                      <a:pt x="100" y="366"/>
                      <a:pt x="124" y="515"/>
                      <a:pt x="80" y="612"/>
                    </a:cubicBezTo>
                    <a:cubicBezTo>
                      <a:pt x="0" y="785"/>
                      <a:pt x="93" y="1044"/>
                      <a:pt x="370" y="1054"/>
                    </a:cubicBezTo>
                    <a:lnTo>
                      <a:pt x="377" y="1054"/>
                    </a:lnTo>
                    <a:lnTo>
                      <a:pt x="384" y="1203"/>
                    </a:lnTo>
                    <a:lnTo>
                      <a:pt x="384" y="1217"/>
                    </a:lnTo>
                    <a:lnTo>
                      <a:pt x="380" y="1300"/>
                    </a:lnTo>
                    <a:cubicBezTo>
                      <a:pt x="365" y="1378"/>
                      <a:pt x="401" y="1423"/>
                      <a:pt x="454" y="1423"/>
                    </a:cubicBezTo>
                    <a:cubicBezTo>
                      <a:pt x="494" y="1423"/>
                      <a:pt x="543" y="1398"/>
                      <a:pt x="584" y="1341"/>
                    </a:cubicBezTo>
                    <a:cubicBezTo>
                      <a:pt x="598" y="1320"/>
                      <a:pt x="605" y="1296"/>
                      <a:pt x="605" y="1268"/>
                    </a:cubicBezTo>
                    <a:lnTo>
                      <a:pt x="601" y="1033"/>
                    </a:lnTo>
                    <a:lnTo>
                      <a:pt x="601" y="1020"/>
                    </a:lnTo>
                    <a:cubicBezTo>
                      <a:pt x="712" y="978"/>
                      <a:pt x="798" y="885"/>
                      <a:pt x="830" y="771"/>
                    </a:cubicBezTo>
                    <a:lnTo>
                      <a:pt x="944" y="294"/>
                    </a:lnTo>
                    <a:cubicBezTo>
                      <a:pt x="954" y="131"/>
                      <a:pt x="695" y="10"/>
                      <a:pt x="51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Google Shape;5722;p105"/>
              <p:cNvSpPr/>
              <p:nvPr/>
            </p:nvSpPr>
            <p:spPr>
              <a:xfrm>
                <a:off x="1807213" y="3109148"/>
                <a:ext cx="10687" cy="11122"/>
              </a:xfrm>
              <a:custGeom>
                <a:avLst/>
                <a:gdLst/>
                <a:ahLst/>
                <a:cxnLst/>
                <a:rect l="l" t="t" r="r" b="b"/>
                <a:pathLst>
                  <a:path w="171" h="178" extrusionOk="0">
                    <a:moveTo>
                      <a:pt x="110" y="1"/>
                    </a:moveTo>
                    <a:cubicBezTo>
                      <a:pt x="81" y="1"/>
                      <a:pt x="48" y="24"/>
                      <a:pt x="25" y="63"/>
                    </a:cubicBezTo>
                    <a:cubicBezTo>
                      <a:pt x="1" y="112"/>
                      <a:pt x="8" y="160"/>
                      <a:pt x="42" y="174"/>
                    </a:cubicBezTo>
                    <a:cubicBezTo>
                      <a:pt x="48" y="176"/>
                      <a:pt x="54" y="178"/>
                      <a:pt x="60" y="178"/>
                    </a:cubicBezTo>
                    <a:cubicBezTo>
                      <a:pt x="90" y="178"/>
                      <a:pt x="126" y="152"/>
                      <a:pt x="146" y="115"/>
                    </a:cubicBezTo>
                    <a:cubicBezTo>
                      <a:pt x="170" y="67"/>
                      <a:pt x="163" y="18"/>
                      <a:pt x="129" y="5"/>
                    </a:cubicBezTo>
                    <a:cubicBezTo>
                      <a:pt x="123" y="2"/>
                      <a:pt x="117" y="1"/>
                      <a:pt x="1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Google Shape;5723;p105"/>
              <p:cNvSpPr/>
              <p:nvPr/>
            </p:nvSpPr>
            <p:spPr>
              <a:xfrm>
                <a:off x="1763592" y="3061972"/>
                <a:ext cx="67057" cy="58299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933" extrusionOk="0">
                    <a:moveTo>
                      <a:pt x="433" y="0"/>
                    </a:moveTo>
                    <a:cubicBezTo>
                      <a:pt x="409" y="0"/>
                      <a:pt x="386" y="1"/>
                      <a:pt x="364" y="3"/>
                    </a:cubicBezTo>
                    <a:lnTo>
                      <a:pt x="357" y="3"/>
                    </a:lnTo>
                    <a:cubicBezTo>
                      <a:pt x="336" y="3"/>
                      <a:pt x="319" y="6"/>
                      <a:pt x="298" y="10"/>
                    </a:cubicBezTo>
                    <a:lnTo>
                      <a:pt x="295" y="10"/>
                    </a:lnTo>
                    <a:cubicBezTo>
                      <a:pt x="274" y="13"/>
                      <a:pt x="257" y="17"/>
                      <a:pt x="239" y="20"/>
                    </a:cubicBezTo>
                    <a:lnTo>
                      <a:pt x="229" y="23"/>
                    </a:lnTo>
                    <a:cubicBezTo>
                      <a:pt x="212" y="30"/>
                      <a:pt x="191" y="34"/>
                      <a:pt x="177" y="44"/>
                    </a:cubicBezTo>
                    <a:lnTo>
                      <a:pt x="167" y="48"/>
                    </a:lnTo>
                    <a:cubicBezTo>
                      <a:pt x="153" y="55"/>
                      <a:pt x="139" y="61"/>
                      <a:pt x="125" y="68"/>
                    </a:cubicBezTo>
                    <a:lnTo>
                      <a:pt x="115" y="75"/>
                    </a:lnTo>
                    <a:cubicBezTo>
                      <a:pt x="101" y="86"/>
                      <a:pt x="87" y="96"/>
                      <a:pt x="73" y="110"/>
                    </a:cubicBezTo>
                    <a:lnTo>
                      <a:pt x="66" y="117"/>
                    </a:lnTo>
                    <a:cubicBezTo>
                      <a:pt x="56" y="127"/>
                      <a:pt x="46" y="141"/>
                      <a:pt x="39" y="155"/>
                    </a:cubicBezTo>
                    <a:lnTo>
                      <a:pt x="32" y="162"/>
                    </a:lnTo>
                    <a:cubicBezTo>
                      <a:pt x="25" y="179"/>
                      <a:pt x="18" y="196"/>
                      <a:pt x="11" y="214"/>
                    </a:cubicBezTo>
                    <a:cubicBezTo>
                      <a:pt x="11" y="217"/>
                      <a:pt x="11" y="220"/>
                      <a:pt x="8" y="224"/>
                    </a:cubicBezTo>
                    <a:cubicBezTo>
                      <a:pt x="4" y="245"/>
                      <a:pt x="1" y="265"/>
                      <a:pt x="1" y="290"/>
                    </a:cubicBezTo>
                    <a:cubicBezTo>
                      <a:pt x="1" y="331"/>
                      <a:pt x="15" y="376"/>
                      <a:pt x="32" y="417"/>
                    </a:cubicBezTo>
                    <a:cubicBezTo>
                      <a:pt x="25" y="452"/>
                      <a:pt x="21" y="490"/>
                      <a:pt x="21" y="525"/>
                    </a:cubicBezTo>
                    <a:cubicBezTo>
                      <a:pt x="25" y="493"/>
                      <a:pt x="32" y="462"/>
                      <a:pt x="46" y="435"/>
                    </a:cubicBezTo>
                    <a:cubicBezTo>
                      <a:pt x="46" y="435"/>
                      <a:pt x="49" y="438"/>
                      <a:pt x="56" y="438"/>
                    </a:cubicBezTo>
                    <a:cubicBezTo>
                      <a:pt x="56" y="449"/>
                      <a:pt x="49" y="455"/>
                      <a:pt x="49" y="466"/>
                    </a:cubicBezTo>
                    <a:cubicBezTo>
                      <a:pt x="49" y="466"/>
                      <a:pt x="49" y="469"/>
                      <a:pt x="49" y="469"/>
                    </a:cubicBezTo>
                    <a:lnTo>
                      <a:pt x="180" y="469"/>
                    </a:lnTo>
                    <a:cubicBezTo>
                      <a:pt x="277" y="469"/>
                      <a:pt x="377" y="476"/>
                      <a:pt x="471" y="497"/>
                    </a:cubicBezTo>
                    <a:cubicBezTo>
                      <a:pt x="547" y="514"/>
                      <a:pt x="619" y="542"/>
                      <a:pt x="692" y="563"/>
                    </a:cubicBezTo>
                    <a:cubicBezTo>
                      <a:pt x="695" y="487"/>
                      <a:pt x="692" y="435"/>
                      <a:pt x="692" y="424"/>
                    </a:cubicBezTo>
                    <a:lnTo>
                      <a:pt x="692" y="424"/>
                    </a:lnTo>
                    <a:cubicBezTo>
                      <a:pt x="706" y="462"/>
                      <a:pt x="723" y="497"/>
                      <a:pt x="744" y="531"/>
                    </a:cubicBezTo>
                    <a:cubicBezTo>
                      <a:pt x="744" y="531"/>
                      <a:pt x="882" y="760"/>
                      <a:pt x="844" y="932"/>
                    </a:cubicBezTo>
                    <a:cubicBezTo>
                      <a:pt x="848" y="932"/>
                      <a:pt x="1072" y="397"/>
                      <a:pt x="941" y="245"/>
                    </a:cubicBezTo>
                    <a:cubicBezTo>
                      <a:pt x="927" y="224"/>
                      <a:pt x="903" y="214"/>
                      <a:pt x="879" y="214"/>
                    </a:cubicBezTo>
                    <a:cubicBezTo>
                      <a:pt x="813" y="44"/>
                      <a:pt x="623" y="13"/>
                      <a:pt x="505" y="3"/>
                    </a:cubicBezTo>
                    <a:cubicBezTo>
                      <a:pt x="481" y="1"/>
                      <a:pt x="457" y="0"/>
                      <a:pt x="4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Google Shape;5724;p105"/>
              <p:cNvSpPr/>
              <p:nvPr/>
            </p:nvSpPr>
            <p:spPr>
              <a:xfrm>
                <a:off x="1679349" y="3234680"/>
                <a:ext cx="66807" cy="16246"/>
              </a:xfrm>
              <a:custGeom>
                <a:avLst/>
                <a:gdLst/>
                <a:ahLst/>
                <a:cxnLst/>
                <a:rect l="l" t="t" r="r" b="b"/>
                <a:pathLst>
                  <a:path w="1069" h="260" extrusionOk="0">
                    <a:moveTo>
                      <a:pt x="1" y="0"/>
                    </a:moveTo>
                    <a:lnTo>
                      <a:pt x="340" y="208"/>
                    </a:lnTo>
                    <a:cubicBezTo>
                      <a:pt x="340" y="208"/>
                      <a:pt x="427" y="260"/>
                      <a:pt x="540" y="260"/>
                    </a:cubicBezTo>
                    <a:cubicBezTo>
                      <a:pt x="596" y="260"/>
                      <a:pt x="659" y="247"/>
                      <a:pt x="720" y="208"/>
                    </a:cubicBezTo>
                    <a:lnTo>
                      <a:pt x="1069" y="0"/>
                    </a:lnTo>
                    <a:lnTo>
                      <a:pt x="848" y="49"/>
                    </a:lnTo>
                    <a:cubicBezTo>
                      <a:pt x="745" y="62"/>
                      <a:pt x="642" y="71"/>
                      <a:pt x="539" y="71"/>
                    </a:cubicBezTo>
                    <a:cubicBezTo>
                      <a:pt x="426" y="71"/>
                      <a:pt x="313" y="60"/>
                      <a:pt x="198" y="3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Google Shape;5725;p105"/>
              <p:cNvSpPr/>
              <p:nvPr/>
            </p:nvSpPr>
            <p:spPr>
              <a:xfrm>
                <a:off x="1679349" y="3230119"/>
                <a:ext cx="66807" cy="10872"/>
              </a:xfrm>
              <a:custGeom>
                <a:avLst/>
                <a:gdLst/>
                <a:ahLst/>
                <a:cxnLst/>
                <a:rect l="l" t="t" r="r" b="b"/>
                <a:pathLst>
                  <a:path w="1069" h="174" extrusionOk="0">
                    <a:moveTo>
                      <a:pt x="537" y="1"/>
                    </a:moveTo>
                    <a:cubicBezTo>
                      <a:pt x="239" y="1"/>
                      <a:pt x="1" y="35"/>
                      <a:pt x="1" y="73"/>
                    </a:cubicBezTo>
                    <a:cubicBezTo>
                      <a:pt x="1" y="115"/>
                      <a:pt x="243" y="173"/>
                      <a:pt x="537" y="173"/>
                    </a:cubicBezTo>
                    <a:cubicBezTo>
                      <a:pt x="830" y="173"/>
                      <a:pt x="1069" y="115"/>
                      <a:pt x="1069" y="73"/>
                    </a:cubicBezTo>
                    <a:cubicBezTo>
                      <a:pt x="1069" y="32"/>
                      <a:pt x="830" y="1"/>
                      <a:pt x="5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Google Shape;5726;p105"/>
              <p:cNvSpPr/>
              <p:nvPr/>
            </p:nvSpPr>
            <p:spPr>
              <a:xfrm>
                <a:off x="1680473" y="3230744"/>
                <a:ext cx="64620" cy="10248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64" extrusionOk="0">
                    <a:moveTo>
                      <a:pt x="519" y="1"/>
                    </a:moveTo>
                    <a:cubicBezTo>
                      <a:pt x="232" y="1"/>
                      <a:pt x="0" y="32"/>
                      <a:pt x="0" y="70"/>
                    </a:cubicBezTo>
                    <a:cubicBezTo>
                      <a:pt x="0" y="112"/>
                      <a:pt x="232" y="163"/>
                      <a:pt x="519" y="163"/>
                    </a:cubicBezTo>
                    <a:cubicBezTo>
                      <a:pt x="802" y="163"/>
                      <a:pt x="1034" y="112"/>
                      <a:pt x="1034" y="70"/>
                    </a:cubicBezTo>
                    <a:cubicBezTo>
                      <a:pt x="1034" y="32"/>
                      <a:pt x="802" y="1"/>
                      <a:pt x="5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Google Shape;5727;p105"/>
              <p:cNvSpPr/>
              <p:nvPr/>
            </p:nvSpPr>
            <p:spPr>
              <a:xfrm>
                <a:off x="1678724" y="3229057"/>
                <a:ext cx="68120" cy="13684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219" extrusionOk="0">
                    <a:moveTo>
                      <a:pt x="547" y="56"/>
                    </a:moveTo>
                    <a:cubicBezTo>
                      <a:pt x="788" y="56"/>
                      <a:pt x="958" y="80"/>
                      <a:pt x="1017" y="101"/>
                    </a:cubicBezTo>
                    <a:cubicBezTo>
                      <a:pt x="958" y="125"/>
                      <a:pt x="782" y="159"/>
                      <a:pt x="547" y="159"/>
                    </a:cubicBezTo>
                    <a:cubicBezTo>
                      <a:pt x="308" y="159"/>
                      <a:pt x="132" y="125"/>
                      <a:pt x="73" y="101"/>
                    </a:cubicBezTo>
                    <a:cubicBezTo>
                      <a:pt x="132" y="83"/>
                      <a:pt x="301" y="56"/>
                      <a:pt x="547" y="56"/>
                    </a:cubicBezTo>
                    <a:close/>
                    <a:moveTo>
                      <a:pt x="547" y="0"/>
                    </a:moveTo>
                    <a:cubicBezTo>
                      <a:pt x="381" y="0"/>
                      <a:pt x="0" y="7"/>
                      <a:pt x="0" y="97"/>
                    </a:cubicBezTo>
                    <a:cubicBezTo>
                      <a:pt x="0" y="190"/>
                      <a:pt x="367" y="218"/>
                      <a:pt x="547" y="218"/>
                    </a:cubicBezTo>
                    <a:cubicBezTo>
                      <a:pt x="723" y="218"/>
                      <a:pt x="1089" y="187"/>
                      <a:pt x="1089" y="97"/>
                    </a:cubicBezTo>
                    <a:cubicBezTo>
                      <a:pt x="1089" y="7"/>
                      <a:pt x="709" y="0"/>
                      <a:pt x="5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Google Shape;5728;p105"/>
              <p:cNvSpPr/>
              <p:nvPr/>
            </p:nvSpPr>
            <p:spPr>
              <a:xfrm>
                <a:off x="1685411" y="3220809"/>
                <a:ext cx="62058" cy="2012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322" extrusionOk="0">
                    <a:moveTo>
                      <a:pt x="419" y="0"/>
                    </a:moveTo>
                    <a:cubicBezTo>
                      <a:pt x="371" y="0"/>
                      <a:pt x="326" y="11"/>
                      <a:pt x="284" y="32"/>
                    </a:cubicBezTo>
                    <a:lnTo>
                      <a:pt x="90" y="153"/>
                    </a:lnTo>
                    <a:lnTo>
                      <a:pt x="87" y="153"/>
                    </a:lnTo>
                    <a:cubicBezTo>
                      <a:pt x="77" y="156"/>
                      <a:pt x="66" y="160"/>
                      <a:pt x="56" y="167"/>
                    </a:cubicBezTo>
                    <a:lnTo>
                      <a:pt x="46" y="170"/>
                    </a:lnTo>
                    <a:cubicBezTo>
                      <a:pt x="42" y="174"/>
                      <a:pt x="35" y="177"/>
                      <a:pt x="32" y="181"/>
                    </a:cubicBezTo>
                    <a:lnTo>
                      <a:pt x="25" y="188"/>
                    </a:lnTo>
                    <a:cubicBezTo>
                      <a:pt x="21" y="191"/>
                      <a:pt x="18" y="195"/>
                      <a:pt x="18" y="198"/>
                    </a:cubicBezTo>
                    <a:cubicBezTo>
                      <a:pt x="14" y="198"/>
                      <a:pt x="14" y="201"/>
                      <a:pt x="11" y="205"/>
                    </a:cubicBezTo>
                    <a:cubicBezTo>
                      <a:pt x="11" y="205"/>
                      <a:pt x="8" y="205"/>
                      <a:pt x="8" y="208"/>
                    </a:cubicBezTo>
                    <a:cubicBezTo>
                      <a:pt x="1" y="219"/>
                      <a:pt x="1" y="233"/>
                      <a:pt x="4" y="246"/>
                    </a:cubicBezTo>
                    <a:cubicBezTo>
                      <a:pt x="102" y="307"/>
                      <a:pt x="278" y="322"/>
                      <a:pt x="425" y="322"/>
                    </a:cubicBezTo>
                    <a:cubicBezTo>
                      <a:pt x="564" y="322"/>
                      <a:pt x="678" y="309"/>
                      <a:pt x="678" y="309"/>
                    </a:cubicBezTo>
                    <a:cubicBezTo>
                      <a:pt x="993" y="267"/>
                      <a:pt x="892" y="198"/>
                      <a:pt x="858" y="174"/>
                    </a:cubicBezTo>
                    <a:cubicBezTo>
                      <a:pt x="837" y="160"/>
                      <a:pt x="751" y="112"/>
                      <a:pt x="685" y="74"/>
                    </a:cubicBezTo>
                    <a:lnTo>
                      <a:pt x="681" y="74"/>
                    </a:lnTo>
                    <a:lnTo>
                      <a:pt x="675" y="70"/>
                    </a:lnTo>
                    <a:lnTo>
                      <a:pt x="619" y="39"/>
                    </a:lnTo>
                    <a:lnTo>
                      <a:pt x="612" y="32"/>
                    </a:lnTo>
                    <a:cubicBezTo>
                      <a:pt x="564" y="11"/>
                      <a:pt x="513" y="0"/>
                      <a:pt x="462" y="0"/>
                    </a:cubicBezTo>
                    <a:cubicBezTo>
                      <a:pt x="454" y="0"/>
                      <a:pt x="447" y="1"/>
                      <a:pt x="440" y="1"/>
                    </a:cubicBezTo>
                    <a:cubicBezTo>
                      <a:pt x="433" y="1"/>
                      <a:pt x="426" y="0"/>
                      <a:pt x="4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Google Shape;5729;p105"/>
              <p:cNvSpPr/>
              <p:nvPr/>
            </p:nvSpPr>
            <p:spPr>
              <a:xfrm>
                <a:off x="1773091" y="3144577"/>
                <a:ext cx="45184" cy="105725"/>
              </a:xfrm>
              <a:custGeom>
                <a:avLst/>
                <a:gdLst/>
                <a:ahLst/>
                <a:cxnLst/>
                <a:rect l="l" t="t" r="r" b="b"/>
                <a:pathLst>
                  <a:path w="723" h="1692" extrusionOk="0">
                    <a:moveTo>
                      <a:pt x="602" y="1"/>
                    </a:moveTo>
                    <a:lnTo>
                      <a:pt x="602" y="1"/>
                    </a:lnTo>
                    <a:cubicBezTo>
                      <a:pt x="588" y="56"/>
                      <a:pt x="592" y="112"/>
                      <a:pt x="613" y="163"/>
                    </a:cubicBezTo>
                    <a:cubicBezTo>
                      <a:pt x="614" y="169"/>
                      <a:pt x="615" y="174"/>
                      <a:pt x="617" y="179"/>
                    </a:cubicBezTo>
                    <a:lnTo>
                      <a:pt x="617" y="179"/>
                    </a:lnTo>
                    <a:cubicBezTo>
                      <a:pt x="613" y="120"/>
                      <a:pt x="607" y="60"/>
                      <a:pt x="602" y="1"/>
                    </a:cubicBezTo>
                    <a:close/>
                    <a:moveTo>
                      <a:pt x="617" y="179"/>
                    </a:moveTo>
                    <a:cubicBezTo>
                      <a:pt x="631" y="393"/>
                      <a:pt x="634" y="607"/>
                      <a:pt x="585" y="813"/>
                    </a:cubicBezTo>
                    <a:cubicBezTo>
                      <a:pt x="519" y="1076"/>
                      <a:pt x="333" y="1228"/>
                      <a:pt x="77" y="1321"/>
                    </a:cubicBezTo>
                    <a:lnTo>
                      <a:pt x="77" y="1318"/>
                    </a:lnTo>
                    <a:cubicBezTo>
                      <a:pt x="42" y="1380"/>
                      <a:pt x="1" y="1688"/>
                      <a:pt x="70" y="1691"/>
                    </a:cubicBezTo>
                    <a:cubicBezTo>
                      <a:pt x="70" y="1691"/>
                      <a:pt x="71" y="1691"/>
                      <a:pt x="71" y="1691"/>
                    </a:cubicBezTo>
                    <a:cubicBezTo>
                      <a:pt x="101" y="1691"/>
                      <a:pt x="236" y="1563"/>
                      <a:pt x="263" y="1549"/>
                    </a:cubicBezTo>
                    <a:cubicBezTo>
                      <a:pt x="492" y="1432"/>
                      <a:pt x="637" y="1183"/>
                      <a:pt x="678" y="931"/>
                    </a:cubicBezTo>
                    <a:cubicBezTo>
                      <a:pt x="722" y="680"/>
                      <a:pt x="680" y="423"/>
                      <a:pt x="617" y="17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 tmFilter="0,0; .5, 1; 1, 1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450"/>
                                </p:stCondLst>
                                <p:childTnLst>
                                  <p:par>
                                    <p:cTn id="43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500" tmFilter="0,0; .5, 1; 1, 1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3650"/>
                                </p:stCondLst>
                                <p:childTnLst>
                                  <p:par>
                                    <p:cTn id="51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 tmFilter="0,0; .5, 1; 1, 1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9" grpId="0" animBg="1"/>
          <p:bldP spid="10" grpId="0" animBg="1"/>
          <p:bldP spid="11" grpId="0" animBg="1"/>
          <p:bldP spid="12" grpId="0" animBg="1"/>
          <p:bldP spid="13" grpId="0" animBg="1"/>
          <p:bldP spid="2" grpId="0"/>
          <p:bldP spid="4" grpId="0"/>
          <p:bldP spid="5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 tmFilter="0,0; .5, 1; 1, 1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450"/>
                                </p:stCondLst>
                                <p:childTnLst>
                                  <p:par>
                                    <p:cTn id="43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500" tmFilter="0,0; .5, 1; 1, 1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3650"/>
                                </p:stCondLst>
                                <p:childTnLst>
                                  <p:par>
                                    <p:cTn id="51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 tmFilter="0,0; .5, 1; 1, 1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9" grpId="0" animBg="1"/>
          <p:bldP spid="10" grpId="0" animBg="1"/>
          <p:bldP spid="11" grpId="0" animBg="1"/>
          <p:bldP spid="12" grpId="0" animBg="1"/>
          <p:bldP spid="13" grpId="0" animBg="1"/>
          <p:bldP spid="2" grpId="0"/>
          <p:bldP spid="4" grpId="0"/>
          <p:bldP spid="5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india map hd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4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7820" y="1138411"/>
            <a:ext cx="6658103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1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kiên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46597" y="1907851"/>
            <a:ext cx="4221249" cy="443842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70297" y="246435"/>
            <a:ext cx="918278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</a:t>
            </a:r>
            <a:r>
              <a:rPr kumimoji="0" lang="en-US" altLang="en-US" sz="4400" b="1" i="0" u="none" strike="noStrike" kern="1200" cap="none" spc="0" normalizeH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8: </a:t>
            </a:r>
            <a:r>
              <a:rPr kumimoji="0" lang="en-US" altLang="en-US" sz="44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VƯƠNG</a:t>
            </a:r>
            <a:r>
              <a:rPr kumimoji="0" lang="en-US" altLang="en-US" sz="4400" b="1" i="0" u="none" strike="noStrike" kern="1200" cap="none" spc="0" normalizeH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TRIỀU GÚP-TA</a:t>
            </a:r>
            <a:endParaRPr kumimoji="0" lang="en-US" altLang="en-US" sz="4400" b="1" i="0" u="none" strike="noStrike" kern="1200" cap="none" spc="0" normalizeH="0" baseline="0" noProof="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7820" y="2092518"/>
            <a:ext cx="728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Á.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5483" y="2866705"/>
            <a:ext cx="72898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bắc: dãy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Hi-ma-lay-a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5483" y="3519213"/>
            <a:ext cx="72898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5483" y="4171721"/>
            <a:ext cx="728980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sông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5483" y="5494008"/>
            <a:ext cx="78901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9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ext Box 3"/>
          <p:cNvSpPr txBox="1"/>
          <p:nvPr/>
        </p:nvSpPr>
        <p:spPr>
          <a:xfrm>
            <a:off x="58420" y="428625"/>
            <a:ext cx="12133580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3. Ấn Độ từ thế kỉ IV đến giữa thế kỉ XIX</a:t>
            </a:r>
            <a:endParaRPr 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 8. Vương triều Gúp-ta</a:t>
            </a:r>
            <a:endParaRPr 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l"/>
            <a:r>
              <a:rPr lang="en-US" sz="2800" u="sng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1. Điều kiện tự nhiên</a:t>
            </a:r>
            <a:endParaRPr lang="en-US" sz="2800" u="sng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l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Ba mặt giáp biển, có sông Hằng và sông Ấn cấp nguồn phù sa màu mỡ </a:t>
            </a:r>
            <a:endParaRPr 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20320" y="2245995"/>
            <a:ext cx="120161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 u="sng">
                <a:latin typeface="Times New Roman" panose="02020603050405020304" pitchFamily="18" charset="0"/>
                <a:cs typeface="Times New Roman" panose="02020603050405020304" pitchFamily="18" charset="0"/>
              </a:rPr>
              <a:t>2. Tình hình chính trị, kinh tế, xã hội thời Gúp-ta</a:t>
            </a:r>
            <a:endParaRPr lang="en-US" sz="2800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6970" y="279056"/>
            <a:ext cx="11941752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Gúp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-ta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o.remove.bg/downloads/bf9e40a9-efb6-4df9-9533-a6dda895c3b7/images-removebg-pre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2278" y="1562101"/>
            <a:ext cx="3861341" cy="529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987062" y="1305351"/>
            <a:ext cx="5038826" cy="3220541"/>
            <a:chOff x="1987062" y="1305351"/>
            <a:chExt cx="5038826" cy="3220541"/>
          </a:xfrm>
        </p:grpSpPr>
        <p:sp>
          <p:nvSpPr>
            <p:cNvPr id="39" name="Freeform 38"/>
            <p:cNvSpPr/>
            <p:nvPr/>
          </p:nvSpPr>
          <p:spPr>
            <a:xfrm>
              <a:off x="1987062" y="1305351"/>
              <a:ext cx="4576456" cy="3220541"/>
            </a:xfrm>
            <a:custGeom>
              <a:avLst/>
              <a:gdLst>
                <a:gd name="connsiteX0" fmla="*/ 953521 w 1910375"/>
                <a:gd name="connsiteY0" fmla="*/ 0 h 1763323"/>
                <a:gd name="connsiteX1" fmla="*/ 1910375 w 1910375"/>
                <a:gd name="connsiteY1" fmla="*/ 956854 h 1763323"/>
                <a:gd name="connsiteX2" fmla="*/ 1488507 w 1910375"/>
                <a:gd name="connsiteY2" fmla="*/ 1750292 h 1763323"/>
                <a:gd name="connsiteX3" fmla="*/ 1467058 w 1910375"/>
                <a:gd name="connsiteY3" fmla="*/ 1763323 h 1763323"/>
                <a:gd name="connsiteX4" fmla="*/ 1462820 w 1910375"/>
                <a:gd name="connsiteY4" fmla="*/ 1696133 h 1763323"/>
                <a:gd name="connsiteX5" fmla="*/ 1014713 w 1910375"/>
                <a:gd name="connsiteY5" fmla="*/ 969554 h 1763323"/>
                <a:gd name="connsiteX6" fmla="*/ 953523 w 1910375"/>
                <a:gd name="connsiteY6" fmla="*/ 932381 h 1763323"/>
                <a:gd name="connsiteX7" fmla="*/ 953522 w 1910375"/>
                <a:gd name="connsiteY7" fmla="*/ 932381 h 1763323"/>
                <a:gd name="connsiteX8" fmla="*/ 929358 w 1910375"/>
                <a:gd name="connsiteY8" fmla="*/ 917701 h 1763323"/>
                <a:gd name="connsiteX9" fmla="*/ 435906 w 1910375"/>
                <a:gd name="connsiteY9" fmla="*/ 792754 h 1763323"/>
                <a:gd name="connsiteX10" fmla="*/ 56313 w 1910375"/>
                <a:gd name="connsiteY10" fmla="*/ 864561 h 1763323"/>
                <a:gd name="connsiteX11" fmla="*/ 0 w 1910375"/>
                <a:gd name="connsiteY11" fmla="*/ 890843 h 1763323"/>
                <a:gd name="connsiteX12" fmla="*/ 1607 w 1910375"/>
                <a:gd name="connsiteY12" fmla="*/ 859021 h 1763323"/>
                <a:gd name="connsiteX13" fmla="*/ 953521 w 1910375"/>
                <a:gd name="connsiteY13" fmla="*/ 0 h 1763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10375" h="1763323">
                  <a:moveTo>
                    <a:pt x="953521" y="0"/>
                  </a:moveTo>
                  <a:cubicBezTo>
                    <a:pt x="1481977" y="0"/>
                    <a:pt x="1910375" y="428398"/>
                    <a:pt x="1910375" y="956854"/>
                  </a:cubicBezTo>
                  <a:cubicBezTo>
                    <a:pt x="1910375" y="1287139"/>
                    <a:pt x="1743032" y="1578339"/>
                    <a:pt x="1488507" y="1750292"/>
                  </a:cubicBezTo>
                  <a:lnTo>
                    <a:pt x="1467058" y="1763323"/>
                  </a:lnTo>
                  <a:lnTo>
                    <a:pt x="1462820" y="1696133"/>
                  </a:lnTo>
                  <a:cubicBezTo>
                    <a:pt x="1424401" y="1393898"/>
                    <a:pt x="1255665" y="1132338"/>
                    <a:pt x="1014713" y="969554"/>
                  </a:cubicBezTo>
                  <a:lnTo>
                    <a:pt x="953523" y="932381"/>
                  </a:lnTo>
                  <a:lnTo>
                    <a:pt x="953522" y="932381"/>
                  </a:lnTo>
                  <a:lnTo>
                    <a:pt x="929358" y="917701"/>
                  </a:lnTo>
                  <a:cubicBezTo>
                    <a:pt x="782673" y="838017"/>
                    <a:pt x="614576" y="792754"/>
                    <a:pt x="435906" y="792754"/>
                  </a:cubicBezTo>
                  <a:cubicBezTo>
                    <a:pt x="301904" y="792754"/>
                    <a:pt x="173849" y="818215"/>
                    <a:pt x="56313" y="864561"/>
                  </a:cubicBezTo>
                  <a:lnTo>
                    <a:pt x="0" y="890843"/>
                  </a:lnTo>
                  <a:lnTo>
                    <a:pt x="1607" y="859021"/>
                  </a:lnTo>
                  <a:cubicBezTo>
                    <a:pt x="50608" y="376522"/>
                    <a:pt x="458094" y="0"/>
                    <a:pt x="953521" y="0"/>
                  </a:cubicBezTo>
                  <a:close/>
                </a:path>
              </a:pathLst>
            </a:custGeom>
            <a:solidFill>
              <a:srgbClr val="DE3F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2893531" y="1595785"/>
              <a:ext cx="2745247" cy="1208891"/>
              <a:chOff x="6095519" y="4523165"/>
              <a:chExt cx="1690224" cy="926914"/>
            </a:xfrm>
          </p:grpSpPr>
          <p:sp>
            <p:nvSpPr>
              <p:cNvPr id="49" name="Rectangle 48"/>
              <p:cNvSpPr/>
              <p:nvPr/>
            </p:nvSpPr>
            <p:spPr>
              <a:xfrm>
                <a:off x="6522386" y="4523165"/>
                <a:ext cx="1263357" cy="9203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Tình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chính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3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6095519" y="4526749"/>
                <a:ext cx="535724" cy="92333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sz="5400" dirty="0">
                    <a:solidFill>
                      <a:schemeClr val="bg1"/>
                    </a:solidFill>
                  </a:rPr>
                  <a:t>1</a:t>
                </a:r>
                <a:endParaRPr lang="en-US" sz="54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07433" y="2248602"/>
              <a:ext cx="2218455" cy="1703017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3143031" y="3062995"/>
            <a:ext cx="4657623" cy="3477394"/>
            <a:chOff x="3143031" y="3062995"/>
            <a:chExt cx="4657623" cy="3477394"/>
          </a:xfrm>
        </p:grpSpPr>
        <p:sp>
          <p:nvSpPr>
            <p:cNvPr id="38" name="Freeform 37"/>
            <p:cNvSpPr/>
            <p:nvPr/>
          </p:nvSpPr>
          <p:spPr>
            <a:xfrm>
              <a:off x="3143031" y="3062995"/>
              <a:ext cx="4441489" cy="3477394"/>
            </a:xfrm>
            <a:custGeom>
              <a:avLst/>
              <a:gdLst>
                <a:gd name="connsiteX0" fmla="*/ 1467058 w 1910375"/>
                <a:gd name="connsiteY0" fmla="*/ 0 h 1763322"/>
                <a:gd name="connsiteX1" fmla="*/ 1488507 w 1910375"/>
                <a:gd name="connsiteY1" fmla="*/ 13030 h 1763322"/>
                <a:gd name="connsiteX2" fmla="*/ 1910375 w 1910375"/>
                <a:gd name="connsiteY2" fmla="*/ 806468 h 1763322"/>
                <a:gd name="connsiteX3" fmla="*/ 953521 w 1910375"/>
                <a:gd name="connsiteY3" fmla="*/ 1763322 h 1763322"/>
                <a:gd name="connsiteX4" fmla="*/ 1607 w 1910375"/>
                <a:gd name="connsiteY4" fmla="*/ 904301 h 1763322"/>
                <a:gd name="connsiteX5" fmla="*/ 0 w 1910375"/>
                <a:gd name="connsiteY5" fmla="*/ 872480 h 1763322"/>
                <a:gd name="connsiteX6" fmla="*/ 56314 w 1910375"/>
                <a:gd name="connsiteY6" fmla="*/ 898762 h 1763322"/>
                <a:gd name="connsiteX7" fmla="*/ 435907 w 1910375"/>
                <a:gd name="connsiteY7" fmla="*/ 970569 h 1763322"/>
                <a:gd name="connsiteX8" fmla="*/ 929359 w 1910375"/>
                <a:gd name="connsiteY8" fmla="*/ 845622 h 1763322"/>
                <a:gd name="connsiteX9" fmla="*/ 952247 w 1910375"/>
                <a:gd name="connsiteY9" fmla="*/ 831718 h 1763322"/>
                <a:gd name="connsiteX10" fmla="*/ 952247 w 1910375"/>
                <a:gd name="connsiteY10" fmla="*/ 831717 h 1763322"/>
                <a:gd name="connsiteX11" fmla="*/ 1014713 w 1910375"/>
                <a:gd name="connsiteY11" fmla="*/ 793768 h 1763322"/>
                <a:gd name="connsiteX12" fmla="*/ 1462820 w 1910375"/>
                <a:gd name="connsiteY12" fmla="*/ 67189 h 1763322"/>
                <a:gd name="connsiteX13" fmla="*/ 1467058 w 1910375"/>
                <a:gd name="connsiteY13" fmla="*/ 0 h 1763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10375" h="1763322">
                  <a:moveTo>
                    <a:pt x="1467058" y="0"/>
                  </a:moveTo>
                  <a:lnTo>
                    <a:pt x="1488507" y="13030"/>
                  </a:lnTo>
                  <a:cubicBezTo>
                    <a:pt x="1743032" y="184983"/>
                    <a:pt x="1910375" y="476183"/>
                    <a:pt x="1910375" y="806468"/>
                  </a:cubicBezTo>
                  <a:cubicBezTo>
                    <a:pt x="1910375" y="1334924"/>
                    <a:pt x="1481977" y="1763322"/>
                    <a:pt x="953521" y="1763322"/>
                  </a:cubicBezTo>
                  <a:cubicBezTo>
                    <a:pt x="458094" y="1763322"/>
                    <a:pt x="50608" y="1386801"/>
                    <a:pt x="1607" y="904301"/>
                  </a:cubicBezTo>
                  <a:lnTo>
                    <a:pt x="0" y="872480"/>
                  </a:lnTo>
                  <a:lnTo>
                    <a:pt x="56314" y="898762"/>
                  </a:lnTo>
                  <a:cubicBezTo>
                    <a:pt x="173850" y="945109"/>
                    <a:pt x="301905" y="970569"/>
                    <a:pt x="435907" y="970569"/>
                  </a:cubicBezTo>
                  <a:cubicBezTo>
                    <a:pt x="614577" y="970569"/>
                    <a:pt x="782674" y="925307"/>
                    <a:pt x="929359" y="845622"/>
                  </a:cubicBezTo>
                  <a:lnTo>
                    <a:pt x="952247" y="831718"/>
                  </a:lnTo>
                  <a:lnTo>
                    <a:pt x="952247" y="831717"/>
                  </a:lnTo>
                  <a:lnTo>
                    <a:pt x="1014713" y="793768"/>
                  </a:lnTo>
                  <a:cubicBezTo>
                    <a:pt x="1255665" y="630984"/>
                    <a:pt x="1424401" y="369424"/>
                    <a:pt x="1462820" y="67189"/>
                  </a:cubicBezTo>
                  <a:lnTo>
                    <a:pt x="1467058" y="0"/>
                  </a:lnTo>
                  <a:close/>
                </a:path>
              </a:pathLst>
            </a:custGeom>
            <a:solidFill>
              <a:srgbClr val="A1B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40" name="Group 39"/>
            <p:cNvGrpSpPr/>
            <p:nvPr/>
          </p:nvGrpSpPr>
          <p:grpSpPr>
            <a:xfrm>
              <a:off x="4157002" y="4875438"/>
              <a:ext cx="2766951" cy="1229392"/>
              <a:chOff x="6061170" y="4257849"/>
              <a:chExt cx="1703586" cy="942633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6501399" y="4257849"/>
                <a:ext cx="1263357" cy="9203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Tình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kinh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tế</a:t>
                </a:r>
                <a:endParaRPr lang="en-US" sz="3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6061170" y="4277152"/>
                <a:ext cx="535724" cy="92333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sz="5400" dirty="0"/>
                  <a:t>2</a:t>
                </a:r>
                <a:endParaRPr lang="en-US" sz="5400" dirty="0"/>
              </a:p>
            </p:txBody>
          </p:sp>
        </p:grp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53189" y="3704124"/>
              <a:ext cx="2147465" cy="1703017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966059" y="2766423"/>
            <a:ext cx="3063354" cy="3984571"/>
            <a:chOff x="966059" y="2766423"/>
            <a:chExt cx="3063354" cy="3984571"/>
          </a:xfrm>
        </p:grpSpPr>
        <p:sp>
          <p:nvSpPr>
            <p:cNvPr id="37" name="Freeform 36"/>
            <p:cNvSpPr/>
            <p:nvPr/>
          </p:nvSpPr>
          <p:spPr>
            <a:xfrm>
              <a:off x="966059" y="2766423"/>
              <a:ext cx="3063354" cy="3655370"/>
            </a:xfrm>
            <a:custGeom>
              <a:avLst/>
              <a:gdLst>
                <a:gd name="connsiteX0" fmla="*/ 956854 w 1399483"/>
                <a:gd name="connsiteY0" fmla="*/ 0 h 1913708"/>
                <a:gd name="connsiteX1" fmla="*/ 1329305 w 1399483"/>
                <a:gd name="connsiteY1" fmla="*/ 75194 h 1913708"/>
                <a:gd name="connsiteX2" fmla="*/ 1399483 w 1399483"/>
                <a:gd name="connsiteY2" fmla="*/ 109001 h 1913708"/>
                <a:gd name="connsiteX3" fmla="*/ 1314604 w 1399483"/>
                <a:gd name="connsiteY3" fmla="*/ 174068 h 1913708"/>
                <a:gd name="connsiteX4" fmla="*/ 956854 w 1399483"/>
                <a:gd name="connsiteY4" fmla="*/ 956855 h 1913708"/>
                <a:gd name="connsiteX5" fmla="*/ 958129 w 1399483"/>
                <a:gd name="connsiteY5" fmla="*/ 982104 h 1913708"/>
                <a:gd name="connsiteX6" fmla="*/ 958130 w 1399483"/>
                <a:gd name="connsiteY6" fmla="*/ 982104 h 1913708"/>
                <a:gd name="connsiteX7" fmla="*/ 962200 w 1399483"/>
                <a:gd name="connsiteY7" fmla="*/ 1062700 h 1913708"/>
                <a:gd name="connsiteX8" fmla="*/ 1324045 w 1399483"/>
                <a:gd name="connsiteY8" fmla="*/ 1747721 h 1913708"/>
                <a:gd name="connsiteX9" fmla="*/ 1399377 w 1399483"/>
                <a:gd name="connsiteY9" fmla="*/ 1804758 h 1913708"/>
                <a:gd name="connsiteX10" fmla="*/ 1329305 w 1399483"/>
                <a:gd name="connsiteY10" fmla="*/ 1838514 h 1913708"/>
                <a:gd name="connsiteX11" fmla="*/ 956854 w 1399483"/>
                <a:gd name="connsiteY11" fmla="*/ 1913708 h 1913708"/>
                <a:gd name="connsiteX12" fmla="*/ 0 w 1399483"/>
                <a:gd name="connsiteY12" fmla="*/ 956854 h 1913708"/>
                <a:gd name="connsiteX13" fmla="*/ 956854 w 1399483"/>
                <a:gd name="connsiteY13" fmla="*/ 0 h 1913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99483" h="1913708">
                  <a:moveTo>
                    <a:pt x="956854" y="0"/>
                  </a:moveTo>
                  <a:cubicBezTo>
                    <a:pt x="1088968" y="0"/>
                    <a:pt x="1214829" y="26775"/>
                    <a:pt x="1329305" y="75194"/>
                  </a:cubicBezTo>
                  <a:lnTo>
                    <a:pt x="1399483" y="109001"/>
                  </a:lnTo>
                  <a:lnTo>
                    <a:pt x="1314604" y="174068"/>
                  </a:lnTo>
                  <a:cubicBezTo>
                    <a:pt x="1095471" y="363888"/>
                    <a:pt x="956854" y="644184"/>
                    <a:pt x="956854" y="956855"/>
                  </a:cubicBezTo>
                  <a:lnTo>
                    <a:pt x="958129" y="982104"/>
                  </a:lnTo>
                  <a:lnTo>
                    <a:pt x="958130" y="982104"/>
                  </a:lnTo>
                  <a:lnTo>
                    <a:pt x="962200" y="1062700"/>
                  </a:lnTo>
                  <a:cubicBezTo>
                    <a:pt x="990033" y="1336762"/>
                    <a:pt x="1124766" y="1579220"/>
                    <a:pt x="1324045" y="1747721"/>
                  </a:cubicBezTo>
                  <a:lnTo>
                    <a:pt x="1399377" y="1804758"/>
                  </a:lnTo>
                  <a:lnTo>
                    <a:pt x="1329305" y="1838514"/>
                  </a:lnTo>
                  <a:cubicBezTo>
                    <a:pt x="1214829" y="1886933"/>
                    <a:pt x="1088968" y="1913708"/>
                    <a:pt x="956854" y="1913708"/>
                  </a:cubicBezTo>
                  <a:cubicBezTo>
                    <a:pt x="428398" y="1913708"/>
                    <a:pt x="0" y="1485310"/>
                    <a:pt x="0" y="956854"/>
                  </a:cubicBezTo>
                  <a:cubicBezTo>
                    <a:pt x="0" y="428398"/>
                    <a:pt x="428398" y="0"/>
                    <a:pt x="956854" y="0"/>
                  </a:cubicBezTo>
                  <a:close/>
                </a:path>
              </a:pathLst>
            </a:custGeom>
            <a:solidFill>
              <a:srgbClr val="F3AC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42" name="Group 41"/>
            <p:cNvGrpSpPr/>
            <p:nvPr/>
          </p:nvGrpSpPr>
          <p:grpSpPr>
            <a:xfrm>
              <a:off x="1091097" y="3237930"/>
              <a:ext cx="2051934" cy="2131640"/>
              <a:chOff x="5681284" y="908347"/>
              <a:chExt cx="1263357" cy="1634429"/>
            </a:xfrm>
          </p:grpSpPr>
          <p:sp>
            <p:nvSpPr>
              <p:cNvPr id="45" name="Rectangle 44"/>
              <p:cNvSpPr/>
              <p:nvPr/>
            </p:nvSpPr>
            <p:spPr>
              <a:xfrm>
                <a:off x="5681284" y="1622427"/>
                <a:ext cx="1263357" cy="9203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Tình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xã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hội</a:t>
                </a:r>
                <a:endParaRPr lang="en-US" sz="3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6037293" y="908347"/>
                <a:ext cx="535724" cy="92333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sz="5400" dirty="0"/>
                  <a:t>3</a:t>
                </a:r>
                <a:endParaRPr lang="en-US" sz="5400" dirty="0"/>
              </a:p>
            </p:txBody>
          </p:sp>
        </p:grp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74460" y="5047977"/>
              <a:ext cx="2218455" cy="1703017"/>
            </a:xfrm>
            <a:prstGeom prst="rect">
              <a:avLst/>
            </a:prstGeom>
          </p:spPr>
        </p:pic>
      </p:grpSp>
      <p:sp>
        <p:nvSpPr>
          <p:cNvPr id="6" name="Rectangle 5"/>
          <p:cNvSpPr/>
          <p:nvPr/>
        </p:nvSpPr>
        <p:spPr>
          <a:xfrm>
            <a:off x="3348084" y="3750574"/>
            <a:ext cx="183736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40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1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3" dur="2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1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1" dur="2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1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6" dur="2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6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1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3" dur="2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1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1" dur="2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1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6" dur="2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6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6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" y="764957"/>
            <a:ext cx="12191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400" dirty="0">
                <a:solidFill>
                  <a:srgbClr val="C00000"/>
                </a:solidFill>
                <a:latin typeface="SVN-Blenda Script" panose="02000804000000020003" pitchFamily="2" charset="0"/>
              </a:rPr>
              <a:t>2</a:t>
            </a:r>
            <a:r>
              <a:rPr lang="en-US" sz="4400" dirty="0">
                <a:solidFill>
                  <a:srgbClr val="C00000"/>
                </a:solidFill>
                <a:latin typeface="SVN-Blenda Script" panose="02000804000000020003" pitchFamily="2" charset="0"/>
              </a:rPr>
              <a:t>. </a:t>
            </a:r>
            <a:r>
              <a:rPr lang="en-US" sz="4400" dirty="0" err="1">
                <a:solidFill>
                  <a:srgbClr val="C00000"/>
                </a:solidFill>
                <a:latin typeface="SVN-Blenda Script" panose="02000804000000020003" pitchFamily="2" charset="0"/>
              </a:rPr>
              <a:t>Tình</a:t>
            </a:r>
            <a:r>
              <a:rPr lang="en-US" sz="4400" dirty="0">
                <a:solidFill>
                  <a:srgbClr val="C00000"/>
                </a:solidFill>
                <a:latin typeface="SVN-Blenda Script" panose="02000804000000020003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SVN-Blenda Script" panose="02000804000000020003" pitchFamily="2" charset="0"/>
              </a:rPr>
              <a:t>hình</a:t>
            </a:r>
            <a:r>
              <a:rPr lang="en-US" sz="4400" dirty="0">
                <a:solidFill>
                  <a:srgbClr val="C00000"/>
                </a:solidFill>
                <a:latin typeface="SVN-Blenda Script" panose="02000804000000020003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SVN-Blenda Script" panose="02000804000000020003" pitchFamily="2" charset="0"/>
              </a:rPr>
              <a:t>kinh</a:t>
            </a:r>
            <a:r>
              <a:rPr lang="en-US" sz="4400" dirty="0">
                <a:solidFill>
                  <a:srgbClr val="C00000"/>
                </a:solidFill>
                <a:latin typeface="SVN-Blenda Script" panose="02000804000000020003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SVN-Blenda Script" panose="02000804000000020003" pitchFamily="2" charset="0"/>
              </a:rPr>
              <a:t>tế</a:t>
            </a:r>
            <a:r>
              <a:rPr lang="en-US" sz="4400" dirty="0">
                <a:solidFill>
                  <a:srgbClr val="C00000"/>
                </a:solidFill>
                <a:latin typeface="SVN-Blenda Script" panose="02000804000000020003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SVN-Blenda Script" panose="02000804000000020003" pitchFamily="2" charset="0"/>
              </a:rPr>
              <a:t>xã</a:t>
            </a:r>
            <a:r>
              <a:rPr lang="en-US" sz="4400" dirty="0">
                <a:solidFill>
                  <a:srgbClr val="C00000"/>
                </a:solidFill>
                <a:latin typeface="SVN-Blenda Script" panose="02000804000000020003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SVN-Blenda Script" panose="02000804000000020003" pitchFamily="2" charset="0"/>
              </a:rPr>
              <a:t>hội</a:t>
            </a:r>
            <a:r>
              <a:rPr lang="en-US" sz="4400" dirty="0">
                <a:solidFill>
                  <a:srgbClr val="C00000"/>
                </a:solidFill>
                <a:latin typeface="SVN-Blenda Script" panose="02000804000000020003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SVN-Blenda Script" panose="02000804000000020003" pitchFamily="2" charset="0"/>
              </a:rPr>
              <a:t>của</a:t>
            </a:r>
            <a:r>
              <a:rPr lang="en-US" sz="4400" dirty="0">
                <a:solidFill>
                  <a:srgbClr val="C00000"/>
                </a:solidFill>
                <a:latin typeface="SVN-Blenda Script" panose="02000804000000020003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SVN-Blenda Script" panose="02000804000000020003" pitchFamily="2" charset="0"/>
              </a:rPr>
              <a:t>Ấn</a:t>
            </a:r>
            <a:r>
              <a:rPr lang="en-US" sz="4400" dirty="0">
                <a:solidFill>
                  <a:srgbClr val="C00000"/>
                </a:solidFill>
                <a:latin typeface="SVN-Blenda Script" panose="02000804000000020003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SVN-Blenda Script" panose="02000804000000020003" pitchFamily="2" charset="0"/>
              </a:rPr>
              <a:t>Độ</a:t>
            </a:r>
            <a:r>
              <a:rPr lang="en-US" sz="4400" dirty="0">
                <a:solidFill>
                  <a:srgbClr val="C00000"/>
                </a:solidFill>
                <a:latin typeface="SVN-Blenda Script" panose="02000804000000020003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SVN-Blenda Script" panose="02000804000000020003" pitchFamily="2" charset="0"/>
              </a:rPr>
              <a:t>thời</a:t>
            </a:r>
            <a:r>
              <a:rPr lang="en-US" sz="4400" dirty="0">
                <a:solidFill>
                  <a:srgbClr val="C00000"/>
                </a:solidFill>
                <a:latin typeface="SVN-Blenda Script" panose="02000804000000020003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SVN-Blenda Script" panose="02000804000000020003" pitchFamily="2" charset="0"/>
              </a:rPr>
              <a:t>Gúp</a:t>
            </a:r>
            <a:r>
              <a:rPr lang="en-US" sz="4400" dirty="0">
                <a:solidFill>
                  <a:srgbClr val="C00000"/>
                </a:solidFill>
                <a:latin typeface="SVN-Blenda Script" panose="02000804000000020003" pitchFamily="2" charset="0"/>
              </a:rPr>
              <a:t>-ta</a:t>
            </a:r>
            <a:endParaRPr lang="en-US" sz="4400" dirty="0">
              <a:solidFill>
                <a:srgbClr val="C00000"/>
              </a:solidFill>
              <a:latin typeface="SVN-Blenda Script" panose="02000804000000020003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7820" y="1602672"/>
            <a:ext cx="34752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</a:rPr>
              <a:t>a.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</a:rPr>
              <a:t>Chính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</a:rPr>
              <a:t>trị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VN-Blenda Script" panose="02000804000000020003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6215" y="1657082"/>
            <a:ext cx="4374172" cy="4942540"/>
          </a:xfrm>
          <a:prstGeom prst="roundRect">
            <a:avLst>
              <a:gd name="adj" fmla="val 11162"/>
            </a:avLst>
          </a:prstGeom>
        </p:spPr>
      </p:pic>
      <p:sp>
        <p:nvSpPr>
          <p:cNvPr id="10" name="TextBox 9"/>
          <p:cNvSpPr txBox="1"/>
          <p:nvPr/>
        </p:nvSpPr>
        <p:spPr>
          <a:xfrm>
            <a:off x="142658" y="2702203"/>
            <a:ext cx="70162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500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Gúp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320.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42657" y="4417288"/>
            <a:ext cx="70162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Hung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Gúp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535.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504606" y="0"/>
            <a:ext cx="918278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</a:t>
            </a:r>
            <a:r>
              <a:rPr kumimoji="0" lang="en-US" altLang="en-US" sz="4400" b="1" i="0" u="none" strike="noStrike" kern="1200" cap="none" spc="0" normalizeH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8: </a:t>
            </a:r>
            <a:r>
              <a:rPr kumimoji="0" lang="en-US" altLang="en-US" sz="44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VƯƠNG</a:t>
            </a:r>
            <a:r>
              <a:rPr kumimoji="0" lang="en-US" altLang="en-US" sz="4400" b="1" i="0" u="none" strike="noStrike" kern="1200" cap="none" spc="0" normalizeH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TRIỀU GÚP-TA</a:t>
            </a:r>
            <a:endParaRPr kumimoji="0" lang="en-US" altLang="en-US" sz="4400" b="1" i="0" u="none" strike="noStrike" kern="1200" cap="none" spc="0" normalizeH="0" baseline="0" noProof="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3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/>
          <p:cNvSpPr/>
          <p:nvPr/>
        </p:nvSpPr>
        <p:spPr>
          <a:xfrm>
            <a:off x="1295400" y="292100"/>
            <a:ext cx="2298700" cy="2527300"/>
          </a:xfrm>
          <a:custGeom>
            <a:avLst/>
            <a:gdLst>
              <a:gd name="connsiteX0" fmla="*/ 2298700 w 2298700"/>
              <a:gd name="connsiteY0" fmla="*/ 0 h 2527300"/>
              <a:gd name="connsiteX1" fmla="*/ 2222500 w 2298700"/>
              <a:gd name="connsiteY1" fmla="*/ 50800 h 2527300"/>
              <a:gd name="connsiteX2" fmla="*/ 2184400 w 2298700"/>
              <a:gd name="connsiteY2" fmla="*/ 63500 h 2527300"/>
              <a:gd name="connsiteX3" fmla="*/ 2133600 w 2298700"/>
              <a:gd name="connsiteY3" fmla="*/ 114300 h 2527300"/>
              <a:gd name="connsiteX4" fmla="*/ 2095500 w 2298700"/>
              <a:gd name="connsiteY4" fmla="*/ 139700 h 2527300"/>
              <a:gd name="connsiteX5" fmla="*/ 2019300 w 2298700"/>
              <a:gd name="connsiteY5" fmla="*/ 203200 h 2527300"/>
              <a:gd name="connsiteX6" fmla="*/ 1968500 w 2298700"/>
              <a:gd name="connsiteY6" fmla="*/ 279400 h 2527300"/>
              <a:gd name="connsiteX7" fmla="*/ 1943100 w 2298700"/>
              <a:gd name="connsiteY7" fmla="*/ 330200 h 2527300"/>
              <a:gd name="connsiteX8" fmla="*/ 1892300 w 2298700"/>
              <a:gd name="connsiteY8" fmla="*/ 406400 h 2527300"/>
              <a:gd name="connsiteX9" fmla="*/ 1866900 w 2298700"/>
              <a:gd name="connsiteY9" fmla="*/ 444500 h 2527300"/>
              <a:gd name="connsiteX10" fmla="*/ 1841500 w 2298700"/>
              <a:gd name="connsiteY10" fmla="*/ 482600 h 2527300"/>
              <a:gd name="connsiteX11" fmla="*/ 1778000 w 2298700"/>
              <a:gd name="connsiteY11" fmla="*/ 596900 h 2527300"/>
              <a:gd name="connsiteX12" fmla="*/ 1689100 w 2298700"/>
              <a:gd name="connsiteY12" fmla="*/ 698500 h 2527300"/>
              <a:gd name="connsiteX13" fmla="*/ 1638300 w 2298700"/>
              <a:gd name="connsiteY13" fmla="*/ 774700 h 2527300"/>
              <a:gd name="connsiteX14" fmla="*/ 1612900 w 2298700"/>
              <a:gd name="connsiteY14" fmla="*/ 812800 h 2527300"/>
              <a:gd name="connsiteX15" fmla="*/ 1587500 w 2298700"/>
              <a:gd name="connsiteY15" fmla="*/ 889000 h 2527300"/>
              <a:gd name="connsiteX16" fmla="*/ 1473200 w 2298700"/>
              <a:gd name="connsiteY16" fmla="*/ 965200 h 2527300"/>
              <a:gd name="connsiteX17" fmla="*/ 1435100 w 2298700"/>
              <a:gd name="connsiteY17" fmla="*/ 990600 h 2527300"/>
              <a:gd name="connsiteX18" fmla="*/ 1422400 w 2298700"/>
              <a:gd name="connsiteY18" fmla="*/ 1028700 h 2527300"/>
              <a:gd name="connsiteX19" fmla="*/ 1384300 w 2298700"/>
              <a:gd name="connsiteY19" fmla="*/ 1054100 h 2527300"/>
              <a:gd name="connsiteX20" fmla="*/ 1358900 w 2298700"/>
              <a:gd name="connsiteY20" fmla="*/ 1130300 h 2527300"/>
              <a:gd name="connsiteX21" fmla="*/ 1371600 w 2298700"/>
              <a:gd name="connsiteY21" fmla="*/ 1206500 h 2527300"/>
              <a:gd name="connsiteX22" fmla="*/ 1384300 w 2298700"/>
              <a:gd name="connsiteY22" fmla="*/ 1244600 h 2527300"/>
              <a:gd name="connsiteX23" fmla="*/ 1371600 w 2298700"/>
              <a:gd name="connsiteY23" fmla="*/ 1308100 h 2527300"/>
              <a:gd name="connsiteX24" fmla="*/ 1346200 w 2298700"/>
              <a:gd name="connsiteY24" fmla="*/ 1384300 h 2527300"/>
              <a:gd name="connsiteX25" fmla="*/ 1333500 w 2298700"/>
              <a:gd name="connsiteY25" fmla="*/ 1422400 h 2527300"/>
              <a:gd name="connsiteX26" fmla="*/ 1270000 w 2298700"/>
              <a:gd name="connsiteY26" fmla="*/ 1536700 h 2527300"/>
              <a:gd name="connsiteX27" fmla="*/ 1231900 w 2298700"/>
              <a:gd name="connsiteY27" fmla="*/ 1562100 h 2527300"/>
              <a:gd name="connsiteX28" fmla="*/ 1130300 w 2298700"/>
              <a:gd name="connsiteY28" fmla="*/ 1574800 h 2527300"/>
              <a:gd name="connsiteX29" fmla="*/ 1054100 w 2298700"/>
              <a:gd name="connsiteY29" fmla="*/ 1587500 h 2527300"/>
              <a:gd name="connsiteX30" fmla="*/ 977900 w 2298700"/>
              <a:gd name="connsiteY30" fmla="*/ 1612900 h 2527300"/>
              <a:gd name="connsiteX31" fmla="*/ 825500 w 2298700"/>
              <a:gd name="connsiteY31" fmla="*/ 1714500 h 2527300"/>
              <a:gd name="connsiteX32" fmla="*/ 787400 w 2298700"/>
              <a:gd name="connsiteY32" fmla="*/ 1739900 h 2527300"/>
              <a:gd name="connsiteX33" fmla="*/ 749300 w 2298700"/>
              <a:gd name="connsiteY33" fmla="*/ 1765300 h 2527300"/>
              <a:gd name="connsiteX34" fmla="*/ 660400 w 2298700"/>
              <a:gd name="connsiteY34" fmla="*/ 1790700 h 2527300"/>
              <a:gd name="connsiteX35" fmla="*/ 571500 w 2298700"/>
              <a:gd name="connsiteY35" fmla="*/ 1803400 h 2527300"/>
              <a:gd name="connsiteX36" fmla="*/ 508000 w 2298700"/>
              <a:gd name="connsiteY36" fmla="*/ 1816100 h 2527300"/>
              <a:gd name="connsiteX37" fmla="*/ 393700 w 2298700"/>
              <a:gd name="connsiteY37" fmla="*/ 1866900 h 2527300"/>
              <a:gd name="connsiteX38" fmla="*/ 355600 w 2298700"/>
              <a:gd name="connsiteY38" fmla="*/ 1879600 h 2527300"/>
              <a:gd name="connsiteX39" fmla="*/ 355600 w 2298700"/>
              <a:gd name="connsiteY39" fmla="*/ 2019300 h 2527300"/>
              <a:gd name="connsiteX40" fmla="*/ 368300 w 2298700"/>
              <a:gd name="connsiteY40" fmla="*/ 2108200 h 2527300"/>
              <a:gd name="connsiteX41" fmla="*/ 406400 w 2298700"/>
              <a:gd name="connsiteY41" fmla="*/ 2120900 h 2527300"/>
              <a:gd name="connsiteX42" fmla="*/ 431800 w 2298700"/>
              <a:gd name="connsiteY42" fmla="*/ 2197100 h 2527300"/>
              <a:gd name="connsiteX43" fmla="*/ 419100 w 2298700"/>
              <a:gd name="connsiteY43" fmla="*/ 2324100 h 2527300"/>
              <a:gd name="connsiteX44" fmla="*/ 406400 w 2298700"/>
              <a:gd name="connsiteY44" fmla="*/ 2362200 h 2527300"/>
              <a:gd name="connsiteX45" fmla="*/ 368300 w 2298700"/>
              <a:gd name="connsiteY45" fmla="*/ 2400300 h 2527300"/>
              <a:gd name="connsiteX46" fmla="*/ 330200 w 2298700"/>
              <a:gd name="connsiteY46" fmla="*/ 2425700 h 2527300"/>
              <a:gd name="connsiteX47" fmla="*/ 101600 w 2298700"/>
              <a:gd name="connsiteY47" fmla="*/ 2463800 h 2527300"/>
              <a:gd name="connsiteX48" fmla="*/ 38100 w 2298700"/>
              <a:gd name="connsiteY48" fmla="*/ 2476500 h 2527300"/>
              <a:gd name="connsiteX49" fmla="*/ 12700 w 2298700"/>
              <a:gd name="connsiteY49" fmla="*/ 2514600 h 2527300"/>
              <a:gd name="connsiteX50" fmla="*/ 0 w 2298700"/>
              <a:gd name="connsiteY50" fmla="*/ 2527300 h 252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2298700" h="2527300">
                <a:moveTo>
                  <a:pt x="2298700" y="0"/>
                </a:moveTo>
                <a:cubicBezTo>
                  <a:pt x="2273300" y="16933"/>
                  <a:pt x="2249185" y="35975"/>
                  <a:pt x="2222500" y="50800"/>
                </a:cubicBezTo>
                <a:cubicBezTo>
                  <a:pt x="2210798" y="57301"/>
                  <a:pt x="2195293" y="55719"/>
                  <a:pt x="2184400" y="63500"/>
                </a:cubicBezTo>
                <a:cubicBezTo>
                  <a:pt x="2164913" y="77419"/>
                  <a:pt x="2151782" y="98715"/>
                  <a:pt x="2133600" y="114300"/>
                </a:cubicBezTo>
                <a:cubicBezTo>
                  <a:pt x="2122011" y="124233"/>
                  <a:pt x="2107226" y="129929"/>
                  <a:pt x="2095500" y="139700"/>
                </a:cubicBezTo>
                <a:cubicBezTo>
                  <a:pt x="1997714" y="221188"/>
                  <a:pt x="2113895" y="140137"/>
                  <a:pt x="2019300" y="203200"/>
                </a:cubicBezTo>
                <a:cubicBezTo>
                  <a:pt x="2002367" y="228600"/>
                  <a:pt x="1982152" y="252096"/>
                  <a:pt x="1968500" y="279400"/>
                </a:cubicBezTo>
                <a:cubicBezTo>
                  <a:pt x="1960033" y="296333"/>
                  <a:pt x="1952840" y="313966"/>
                  <a:pt x="1943100" y="330200"/>
                </a:cubicBezTo>
                <a:cubicBezTo>
                  <a:pt x="1927394" y="356377"/>
                  <a:pt x="1909233" y="381000"/>
                  <a:pt x="1892300" y="406400"/>
                </a:cubicBezTo>
                <a:lnTo>
                  <a:pt x="1866900" y="444500"/>
                </a:lnTo>
                <a:cubicBezTo>
                  <a:pt x="1858433" y="457200"/>
                  <a:pt x="1846327" y="468120"/>
                  <a:pt x="1841500" y="482600"/>
                </a:cubicBezTo>
                <a:cubicBezTo>
                  <a:pt x="1796251" y="618348"/>
                  <a:pt x="1844537" y="511352"/>
                  <a:pt x="1778000" y="596900"/>
                </a:cubicBezTo>
                <a:cubicBezTo>
                  <a:pt x="1698218" y="699477"/>
                  <a:pt x="1762858" y="649328"/>
                  <a:pt x="1689100" y="698500"/>
                </a:cubicBezTo>
                <a:lnTo>
                  <a:pt x="1638300" y="774700"/>
                </a:lnTo>
                <a:cubicBezTo>
                  <a:pt x="1629833" y="787400"/>
                  <a:pt x="1617727" y="798320"/>
                  <a:pt x="1612900" y="812800"/>
                </a:cubicBezTo>
                <a:cubicBezTo>
                  <a:pt x="1604433" y="838200"/>
                  <a:pt x="1609777" y="874148"/>
                  <a:pt x="1587500" y="889000"/>
                </a:cubicBezTo>
                <a:lnTo>
                  <a:pt x="1473200" y="965200"/>
                </a:lnTo>
                <a:lnTo>
                  <a:pt x="1435100" y="990600"/>
                </a:lnTo>
                <a:cubicBezTo>
                  <a:pt x="1430867" y="1003300"/>
                  <a:pt x="1430763" y="1018247"/>
                  <a:pt x="1422400" y="1028700"/>
                </a:cubicBezTo>
                <a:cubicBezTo>
                  <a:pt x="1412865" y="1040619"/>
                  <a:pt x="1392390" y="1041157"/>
                  <a:pt x="1384300" y="1054100"/>
                </a:cubicBezTo>
                <a:cubicBezTo>
                  <a:pt x="1370110" y="1076804"/>
                  <a:pt x="1358900" y="1130300"/>
                  <a:pt x="1358900" y="1130300"/>
                </a:cubicBezTo>
                <a:cubicBezTo>
                  <a:pt x="1363133" y="1155700"/>
                  <a:pt x="1366014" y="1181363"/>
                  <a:pt x="1371600" y="1206500"/>
                </a:cubicBezTo>
                <a:cubicBezTo>
                  <a:pt x="1374504" y="1219568"/>
                  <a:pt x="1384300" y="1231213"/>
                  <a:pt x="1384300" y="1244600"/>
                </a:cubicBezTo>
                <a:cubicBezTo>
                  <a:pt x="1384300" y="1266186"/>
                  <a:pt x="1377280" y="1287275"/>
                  <a:pt x="1371600" y="1308100"/>
                </a:cubicBezTo>
                <a:cubicBezTo>
                  <a:pt x="1364555" y="1333931"/>
                  <a:pt x="1354667" y="1358900"/>
                  <a:pt x="1346200" y="1384300"/>
                </a:cubicBezTo>
                <a:lnTo>
                  <a:pt x="1333500" y="1422400"/>
                </a:lnTo>
                <a:cubicBezTo>
                  <a:pt x="1320266" y="1462103"/>
                  <a:pt x="1307431" y="1511746"/>
                  <a:pt x="1270000" y="1536700"/>
                </a:cubicBezTo>
                <a:cubicBezTo>
                  <a:pt x="1257300" y="1545167"/>
                  <a:pt x="1246626" y="1558084"/>
                  <a:pt x="1231900" y="1562100"/>
                </a:cubicBezTo>
                <a:cubicBezTo>
                  <a:pt x="1198972" y="1571080"/>
                  <a:pt x="1164087" y="1569973"/>
                  <a:pt x="1130300" y="1574800"/>
                </a:cubicBezTo>
                <a:cubicBezTo>
                  <a:pt x="1104808" y="1578442"/>
                  <a:pt x="1079082" y="1581255"/>
                  <a:pt x="1054100" y="1587500"/>
                </a:cubicBezTo>
                <a:cubicBezTo>
                  <a:pt x="1028125" y="1593994"/>
                  <a:pt x="1000177" y="1598048"/>
                  <a:pt x="977900" y="1612900"/>
                </a:cubicBezTo>
                <a:lnTo>
                  <a:pt x="825500" y="1714500"/>
                </a:lnTo>
                <a:lnTo>
                  <a:pt x="787400" y="1739900"/>
                </a:lnTo>
                <a:cubicBezTo>
                  <a:pt x="774700" y="1748367"/>
                  <a:pt x="763780" y="1760473"/>
                  <a:pt x="749300" y="1765300"/>
                </a:cubicBezTo>
                <a:cubicBezTo>
                  <a:pt x="716656" y="1776181"/>
                  <a:pt x="695483" y="1784321"/>
                  <a:pt x="660400" y="1790700"/>
                </a:cubicBezTo>
                <a:cubicBezTo>
                  <a:pt x="630949" y="1796055"/>
                  <a:pt x="601027" y="1798479"/>
                  <a:pt x="571500" y="1803400"/>
                </a:cubicBezTo>
                <a:cubicBezTo>
                  <a:pt x="550208" y="1806949"/>
                  <a:pt x="529167" y="1811867"/>
                  <a:pt x="508000" y="1816100"/>
                </a:cubicBezTo>
                <a:cubicBezTo>
                  <a:pt x="447623" y="1856352"/>
                  <a:pt x="484380" y="1836673"/>
                  <a:pt x="393700" y="1866900"/>
                </a:cubicBezTo>
                <a:lnTo>
                  <a:pt x="355600" y="1879600"/>
                </a:lnTo>
                <a:cubicBezTo>
                  <a:pt x="332375" y="1949274"/>
                  <a:pt x="340556" y="1906468"/>
                  <a:pt x="355600" y="2019300"/>
                </a:cubicBezTo>
                <a:cubicBezTo>
                  <a:pt x="359556" y="2048972"/>
                  <a:pt x="354913" y="2081426"/>
                  <a:pt x="368300" y="2108200"/>
                </a:cubicBezTo>
                <a:cubicBezTo>
                  <a:pt x="374287" y="2120174"/>
                  <a:pt x="393700" y="2116667"/>
                  <a:pt x="406400" y="2120900"/>
                </a:cubicBezTo>
                <a:cubicBezTo>
                  <a:pt x="414867" y="2146300"/>
                  <a:pt x="434464" y="2170459"/>
                  <a:pt x="431800" y="2197100"/>
                </a:cubicBezTo>
                <a:cubicBezTo>
                  <a:pt x="427567" y="2239433"/>
                  <a:pt x="425569" y="2282050"/>
                  <a:pt x="419100" y="2324100"/>
                </a:cubicBezTo>
                <a:cubicBezTo>
                  <a:pt x="417064" y="2337331"/>
                  <a:pt x="413826" y="2351061"/>
                  <a:pt x="406400" y="2362200"/>
                </a:cubicBezTo>
                <a:cubicBezTo>
                  <a:pt x="396437" y="2377144"/>
                  <a:pt x="382098" y="2388802"/>
                  <a:pt x="368300" y="2400300"/>
                </a:cubicBezTo>
                <a:cubicBezTo>
                  <a:pt x="356574" y="2410071"/>
                  <a:pt x="344148" y="2419501"/>
                  <a:pt x="330200" y="2425700"/>
                </a:cubicBezTo>
                <a:cubicBezTo>
                  <a:pt x="243966" y="2464026"/>
                  <a:pt x="207711" y="2454957"/>
                  <a:pt x="101600" y="2463800"/>
                </a:cubicBezTo>
                <a:cubicBezTo>
                  <a:pt x="80433" y="2468033"/>
                  <a:pt x="56842" y="2465790"/>
                  <a:pt x="38100" y="2476500"/>
                </a:cubicBezTo>
                <a:cubicBezTo>
                  <a:pt x="24848" y="2484073"/>
                  <a:pt x="21858" y="2502389"/>
                  <a:pt x="12700" y="2514600"/>
                </a:cubicBezTo>
                <a:cubicBezTo>
                  <a:pt x="9108" y="2519389"/>
                  <a:pt x="4233" y="2523067"/>
                  <a:pt x="0" y="2527300"/>
                </a:cubicBezTo>
              </a:path>
            </a:pathLst>
          </a:custGeom>
          <a:noFill/>
          <a:ln w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5698694" y="1946041"/>
            <a:ext cx="4715305" cy="1521058"/>
          </a:xfrm>
          <a:custGeom>
            <a:avLst/>
            <a:gdLst>
              <a:gd name="connsiteX0" fmla="*/ 0 w 4902200"/>
              <a:gd name="connsiteY0" fmla="*/ 0 h 1612900"/>
              <a:gd name="connsiteX1" fmla="*/ 63500 w 4902200"/>
              <a:gd name="connsiteY1" fmla="*/ 38100 h 1612900"/>
              <a:gd name="connsiteX2" fmla="*/ 152400 w 4902200"/>
              <a:gd name="connsiteY2" fmla="*/ 63500 h 1612900"/>
              <a:gd name="connsiteX3" fmla="*/ 190500 w 4902200"/>
              <a:gd name="connsiteY3" fmla="*/ 88900 h 1612900"/>
              <a:gd name="connsiteX4" fmla="*/ 279400 w 4902200"/>
              <a:gd name="connsiteY4" fmla="*/ 114300 h 1612900"/>
              <a:gd name="connsiteX5" fmla="*/ 355600 w 4902200"/>
              <a:gd name="connsiteY5" fmla="*/ 139700 h 1612900"/>
              <a:gd name="connsiteX6" fmla="*/ 393700 w 4902200"/>
              <a:gd name="connsiteY6" fmla="*/ 152400 h 1612900"/>
              <a:gd name="connsiteX7" fmla="*/ 469900 w 4902200"/>
              <a:gd name="connsiteY7" fmla="*/ 215900 h 1612900"/>
              <a:gd name="connsiteX8" fmla="*/ 520700 w 4902200"/>
              <a:gd name="connsiteY8" fmla="*/ 228600 h 1612900"/>
              <a:gd name="connsiteX9" fmla="*/ 596900 w 4902200"/>
              <a:gd name="connsiteY9" fmla="*/ 254000 h 1612900"/>
              <a:gd name="connsiteX10" fmla="*/ 635000 w 4902200"/>
              <a:gd name="connsiteY10" fmla="*/ 266700 h 1612900"/>
              <a:gd name="connsiteX11" fmla="*/ 711200 w 4902200"/>
              <a:gd name="connsiteY11" fmla="*/ 317500 h 1612900"/>
              <a:gd name="connsiteX12" fmla="*/ 736600 w 4902200"/>
              <a:gd name="connsiteY12" fmla="*/ 355600 h 1612900"/>
              <a:gd name="connsiteX13" fmla="*/ 774700 w 4902200"/>
              <a:gd name="connsiteY13" fmla="*/ 368300 h 1612900"/>
              <a:gd name="connsiteX14" fmla="*/ 812800 w 4902200"/>
              <a:gd name="connsiteY14" fmla="*/ 393700 h 1612900"/>
              <a:gd name="connsiteX15" fmla="*/ 850900 w 4902200"/>
              <a:gd name="connsiteY15" fmla="*/ 406400 h 1612900"/>
              <a:gd name="connsiteX16" fmla="*/ 927100 w 4902200"/>
              <a:gd name="connsiteY16" fmla="*/ 457200 h 1612900"/>
              <a:gd name="connsiteX17" fmla="*/ 1079500 w 4902200"/>
              <a:gd name="connsiteY17" fmla="*/ 558800 h 1612900"/>
              <a:gd name="connsiteX18" fmla="*/ 1117600 w 4902200"/>
              <a:gd name="connsiteY18" fmla="*/ 584200 h 1612900"/>
              <a:gd name="connsiteX19" fmla="*/ 1155700 w 4902200"/>
              <a:gd name="connsiteY19" fmla="*/ 609600 h 1612900"/>
              <a:gd name="connsiteX20" fmla="*/ 1231900 w 4902200"/>
              <a:gd name="connsiteY20" fmla="*/ 635000 h 1612900"/>
              <a:gd name="connsiteX21" fmla="*/ 1270000 w 4902200"/>
              <a:gd name="connsiteY21" fmla="*/ 647700 h 1612900"/>
              <a:gd name="connsiteX22" fmla="*/ 1358900 w 4902200"/>
              <a:gd name="connsiteY22" fmla="*/ 673100 h 1612900"/>
              <a:gd name="connsiteX23" fmla="*/ 1397000 w 4902200"/>
              <a:gd name="connsiteY23" fmla="*/ 698500 h 1612900"/>
              <a:gd name="connsiteX24" fmla="*/ 1498600 w 4902200"/>
              <a:gd name="connsiteY24" fmla="*/ 723900 h 1612900"/>
              <a:gd name="connsiteX25" fmla="*/ 1574800 w 4902200"/>
              <a:gd name="connsiteY25" fmla="*/ 749300 h 1612900"/>
              <a:gd name="connsiteX26" fmla="*/ 1638300 w 4902200"/>
              <a:gd name="connsiteY26" fmla="*/ 762000 h 1612900"/>
              <a:gd name="connsiteX27" fmla="*/ 1676400 w 4902200"/>
              <a:gd name="connsiteY27" fmla="*/ 774700 h 1612900"/>
              <a:gd name="connsiteX28" fmla="*/ 1765300 w 4902200"/>
              <a:gd name="connsiteY28" fmla="*/ 787400 h 1612900"/>
              <a:gd name="connsiteX29" fmla="*/ 1803400 w 4902200"/>
              <a:gd name="connsiteY29" fmla="*/ 812800 h 1612900"/>
              <a:gd name="connsiteX30" fmla="*/ 1879600 w 4902200"/>
              <a:gd name="connsiteY30" fmla="*/ 838200 h 1612900"/>
              <a:gd name="connsiteX31" fmla="*/ 1917700 w 4902200"/>
              <a:gd name="connsiteY31" fmla="*/ 825500 h 1612900"/>
              <a:gd name="connsiteX32" fmla="*/ 1981200 w 4902200"/>
              <a:gd name="connsiteY32" fmla="*/ 762000 h 1612900"/>
              <a:gd name="connsiteX33" fmla="*/ 2120900 w 4902200"/>
              <a:gd name="connsiteY33" fmla="*/ 736600 h 1612900"/>
              <a:gd name="connsiteX34" fmla="*/ 2298700 w 4902200"/>
              <a:gd name="connsiteY34" fmla="*/ 736600 h 1612900"/>
              <a:gd name="connsiteX35" fmla="*/ 2374900 w 4902200"/>
              <a:gd name="connsiteY35" fmla="*/ 762000 h 1612900"/>
              <a:gd name="connsiteX36" fmla="*/ 2501900 w 4902200"/>
              <a:gd name="connsiteY36" fmla="*/ 723900 h 1612900"/>
              <a:gd name="connsiteX37" fmla="*/ 2540000 w 4902200"/>
              <a:gd name="connsiteY37" fmla="*/ 711200 h 1612900"/>
              <a:gd name="connsiteX38" fmla="*/ 2857500 w 4902200"/>
              <a:gd name="connsiteY38" fmla="*/ 723900 h 1612900"/>
              <a:gd name="connsiteX39" fmla="*/ 3009900 w 4902200"/>
              <a:gd name="connsiteY39" fmla="*/ 762000 h 1612900"/>
              <a:gd name="connsiteX40" fmla="*/ 3048000 w 4902200"/>
              <a:gd name="connsiteY40" fmla="*/ 774700 h 1612900"/>
              <a:gd name="connsiteX41" fmla="*/ 3251200 w 4902200"/>
              <a:gd name="connsiteY41" fmla="*/ 749300 h 1612900"/>
              <a:gd name="connsiteX42" fmla="*/ 3365500 w 4902200"/>
              <a:gd name="connsiteY42" fmla="*/ 762000 h 1612900"/>
              <a:gd name="connsiteX43" fmla="*/ 3517900 w 4902200"/>
              <a:gd name="connsiteY43" fmla="*/ 787400 h 1612900"/>
              <a:gd name="connsiteX44" fmla="*/ 3568700 w 4902200"/>
              <a:gd name="connsiteY44" fmla="*/ 800100 h 1612900"/>
              <a:gd name="connsiteX45" fmla="*/ 3771900 w 4902200"/>
              <a:gd name="connsiteY45" fmla="*/ 838200 h 1612900"/>
              <a:gd name="connsiteX46" fmla="*/ 3848100 w 4902200"/>
              <a:gd name="connsiteY46" fmla="*/ 863600 h 1612900"/>
              <a:gd name="connsiteX47" fmla="*/ 3886200 w 4902200"/>
              <a:gd name="connsiteY47" fmla="*/ 876300 h 1612900"/>
              <a:gd name="connsiteX48" fmla="*/ 3962400 w 4902200"/>
              <a:gd name="connsiteY48" fmla="*/ 927100 h 1612900"/>
              <a:gd name="connsiteX49" fmla="*/ 4013200 w 4902200"/>
              <a:gd name="connsiteY49" fmla="*/ 1003300 h 1612900"/>
              <a:gd name="connsiteX50" fmla="*/ 4038600 w 4902200"/>
              <a:gd name="connsiteY50" fmla="*/ 1079500 h 1612900"/>
              <a:gd name="connsiteX51" fmla="*/ 4076700 w 4902200"/>
              <a:gd name="connsiteY51" fmla="*/ 1206500 h 1612900"/>
              <a:gd name="connsiteX52" fmla="*/ 4102100 w 4902200"/>
              <a:gd name="connsiteY52" fmla="*/ 1282700 h 1612900"/>
              <a:gd name="connsiteX53" fmla="*/ 4114800 w 4902200"/>
              <a:gd name="connsiteY53" fmla="*/ 1320800 h 1612900"/>
              <a:gd name="connsiteX54" fmla="*/ 4165600 w 4902200"/>
              <a:gd name="connsiteY54" fmla="*/ 1397000 h 1612900"/>
              <a:gd name="connsiteX55" fmla="*/ 4191000 w 4902200"/>
              <a:gd name="connsiteY55" fmla="*/ 1435100 h 1612900"/>
              <a:gd name="connsiteX56" fmla="*/ 4203700 w 4902200"/>
              <a:gd name="connsiteY56" fmla="*/ 1473200 h 1612900"/>
              <a:gd name="connsiteX57" fmla="*/ 4229100 w 4902200"/>
              <a:gd name="connsiteY57" fmla="*/ 1511300 h 1612900"/>
              <a:gd name="connsiteX58" fmla="*/ 4216400 w 4902200"/>
              <a:gd name="connsiteY58" fmla="*/ 1473200 h 1612900"/>
              <a:gd name="connsiteX59" fmla="*/ 4203700 w 4902200"/>
              <a:gd name="connsiteY59" fmla="*/ 1435100 h 1612900"/>
              <a:gd name="connsiteX60" fmla="*/ 4165600 w 4902200"/>
              <a:gd name="connsiteY60" fmla="*/ 1409700 h 1612900"/>
              <a:gd name="connsiteX61" fmla="*/ 4140200 w 4902200"/>
              <a:gd name="connsiteY61" fmla="*/ 1371600 h 1612900"/>
              <a:gd name="connsiteX62" fmla="*/ 4102100 w 4902200"/>
              <a:gd name="connsiteY62" fmla="*/ 1346200 h 1612900"/>
              <a:gd name="connsiteX63" fmla="*/ 4076700 w 4902200"/>
              <a:gd name="connsiteY63" fmla="*/ 1270000 h 1612900"/>
              <a:gd name="connsiteX64" fmla="*/ 4064000 w 4902200"/>
              <a:gd name="connsiteY64" fmla="*/ 1231900 h 1612900"/>
              <a:gd name="connsiteX65" fmla="*/ 4051300 w 4902200"/>
              <a:gd name="connsiteY65" fmla="*/ 1193800 h 1612900"/>
              <a:gd name="connsiteX66" fmla="*/ 4025900 w 4902200"/>
              <a:gd name="connsiteY66" fmla="*/ 977900 h 1612900"/>
              <a:gd name="connsiteX67" fmla="*/ 4038600 w 4902200"/>
              <a:gd name="connsiteY67" fmla="*/ 939800 h 1612900"/>
              <a:gd name="connsiteX68" fmla="*/ 4229100 w 4902200"/>
              <a:gd name="connsiteY68" fmla="*/ 1003300 h 1612900"/>
              <a:gd name="connsiteX69" fmla="*/ 4267200 w 4902200"/>
              <a:gd name="connsiteY69" fmla="*/ 1016000 h 1612900"/>
              <a:gd name="connsiteX70" fmla="*/ 4305300 w 4902200"/>
              <a:gd name="connsiteY70" fmla="*/ 1028700 h 1612900"/>
              <a:gd name="connsiteX71" fmla="*/ 4483100 w 4902200"/>
              <a:gd name="connsiteY71" fmla="*/ 1079500 h 1612900"/>
              <a:gd name="connsiteX72" fmla="*/ 4597400 w 4902200"/>
              <a:gd name="connsiteY72" fmla="*/ 1143000 h 1612900"/>
              <a:gd name="connsiteX73" fmla="*/ 4622800 w 4902200"/>
              <a:gd name="connsiteY73" fmla="*/ 1181100 h 1612900"/>
              <a:gd name="connsiteX74" fmla="*/ 4660900 w 4902200"/>
              <a:gd name="connsiteY74" fmla="*/ 1206500 h 1612900"/>
              <a:gd name="connsiteX75" fmla="*/ 4711700 w 4902200"/>
              <a:gd name="connsiteY75" fmla="*/ 1282700 h 1612900"/>
              <a:gd name="connsiteX76" fmla="*/ 4737100 w 4902200"/>
              <a:gd name="connsiteY76" fmla="*/ 1320800 h 1612900"/>
              <a:gd name="connsiteX77" fmla="*/ 4787900 w 4902200"/>
              <a:gd name="connsiteY77" fmla="*/ 1397000 h 1612900"/>
              <a:gd name="connsiteX78" fmla="*/ 4813300 w 4902200"/>
              <a:gd name="connsiteY78" fmla="*/ 1435100 h 1612900"/>
              <a:gd name="connsiteX79" fmla="*/ 4851400 w 4902200"/>
              <a:gd name="connsiteY79" fmla="*/ 1511300 h 1612900"/>
              <a:gd name="connsiteX80" fmla="*/ 4864100 w 4902200"/>
              <a:gd name="connsiteY80" fmla="*/ 1549400 h 1612900"/>
              <a:gd name="connsiteX81" fmla="*/ 4889500 w 4902200"/>
              <a:gd name="connsiteY81" fmla="*/ 1587500 h 1612900"/>
              <a:gd name="connsiteX82" fmla="*/ 4902200 w 4902200"/>
              <a:gd name="connsiteY82" fmla="*/ 1612900 h 161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4902200" h="1612900">
                <a:moveTo>
                  <a:pt x="0" y="0"/>
                </a:moveTo>
                <a:cubicBezTo>
                  <a:pt x="21167" y="12700"/>
                  <a:pt x="40943" y="28075"/>
                  <a:pt x="63500" y="38100"/>
                </a:cubicBezTo>
                <a:cubicBezTo>
                  <a:pt x="136744" y="70653"/>
                  <a:pt x="90488" y="32544"/>
                  <a:pt x="152400" y="63500"/>
                </a:cubicBezTo>
                <a:cubicBezTo>
                  <a:pt x="166052" y="70326"/>
                  <a:pt x="176848" y="82074"/>
                  <a:pt x="190500" y="88900"/>
                </a:cubicBezTo>
                <a:cubicBezTo>
                  <a:pt x="211840" y="99570"/>
                  <a:pt x="259055" y="108196"/>
                  <a:pt x="279400" y="114300"/>
                </a:cubicBezTo>
                <a:cubicBezTo>
                  <a:pt x="305045" y="121993"/>
                  <a:pt x="330200" y="131233"/>
                  <a:pt x="355600" y="139700"/>
                </a:cubicBezTo>
                <a:lnTo>
                  <a:pt x="393700" y="152400"/>
                </a:lnTo>
                <a:cubicBezTo>
                  <a:pt x="416586" y="175286"/>
                  <a:pt x="438958" y="202639"/>
                  <a:pt x="469900" y="215900"/>
                </a:cubicBezTo>
                <a:cubicBezTo>
                  <a:pt x="485943" y="222776"/>
                  <a:pt x="503982" y="223584"/>
                  <a:pt x="520700" y="228600"/>
                </a:cubicBezTo>
                <a:cubicBezTo>
                  <a:pt x="546345" y="236293"/>
                  <a:pt x="571500" y="245533"/>
                  <a:pt x="596900" y="254000"/>
                </a:cubicBezTo>
                <a:cubicBezTo>
                  <a:pt x="609600" y="258233"/>
                  <a:pt x="623861" y="259274"/>
                  <a:pt x="635000" y="266700"/>
                </a:cubicBezTo>
                <a:lnTo>
                  <a:pt x="711200" y="317500"/>
                </a:lnTo>
                <a:cubicBezTo>
                  <a:pt x="719667" y="330200"/>
                  <a:pt x="724681" y="346065"/>
                  <a:pt x="736600" y="355600"/>
                </a:cubicBezTo>
                <a:cubicBezTo>
                  <a:pt x="747053" y="363963"/>
                  <a:pt x="762726" y="362313"/>
                  <a:pt x="774700" y="368300"/>
                </a:cubicBezTo>
                <a:cubicBezTo>
                  <a:pt x="788352" y="375126"/>
                  <a:pt x="799148" y="386874"/>
                  <a:pt x="812800" y="393700"/>
                </a:cubicBezTo>
                <a:cubicBezTo>
                  <a:pt x="824774" y="399687"/>
                  <a:pt x="839198" y="399899"/>
                  <a:pt x="850900" y="406400"/>
                </a:cubicBezTo>
                <a:cubicBezTo>
                  <a:pt x="877585" y="421225"/>
                  <a:pt x="901700" y="440267"/>
                  <a:pt x="927100" y="457200"/>
                </a:cubicBezTo>
                <a:lnTo>
                  <a:pt x="1079500" y="558800"/>
                </a:lnTo>
                <a:lnTo>
                  <a:pt x="1117600" y="584200"/>
                </a:lnTo>
                <a:cubicBezTo>
                  <a:pt x="1130300" y="592667"/>
                  <a:pt x="1141220" y="604773"/>
                  <a:pt x="1155700" y="609600"/>
                </a:cubicBezTo>
                <a:lnTo>
                  <a:pt x="1231900" y="635000"/>
                </a:lnTo>
                <a:cubicBezTo>
                  <a:pt x="1244600" y="639233"/>
                  <a:pt x="1257013" y="644453"/>
                  <a:pt x="1270000" y="647700"/>
                </a:cubicBezTo>
                <a:cubicBezTo>
                  <a:pt x="1286276" y="651769"/>
                  <a:pt x="1340680" y="663990"/>
                  <a:pt x="1358900" y="673100"/>
                </a:cubicBezTo>
                <a:cubicBezTo>
                  <a:pt x="1372552" y="679926"/>
                  <a:pt x="1383348" y="691674"/>
                  <a:pt x="1397000" y="698500"/>
                </a:cubicBezTo>
                <a:cubicBezTo>
                  <a:pt x="1427828" y="713914"/>
                  <a:pt x="1466719" y="715205"/>
                  <a:pt x="1498600" y="723900"/>
                </a:cubicBezTo>
                <a:cubicBezTo>
                  <a:pt x="1524431" y="730945"/>
                  <a:pt x="1548546" y="744049"/>
                  <a:pt x="1574800" y="749300"/>
                </a:cubicBezTo>
                <a:cubicBezTo>
                  <a:pt x="1595967" y="753533"/>
                  <a:pt x="1617359" y="756765"/>
                  <a:pt x="1638300" y="762000"/>
                </a:cubicBezTo>
                <a:cubicBezTo>
                  <a:pt x="1651287" y="765247"/>
                  <a:pt x="1663273" y="772075"/>
                  <a:pt x="1676400" y="774700"/>
                </a:cubicBezTo>
                <a:cubicBezTo>
                  <a:pt x="1705753" y="780571"/>
                  <a:pt x="1735667" y="783167"/>
                  <a:pt x="1765300" y="787400"/>
                </a:cubicBezTo>
                <a:cubicBezTo>
                  <a:pt x="1778000" y="795867"/>
                  <a:pt x="1789452" y="806601"/>
                  <a:pt x="1803400" y="812800"/>
                </a:cubicBezTo>
                <a:cubicBezTo>
                  <a:pt x="1827866" y="823674"/>
                  <a:pt x="1879600" y="838200"/>
                  <a:pt x="1879600" y="838200"/>
                </a:cubicBezTo>
                <a:cubicBezTo>
                  <a:pt x="1892300" y="833967"/>
                  <a:pt x="1907247" y="833863"/>
                  <a:pt x="1917700" y="825500"/>
                </a:cubicBezTo>
                <a:cubicBezTo>
                  <a:pt x="2002367" y="757767"/>
                  <a:pt x="1879600" y="812800"/>
                  <a:pt x="1981200" y="762000"/>
                </a:cubicBezTo>
                <a:cubicBezTo>
                  <a:pt x="2020355" y="742423"/>
                  <a:pt x="2085877" y="740978"/>
                  <a:pt x="2120900" y="736600"/>
                </a:cubicBezTo>
                <a:cubicBezTo>
                  <a:pt x="2217987" y="704238"/>
                  <a:pt x="2187072" y="699391"/>
                  <a:pt x="2298700" y="736600"/>
                </a:cubicBezTo>
                <a:lnTo>
                  <a:pt x="2374900" y="762000"/>
                </a:lnTo>
                <a:cubicBezTo>
                  <a:pt x="2451675" y="742806"/>
                  <a:pt x="2409141" y="754820"/>
                  <a:pt x="2501900" y="723900"/>
                </a:cubicBezTo>
                <a:lnTo>
                  <a:pt x="2540000" y="711200"/>
                </a:lnTo>
                <a:cubicBezTo>
                  <a:pt x="2645833" y="715433"/>
                  <a:pt x="2751802" y="717081"/>
                  <a:pt x="2857500" y="723900"/>
                </a:cubicBezTo>
                <a:cubicBezTo>
                  <a:pt x="2921118" y="728004"/>
                  <a:pt x="2949813" y="741971"/>
                  <a:pt x="3009900" y="762000"/>
                </a:cubicBezTo>
                <a:lnTo>
                  <a:pt x="3048000" y="774700"/>
                </a:lnTo>
                <a:cubicBezTo>
                  <a:pt x="3110740" y="764243"/>
                  <a:pt x="3190151" y="749300"/>
                  <a:pt x="3251200" y="749300"/>
                </a:cubicBezTo>
                <a:cubicBezTo>
                  <a:pt x="3289534" y="749300"/>
                  <a:pt x="3327400" y="757767"/>
                  <a:pt x="3365500" y="762000"/>
                </a:cubicBezTo>
                <a:cubicBezTo>
                  <a:pt x="3479819" y="790580"/>
                  <a:pt x="3339520" y="757670"/>
                  <a:pt x="3517900" y="787400"/>
                </a:cubicBezTo>
                <a:cubicBezTo>
                  <a:pt x="3535117" y="790269"/>
                  <a:pt x="3551544" y="796883"/>
                  <a:pt x="3568700" y="800100"/>
                </a:cubicBezTo>
                <a:cubicBezTo>
                  <a:pt x="3637590" y="813017"/>
                  <a:pt x="3705275" y="818212"/>
                  <a:pt x="3771900" y="838200"/>
                </a:cubicBezTo>
                <a:cubicBezTo>
                  <a:pt x="3797545" y="845893"/>
                  <a:pt x="3822700" y="855133"/>
                  <a:pt x="3848100" y="863600"/>
                </a:cubicBezTo>
                <a:cubicBezTo>
                  <a:pt x="3860800" y="867833"/>
                  <a:pt x="3875061" y="868874"/>
                  <a:pt x="3886200" y="876300"/>
                </a:cubicBezTo>
                <a:lnTo>
                  <a:pt x="3962400" y="927100"/>
                </a:lnTo>
                <a:cubicBezTo>
                  <a:pt x="3979333" y="952500"/>
                  <a:pt x="4003547" y="974340"/>
                  <a:pt x="4013200" y="1003300"/>
                </a:cubicBezTo>
                <a:cubicBezTo>
                  <a:pt x="4021667" y="1028700"/>
                  <a:pt x="4032106" y="1053525"/>
                  <a:pt x="4038600" y="1079500"/>
                </a:cubicBezTo>
                <a:cubicBezTo>
                  <a:pt x="4057794" y="1156275"/>
                  <a:pt x="4045780" y="1113741"/>
                  <a:pt x="4076700" y="1206500"/>
                </a:cubicBezTo>
                <a:lnTo>
                  <a:pt x="4102100" y="1282700"/>
                </a:lnTo>
                <a:cubicBezTo>
                  <a:pt x="4106333" y="1295400"/>
                  <a:pt x="4107374" y="1309661"/>
                  <a:pt x="4114800" y="1320800"/>
                </a:cubicBezTo>
                <a:lnTo>
                  <a:pt x="4165600" y="1397000"/>
                </a:lnTo>
                <a:cubicBezTo>
                  <a:pt x="4174067" y="1409700"/>
                  <a:pt x="4186173" y="1420620"/>
                  <a:pt x="4191000" y="1435100"/>
                </a:cubicBezTo>
                <a:cubicBezTo>
                  <a:pt x="4195233" y="1447800"/>
                  <a:pt x="4197713" y="1461226"/>
                  <a:pt x="4203700" y="1473200"/>
                </a:cubicBezTo>
                <a:cubicBezTo>
                  <a:pt x="4210526" y="1486852"/>
                  <a:pt x="4233927" y="1525780"/>
                  <a:pt x="4229100" y="1511300"/>
                </a:cubicBezTo>
                <a:lnTo>
                  <a:pt x="4216400" y="1473200"/>
                </a:lnTo>
                <a:cubicBezTo>
                  <a:pt x="4212167" y="1460500"/>
                  <a:pt x="4214839" y="1442526"/>
                  <a:pt x="4203700" y="1435100"/>
                </a:cubicBezTo>
                <a:lnTo>
                  <a:pt x="4165600" y="1409700"/>
                </a:lnTo>
                <a:cubicBezTo>
                  <a:pt x="4157133" y="1397000"/>
                  <a:pt x="4150993" y="1382393"/>
                  <a:pt x="4140200" y="1371600"/>
                </a:cubicBezTo>
                <a:cubicBezTo>
                  <a:pt x="4129407" y="1360807"/>
                  <a:pt x="4110190" y="1359143"/>
                  <a:pt x="4102100" y="1346200"/>
                </a:cubicBezTo>
                <a:cubicBezTo>
                  <a:pt x="4087910" y="1323496"/>
                  <a:pt x="4085167" y="1295400"/>
                  <a:pt x="4076700" y="1270000"/>
                </a:cubicBezTo>
                <a:lnTo>
                  <a:pt x="4064000" y="1231900"/>
                </a:lnTo>
                <a:lnTo>
                  <a:pt x="4051300" y="1193800"/>
                </a:lnTo>
                <a:cubicBezTo>
                  <a:pt x="4043615" y="1140003"/>
                  <a:pt x="4025900" y="1024936"/>
                  <a:pt x="4025900" y="977900"/>
                </a:cubicBezTo>
                <a:cubicBezTo>
                  <a:pt x="4025900" y="964513"/>
                  <a:pt x="4034367" y="952500"/>
                  <a:pt x="4038600" y="939800"/>
                </a:cubicBezTo>
                <a:lnTo>
                  <a:pt x="4229100" y="1003300"/>
                </a:lnTo>
                <a:lnTo>
                  <a:pt x="4267200" y="1016000"/>
                </a:lnTo>
                <a:cubicBezTo>
                  <a:pt x="4279900" y="1020233"/>
                  <a:pt x="4292313" y="1025453"/>
                  <a:pt x="4305300" y="1028700"/>
                </a:cubicBezTo>
                <a:cubicBezTo>
                  <a:pt x="4318848" y="1032087"/>
                  <a:pt x="4461236" y="1064924"/>
                  <a:pt x="4483100" y="1079500"/>
                </a:cubicBezTo>
                <a:cubicBezTo>
                  <a:pt x="4570439" y="1137726"/>
                  <a:pt x="4530340" y="1120647"/>
                  <a:pt x="4597400" y="1143000"/>
                </a:cubicBezTo>
                <a:cubicBezTo>
                  <a:pt x="4605867" y="1155700"/>
                  <a:pt x="4612007" y="1170307"/>
                  <a:pt x="4622800" y="1181100"/>
                </a:cubicBezTo>
                <a:cubicBezTo>
                  <a:pt x="4633593" y="1191893"/>
                  <a:pt x="4650849" y="1195013"/>
                  <a:pt x="4660900" y="1206500"/>
                </a:cubicBezTo>
                <a:cubicBezTo>
                  <a:pt x="4681002" y="1229474"/>
                  <a:pt x="4694767" y="1257300"/>
                  <a:pt x="4711700" y="1282700"/>
                </a:cubicBezTo>
                <a:lnTo>
                  <a:pt x="4737100" y="1320800"/>
                </a:lnTo>
                <a:lnTo>
                  <a:pt x="4787900" y="1397000"/>
                </a:lnTo>
                <a:cubicBezTo>
                  <a:pt x="4796367" y="1409700"/>
                  <a:pt x="4808473" y="1420620"/>
                  <a:pt x="4813300" y="1435100"/>
                </a:cubicBezTo>
                <a:cubicBezTo>
                  <a:pt x="4845222" y="1530865"/>
                  <a:pt x="4802161" y="1412823"/>
                  <a:pt x="4851400" y="1511300"/>
                </a:cubicBezTo>
                <a:cubicBezTo>
                  <a:pt x="4857387" y="1523274"/>
                  <a:pt x="4858113" y="1537426"/>
                  <a:pt x="4864100" y="1549400"/>
                </a:cubicBezTo>
                <a:cubicBezTo>
                  <a:pt x="4870926" y="1563052"/>
                  <a:pt x="4881647" y="1574412"/>
                  <a:pt x="4889500" y="1587500"/>
                </a:cubicBezTo>
                <a:cubicBezTo>
                  <a:pt x="4894370" y="1595617"/>
                  <a:pt x="4897967" y="1604433"/>
                  <a:pt x="4902200" y="1612900"/>
                </a:cubicBezTo>
              </a:path>
            </a:pathLst>
          </a:custGeom>
          <a:noFill/>
          <a:ln w="1270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4003" y="1587734"/>
            <a:ext cx="861656" cy="9212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5788" y="688741"/>
            <a:ext cx="1123950" cy="12573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5190" y="1991895"/>
            <a:ext cx="1063625" cy="106362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9188" y="666516"/>
            <a:ext cx="861656" cy="92121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1262" y="1946041"/>
            <a:ext cx="990600" cy="990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9777" y="1212733"/>
            <a:ext cx="3657600" cy="22225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8313429" y="1397270"/>
            <a:ext cx="208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SÔNG HẰNG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570912" y="227076"/>
            <a:ext cx="208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SÔNG ẤN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5356310" y="127907"/>
            <a:ext cx="1541106" cy="1397234"/>
            <a:chOff x="3013070" y="2169900"/>
            <a:chExt cx="1541106" cy="1397234"/>
          </a:xfrm>
        </p:grpSpPr>
        <p:sp>
          <p:nvSpPr>
            <p:cNvPr id="30" name="Oval Callout 29"/>
            <p:cNvSpPr/>
            <p:nvPr/>
          </p:nvSpPr>
          <p:spPr>
            <a:xfrm>
              <a:off x="3013070" y="2169900"/>
              <a:ext cx="1541106" cy="1397234"/>
            </a:xfrm>
            <a:prstGeom prst="wedgeEllipseCallout">
              <a:avLst>
                <a:gd name="adj1" fmla="val -76175"/>
                <a:gd name="adj2" fmla="val 75815"/>
              </a:avLst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3125389" y="2245292"/>
              <a:ext cx="133133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2400" dirty="0" err="1">
                  <a:solidFill>
                    <a:srgbClr val="C00000"/>
                  </a:solidFill>
                  <a:latin typeface="SVN-Blenda Script" panose="02000804000000020003" pitchFamily="2" charset="0"/>
                </a:rPr>
                <a:t>Vương</a:t>
              </a:r>
              <a:r>
                <a:rPr lang="en-US" sz="2400" dirty="0">
                  <a:solidFill>
                    <a:srgbClr val="C00000"/>
                  </a:solidFill>
                  <a:latin typeface="SVN-Blenda Script" panose="02000804000000020003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SVN-Blenda Script" panose="02000804000000020003" pitchFamily="2" charset="0"/>
                </a:rPr>
                <a:t>triều</a:t>
              </a:r>
              <a:r>
                <a:rPr lang="en-US" sz="2400" dirty="0">
                  <a:solidFill>
                    <a:srgbClr val="C00000"/>
                  </a:solidFill>
                  <a:latin typeface="SVN-Blenda Script" panose="02000804000000020003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SVN-Blenda Script" panose="02000804000000020003" pitchFamily="2" charset="0"/>
                </a:rPr>
                <a:t>Gúp</a:t>
              </a:r>
              <a:r>
                <a:rPr lang="en-US" sz="2400" dirty="0">
                  <a:solidFill>
                    <a:srgbClr val="C00000"/>
                  </a:solidFill>
                  <a:latin typeface="SVN-Blenda Script" panose="02000804000000020003" pitchFamily="2" charset="0"/>
                </a:rPr>
                <a:t>-ta</a:t>
              </a:r>
              <a:endParaRPr lang="en-US" sz="2400" dirty="0">
                <a:solidFill>
                  <a:srgbClr val="C00000"/>
                </a:solidFill>
                <a:latin typeface="SVN-Blenda Script" panose="02000804000000020003" pitchFamily="2" charset="0"/>
              </a:endParaRP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9468906" y="2319862"/>
            <a:ext cx="2943735" cy="3440729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10713506" y="1854200"/>
            <a:ext cx="12426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2400" dirty="0" err="1">
                <a:solidFill>
                  <a:srgbClr val="C00000"/>
                </a:solidFill>
                <a:latin typeface="SVN-Blenda Script" panose="02000804000000020003" pitchFamily="2" charset="0"/>
              </a:rPr>
              <a:t>Gúp</a:t>
            </a:r>
            <a:r>
              <a:rPr lang="en-US" sz="2400" dirty="0">
                <a:solidFill>
                  <a:srgbClr val="C00000"/>
                </a:solidFill>
                <a:latin typeface="SVN-Blenda Script" panose="02000804000000020003" pitchFamily="2" charset="0"/>
              </a:rPr>
              <a:t>-ta I</a:t>
            </a:r>
            <a:endParaRPr lang="en-US" sz="2400" dirty="0">
              <a:solidFill>
                <a:srgbClr val="C00000"/>
              </a:solidFill>
              <a:latin typeface="SVN-Blenda Script" panose="02000804000000020003" pitchFamily="2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84897" y="1946041"/>
            <a:ext cx="1054100" cy="10541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5512941"/>
            <a:ext cx="90236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IV, San-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Gúp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-ta I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Gúp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-ta.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27" grpId="0"/>
      <p:bldP spid="28" grpId="0"/>
      <p:bldP spid="35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ri Gupta I - Founder of Gupta Dynasty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e Gupta Empire | Sutor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1"/>
            <a:ext cx="6096000" cy="680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94500" y="378619"/>
            <a:ext cx="5219541" cy="61007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508000" y="1107281"/>
            <a:ext cx="7035800" cy="5715000"/>
          </a:xfrm>
          <a:prstGeom prst="rect">
            <a:avLst/>
          </a:prstGeom>
        </p:spPr>
      </p:pic>
      <p:pic>
        <p:nvPicPr>
          <p:cNvPr id="7170" name="Picture 2" descr="Samudra Gupta | The forth ruler of the Gupta Empir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5" r="3125"/>
          <a:stretch>
            <a:fillRect/>
          </a:stretch>
        </p:blipFill>
        <p:spPr bwMode="auto">
          <a:xfrm>
            <a:off x="4551363" y="35719"/>
            <a:ext cx="2243137" cy="222577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40567" t="38105" b="33006"/>
          <a:stretch>
            <a:fillRect/>
          </a:stretch>
        </p:blipFill>
        <p:spPr>
          <a:xfrm>
            <a:off x="0" y="35719"/>
            <a:ext cx="4551363" cy="12144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3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uộc đời hiển hách của hoàng đế khai mở Vương triều Khổng Tước vĩ đại trong lịch sử Ấn Độ - Ảnh 5.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7620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uộc đời hiển hách của hoàng đế khai mở Vương triều Khổng Tước vĩ đại trong lịch sử Ấn Độ - Ảnh 3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00" cy="543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4266" y="5667714"/>
            <a:ext cx="418346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Chandragupta và người thầy Chanakya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61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61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61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61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1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1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1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1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 descr="Flag of India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6200"/>
            <a:ext cx="5932449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4" descr="coa-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948" y="38100"/>
            <a:ext cx="41910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423" y="3581400"/>
            <a:ext cx="6076577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1 Rupee quy đổi bằng bao nhiêu tiền Việt Nam?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1400"/>
            <a:ext cx="58674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-19423" y="3276600"/>
            <a:ext cx="12211423" cy="304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886823" y="0"/>
            <a:ext cx="209177" cy="6858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6384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ext Box 3"/>
          <p:cNvSpPr txBox="1"/>
          <p:nvPr/>
        </p:nvSpPr>
        <p:spPr>
          <a:xfrm>
            <a:off x="58420" y="428625"/>
            <a:ext cx="1213358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3. Ấn Độ từ thế kỉ IV đến giữa thế kỉ XIX</a:t>
            </a:r>
            <a:endParaRPr 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 8. Vương triều Gúp-ta</a:t>
            </a:r>
            <a:endParaRPr 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l"/>
            <a:r>
              <a:rPr lang="en-US" sz="2800" u="sng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1. Điều kiện tự nhiên</a:t>
            </a:r>
            <a:endParaRPr lang="en-US" sz="2800" u="sng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l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Ba mặt giáp biển, có sông Hằng và sông Ấn cấp nguồn phù sa màu mỡ </a:t>
            </a:r>
            <a:endParaRPr 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800" u="sng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2. Tình hình chính trị, kinh tế, xã hội thời Gúp-ta</a:t>
            </a:r>
            <a:endParaRPr lang="en-US" sz="2800" u="sng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l"/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Chính trị: thống nhất dưới vương triều Gúp-ta</a:t>
            </a:r>
            <a:endPara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6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" y="987218"/>
            <a:ext cx="12191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2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Tình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hình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kinh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tế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xã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hội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Ấn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Độ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thời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Gúp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-ta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VN-Blenda Script" panose="02000804000000020003" pitchFamily="2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7821" y="1702249"/>
            <a:ext cx="34752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a.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Chính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trị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VN-Blenda Script" panose="02000804000000020003" pitchFamily="2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0663" y="3376246"/>
            <a:ext cx="70162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nghề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54978" y="4329254"/>
            <a:ext cx="70162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Thương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nghiệp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hủ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nghiệp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sức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triển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2" descr="https://o.remove.bg/downloads/bf9e40a9-efb6-4df9-9533-a6dda895c3b7/images-removebg-pre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420" y="1562101"/>
            <a:ext cx="3561199" cy="529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20663" y="2417280"/>
            <a:ext cx="34752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dirty="0">
                <a:solidFill>
                  <a:srgbClr val="C00000"/>
                </a:solidFill>
                <a:latin typeface="SVN-Blenda Script" panose="02000804000000020003" pitchFamily="2" charset="0"/>
              </a:rPr>
              <a:t>b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Kinh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tế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VN-Blenda Script" panose="02000804000000020003" pitchFamily="2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64789" y="129255"/>
            <a:ext cx="918278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</a:t>
            </a:r>
            <a:r>
              <a:rPr kumimoji="0" lang="en-US" altLang="en-US" sz="4400" b="1" i="0" u="none" strike="noStrike" kern="1200" cap="none" spc="0" normalizeH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8: </a:t>
            </a:r>
            <a:r>
              <a:rPr kumimoji="0" lang="en-US" altLang="en-US" sz="44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VƯƠNG</a:t>
            </a:r>
            <a:r>
              <a:rPr kumimoji="0" lang="en-US" altLang="en-US" sz="4400" b="1" i="0" u="none" strike="noStrike" kern="1200" cap="none" spc="0" normalizeH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TRIỀU GÚP-TA</a:t>
            </a:r>
            <a:endParaRPr kumimoji="0" lang="en-US" altLang="en-US" sz="4400" b="1" i="0" u="none" strike="noStrike" kern="1200" cap="none" spc="0" normalizeH="0" baseline="0" noProof="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04775"/>
            <a:ext cx="6629400" cy="67532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8205" b="8205"/>
          <a:stretch>
            <a:fillRect/>
          </a:stretch>
        </p:blipFill>
        <p:spPr>
          <a:xfrm>
            <a:off x="6153150" y="87923"/>
            <a:ext cx="6038850" cy="21629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400" y="2267683"/>
            <a:ext cx="5562600" cy="38148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46277" y="6082551"/>
            <a:ext cx="53457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Gúp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-ta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ext Box 3"/>
          <p:cNvSpPr txBox="1"/>
          <p:nvPr/>
        </p:nvSpPr>
        <p:spPr>
          <a:xfrm>
            <a:off x="58420" y="428625"/>
            <a:ext cx="12133580" cy="31076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3. Ấn Độ từ thế kỉ IV đến giữa thế kỉ XIX</a:t>
            </a:r>
            <a:endParaRPr 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 8. Vương triều Gúp-ta</a:t>
            </a:r>
            <a:endParaRPr 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l"/>
            <a:r>
              <a:rPr lang="en-US" sz="2800" u="sng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1. Điều kiện tự nhiên</a:t>
            </a:r>
            <a:endParaRPr lang="en-US" sz="2800" u="sng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l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Ba mặt giáp biển, có sông Hằng và sông Ấn cấp nguồn phù sa màu mỡ </a:t>
            </a:r>
            <a:endParaRPr 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800" u="sng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2. Tình hình chính trị, kinh tế, xã hội thời Gúp-ta</a:t>
            </a:r>
            <a:endParaRPr lang="en-US" sz="2800" u="sng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l"/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Chính trị: thống nhất dưới vương triều Gúp-ta</a:t>
            </a:r>
            <a:endPara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Kinh tế: phần lớn người dân sống bằng nghề nông </a:t>
            </a:r>
            <a:endPara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6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" y="792660"/>
            <a:ext cx="12191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Gúp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-ta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7821" y="1507691"/>
            <a:ext cx="34752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7821" y="3779565"/>
            <a:ext cx="79265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Chế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đẳng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cấp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tục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tồn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dưới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Gúp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-ta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2" descr="https://o.remove.bg/downloads/bf9e40a9-efb6-4df9-9533-a6dda895c3b7/images-removebg-pre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420" y="1562101"/>
            <a:ext cx="3561199" cy="529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87821" y="2222722"/>
            <a:ext cx="34752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7821" y="2884901"/>
            <a:ext cx="34752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04607" y="68649"/>
            <a:ext cx="918278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</a:t>
            </a:r>
            <a:r>
              <a:rPr kumimoji="0" lang="en-US" altLang="en-US" sz="4400" b="1" i="0" u="none" strike="noStrike" kern="1200" cap="none" spc="0" normalizeH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8: </a:t>
            </a:r>
            <a:r>
              <a:rPr kumimoji="0" lang="en-US" altLang="en-US" sz="44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VƯƠNG</a:t>
            </a:r>
            <a:r>
              <a:rPr kumimoji="0" lang="en-US" altLang="en-US" sz="4400" b="1" i="0" u="none" strike="noStrike" kern="1200" cap="none" spc="0" normalizeH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TRIỀU GÚP-TA</a:t>
            </a:r>
            <a:endParaRPr kumimoji="0" lang="en-US" altLang="en-US" sz="4400" b="1" i="0" u="none" strike="noStrike" kern="1200" cap="none" spc="0" normalizeH="0" baseline="0" noProof="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t1s.com - Dalit  tầng lớp bị ruồng bỏ trong xã hội Ấn Độ_1080p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62103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0300" y="-1"/>
            <a:ext cx="5981700" cy="69022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ext Box 3"/>
          <p:cNvSpPr txBox="1"/>
          <p:nvPr/>
        </p:nvSpPr>
        <p:spPr>
          <a:xfrm>
            <a:off x="58420" y="428625"/>
            <a:ext cx="12133580" cy="35382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3. Ấn Độ từ thế kỉ IV đến giữa thế kỉ XIX</a:t>
            </a:r>
            <a:endParaRPr 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 8. Vương triều Gúp-ta</a:t>
            </a:r>
            <a:endParaRPr 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l"/>
            <a:r>
              <a:rPr lang="en-US" sz="2800" u="sng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1. Điều kiện tự nhiên</a:t>
            </a:r>
            <a:endParaRPr lang="en-US" sz="2800" u="sng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l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Ba mặt giáp biển, có sông Hằng và sông Ấn cấp nguồn phù sa màu mỡ </a:t>
            </a:r>
            <a:endParaRPr 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800" u="sng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2. Tình hình chính trị, kinh tế, xã hội thời Gúp-ta</a:t>
            </a:r>
            <a:endParaRPr lang="en-US" sz="2800" u="sng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l"/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Chính trị: thống nhất dưới vương triều Gúp-ta</a:t>
            </a:r>
            <a:endPara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Kinh tế: phần lớn người dân sống bằng nghề nông </a:t>
            </a:r>
            <a:endPara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8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Xã hội: chế</a:t>
            </a:r>
            <a:r>
              <a:rPr lang="en-US" sz="28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độ</a:t>
            </a:r>
            <a:r>
              <a:rPr lang="en-US" sz="28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đẳng</a:t>
            </a:r>
            <a:r>
              <a:rPr lang="en-US" sz="28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cấp</a:t>
            </a:r>
            <a:r>
              <a:rPr lang="en-US" sz="28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tiếp</a:t>
            </a:r>
            <a:r>
              <a:rPr lang="en-US" sz="28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tục</a:t>
            </a:r>
            <a:r>
              <a:rPr lang="en-US" sz="28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tồn</a:t>
            </a:r>
            <a:r>
              <a:rPr lang="en-US" sz="28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tại</a:t>
            </a:r>
            <a:r>
              <a:rPr lang="en-US" sz="28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6405" y="2217891"/>
            <a:ext cx="7304436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lvl="0" algn="ctr"/>
            <a:r>
              <a:rPr lang="en-US" sz="96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9600" b="1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91667E-6 -1.11111E-6 L -2.916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1. Lối kiến trúc đặc biệt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330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3276600" y="5730784"/>
            <a:ext cx="56388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Lăng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–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giơ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–Ma -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han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1805" y="0"/>
            <a:ext cx="5590718" cy="6069389"/>
          </a:xfrm>
          <a:prstGeom prst="rect">
            <a:avLst/>
          </a:prstGeom>
        </p:spPr>
      </p:pic>
      <p:pic>
        <p:nvPicPr>
          <p:cNvPr id="55" name="dongho"/>
          <p:cNvPicPr>
            <a:picLocks noChangeAspect="1"/>
          </p:cNvPicPr>
          <p:nvPr/>
        </p:nvPicPr>
        <p:blipFill rotWithShape="1">
          <a:blip r:embed="rId2"/>
          <a:srcRect l="7746" t="6201" r="5557" b="6998"/>
          <a:stretch>
            <a:fillRect/>
          </a:stretch>
        </p:blipFill>
        <p:spPr>
          <a:xfrm>
            <a:off x="6201188" y="468974"/>
            <a:ext cx="2120394" cy="2130204"/>
          </a:xfrm>
          <a:prstGeom prst="rect">
            <a:avLst/>
          </a:prstGeom>
        </p:spPr>
      </p:pic>
      <p:sp>
        <p:nvSpPr>
          <p:cNvPr id="103" name="Cloud 102"/>
          <p:cNvSpPr/>
          <p:nvPr/>
        </p:nvSpPr>
        <p:spPr>
          <a:xfrm>
            <a:off x="12217637" y="905602"/>
            <a:ext cx="1220764" cy="785915"/>
          </a:xfrm>
          <a:prstGeom prst="cloud">
            <a:avLst/>
          </a:prstGeom>
          <a:solidFill>
            <a:schemeClr val="bg1"/>
          </a:solidFill>
          <a:ln w="285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r="2271"/>
          <a:stretch>
            <a:fillRect/>
          </a:stretch>
        </p:blipFill>
        <p:spPr>
          <a:xfrm>
            <a:off x="6348694" y="0"/>
            <a:ext cx="5850896" cy="1298561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4"/>
          <a:srcRect l="1119" r="788" b="9813"/>
          <a:stretch>
            <a:fillRect/>
          </a:stretch>
        </p:blipFill>
        <p:spPr>
          <a:xfrm>
            <a:off x="0" y="4274233"/>
            <a:ext cx="12199589" cy="2583767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001">
            <a:off x="6935156" y="1158912"/>
            <a:ext cx="2261715" cy="2261715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9462" y="0"/>
            <a:ext cx="1158514" cy="2707853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83070" y="1283738"/>
            <a:ext cx="511793" cy="1507464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96800" y="1036536"/>
            <a:ext cx="1451632" cy="1098030"/>
          </a:xfrm>
          <a:prstGeom prst="rect">
            <a:avLst/>
          </a:prstGeom>
        </p:spPr>
      </p:pic>
      <p:sp>
        <p:nvSpPr>
          <p:cNvPr id="62" name="Oval 61"/>
          <p:cNvSpPr/>
          <p:nvPr/>
        </p:nvSpPr>
        <p:spPr>
          <a:xfrm>
            <a:off x="9020077" y="1549373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Rectangle 235"/>
          <p:cNvSpPr/>
          <p:nvPr/>
        </p:nvSpPr>
        <p:spPr>
          <a:xfrm>
            <a:off x="9279552" y="1943068"/>
            <a:ext cx="223812" cy="70881"/>
          </a:xfrm>
          <a:custGeom>
            <a:avLst/>
            <a:gdLst>
              <a:gd name="connsiteX0" fmla="*/ 0 w 448222"/>
              <a:gd name="connsiteY0" fmla="*/ 0 h 214710"/>
              <a:gd name="connsiteX1" fmla="*/ 448222 w 448222"/>
              <a:gd name="connsiteY1" fmla="*/ 0 h 214710"/>
              <a:gd name="connsiteX2" fmla="*/ 448222 w 448222"/>
              <a:gd name="connsiteY2" fmla="*/ 214710 h 214710"/>
              <a:gd name="connsiteX3" fmla="*/ 0 w 448222"/>
              <a:gd name="connsiteY3" fmla="*/ 214710 h 214710"/>
              <a:gd name="connsiteX4" fmla="*/ 0 w 448222"/>
              <a:gd name="connsiteY4" fmla="*/ 0 h 214710"/>
              <a:gd name="connsiteX0-1" fmla="*/ 0 w 448222"/>
              <a:gd name="connsiteY0-2" fmla="*/ 1 h 214711"/>
              <a:gd name="connsiteX1-3" fmla="*/ 215646 w 448222"/>
              <a:gd name="connsiteY1-4" fmla="*/ 84230 h 214711"/>
              <a:gd name="connsiteX2-5" fmla="*/ 448222 w 448222"/>
              <a:gd name="connsiteY2-6" fmla="*/ 1 h 214711"/>
              <a:gd name="connsiteX3-7" fmla="*/ 448222 w 448222"/>
              <a:gd name="connsiteY3-8" fmla="*/ 214711 h 214711"/>
              <a:gd name="connsiteX4-9" fmla="*/ 0 w 448222"/>
              <a:gd name="connsiteY4-10" fmla="*/ 214711 h 214711"/>
              <a:gd name="connsiteX5" fmla="*/ 0 w 448222"/>
              <a:gd name="connsiteY5" fmla="*/ 1 h 214711"/>
              <a:gd name="connsiteX0-11" fmla="*/ 0 w 521374"/>
              <a:gd name="connsiteY0-12" fmla="*/ 1 h 214711"/>
              <a:gd name="connsiteX1-13" fmla="*/ 215646 w 521374"/>
              <a:gd name="connsiteY1-14" fmla="*/ 84230 h 214711"/>
              <a:gd name="connsiteX2-15" fmla="*/ 521374 w 521374"/>
              <a:gd name="connsiteY2-16" fmla="*/ 18289 h 214711"/>
              <a:gd name="connsiteX3-17" fmla="*/ 448222 w 521374"/>
              <a:gd name="connsiteY3-18" fmla="*/ 214711 h 214711"/>
              <a:gd name="connsiteX4-19" fmla="*/ 0 w 521374"/>
              <a:gd name="connsiteY4-20" fmla="*/ 214711 h 214711"/>
              <a:gd name="connsiteX5-21" fmla="*/ 0 w 521374"/>
              <a:gd name="connsiteY5-22" fmla="*/ 1 h 214711"/>
              <a:gd name="connsiteX0-23" fmla="*/ 0 w 582334"/>
              <a:gd name="connsiteY0-24" fmla="*/ 1 h 220807"/>
              <a:gd name="connsiteX1-25" fmla="*/ 276606 w 582334"/>
              <a:gd name="connsiteY1-26" fmla="*/ 90326 h 220807"/>
              <a:gd name="connsiteX2-27" fmla="*/ 582334 w 582334"/>
              <a:gd name="connsiteY2-28" fmla="*/ 24385 h 220807"/>
              <a:gd name="connsiteX3-29" fmla="*/ 509182 w 582334"/>
              <a:gd name="connsiteY3-30" fmla="*/ 220807 h 220807"/>
              <a:gd name="connsiteX4-31" fmla="*/ 60960 w 582334"/>
              <a:gd name="connsiteY4-32" fmla="*/ 220807 h 220807"/>
              <a:gd name="connsiteX5-33" fmla="*/ 0 w 582334"/>
              <a:gd name="connsiteY5-34" fmla="*/ 1 h 220807"/>
              <a:gd name="connsiteX0-35" fmla="*/ 0 w 582334"/>
              <a:gd name="connsiteY0-36" fmla="*/ 1 h 245191"/>
              <a:gd name="connsiteX1-37" fmla="*/ 276606 w 582334"/>
              <a:gd name="connsiteY1-38" fmla="*/ 90326 h 245191"/>
              <a:gd name="connsiteX2-39" fmla="*/ 582334 w 582334"/>
              <a:gd name="connsiteY2-40" fmla="*/ 24385 h 245191"/>
              <a:gd name="connsiteX3-41" fmla="*/ 509182 w 582334"/>
              <a:gd name="connsiteY3-42" fmla="*/ 220807 h 245191"/>
              <a:gd name="connsiteX4-43" fmla="*/ 243840 w 582334"/>
              <a:gd name="connsiteY4-44" fmla="*/ 245191 h 245191"/>
              <a:gd name="connsiteX5-45" fmla="*/ 0 w 582334"/>
              <a:gd name="connsiteY5-46" fmla="*/ 1 h 245191"/>
              <a:gd name="connsiteX0-47" fmla="*/ 0 w 582334"/>
              <a:gd name="connsiteY0-48" fmla="*/ 1 h 251287"/>
              <a:gd name="connsiteX1-49" fmla="*/ 276606 w 582334"/>
              <a:gd name="connsiteY1-50" fmla="*/ 90326 h 251287"/>
              <a:gd name="connsiteX2-51" fmla="*/ 582334 w 582334"/>
              <a:gd name="connsiteY2-52" fmla="*/ 24385 h 251287"/>
              <a:gd name="connsiteX3-53" fmla="*/ 393358 w 582334"/>
              <a:gd name="connsiteY3-54" fmla="*/ 251287 h 251287"/>
              <a:gd name="connsiteX4-55" fmla="*/ 243840 w 582334"/>
              <a:gd name="connsiteY4-56" fmla="*/ 245191 h 251287"/>
              <a:gd name="connsiteX5-57" fmla="*/ 0 w 582334"/>
              <a:gd name="connsiteY5-58" fmla="*/ 1 h 251287"/>
              <a:gd name="connsiteX0-59" fmla="*/ 0 w 582334"/>
              <a:gd name="connsiteY0-60" fmla="*/ 1 h 251287"/>
              <a:gd name="connsiteX1-61" fmla="*/ 276606 w 582334"/>
              <a:gd name="connsiteY1-62" fmla="*/ 90326 h 251287"/>
              <a:gd name="connsiteX2-63" fmla="*/ 582334 w 582334"/>
              <a:gd name="connsiteY2-64" fmla="*/ 24385 h 251287"/>
              <a:gd name="connsiteX3-65" fmla="*/ 393358 w 582334"/>
              <a:gd name="connsiteY3-66" fmla="*/ 251287 h 251287"/>
              <a:gd name="connsiteX4-67" fmla="*/ 158496 w 582334"/>
              <a:gd name="connsiteY4-68" fmla="*/ 226903 h 251287"/>
              <a:gd name="connsiteX5-69" fmla="*/ 0 w 582334"/>
              <a:gd name="connsiteY5-70" fmla="*/ 1 h 251287"/>
              <a:gd name="connsiteX0-71" fmla="*/ 0 w 582334"/>
              <a:gd name="connsiteY0-72" fmla="*/ 1 h 226903"/>
              <a:gd name="connsiteX1-73" fmla="*/ 276606 w 582334"/>
              <a:gd name="connsiteY1-74" fmla="*/ 90326 h 226903"/>
              <a:gd name="connsiteX2-75" fmla="*/ 582334 w 582334"/>
              <a:gd name="connsiteY2-76" fmla="*/ 24385 h 226903"/>
              <a:gd name="connsiteX3-77" fmla="*/ 381166 w 582334"/>
              <a:gd name="connsiteY3-78" fmla="*/ 226903 h 226903"/>
              <a:gd name="connsiteX4-79" fmla="*/ 158496 w 582334"/>
              <a:gd name="connsiteY4-80" fmla="*/ 226903 h 226903"/>
              <a:gd name="connsiteX5-81" fmla="*/ 0 w 582334"/>
              <a:gd name="connsiteY5-82" fmla="*/ 1 h 226903"/>
              <a:gd name="connsiteX0-83" fmla="*/ 0 w 582334"/>
              <a:gd name="connsiteY0-84" fmla="*/ 1 h 226903"/>
              <a:gd name="connsiteX1-85" fmla="*/ 276606 w 582334"/>
              <a:gd name="connsiteY1-86" fmla="*/ 90326 h 226903"/>
              <a:gd name="connsiteX2-87" fmla="*/ 582334 w 582334"/>
              <a:gd name="connsiteY2-88" fmla="*/ 24385 h 226903"/>
              <a:gd name="connsiteX3-89" fmla="*/ 381166 w 582334"/>
              <a:gd name="connsiteY3-90" fmla="*/ 226903 h 226903"/>
              <a:gd name="connsiteX4-91" fmla="*/ 164592 w 582334"/>
              <a:gd name="connsiteY4-92" fmla="*/ 184231 h 226903"/>
              <a:gd name="connsiteX5-93" fmla="*/ 0 w 582334"/>
              <a:gd name="connsiteY5-94" fmla="*/ 1 h 226903"/>
              <a:gd name="connsiteX0-95" fmla="*/ 0 w 582334"/>
              <a:gd name="connsiteY0-96" fmla="*/ 1 h 196423"/>
              <a:gd name="connsiteX1-97" fmla="*/ 276606 w 582334"/>
              <a:gd name="connsiteY1-98" fmla="*/ 90326 h 196423"/>
              <a:gd name="connsiteX2-99" fmla="*/ 582334 w 582334"/>
              <a:gd name="connsiteY2-100" fmla="*/ 24385 h 196423"/>
              <a:gd name="connsiteX3-101" fmla="*/ 375070 w 582334"/>
              <a:gd name="connsiteY3-102" fmla="*/ 196423 h 196423"/>
              <a:gd name="connsiteX4-103" fmla="*/ 164592 w 582334"/>
              <a:gd name="connsiteY4-104" fmla="*/ 184231 h 196423"/>
              <a:gd name="connsiteX5-105" fmla="*/ 0 w 582334"/>
              <a:gd name="connsiteY5-106" fmla="*/ 1 h 196423"/>
              <a:gd name="connsiteX0-107" fmla="*/ 0 w 582334"/>
              <a:gd name="connsiteY0-108" fmla="*/ 1 h 196423"/>
              <a:gd name="connsiteX1-109" fmla="*/ 276606 w 582334"/>
              <a:gd name="connsiteY1-110" fmla="*/ 90326 h 196423"/>
              <a:gd name="connsiteX2-111" fmla="*/ 582334 w 582334"/>
              <a:gd name="connsiteY2-112" fmla="*/ 24385 h 196423"/>
              <a:gd name="connsiteX3-113" fmla="*/ 375070 w 582334"/>
              <a:gd name="connsiteY3-114" fmla="*/ 196423 h 196423"/>
              <a:gd name="connsiteX4-115" fmla="*/ 170688 w 582334"/>
              <a:gd name="connsiteY4-116" fmla="*/ 172039 h 196423"/>
              <a:gd name="connsiteX5-117" fmla="*/ 0 w 582334"/>
              <a:gd name="connsiteY5-118" fmla="*/ 1 h 196423"/>
              <a:gd name="connsiteX0-119" fmla="*/ 0 w 582334"/>
              <a:gd name="connsiteY0-120" fmla="*/ 1 h 184231"/>
              <a:gd name="connsiteX1-121" fmla="*/ 276606 w 582334"/>
              <a:gd name="connsiteY1-122" fmla="*/ 90326 h 184231"/>
              <a:gd name="connsiteX2-123" fmla="*/ 582334 w 582334"/>
              <a:gd name="connsiteY2-124" fmla="*/ 24385 h 184231"/>
              <a:gd name="connsiteX3-125" fmla="*/ 375070 w 582334"/>
              <a:gd name="connsiteY3-126" fmla="*/ 184231 h 184231"/>
              <a:gd name="connsiteX4-127" fmla="*/ 170688 w 582334"/>
              <a:gd name="connsiteY4-128" fmla="*/ 172039 h 184231"/>
              <a:gd name="connsiteX5-129" fmla="*/ 0 w 582334"/>
              <a:gd name="connsiteY5-130" fmla="*/ 1 h 184231"/>
              <a:gd name="connsiteX0-131" fmla="*/ 0 w 588271"/>
              <a:gd name="connsiteY0-132" fmla="*/ 1 h 184231"/>
              <a:gd name="connsiteX1-133" fmla="*/ 276606 w 588271"/>
              <a:gd name="connsiteY1-134" fmla="*/ 90326 h 184231"/>
              <a:gd name="connsiteX2-135" fmla="*/ 582334 w 588271"/>
              <a:gd name="connsiteY2-136" fmla="*/ 24385 h 184231"/>
              <a:gd name="connsiteX3-137" fmla="*/ 375070 w 588271"/>
              <a:gd name="connsiteY3-138" fmla="*/ 184231 h 184231"/>
              <a:gd name="connsiteX4-139" fmla="*/ 170688 w 588271"/>
              <a:gd name="connsiteY4-140" fmla="*/ 172039 h 184231"/>
              <a:gd name="connsiteX5-141" fmla="*/ 0 w 588271"/>
              <a:gd name="connsiteY5-142" fmla="*/ 1 h 184231"/>
              <a:gd name="connsiteX0-143" fmla="*/ 0 w 588271"/>
              <a:gd name="connsiteY0-144" fmla="*/ 2887 h 187117"/>
              <a:gd name="connsiteX1-145" fmla="*/ 276606 w 588271"/>
              <a:gd name="connsiteY1-146" fmla="*/ 93212 h 187117"/>
              <a:gd name="connsiteX2-147" fmla="*/ 582334 w 588271"/>
              <a:gd name="connsiteY2-148" fmla="*/ 27271 h 187117"/>
              <a:gd name="connsiteX3-149" fmla="*/ 375070 w 588271"/>
              <a:gd name="connsiteY3-150" fmla="*/ 187117 h 187117"/>
              <a:gd name="connsiteX4-151" fmla="*/ 170688 w 588271"/>
              <a:gd name="connsiteY4-152" fmla="*/ 174925 h 187117"/>
              <a:gd name="connsiteX5-153" fmla="*/ 0 w 588271"/>
              <a:gd name="connsiteY5-154" fmla="*/ 2887 h 187117"/>
              <a:gd name="connsiteX0-155" fmla="*/ 0 w 535470"/>
              <a:gd name="connsiteY0-156" fmla="*/ 18746 h 202976"/>
              <a:gd name="connsiteX1-157" fmla="*/ 276606 w 535470"/>
              <a:gd name="connsiteY1-158" fmla="*/ 109071 h 202976"/>
              <a:gd name="connsiteX2-159" fmla="*/ 527470 w 535470"/>
              <a:gd name="connsiteY2-160" fmla="*/ 24842 h 202976"/>
              <a:gd name="connsiteX3-161" fmla="*/ 375070 w 535470"/>
              <a:gd name="connsiteY3-162" fmla="*/ 202976 h 202976"/>
              <a:gd name="connsiteX4-163" fmla="*/ 170688 w 535470"/>
              <a:gd name="connsiteY4-164" fmla="*/ 190784 h 202976"/>
              <a:gd name="connsiteX5-165" fmla="*/ 0 w 535470"/>
              <a:gd name="connsiteY5-166" fmla="*/ 18746 h 202976"/>
              <a:gd name="connsiteX0-167" fmla="*/ 0 w 535470"/>
              <a:gd name="connsiteY0-168" fmla="*/ 14452 h 198682"/>
              <a:gd name="connsiteX1-169" fmla="*/ 313182 w 535470"/>
              <a:gd name="connsiteY1-170" fmla="*/ 147449 h 198682"/>
              <a:gd name="connsiteX2-171" fmla="*/ 527470 w 535470"/>
              <a:gd name="connsiteY2-172" fmla="*/ 20548 h 198682"/>
              <a:gd name="connsiteX3-173" fmla="*/ 375070 w 535470"/>
              <a:gd name="connsiteY3-174" fmla="*/ 198682 h 198682"/>
              <a:gd name="connsiteX4-175" fmla="*/ 170688 w 535470"/>
              <a:gd name="connsiteY4-176" fmla="*/ 186490 h 198682"/>
              <a:gd name="connsiteX5-177" fmla="*/ 0 w 535470"/>
              <a:gd name="connsiteY5-178" fmla="*/ 14452 h 198682"/>
              <a:gd name="connsiteX0-179" fmla="*/ 0 w 535470"/>
              <a:gd name="connsiteY0-180" fmla="*/ 1 h 184231"/>
              <a:gd name="connsiteX1-181" fmla="*/ 313182 w 535470"/>
              <a:gd name="connsiteY1-182" fmla="*/ 132998 h 184231"/>
              <a:gd name="connsiteX2-183" fmla="*/ 527470 w 535470"/>
              <a:gd name="connsiteY2-184" fmla="*/ 6097 h 184231"/>
              <a:gd name="connsiteX3-185" fmla="*/ 375070 w 535470"/>
              <a:gd name="connsiteY3-186" fmla="*/ 184231 h 184231"/>
              <a:gd name="connsiteX4-187" fmla="*/ 170688 w 535470"/>
              <a:gd name="connsiteY4-188" fmla="*/ 172039 h 184231"/>
              <a:gd name="connsiteX5-189" fmla="*/ 0 w 535470"/>
              <a:gd name="connsiteY5-190" fmla="*/ 1 h 184231"/>
              <a:gd name="connsiteX0-191" fmla="*/ 0 w 535470"/>
              <a:gd name="connsiteY0-192" fmla="*/ 1 h 184231"/>
              <a:gd name="connsiteX1-193" fmla="*/ 282702 w 535470"/>
              <a:gd name="connsiteY1-194" fmla="*/ 102517 h 184231"/>
              <a:gd name="connsiteX2-195" fmla="*/ 527470 w 535470"/>
              <a:gd name="connsiteY2-196" fmla="*/ 6097 h 184231"/>
              <a:gd name="connsiteX3-197" fmla="*/ 375070 w 535470"/>
              <a:gd name="connsiteY3-198" fmla="*/ 184231 h 184231"/>
              <a:gd name="connsiteX4-199" fmla="*/ 170688 w 535470"/>
              <a:gd name="connsiteY4-200" fmla="*/ 172039 h 184231"/>
              <a:gd name="connsiteX5-201" fmla="*/ 0 w 535470"/>
              <a:gd name="connsiteY5-202" fmla="*/ 1 h 184231"/>
              <a:gd name="connsiteX0-203" fmla="*/ 0 w 535470"/>
              <a:gd name="connsiteY0-204" fmla="*/ 1 h 184231"/>
              <a:gd name="connsiteX1-205" fmla="*/ 282702 w 535470"/>
              <a:gd name="connsiteY1-206" fmla="*/ 102517 h 184231"/>
              <a:gd name="connsiteX2-207" fmla="*/ 527470 w 535470"/>
              <a:gd name="connsiteY2-208" fmla="*/ 6097 h 184231"/>
              <a:gd name="connsiteX3-209" fmla="*/ 375070 w 535470"/>
              <a:gd name="connsiteY3-210" fmla="*/ 184231 h 184231"/>
              <a:gd name="connsiteX4-211" fmla="*/ 170688 w 535470"/>
              <a:gd name="connsiteY4-212" fmla="*/ 172039 h 184231"/>
              <a:gd name="connsiteX5-213" fmla="*/ 0 w 535470"/>
              <a:gd name="connsiteY5-214" fmla="*/ 1 h 184231"/>
              <a:gd name="connsiteX0-215" fmla="*/ 0 w 535470"/>
              <a:gd name="connsiteY0-216" fmla="*/ 1 h 184231"/>
              <a:gd name="connsiteX1-217" fmla="*/ 282702 w 535470"/>
              <a:gd name="connsiteY1-218" fmla="*/ 102517 h 184231"/>
              <a:gd name="connsiteX2-219" fmla="*/ 527470 w 535470"/>
              <a:gd name="connsiteY2-220" fmla="*/ 6097 h 184231"/>
              <a:gd name="connsiteX3-221" fmla="*/ 375070 w 535470"/>
              <a:gd name="connsiteY3-222" fmla="*/ 184231 h 184231"/>
              <a:gd name="connsiteX4-223" fmla="*/ 140208 w 535470"/>
              <a:gd name="connsiteY4-224" fmla="*/ 179659 h 184231"/>
              <a:gd name="connsiteX5-225" fmla="*/ 0 w 535470"/>
              <a:gd name="connsiteY5-226" fmla="*/ 1 h 184231"/>
              <a:gd name="connsiteX0-227" fmla="*/ 0 w 535470"/>
              <a:gd name="connsiteY0-228" fmla="*/ 1 h 184231"/>
              <a:gd name="connsiteX1-229" fmla="*/ 282702 w 535470"/>
              <a:gd name="connsiteY1-230" fmla="*/ 102517 h 184231"/>
              <a:gd name="connsiteX2-231" fmla="*/ 527470 w 535470"/>
              <a:gd name="connsiteY2-232" fmla="*/ 6097 h 184231"/>
              <a:gd name="connsiteX3-233" fmla="*/ 375070 w 535470"/>
              <a:gd name="connsiteY3-234" fmla="*/ 184231 h 184231"/>
              <a:gd name="connsiteX4-235" fmla="*/ 0 w 535470"/>
              <a:gd name="connsiteY4-236" fmla="*/ 1 h 184231"/>
              <a:gd name="connsiteX0-237" fmla="*/ 0 w 532530"/>
              <a:gd name="connsiteY0-238" fmla="*/ 1 h 191851"/>
              <a:gd name="connsiteX1-239" fmla="*/ 282702 w 532530"/>
              <a:gd name="connsiteY1-240" fmla="*/ 102517 h 191851"/>
              <a:gd name="connsiteX2-241" fmla="*/ 527470 w 532530"/>
              <a:gd name="connsiteY2-242" fmla="*/ 6097 h 191851"/>
              <a:gd name="connsiteX3-243" fmla="*/ 283630 w 532530"/>
              <a:gd name="connsiteY3-244" fmla="*/ 191851 h 191851"/>
              <a:gd name="connsiteX4-245" fmla="*/ 0 w 532530"/>
              <a:gd name="connsiteY4-246" fmla="*/ 1 h 191851"/>
              <a:gd name="connsiteX0-247" fmla="*/ 0 w 532530"/>
              <a:gd name="connsiteY0-248" fmla="*/ 1 h 191851"/>
              <a:gd name="connsiteX1-249" fmla="*/ 282702 w 532530"/>
              <a:gd name="connsiteY1-250" fmla="*/ 102517 h 191851"/>
              <a:gd name="connsiteX2-251" fmla="*/ 527470 w 532530"/>
              <a:gd name="connsiteY2-252" fmla="*/ 6097 h 191851"/>
              <a:gd name="connsiteX3-253" fmla="*/ 283630 w 532530"/>
              <a:gd name="connsiteY3-254" fmla="*/ 191851 h 191851"/>
              <a:gd name="connsiteX4-255" fmla="*/ 0 w 532530"/>
              <a:gd name="connsiteY4-256" fmla="*/ 1 h 191851"/>
              <a:gd name="connsiteX0-257" fmla="*/ 0 w 533850"/>
              <a:gd name="connsiteY0-258" fmla="*/ 1 h 191851"/>
              <a:gd name="connsiteX1-259" fmla="*/ 282702 w 533850"/>
              <a:gd name="connsiteY1-260" fmla="*/ 102517 h 191851"/>
              <a:gd name="connsiteX2-261" fmla="*/ 527470 w 533850"/>
              <a:gd name="connsiteY2-262" fmla="*/ 6097 h 191851"/>
              <a:gd name="connsiteX3-263" fmla="*/ 283630 w 533850"/>
              <a:gd name="connsiteY3-264" fmla="*/ 191851 h 191851"/>
              <a:gd name="connsiteX4-265" fmla="*/ 0 w 533850"/>
              <a:gd name="connsiteY4-266" fmla="*/ 1 h 191851"/>
              <a:gd name="connsiteX0-267" fmla="*/ 0 w 556054"/>
              <a:gd name="connsiteY0-268" fmla="*/ 1 h 191851"/>
              <a:gd name="connsiteX1-269" fmla="*/ 282702 w 556054"/>
              <a:gd name="connsiteY1-270" fmla="*/ 102517 h 191851"/>
              <a:gd name="connsiteX2-271" fmla="*/ 550330 w 556054"/>
              <a:gd name="connsiteY2-272" fmla="*/ 6098 h 191851"/>
              <a:gd name="connsiteX3-273" fmla="*/ 283630 w 556054"/>
              <a:gd name="connsiteY3-274" fmla="*/ 191851 h 191851"/>
              <a:gd name="connsiteX4-275" fmla="*/ 0 w 556054"/>
              <a:gd name="connsiteY4-276" fmla="*/ 1 h 191851"/>
              <a:gd name="connsiteX0-277" fmla="*/ 0 w 556054"/>
              <a:gd name="connsiteY0-278" fmla="*/ 1 h 191851"/>
              <a:gd name="connsiteX1-279" fmla="*/ 282702 w 556054"/>
              <a:gd name="connsiteY1-280" fmla="*/ 102517 h 191851"/>
              <a:gd name="connsiteX2-281" fmla="*/ 550330 w 556054"/>
              <a:gd name="connsiteY2-282" fmla="*/ 6098 h 191851"/>
              <a:gd name="connsiteX3-283" fmla="*/ 283630 w 556054"/>
              <a:gd name="connsiteY3-284" fmla="*/ 191851 h 191851"/>
              <a:gd name="connsiteX4-285" fmla="*/ 0 w 556054"/>
              <a:gd name="connsiteY4-286" fmla="*/ 1 h 191851"/>
              <a:gd name="connsiteX0-287" fmla="*/ 0 w 556054"/>
              <a:gd name="connsiteY0-288" fmla="*/ 1 h 191851"/>
              <a:gd name="connsiteX1-289" fmla="*/ 282702 w 556054"/>
              <a:gd name="connsiteY1-290" fmla="*/ 102517 h 191851"/>
              <a:gd name="connsiteX2-291" fmla="*/ 550330 w 556054"/>
              <a:gd name="connsiteY2-292" fmla="*/ 6098 h 191851"/>
              <a:gd name="connsiteX3-293" fmla="*/ 283630 w 556054"/>
              <a:gd name="connsiteY3-294" fmla="*/ 191851 h 191851"/>
              <a:gd name="connsiteX4-295" fmla="*/ 0 w 556054"/>
              <a:gd name="connsiteY4-296" fmla="*/ 1 h 191851"/>
              <a:gd name="connsiteX0-297" fmla="*/ 0 w 586534"/>
              <a:gd name="connsiteY0-298" fmla="*/ 32004 h 185753"/>
              <a:gd name="connsiteX1-299" fmla="*/ 313182 w 586534"/>
              <a:gd name="connsiteY1-300" fmla="*/ 96419 h 185753"/>
              <a:gd name="connsiteX2-301" fmla="*/ 580810 w 586534"/>
              <a:gd name="connsiteY2-302" fmla="*/ 0 h 185753"/>
              <a:gd name="connsiteX3-303" fmla="*/ 314110 w 586534"/>
              <a:gd name="connsiteY3-304" fmla="*/ 185753 h 185753"/>
              <a:gd name="connsiteX4-305" fmla="*/ 0 w 586534"/>
              <a:gd name="connsiteY4-306" fmla="*/ 32004 h 18575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586534" h="185753">
                <a:moveTo>
                  <a:pt x="0" y="32004"/>
                </a:moveTo>
                <a:cubicBezTo>
                  <a:pt x="73914" y="31632"/>
                  <a:pt x="239268" y="96791"/>
                  <a:pt x="313182" y="96419"/>
                </a:cubicBezTo>
                <a:cubicBezTo>
                  <a:pt x="483672" y="104919"/>
                  <a:pt x="503286" y="9788"/>
                  <a:pt x="580810" y="0"/>
                </a:cubicBezTo>
                <a:cubicBezTo>
                  <a:pt x="621450" y="89858"/>
                  <a:pt x="436538" y="155331"/>
                  <a:pt x="314110" y="185753"/>
                </a:cubicBezTo>
                <a:cubicBezTo>
                  <a:pt x="128128" y="129423"/>
                  <a:pt x="94543" y="95954"/>
                  <a:pt x="0" y="32004"/>
                </a:cubicBezTo>
                <a:close/>
              </a:path>
            </a:pathLst>
          </a:custGeom>
          <a:solidFill>
            <a:srgbClr val="843C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9506836" y="1552461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1475">
            <a:off x="9078703" y="4238668"/>
            <a:ext cx="401437" cy="251502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50498" y="3170490"/>
            <a:ext cx="2457920" cy="3621625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79025" y="2791202"/>
            <a:ext cx="517395" cy="560187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8084045">
            <a:off x="8569009" y="2927139"/>
            <a:ext cx="473095" cy="4344862"/>
          </a:xfrm>
          <a:prstGeom prst="rect">
            <a:avLst/>
          </a:prstGeom>
        </p:spPr>
      </p:pic>
      <p:pic>
        <p:nvPicPr>
          <p:cNvPr id="77" name="dauhoi"/>
          <p:cNvPicPr>
            <a:picLocks noChangeAspect="1"/>
          </p:cNvPicPr>
          <p:nvPr/>
        </p:nvPicPr>
        <p:blipFill rotWithShape="1">
          <a:blip r:embed="rId13"/>
          <a:srcRect t="-99423" b="1"/>
          <a:stretch>
            <a:fillRect/>
          </a:stretch>
        </p:blipFill>
        <p:spPr>
          <a:xfrm>
            <a:off x="9664184" y="2741181"/>
            <a:ext cx="1044072" cy="3470161"/>
          </a:xfrm>
          <a:prstGeom prst="rect">
            <a:avLst/>
          </a:prstGeom>
        </p:spPr>
      </p:pic>
      <p:pic>
        <p:nvPicPr>
          <p:cNvPr id="100" name="matkhi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038124" y="1605511"/>
            <a:ext cx="640135" cy="158510"/>
          </a:xfrm>
          <a:prstGeom prst="rect">
            <a:avLst/>
          </a:prstGeom>
        </p:spPr>
      </p:pic>
      <p:pic>
        <p:nvPicPr>
          <p:cNvPr id="101" name="matnguoi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253912" y="3777853"/>
            <a:ext cx="274344" cy="170703"/>
          </a:xfrm>
          <a:prstGeom prst="rect">
            <a:avLst/>
          </a:prstGeom>
        </p:spPr>
      </p:pic>
      <p:sp>
        <p:nvSpPr>
          <p:cNvPr id="104" name="TextBox 103"/>
          <p:cNvSpPr txBox="1"/>
          <p:nvPr/>
        </p:nvSpPr>
        <p:spPr>
          <a:xfrm>
            <a:off x="9239713" y="1624238"/>
            <a:ext cx="322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..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6" name="Picture 10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966063" y="765150"/>
            <a:ext cx="1579001" cy="2164268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90438" y="1901353"/>
            <a:ext cx="913801" cy="91155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810564" y="2146769"/>
            <a:ext cx="438950" cy="286537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212509">
            <a:off x="7723815" y="-922871"/>
            <a:ext cx="3365284" cy="336528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09280" y="788822"/>
            <a:ext cx="495422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Theo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điều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xảy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ra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khi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nguyên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thủy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nhìn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thấy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bóng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bay.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Tất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nhiên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anh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ta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sẽ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tìm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cách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tấn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nó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tự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vệ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Hãy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giúp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bóng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bay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tránh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xa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anh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ta.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589398" y="2173541"/>
            <a:ext cx="495824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Cách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</a:t>
            </a:r>
            <a:r>
              <a:rPr kumimoji="0" lang="vi-VN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ơ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: 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trả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thật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nhanh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hỏi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vòng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15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giây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(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đ</a:t>
            </a:r>
            <a:r>
              <a:rPr kumimoji="0" lang="vi-VN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ư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ra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nhiều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liên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tục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khi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).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Giáo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viên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: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Nếu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trả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bấm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màn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Bấm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hòn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biểu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</a:t>
            </a:r>
            <a:r>
              <a:rPr kumimoji="0" lang="vi-VN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ư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ợng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ng</a:t>
            </a:r>
            <a:r>
              <a:rPr kumimoji="0" lang="vi-VN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ư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ời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qua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tiếp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theo.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066635" y="4612849"/>
            <a:ext cx="2194750" cy="1774090"/>
          </a:xfrm>
          <a:prstGeom prst="rect">
            <a:avLst/>
          </a:prstGeom>
        </p:spPr>
      </p:pic>
      <p:sp>
        <p:nvSpPr>
          <p:cNvPr id="9" name="Isosceles Triangle 8">
            <a:hlinkClick r:id="" action="ppaction://hlinkshowjump?jump=nextslide"/>
          </p:cNvPr>
          <p:cNvSpPr/>
          <p:nvPr/>
        </p:nvSpPr>
        <p:spPr>
          <a:xfrm rot="5400000">
            <a:off x="5622840" y="5192968"/>
            <a:ext cx="807063" cy="746224"/>
          </a:xfrm>
          <a:custGeom>
            <a:avLst/>
            <a:gdLst>
              <a:gd name="connsiteX0" fmla="*/ 0 w 789524"/>
              <a:gd name="connsiteY0" fmla="*/ 699448 h 699448"/>
              <a:gd name="connsiteX1" fmla="*/ 394762 w 789524"/>
              <a:gd name="connsiteY1" fmla="*/ 0 h 699448"/>
              <a:gd name="connsiteX2" fmla="*/ 789524 w 789524"/>
              <a:gd name="connsiteY2" fmla="*/ 699448 h 699448"/>
              <a:gd name="connsiteX3" fmla="*/ 0 w 789524"/>
              <a:gd name="connsiteY3" fmla="*/ 699448 h 699448"/>
              <a:gd name="connsiteX0-1" fmla="*/ 0 w 789524"/>
              <a:gd name="connsiteY0-2" fmla="*/ 699448 h 699448"/>
              <a:gd name="connsiteX1-3" fmla="*/ 134862 w 789524"/>
              <a:gd name="connsiteY1-4" fmla="*/ 355557 h 699448"/>
              <a:gd name="connsiteX2-5" fmla="*/ 394762 w 789524"/>
              <a:gd name="connsiteY2-6" fmla="*/ 0 h 699448"/>
              <a:gd name="connsiteX3-7" fmla="*/ 789524 w 789524"/>
              <a:gd name="connsiteY3-8" fmla="*/ 699448 h 699448"/>
              <a:gd name="connsiteX4" fmla="*/ 0 w 789524"/>
              <a:gd name="connsiteY4" fmla="*/ 699448 h 699448"/>
              <a:gd name="connsiteX0-9" fmla="*/ 0 w 789524"/>
              <a:gd name="connsiteY0-10" fmla="*/ 699448 h 732749"/>
              <a:gd name="connsiteX1-11" fmla="*/ 134862 w 789524"/>
              <a:gd name="connsiteY1-12" fmla="*/ 355557 h 732749"/>
              <a:gd name="connsiteX2-13" fmla="*/ 394762 w 789524"/>
              <a:gd name="connsiteY2-14" fmla="*/ 0 h 732749"/>
              <a:gd name="connsiteX3-15" fmla="*/ 789524 w 789524"/>
              <a:gd name="connsiteY3-16" fmla="*/ 699448 h 732749"/>
              <a:gd name="connsiteX4-17" fmla="*/ 371082 w 789524"/>
              <a:gd name="connsiteY4-18" fmla="*/ 732747 h 732749"/>
              <a:gd name="connsiteX5" fmla="*/ 0 w 789524"/>
              <a:gd name="connsiteY5" fmla="*/ 699448 h 732749"/>
              <a:gd name="connsiteX0-19" fmla="*/ 0 w 789524"/>
              <a:gd name="connsiteY0-20" fmla="*/ 699448 h 732749"/>
              <a:gd name="connsiteX1-21" fmla="*/ 134862 w 789524"/>
              <a:gd name="connsiteY1-22" fmla="*/ 355557 h 732749"/>
              <a:gd name="connsiteX2-23" fmla="*/ 394762 w 789524"/>
              <a:gd name="connsiteY2-24" fmla="*/ 0 h 732749"/>
              <a:gd name="connsiteX3-25" fmla="*/ 573016 w 789524"/>
              <a:gd name="connsiteY3-26" fmla="*/ 389847 h 732749"/>
              <a:gd name="connsiteX4-27" fmla="*/ 789524 w 789524"/>
              <a:gd name="connsiteY4-28" fmla="*/ 699448 h 732749"/>
              <a:gd name="connsiteX5-29" fmla="*/ 371082 w 789524"/>
              <a:gd name="connsiteY5-30" fmla="*/ 732747 h 732749"/>
              <a:gd name="connsiteX6" fmla="*/ 0 w 789524"/>
              <a:gd name="connsiteY6" fmla="*/ 699448 h 732749"/>
              <a:gd name="connsiteX0-31" fmla="*/ 0 w 789524"/>
              <a:gd name="connsiteY0-32" fmla="*/ 699448 h 732749"/>
              <a:gd name="connsiteX1-33" fmla="*/ 134862 w 789524"/>
              <a:gd name="connsiteY1-34" fmla="*/ 355557 h 732749"/>
              <a:gd name="connsiteX2-35" fmla="*/ 394762 w 789524"/>
              <a:gd name="connsiteY2-36" fmla="*/ 0 h 732749"/>
              <a:gd name="connsiteX3-37" fmla="*/ 573016 w 789524"/>
              <a:gd name="connsiteY3-38" fmla="*/ 389847 h 732749"/>
              <a:gd name="connsiteX4-39" fmla="*/ 710176 w 789524"/>
              <a:gd name="connsiteY4-40" fmla="*/ 549867 h 732749"/>
              <a:gd name="connsiteX5-41" fmla="*/ 789524 w 789524"/>
              <a:gd name="connsiteY5-42" fmla="*/ 699448 h 732749"/>
              <a:gd name="connsiteX6-43" fmla="*/ 371082 w 789524"/>
              <a:gd name="connsiteY6-44" fmla="*/ 732747 h 732749"/>
              <a:gd name="connsiteX7" fmla="*/ 0 w 789524"/>
              <a:gd name="connsiteY7" fmla="*/ 699448 h 732749"/>
              <a:gd name="connsiteX0-45" fmla="*/ 0 w 789524"/>
              <a:gd name="connsiteY0-46" fmla="*/ 700716 h 734017"/>
              <a:gd name="connsiteX1-47" fmla="*/ 134862 w 789524"/>
              <a:gd name="connsiteY1-48" fmla="*/ 356825 h 734017"/>
              <a:gd name="connsiteX2-49" fmla="*/ 394762 w 789524"/>
              <a:gd name="connsiteY2-50" fmla="*/ 1268 h 734017"/>
              <a:gd name="connsiteX3-51" fmla="*/ 523486 w 789524"/>
              <a:gd name="connsiteY3-52" fmla="*/ 234905 h 734017"/>
              <a:gd name="connsiteX4-53" fmla="*/ 573016 w 789524"/>
              <a:gd name="connsiteY4-54" fmla="*/ 391115 h 734017"/>
              <a:gd name="connsiteX5-55" fmla="*/ 710176 w 789524"/>
              <a:gd name="connsiteY5-56" fmla="*/ 551135 h 734017"/>
              <a:gd name="connsiteX6-57" fmla="*/ 789524 w 789524"/>
              <a:gd name="connsiteY6-58" fmla="*/ 700716 h 734017"/>
              <a:gd name="connsiteX7-59" fmla="*/ 371082 w 789524"/>
              <a:gd name="connsiteY7-60" fmla="*/ 734015 h 734017"/>
              <a:gd name="connsiteX8" fmla="*/ 0 w 789524"/>
              <a:gd name="connsiteY8" fmla="*/ 700716 h 734017"/>
              <a:gd name="connsiteX0-61" fmla="*/ 0 w 789524"/>
              <a:gd name="connsiteY0-62" fmla="*/ 700716 h 734017"/>
              <a:gd name="connsiteX1-63" fmla="*/ 134862 w 789524"/>
              <a:gd name="connsiteY1-64" fmla="*/ 356825 h 734017"/>
              <a:gd name="connsiteX2-65" fmla="*/ 275836 w 789524"/>
              <a:gd name="connsiteY2-66" fmla="*/ 212045 h 734017"/>
              <a:gd name="connsiteX3-67" fmla="*/ 394762 w 789524"/>
              <a:gd name="connsiteY3-68" fmla="*/ 1268 h 734017"/>
              <a:gd name="connsiteX4-69" fmla="*/ 523486 w 789524"/>
              <a:gd name="connsiteY4-70" fmla="*/ 234905 h 734017"/>
              <a:gd name="connsiteX5-71" fmla="*/ 573016 w 789524"/>
              <a:gd name="connsiteY5-72" fmla="*/ 391115 h 734017"/>
              <a:gd name="connsiteX6-73" fmla="*/ 710176 w 789524"/>
              <a:gd name="connsiteY6-74" fmla="*/ 551135 h 734017"/>
              <a:gd name="connsiteX7-75" fmla="*/ 789524 w 789524"/>
              <a:gd name="connsiteY7-76" fmla="*/ 700716 h 734017"/>
              <a:gd name="connsiteX8-77" fmla="*/ 371082 w 789524"/>
              <a:gd name="connsiteY8-78" fmla="*/ 734015 h 734017"/>
              <a:gd name="connsiteX9" fmla="*/ 0 w 789524"/>
              <a:gd name="connsiteY9" fmla="*/ 700716 h 734017"/>
              <a:gd name="connsiteX0-79" fmla="*/ 17539 w 807063"/>
              <a:gd name="connsiteY0-80" fmla="*/ 700716 h 734017"/>
              <a:gd name="connsiteX1-81" fmla="*/ 60965 w 807063"/>
              <a:gd name="connsiteY1-82" fmla="*/ 532085 h 734017"/>
              <a:gd name="connsiteX2-83" fmla="*/ 152401 w 807063"/>
              <a:gd name="connsiteY2-84" fmla="*/ 356825 h 734017"/>
              <a:gd name="connsiteX3-85" fmla="*/ 293375 w 807063"/>
              <a:gd name="connsiteY3-86" fmla="*/ 212045 h 734017"/>
              <a:gd name="connsiteX4-87" fmla="*/ 412301 w 807063"/>
              <a:gd name="connsiteY4-88" fmla="*/ 1268 h 734017"/>
              <a:gd name="connsiteX5-89" fmla="*/ 541025 w 807063"/>
              <a:gd name="connsiteY5-90" fmla="*/ 234905 h 734017"/>
              <a:gd name="connsiteX6-91" fmla="*/ 590555 w 807063"/>
              <a:gd name="connsiteY6-92" fmla="*/ 391115 h 734017"/>
              <a:gd name="connsiteX7-93" fmla="*/ 727715 w 807063"/>
              <a:gd name="connsiteY7-94" fmla="*/ 551135 h 734017"/>
              <a:gd name="connsiteX8-95" fmla="*/ 807063 w 807063"/>
              <a:gd name="connsiteY8-96" fmla="*/ 700716 h 734017"/>
              <a:gd name="connsiteX9-97" fmla="*/ 388621 w 807063"/>
              <a:gd name="connsiteY9-98" fmla="*/ 734015 h 734017"/>
              <a:gd name="connsiteX10" fmla="*/ 17539 w 807063"/>
              <a:gd name="connsiteY10" fmla="*/ 700716 h 734017"/>
              <a:gd name="connsiteX0-99" fmla="*/ 17539 w 807063"/>
              <a:gd name="connsiteY0-100" fmla="*/ 700716 h 746224"/>
              <a:gd name="connsiteX1-101" fmla="*/ 60965 w 807063"/>
              <a:gd name="connsiteY1-102" fmla="*/ 532085 h 746224"/>
              <a:gd name="connsiteX2-103" fmla="*/ 152401 w 807063"/>
              <a:gd name="connsiteY2-104" fmla="*/ 356825 h 746224"/>
              <a:gd name="connsiteX3-105" fmla="*/ 293375 w 807063"/>
              <a:gd name="connsiteY3-106" fmla="*/ 212045 h 746224"/>
              <a:gd name="connsiteX4-107" fmla="*/ 412301 w 807063"/>
              <a:gd name="connsiteY4-108" fmla="*/ 1268 h 746224"/>
              <a:gd name="connsiteX5-109" fmla="*/ 541025 w 807063"/>
              <a:gd name="connsiteY5-110" fmla="*/ 234905 h 746224"/>
              <a:gd name="connsiteX6-111" fmla="*/ 590555 w 807063"/>
              <a:gd name="connsiteY6-112" fmla="*/ 391115 h 746224"/>
              <a:gd name="connsiteX7-113" fmla="*/ 727715 w 807063"/>
              <a:gd name="connsiteY7-114" fmla="*/ 551135 h 746224"/>
              <a:gd name="connsiteX8-115" fmla="*/ 807063 w 807063"/>
              <a:gd name="connsiteY8-116" fmla="*/ 700716 h 746224"/>
              <a:gd name="connsiteX9-117" fmla="*/ 388621 w 807063"/>
              <a:gd name="connsiteY9-118" fmla="*/ 734015 h 746224"/>
              <a:gd name="connsiteX10-119" fmla="*/ 186692 w 807063"/>
              <a:gd name="connsiteY10-120" fmla="*/ 745444 h 746224"/>
              <a:gd name="connsiteX11" fmla="*/ 17539 w 807063"/>
              <a:gd name="connsiteY11" fmla="*/ 700716 h 746224"/>
              <a:gd name="connsiteX0-121" fmla="*/ 17539 w 807063"/>
              <a:gd name="connsiteY0-122" fmla="*/ 700716 h 746224"/>
              <a:gd name="connsiteX1-123" fmla="*/ 60965 w 807063"/>
              <a:gd name="connsiteY1-124" fmla="*/ 532085 h 746224"/>
              <a:gd name="connsiteX2-125" fmla="*/ 152401 w 807063"/>
              <a:gd name="connsiteY2-126" fmla="*/ 356825 h 746224"/>
              <a:gd name="connsiteX3-127" fmla="*/ 293375 w 807063"/>
              <a:gd name="connsiteY3-128" fmla="*/ 212045 h 746224"/>
              <a:gd name="connsiteX4-129" fmla="*/ 412301 w 807063"/>
              <a:gd name="connsiteY4-130" fmla="*/ 1268 h 746224"/>
              <a:gd name="connsiteX5-131" fmla="*/ 541025 w 807063"/>
              <a:gd name="connsiteY5-132" fmla="*/ 234905 h 746224"/>
              <a:gd name="connsiteX6-133" fmla="*/ 590555 w 807063"/>
              <a:gd name="connsiteY6-134" fmla="*/ 391115 h 746224"/>
              <a:gd name="connsiteX7-135" fmla="*/ 727715 w 807063"/>
              <a:gd name="connsiteY7-136" fmla="*/ 551135 h 746224"/>
              <a:gd name="connsiteX8-137" fmla="*/ 807063 w 807063"/>
              <a:gd name="connsiteY8-138" fmla="*/ 700716 h 746224"/>
              <a:gd name="connsiteX9-139" fmla="*/ 563885 w 807063"/>
              <a:gd name="connsiteY9-140" fmla="*/ 707344 h 746224"/>
              <a:gd name="connsiteX10-141" fmla="*/ 388621 w 807063"/>
              <a:gd name="connsiteY10-142" fmla="*/ 734015 h 746224"/>
              <a:gd name="connsiteX11-143" fmla="*/ 186692 w 807063"/>
              <a:gd name="connsiteY11-144" fmla="*/ 745444 h 746224"/>
              <a:gd name="connsiteX12" fmla="*/ 17539 w 807063"/>
              <a:gd name="connsiteY12" fmla="*/ 700716 h 74622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17" y="connsiteY4-18"/>
              </a:cxn>
              <a:cxn ang="0">
                <a:pos x="connsiteX5-29" y="connsiteY5-30"/>
              </a:cxn>
              <a:cxn ang="0">
                <a:pos x="connsiteX6-43" y="connsiteY6-44"/>
              </a:cxn>
              <a:cxn ang="0">
                <a:pos x="connsiteX7-59" y="connsiteY7-60"/>
              </a:cxn>
              <a:cxn ang="0">
                <a:pos x="connsiteX8-77" y="connsiteY8-78"/>
              </a:cxn>
              <a:cxn ang="0">
                <a:pos x="connsiteX9-97" y="connsiteY9-98"/>
              </a:cxn>
              <a:cxn ang="0">
                <a:pos x="connsiteX10-119" y="connsiteY10-120"/>
              </a:cxn>
              <a:cxn ang="0">
                <a:pos x="connsiteX11-143" y="connsiteY11-144"/>
              </a:cxn>
              <a:cxn ang="0">
                <a:pos x="connsiteX12" y="connsiteY12"/>
              </a:cxn>
            </a:cxnLst>
            <a:rect l="l" t="t" r="r" b="b"/>
            <a:pathLst>
              <a:path w="807063" h="746224">
                <a:moveTo>
                  <a:pt x="17539" y="700716"/>
                </a:moveTo>
                <a:cubicBezTo>
                  <a:pt x="-32626" y="669601"/>
                  <a:pt x="38488" y="589400"/>
                  <a:pt x="60965" y="532085"/>
                </a:cubicBezTo>
                <a:cubicBezTo>
                  <a:pt x="83442" y="474770"/>
                  <a:pt x="118110" y="412705"/>
                  <a:pt x="152401" y="356825"/>
                </a:cubicBezTo>
                <a:cubicBezTo>
                  <a:pt x="191771" y="307295"/>
                  <a:pt x="254005" y="261575"/>
                  <a:pt x="293375" y="212045"/>
                </a:cubicBezTo>
                <a:lnTo>
                  <a:pt x="412301" y="1268"/>
                </a:lnTo>
                <a:cubicBezTo>
                  <a:pt x="474531" y="-17147"/>
                  <a:pt x="511316" y="169930"/>
                  <a:pt x="541025" y="234905"/>
                </a:cubicBezTo>
                <a:cubicBezTo>
                  <a:pt x="570734" y="299880"/>
                  <a:pt x="556900" y="340315"/>
                  <a:pt x="590555" y="391115"/>
                </a:cubicBezTo>
                <a:cubicBezTo>
                  <a:pt x="629924" y="452075"/>
                  <a:pt x="688346" y="490175"/>
                  <a:pt x="727715" y="551135"/>
                </a:cubicBezTo>
                <a:lnTo>
                  <a:pt x="807063" y="700716"/>
                </a:lnTo>
                <a:cubicBezTo>
                  <a:pt x="777218" y="729291"/>
                  <a:pt x="633625" y="701794"/>
                  <a:pt x="563885" y="707344"/>
                </a:cubicBezTo>
                <a:cubicBezTo>
                  <a:pt x="494145" y="712894"/>
                  <a:pt x="448946" y="730205"/>
                  <a:pt x="388621" y="734015"/>
                </a:cubicBezTo>
                <a:cubicBezTo>
                  <a:pt x="321311" y="728935"/>
                  <a:pt x="254002" y="750524"/>
                  <a:pt x="186692" y="745444"/>
                </a:cubicBezTo>
                <a:lnTo>
                  <a:pt x="17539" y="700716"/>
                </a:lnTo>
                <a:close/>
              </a:path>
            </a:pathLst>
          </a:custGeom>
          <a:solidFill>
            <a:srgbClr val="FFC000"/>
          </a:solidFill>
          <a:ln w="28575">
            <a:solidFill>
              <a:srgbClr val="7C7C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nhacnendungdebongbe">
            <a:hlinkClick r:id="" action="ppaction://media"/>
          </p:cNvPr>
          <p:cNvPicPr>
            <a:picLocks noChangeAspect="1"/>
          </p:cNvPicPr>
          <p:nvPr>
            <a:audioFile r:link="rId21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405570" y="6402916"/>
            <a:ext cx="487363" cy="48736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368051" y="6133391"/>
            <a:ext cx="614680" cy="450381"/>
          </a:xfrm>
          <a:custGeom>
            <a:avLst/>
            <a:gdLst>
              <a:gd name="connsiteX0" fmla="*/ 0 w 589280"/>
              <a:gd name="connsiteY0" fmla="*/ 0 h 342146"/>
              <a:gd name="connsiteX1" fmla="*/ 589280 w 589280"/>
              <a:gd name="connsiteY1" fmla="*/ 0 h 342146"/>
              <a:gd name="connsiteX2" fmla="*/ 589280 w 589280"/>
              <a:gd name="connsiteY2" fmla="*/ 342146 h 342146"/>
              <a:gd name="connsiteX3" fmla="*/ 0 w 589280"/>
              <a:gd name="connsiteY3" fmla="*/ 342146 h 342146"/>
              <a:gd name="connsiteX4" fmla="*/ 0 w 589280"/>
              <a:gd name="connsiteY4" fmla="*/ 0 h 342146"/>
              <a:gd name="connsiteX0-1" fmla="*/ 0 w 589280"/>
              <a:gd name="connsiteY0-2" fmla="*/ 0 h 342146"/>
              <a:gd name="connsiteX1-3" fmla="*/ 274320 w 589280"/>
              <a:gd name="connsiteY1-4" fmla="*/ 194826 h 342146"/>
              <a:gd name="connsiteX2-5" fmla="*/ 589280 w 589280"/>
              <a:gd name="connsiteY2-6" fmla="*/ 0 h 342146"/>
              <a:gd name="connsiteX3-7" fmla="*/ 589280 w 589280"/>
              <a:gd name="connsiteY3-8" fmla="*/ 342146 h 342146"/>
              <a:gd name="connsiteX4-9" fmla="*/ 0 w 589280"/>
              <a:gd name="connsiteY4-10" fmla="*/ 342146 h 342146"/>
              <a:gd name="connsiteX5" fmla="*/ 0 w 589280"/>
              <a:gd name="connsiteY5" fmla="*/ 0 h 342146"/>
              <a:gd name="connsiteX0-11" fmla="*/ 0 w 589280"/>
              <a:gd name="connsiteY0-12" fmla="*/ 89654 h 431800"/>
              <a:gd name="connsiteX1-13" fmla="*/ 274320 w 589280"/>
              <a:gd name="connsiteY1-14" fmla="*/ 284480 h 431800"/>
              <a:gd name="connsiteX2-15" fmla="*/ 350520 w 589280"/>
              <a:gd name="connsiteY2-16" fmla="*/ 0 h 431800"/>
              <a:gd name="connsiteX3-17" fmla="*/ 589280 w 589280"/>
              <a:gd name="connsiteY3-18" fmla="*/ 89654 h 431800"/>
              <a:gd name="connsiteX4-19" fmla="*/ 589280 w 589280"/>
              <a:gd name="connsiteY4-20" fmla="*/ 431800 h 431800"/>
              <a:gd name="connsiteX5-21" fmla="*/ 0 w 589280"/>
              <a:gd name="connsiteY5-22" fmla="*/ 431800 h 431800"/>
              <a:gd name="connsiteX6" fmla="*/ 0 w 589280"/>
              <a:gd name="connsiteY6" fmla="*/ 89654 h 431800"/>
              <a:gd name="connsiteX0-23" fmla="*/ 0 w 589280"/>
              <a:gd name="connsiteY0-24" fmla="*/ 89654 h 431800"/>
              <a:gd name="connsiteX1-25" fmla="*/ 274320 w 589280"/>
              <a:gd name="connsiteY1-26" fmla="*/ 284480 h 431800"/>
              <a:gd name="connsiteX2-27" fmla="*/ 350520 w 589280"/>
              <a:gd name="connsiteY2-28" fmla="*/ 0 h 431800"/>
              <a:gd name="connsiteX3-29" fmla="*/ 436880 w 589280"/>
              <a:gd name="connsiteY3-30" fmla="*/ 294640 h 431800"/>
              <a:gd name="connsiteX4-31" fmla="*/ 589280 w 589280"/>
              <a:gd name="connsiteY4-32" fmla="*/ 89654 h 431800"/>
              <a:gd name="connsiteX5-33" fmla="*/ 589280 w 589280"/>
              <a:gd name="connsiteY5-34" fmla="*/ 431800 h 431800"/>
              <a:gd name="connsiteX6-35" fmla="*/ 0 w 589280"/>
              <a:gd name="connsiteY6-36" fmla="*/ 431800 h 431800"/>
              <a:gd name="connsiteX7" fmla="*/ 0 w 589280"/>
              <a:gd name="connsiteY7" fmla="*/ 89654 h 431800"/>
              <a:gd name="connsiteX0-37" fmla="*/ 0 w 624840"/>
              <a:gd name="connsiteY0-38" fmla="*/ 89654 h 431800"/>
              <a:gd name="connsiteX1-39" fmla="*/ 274320 w 624840"/>
              <a:gd name="connsiteY1-40" fmla="*/ 284480 h 431800"/>
              <a:gd name="connsiteX2-41" fmla="*/ 350520 w 624840"/>
              <a:gd name="connsiteY2-42" fmla="*/ 0 h 431800"/>
              <a:gd name="connsiteX3-43" fmla="*/ 436880 w 624840"/>
              <a:gd name="connsiteY3-44" fmla="*/ 294640 h 431800"/>
              <a:gd name="connsiteX4-45" fmla="*/ 624840 w 624840"/>
              <a:gd name="connsiteY4-46" fmla="*/ 3294 h 431800"/>
              <a:gd name="connsiteX5-47" fmla="*/ 589280 w 624840"/>
              <a:gd name="connsiteY5-48" fmla="*/ 431800 h 431800"/>
              <a:gd name="connsiteX6-49" fmla="*/ 0 w 624840"/>
              <a:gd name="connsiteY6-50" fmla="*/ 431800 h 431800"/>
              <a:gd name="connsiteX7-51" fmla="*/ 0 w 624840"/>
              <a:gd name="connsiteY7-52" fmla="*/ 89654 h 431800"/>
              <a:gd name="connsiteX0-53" fmla="*/ 0 w 624840"/>
              <a:gd name="connsiteY0-54" fmla="*/ 89654 h 431800"/>
              <a:gd name="connsiteX1-55" fmla="*/ 274320 w 624840"/>
              <a:gd name="connsiteY1-56" fmla="*/ 284480 h 431800"/>
              <a:gd name="connsiteX2-57" fmla="*/ 350520 w 624840"/>
              <a:gd name="connsiteY2-58" fmla="*/ 0 h 431800"/>
              <a:gd name="connsiteX3-59" fmla="*/ 436880 w 624840"/>
              <a:gd name="connsiteY3-60" fmla="*/ 294640 h 431800"/>
              <a:gd name="connsiteX4-61" fmla="*/ 624840 w 624840"/>
              <a:gd name="connsiteY4-62" fmla="*/ 3294 h 431800"/>
              <a:gd name="connsiteX5-63" fmla="*/ 553720 w 624840"/>
              <a:gd name="connsiteY5-64" fmla="*/ 365760 h 431800"/>
              <a:gd name="connsiteX6-65" fmla="*/ 0 w 624840"/>
              <a:gd name="connsiteY6-66" fmla="*/ 431800 h 431800"/>
              <a:gd name="connsiteX7-67" fmla="*/ 0 w 624840"/>
              <a:gd name="connsiteY7-68" fmla="*/ 89654 h 431800"/>
              <a:gd name="connsiteX0-69" fmla="*/ 0 w 624840"/>
              <a:gd name="connsiteY0-70" fmla="*/ 89654 h 452120"/>
              <a:gd name="connsiteX1-71" fmla="*/ 274320 w 624840"/>
              <a:gd name="connsiteY1-72" fmla="*/ 284480 h 452120"/>
              <a:gd name="connsiteX2-73" fmla="*/ 350520 w 624840"/>
              <a:gd name="connsiteY2-74" fmla="*/ 0 h 452120"/>
              <a:gd name="connsiteX3-75" fmla="*/ 436880 w 624840"/>
              <a:gd name="connsiteY3-76" fmla="*/ 294640 h 452120"/>
              <a:gd name="connsiteX4-77" fmla="*/ 624840 w 624840"/>
              <a:gd name="connsiteY4-78" fmla="*/ 3294 h 452120"/>
              <a:gd name="connsiteX5-79" fmla="*/ 553720 w 624840"/>
              <a:gd name="connsiteY5-80" fmla="*/ 365760 h 452120"/>
              <a:gd name="connsiteX6-81" fmla="*/ 350520 w 624840"/>
              <a:gd name="connsiteY6-82" fmla="*/ 452120 h 452120"/>
              <a:gd name="connsiteX7-83" fmla="*/ 0 w 624840"/>
              <a:gd name="connsiteY7-84" fmla="*/ 431800 h 452120"/>
              <a:gd name="connsiteX8" fmla="*/ 0 w 624840"/>
              <a:gd name="connsiteY8" fmla="*/ 89654 h 452120"/>
              <a:gd name="connsiteX0-85" fmla="*/ 0 w 624840"/>
              <a:gd name="connsiteY0-86" fmla="*/ 89654 h 452120"/>
              <a:gd name="connsiteX1-87" fmla="*/ 274320 w 624840"/>
              <a:gd name="connsiteY1-88" fmla="*/ 284480 h 452120"/>
              <a:gd name="connsiteX2-89" fmla="*/ 350520 w 624840"/>
              <a:gd name="connsiteY2-90" fmla="*/ 0 h 452120"/>
              <a:gd name="connsiteX3-91" fmla="*/ 436880 w 624840"/>
              <a:gd name="connsiteY3-92" fmla="*/ 294640 h 452120"/>
              <a:gd name="connsiteX4-93" fmla="*/ 624840 w 624840"/>
              <a:gd name="connsiteY4-94" fmla="*/ 3294 h 452120"/>
              <a:gd name="connsiteX5-95" fmla="*/ 553720 w 624840"/>
              <a:gd name="connsiteY5-96" fmla="*/ 365760 h 452120"/>
              <a:gd name="connsiteX6-97" fmla="*/ 350520 w 624840"/>
              <a:gd name="connsiteY6-98" fmla="*/ 452120 h 452120"/>
              <a:gd name="connsiteX7-99" fmla="*/ 86360 w 624840"/>
              <a:gd name="connsiteY7-100" fmla="*/ 411480 h 452120"/>
              <a:gd name="connsiteX8-101" fmla="*/ 0 w 624840"/>
              <a:gd name="connsiteY8-102" fmla="*/ 89654 h 452120"/>
              <a:gd name="connsiteX0-103" fmla="*/ 0 w 574040"/>
              <a:gd name="connsiteY0-104" fmla="*/ 201414 h 452120"/>
              <a:gd name="connsiteX1-105" fmla="*/ 223520 w 574040"/>
              <a:gd name="connsiteY1-106" fmla="*/ 284480 h 452120"/>
              <a:gd name="connsiteX2-107" fmla="*/ 299720 w 574040"/>
              <a:gd name="connsiteY2-108" fmla="*/ 0 h 452120"/>
              <a:gd name="connsiteX3-109" fmla="*/ 386080 w 574040"/>
              <a:gd name="connsiteY3-110" fmla="*/ 294640 h 452120"/>
              <a:gd name="connsiteX4-111" fmla="*/ 574040 w 574040"/>
              <a:gd name="connsiteY4-112" fmla="*/ 3294 h 452120"/>
              <a:gd name="connsiteX5-113" fmla="*/ 502920 w 574040"/>
              <a:gd name="connsiteY5-114" fmla="*/ 365760 h 452120"/>
              <a:gd name="connsiteX6-115" fmla="*/ 299720 w 574040"/>
              <a:gd name="connsiteY6-116" fmla="*/ 452120 h 452120"/>
              <a:gd name="connsiteX7-117" fmla="*/ 35560 w 574040"/>
              <a:gd name="connsiteY7-118" fmla="*/ 411480 h 452120"/>
              <a:gd name="connsiteX8-119" fmla="*/ 0 w 574040"/>
              <a:gd name="connsiteY8-120" fmla="*/ 201414 h 452120"/>
              <a:gd name="connsiteX0-121" fmla="*/ 0 w 574040"/>
              <a:gd name="connsiteY0-122" fmla="*/ 201414 h 452120"/>
              <a:gd name="connsiteX1-123" fmla="*/ 223520 w 574040"/>
              <a:gd name="connsiteY1-124" fmla="*/ 284480 h 452120"/>
              <a:gd name="connsiteX2-125" fmla="*/ 299720 w 574040"/>
              <a:gd name="connsiteY2-126" fmla="*/ 0 h 452120"/>
              <a:gd name="connsiteX3-127" fmla="*/ 386080 w 574040"/>
              <a:gd name="connsiteY3-128" fmla="*/ 294640 h 452120"/>
              <a:gd name="connsiteX4-129" fmla="*/ 574040 w 574040"/>
              <a:gd name="connsiteY4-130" fmla="*/ 3294 h 452120"/>
              <a:gd name="connsiteX5-131" fmla="*/ 502920 w 574040"/>
              <a:gd name="connsiteY5-132" fmla="*/ 365760 h 452120"/>
              <a:gd name="connsiteX6-133" fmla="*/ 299720 w 574040"/>
              <a:gd name="connsiteY6-134" fmla="*/ 452120 h 452120"/>
              <a:gd name="connsiteX7-135" fmla="*/ 50800 w 574040"/>
              <a:gd name="connsiteY7-136" fmla="*/ 355600 h 452120"/>
              <a:gd name="connsiteX8-137" fmla="*/ 0 w 574040"/>
              <a:gd name="connsiteY8-138" fmla="*/ 201414 h 452120"/>
              <a:gd name="connsiteX0-139" fmla="*/ 0 w 574040"/>
              <a:gd name="connsiteY0-140" fmla="*/ 201414 h 406400"/>
              <a:gd name="connsiteX1-141" fmla="*/ 223520 w 574040"/>
              <a:gd name="connsiteY1-142" fmla="*/ 284480 h 406400"/>
              <a:gd name="connsiteX2-143" fmla="*/ 299720 w 574040"/>
              <a:gd name="connsiteY2-144" fmla="*/ 0 h 406400"/>
              <a:gd name="connsiteX3-145" fmla="*/ 386080 w 574040"/>
              <a:gd name="connsiteY3-146" fmla="*/ 294640 h 406400"/>
              <a:gd name="connsiteX4-147" fmla="*/ 574040 w 574040"/>
              <a:gd name="connsiteY4-148" fmla="*/ 3294 h 406400"/>
              <a:gd name="connsiteX5-149" fmla="*/ 502920 w 574040"/>
              <a:gd name="connsiteY5-150" fmla="*/ 365760 h 406400"/>
              <a:gd name="connsiteX6-151" fmla="*/ 223520 w 574040"/>
              <a:gd name="connsiteY6-152" fmla="*/ 406400 h 406400"/>
              <a:gd name="connsiteX7-153" fmla="*/ 50800 w 574040"/>
              <a:gd name="connsiteY7-154" fmla="*/ 355600 h 406400"/>
              <a:gd name="connsiteX8-155" fmla="*/ 0 w 574040"/>
              <a:gd name="connsiteY8-156" fmla="*/ 201414 h 406400"/>
              <a:gd name="connsiteX0-157" fmla="*/ 0 w 574040"/>
              <a:gd name="connsiteY0-158" fmla="*/ 201414 h 406400"/>
              <a:gd name="connsiteX1-159" fmla="*/ 223520 w 574040"/>
              <a:gd name="connsiteY1-160" fmla="*/ 284480 h 406400"/>
              <a:gd name="connsiteX2-161" fmla="*/ 299720 w 574040"/>
              <a:gd name="connsiteY2-162" fmla="*/ 0 h 406400"/>
              <a:gd name="connsiteX3-163" fmla="*/ 386080 w 574040"/>
              <a:gd name="connsiteY3-164" fmla="*/ 294640 h 406400"/>
              <a:gd name="connsiteX4-165" fmla="*/ 574040 w 574040"/>
              <a:gd name="connsiteY4-166" fmla="*/ 3294 h 406400"/>
              <a:gd name="connsiteX5-167" fmla="*/ 502920 w 574040"/>
              <a:gd name="connsiteY5-168" fmla="*/ 365760 h 406400"/>
              <a:gd name="connsiteX6-169" fmla="*/ 223520 w 574040"/>
              <a:gd name="connsiteY6-170" fmla="*/ 406400 h 406400"/>
              <a:gd name="connsiteX7-171" fmla="*/ 50800 w 574040"/>
              <a:gd name="connsiteY7-172" fmla="*/ 396240 h 406400"/>
              <a:gd name="connsiteX8-173" fmla="*/ 0 w 574040"/>
              <a:gd name="connsiteY8-174" fmla="*/ 201414 h 406400"/>
              <a:gd name="connsiteX0-175" fmla="*/ 0 w 574040"/>
              <a:gd name="connsiteY0-176" fmla="*/ 201414 h 423073"/>
              <a:gd name="connsiteX1-177" fmla="*/ 223520 w 574040"/>
              <a:gd name="connsiteY1-178" fmla="*/ 284480 h 423073"/>
              <a:gd name="connsiteX2-179" fmla="*/ 299720 w 574040"/>
              <a:gd name="connsiteY2-180" fmla="*/ 0 h 423073"/>
              <a:gd name="connsiteX3-181" fmla="*/ 386080 w 574040"/>
              <a:gd name="connsiteY3-182" fmla="*/ 294640 h 423073"/>
              <a:gd name="connsiteX4-183" fmla="*/ 574040 w 574040"/>
              <a:gd name="connsiteY4-184" fmla="*/ 3294 h 423073"/>
              <a:gd name="connsiteX5-185" fmla="*/ 497840 w 574040"/>
              <a:gd name="connsiteY5-186" fmla="*/ 421640 h 423073"/>
              <a:gd name="connsiteX6-187" fmla="*/ 223520 w 574040"/>
              <a:gd name="connsiteY6-188" fmla="*/ 406400 h 423073"/>
              <a:gd name="connsiteX7-189" fmla="*/ 50800 w 574040"/>
              <a:gd name="connsiteY7-190" fmla="*/ 396240 h 423073"/>
              <a:gd name="connsiteX8-191" fmla="*/ 0 w 574040"/>
              <a:gd name="connsiteY8-192" fmla="*/ 201414 h 423073"/>
              <a:gd name="connsiteX0-193" fmla="*/ 0 w 574040"/>
              <a:gd name="connsiteY0-194" fmla="*/ 201414 h 423073"/>
              <a:gd name="connsiteX1-195" fmla="*/ 223520 w 574040"/>
              <a:gd name="connsiteY1-196" fmla="*/ 284480 h 423073"/>
              <a:gd name="connsiteX2-197" fmla="*/ 299720 w 574040"/>
              <a:gd name="connsiteY2-198" fmla="*/ 0 h 423073"/>
              <a:gd name="connsiteX3-199" fmla="*/ 386080 w 574040"/>
              <a:gd name="connsiteY3-200" fmla="*/ 294640 h 423073"/>
              <a:gd name="connsiteX4-201" fmla="*/ 574040 w 574040"/>
              <a:gd name="connsiteY4-202" fmla="*/ 3294 h 423073"/>
              <a:gd name="connsiteX5-203" fmla="*/ 497840 w 574040"/>
              <a:gd name="connsiteY5-204" fmla="*/ 421640 h 423073"/>
              <a:gd name="connsiteX6-205" fmla="*/ 223520 w 574040"/>
              <a:gd name="connsiteY6-206" fmla="*/ 406400 h 423073"/>
              <a:gd name="connsiteX7-207" fmla="*/ 81280 w 574040"/>
              <a:gd name="connsiteY7-208" fmla="*/ 335280 h 423073"/>
              <a:gd name="connsiteX8-209" fmla="*/ 0 w 574040"/>
              <a:gd name="connsiteY8-210" fmla="*/ 201414 h 423073"/>
              <a:gd name="connsiteX0-211" fmla="*/ 0 w 574040"/>
              <a:gd name="connsiteY0-212" fmla="*/ 201414 h 423073"/>
              <a:gd name="connsiteX1-213" fmla="*/ 223520 w 574040"/>
              <a:gd name="connsiteY1-214" fmla="*/ 284480 h 423073"/>
              <a:gd name="connsiteX2-215" fmla="*/ 299720 w 574040"/>
              <a:gd name="connsiteY2-216" fmla="*/ 0 h 423073"/>
              <a:gd name="connsiteX3-217" fmla="*/ 386080 w 574040"/>
              <a:gd name="connsiteY3-218" fmla="*/ 294640 h 423073"/>
              <a:gd name="connsiteX4-219" fmla="*/ 574040 w 574040"/>
              <a:gd name="connsiteY4-220" fmla="*/ 3294 h 423073"/>
              <a:gd name="connsiteX5-221" fmla="*/ 497840 w 574040"/>
              <a:gd name="connsiteY5-222" fmla="*/ 421640 h 423073"/>
              <a:gd name="connsiteX6-223" fmla="*/ 223520 w 574040"/>
              <a:gd name="connsiteY6-224" fmla="*/ 406400 h 423073"/>
              <a:gd name="connsiteX7-225" fmla="*/ 71120 w 574040"/>
              <a:gd name="connsiteY7-226" fmla="*/ 381000 h 423073"/>
              <a:gd name="connsiteX8-227" fmla="*/ 0 w 574040"/>
              <a:gd name="connsiteY8-228" fmla="*/ 201414 h 423073"/>
              <a:gd name="connsiteX0-229" fmla="*/ 0 w 574040"/>
              <a:gd name="connsiteY0-230" fmla="*/ 201414 h 445725"/>
              <a:gd name="connsiteX1-231" fmla="*/ 223520 w 574040"/>
              <a:gd name="connsiteY1-232" fmla="*/ 284480 h 445725"/>
              <a:gd name="connsiteX2-233" fmla="*/ 299720 w 574040"/>
              <a:gd name="connsiteY2-234" fmla="*/ 0 h 445725"/>
              <a:gd name="connsiteX3-235" fmla="*/ 386080 w 574040"/>
              <a:gd name="connsiteY3-236" fmla="*/ 294640 h 445725"/>
              <a:gd name="connsiteX4-237" fmla="*/ 574040 w 574040"/>
              <a:gd name="connsiteY4-238" fmla="*/ 3294 h 445725"/>
              <a:gd name="connsiteX5-239" fmla="*/ 497840 w 574040"/>
              <a:gd name="connsiteY5-240" fmla="*/ 421640 h 445725"/>
              <a:gd name="connsiteX6-241" fmla="*/ 386389 w 574040"/>
              <a:gd name="connsiteY6-242" fmla="*/ 391653 h 445725"/>
              <a:gd name="connsiteX7-243" fmla="*/ 223520 w 574040"/>
              <a:gd name="connsiteY7-244" fmla="*/ 406400 h 445725"/>
              <a:gd name="connsiteX8-245" fmla="*/ 71120 w 574040"/>
              <a:gd name="connsiteY8-246" fmla="*/ 381000 h 445725"/>
              <a:gd name="connsiteX9" fmla="*/ 0 w 574040"/>
              <a:gd name="connsiteY9" fmla="*/ 201414 h 445725"/>
              <a:gd name="connsiteX0-247" fmla="*/ 0 w 574040"/>
              <a:gd name="connsiteY0-248" fmla="*/ 201414 h 418115"/>
              <a:gd name="connsiteX1-249" fmla="*/ 223520 w 574040"/>
              <a:gd name="connsiteY1-250" fmla="*/ 284480 h 418115"/>
              <a:gd name="connsiteX2-251" fmla="*/ 299720 w 574040"/>
              <a:gd name="connsiteY2-252" fmla="*/ 0 h 418115"/>
              <a:gd name="connsiteX3-253" fmla="*/ 386080 w 574040"/>
              <a:gd name="connsiteY3-254" fmla="*/ 294640 h 418115"/>
              <a:gd name="connsiteX4-255" fmla="*/ 574040 w 574040"/>
              <a:gd name="connsiteY4-256" fmla="*/ 3294 h 418115"/>
              <a:gd name="connsiteX5-257" fmla="*/ 543560 w 574040"/>
              <a:gd name="connsiteY5-258" fmla="*/ 386080 h 418115"/>
              <a:gd name="connsiteX6-259" fmla="*/ 386389 w 574040"/>
              <a:gd name="connsiteY6-260" fmla="*/ 391653 h 418115"/>
              <a:gd name="connsiteX7-261" fmla="*/ 223520 w 574040"/>
              <a:gd name="connsiteY7-262" fmla="*/ 406400 h 418115"/>
              <a:gd name="connsiteX8-263" fmla="*/ 71120 w 574040"/>
              <a:gd name="connsiteY8-264" fmla="*/ 381000 h 418115"/>
              <a:gd name="connsiteX9-265" fmla="*/ 0 w 574040"/>
              <a:gd name="connsiteY9-266" fmla="*/ 201414 h 418115"/>
              <a:gd name="connsiteX0-267" fmla="*/ 0 w 574040"/>
              <a:gd name="connsiteY0-268" fmla="*/ 201414 h 418115"/>
              <a:gd name="connsiteX1-269" fmla="*/ 223520 w 574040"/>
              <a:gd name="connsiteY1-270" fmla="*/ 284480 h 418115"/>
              <a:gd name="connsiteX2-271" fmla="*/ 299720 w 574040"/>
              <a:gd name="connsiteY2-272" fmla="*/ 0 h 418115"/>
              <a:gd name="connsiteX3-273" fmla="*/ 386080 w 574040"/>
              <a:gd name="connsiteY3-274" fmla="*/ 294640 h 418115"/>
              <a:gd name="connsiteX4-275" fmla="*/ 574040 w 574040"/>
              <a:gd name="connsiteY4-276" fmla="*/ 3294 h 418115"/>
              <a:gd name="connsiteX5-277" fmla="*/ 543869 w 574040"/>
              <a:gd name="connsiteY5-278" fmla="*/ 249413 h 418115"/>
              <a:gd name="connsiteX6-279" fmla="*/ 543560 w 574040"/>
              <a:gd name="connsiteY6-280" fmla="*/ 386080 h 418115"/>
              <a:gd name="connsiteX7-281" fmla="*/ 386389 w 574040"/>
              <a:gd name="connsiteY7-282" fmla="*/ 391653 h 418115"/>
              <a:gd name="connsiteX8-283" fmla="*/ 223520 w 574040"/>
              <a:gd name="connsiteY8-284" fmla="*/ 406400 h 418115"/>
              <a:gd name="connsiteX9-285" fmla="*/ 71120 w 574040"/>
              <a:gd name="connsiteY9-286" fmla="*/ 381000 h 418115"/>
              <a:gd name="connsiteX10" fmla="*/ 0 w 574040"/>
              <a:gd name="connsiteY10" fmla="*/ 201414 h 418115"/>
              <a:gd name="connsiteX0-287" fmla="*/ 0 w 589280"/>
              <a:gd name="connsiteY0-288" fmla="*/ 201414 h 418115"/>
              <a:gd name="connsiteX1-289" fmla="*/ 223520 w 589280"/>
              <a:gd name="connsiteY1-290" fmla="*/ 284480 h 418115"/>
              <a:gd name="connsiteX2-291" fmla="*/ 299720 w 589280"/>
              <a:gd name="connsiteY2-292" fmla="*/ 0 h 418115"/>
              <a:gd name="connsiteX3-293" fmla="*/ 386080 w 589280"/>
              <a:gd name="connsiteY3-294" fmla="*/ 294640 h 418115"/>
              <a:gd name="connsiteX4-295" fmla="*/ 589280 w 589280"/>
              <a:gd name="connsiteY4-296" fmla="*/ 74414 h 418115"/>
              <a:gd name="connsiteX5-297" fmla="*/ 543869 w 589280"/>
              <a:gd name="connsiteY5-298" fmla="*/ 249413 h 418115"/>
              <a:gd name="connsiteX6-299" fmla="*/ 543560 w 589280"/>
              <a:gd name="connsiteY6-300" fmla="*/ 386080 h 418115"/>
              <a:gd name="connsiteX7-301" fmla="*/ 386389 w 589280"/>
              <a:gd name="connsiteY7-302" fmla="*/ 391653 h 418115"/>
              <a:gd name="connsiteX8-303" fmla="*/ 223520 w 589280"/>
              <a:gd name="connsiteY8-304" fmla="*/ 406400 h 418115"/>
              <a:gd name="connsiteX9-305" fmla="*/ 71120 w 589280"/>
              <a:gd name="connsiteY9-306" fmla="*/ 381000 h 418115"/>
              <a:gd name="connsiteX10-307" fmla="*/ 0 w 589280"/>
              <a:gd name="connsiteY10-308" fmla="*/ 201414 h 418115"/>
              <a:gd name="connsiteX0-309" fmla="*/ 0 w 589280"/>
              <a:gd name="connsiteY0-310" fmla="*/ 201414 h 418115"/>
              <a:gd name="connsiteX1-311" fmla="*/ 223520 w 589280"/>
              <a:gd name="connsiteY1-312" fmla="*/ 284480 h 418115"/>
              <a:gd name="connsiteX2-313" fmla="*/ 299720 w 589280"/>
              <a:gd name="connsiteY2-314" fmla="*/ 0 h 418115"/>
              <a:gd name="connsiteX3-315" fmla="*/ 386080 w 589280"/>
              <a:gd name="connsiteY3-316" fmla="*/ 294640 h 418115"/>
              <a:gd name="connsiteX4-317" fmla="*/ 589280 w 589280"/>
              <a:gd name="connsiteY4-318" fmla="*/ 74414 h 418115"/>
              <a:gd name="connsiteX5-319" fmla="*/ 543869 w 589280"/>
              <a:gd name="connsiteY5-320" fmla="*/ 249413 h 418115"/>
              <a:gd name="connsiteX6-321" fmla="*/ 543560 w 589280"/>
              <a:gd name="connsiteY6-322" fmla="*/ 386080 h 418115"/>
              <a:gd name="connsiteX7-323" fmla="*/ 386389 w 589280"/>
              <a:gd name="connsiteY7-324" fmla="*/ 391653 h 418115"/>
              <a:gd name="connsiteX8-325" fmla="*/ 223520 w 589280"/>
              <a:gd name="connsiteY8-326" fmla="*/ 406400 h 418115"/>
              <a:gd name="connsiteX9-327" fmla="*/ 71120 w 589280"/>
              <a:gd name="connsiteY9-328" fmla="*/ 381000 h 418115"/>
              <a:gd name="connsiteX10-329" fmla="*/ 0 w 589280"/>
              <a:gd name="connsiteY10-330" fmla="*/ 201414 h 418115"/>
              <a:gd name="connsiteX0-331" fmla="*/ 0 w 589280"/>
              <a:gd name="connsiteY0-332" fmla="*/ 201414 h 418115"/>
              <a:gd name="connsiteX1-333" fmla="*/ 223520 w 589280"/>
              <a:gd name="connsiteY1-334" fmla="*/ 284480 h 418115"/>
              <a:gd name="connsiteX2-335" fmla="*/ 299720 w 589280"/>
              <a:gd name="connsiteY2-336" fmla="*/ 0 h 418115"/>
              <a:gd name="connsiteX3-337" fmla="*/ 401320 w 589280"/>
              <a:gd name="connsiteY3-338" fmla="*/ 243840 h 418115"/>
              <a:gd name="connsiteX4-339" fmla="*/ 589280 w 589280"/>
              <a:gd name="connsiteY4-340" fmla="*/ 74414 h 418115"/>
              <a:gd name="connsiteX5-341" fmla="*/ 543869 w 589280"/>
              <a:gd name="connsiteY5-342" fmla="*/ 249413 h 418115"/>
              <a:gd name="connsiteX6-343" fmla="*/ 543560 w 589280"/>
              <a:gd name="connsiteY6-344" fmla="*/ 386080 h 418115"/>
              <a:gd name="connsiteX7-345" fmla="*/ 386389 w 589280"/>
              <a:gd name="connsiteY7-346" fmla="*/ 391653 h 418115"/>
              <a:gd name="connsiteX8-347" fmla="*/ 223520 w 589280"/>
              <a:gd name="connsiteY8-348" fmla="*/ 406400 h 418115"/>
              <a:gd name="connsiteX9-349" fmla="*/ 71120 w 589280"/>
              <a:gd name="connsiteY9-350" fmla="*/ 381000 h 418115"/>
              <a:gd name="connsiteX10-351" fmla="*/ 0 w 589280"/>
              <a:gd name="connsiteY10-352" fmla="*/ 201414 h 418115"/>
              <a:gd name="connsiteX0-353" fmla="*/ 0 w 589280"/>
              <a:gd name="connsiteY0-354" fmla="*/ 201414 h 418115"/>
              <a:gd name="connsiteX1-355" fmla="*/ 223520 w 589280"/>
              <a:gd name="connsiteY1-356" fmla="*/ 284480 h 418115"/>
              <a:gd name="connsiteX2-357" fmla="*/ 299720 w 589280"/>
              <a:gd name="connsiteY2-358" fmla="*/ 0 h 418115"/>
              <a:gd name="connsiteX3-359" fmla="*/ 401320 w 589280"/>
              <a:gd name="connsiteY3-360" fmla="*/ 243840 h 418115"/>
              <a:gd name="connsiteX4-361" fmla="*/ 589280 w 589280"/>
              <a:gd name="connsiteY4-362" fmla="*/ 74414 h 418115"/>
              <a:gd name="connsiteX5-363" fmla="*/ 543869 w 589280"/>
              <a:gd name="connsiteY5-364" fmla="*/ 249413 h 418115"/>
              <a:gd name="connsiteX6-365" fmla="*/ 543560 w 589280"/>
              <a:gd name="connsiteY6-366" fmla="*/ 386080 h 418115"/>
              <a:gd name="connsiteX7-367" fmla="*/ 386389 w 589280"/>
              <a:gd name="connsiteY7-368" fmla="*/ 391653 h 418115"/>
              <a:gd name="connsiteX8-369" fmla="*/ 223520 w 589280"/>
              <a:gd name="connsiteY8-370" fmla="*/ 406400 h 418115"/>
              <a:gd name="connsiteX9-371" fmla="*/ 121920 w 589280"/>
              <a:gd name="connsiteY9-372" fmla="*/ 375920 h 418115"/>
              <a:gd name="connsiteX10-373" fmla="*/ 0 w 589280"/>
              <a:gd name="connsiteY10-374" fmla="*/ 201414 h 418115"/>
              <a:gd name="connsiteX0-375" fmla="*/ 0 w 523240"/>
              <a:gd name="connsiteY0-376" fmla="*/ 99814 h 418115"/>
              <a:gd name="connsiteX1-377" fmla="*/ 157480 w 523240"/>
              <a:gd name="connsiteY1-378" fmla="*/ 284480 h 418115"/>
              <a:gd name="connsiteX2-379" fmla="*/ 233680 w 523240"/>
              <a:gd name="connsiteY2-380" fmla="*/ 0 h 418115"/>
              <a:gd name="connsiteX3-381" fmla="*/ 335280 w 523240"/>
              <a:gd name="connsiteY3-382" fmla="*/ 243840 h 418115"/>
              <a:gd name="connsiteX4-383" fmla="*/ 523240 w 523240"/>
              <a:gd name="connsiteY4-384" fmla="*/ 74414 h 418115"/>
              <a:gd name="connsiteX5-385" fmla="*/ 477829 w 523240"/>
              <a:gd name="connsiteY5-386" fmla="*/ 249413 h 418115"/>
              <a:gd name="connsiteX6-387" fmla="*/ 477520 w 523240"/>
              <a:gd name="connsiteY6-388" fmla="*/ 386080 h 418115"/>
              <a:gd name="connsiteX7-389" fmla="*/ 320349 w 523240"/>
              <a:gd name="connsiteY7-390" fmla="*/ 391653 h 418115"/>
              <a:gd name="connsiteX8-391" fmla="*/ 157480 w 523240"/>
              <a:gd name="connsiteY8-392" fmla="*/ 406400 h 418115"/>
              <a:gd name="connsiteX9-393" fmla="*/ 55880 w 523240"/>
              <a:gd name="connsiteY9-394" fmla="*/ 375920 h 418115"/>
              <a:gd name="connsiteX10-395" fmla="*/ 0 w 523240"/>
              <a:gd name="connsiteY10-396" fmla="*/ 99814 h 418115"/>
              <a:gd name="connsiteX0-397" fmla="*/ 0 w 614680"/>
              <a:gd name="connsiteY0-398" fmla="*/ 132080 h 450381"/>
              <a:gd name="connsiteX1-399" fmla="*/ 157480 w 614680"/>
              <a:gd name="connsiteY1-400" fmla="*/ 316746 h 450381"/>
              <a:gd name="connsiteX2-401" fmla="*/ 233680 w 614680"/>
              <a:gd name="connsiteY2-402" fmla="*/ 32266 h 450381"/>
              <a:gd name="connsiteX3-403" fmla="*/ 335280 w 614680"/>
              <a:gd name="connsiteY3-404" fmla="*/ 276106 h 450381"/>
              <a:gd name="connsiteX4-405" fmla="*/ 614680 w 614680"/>
              <a:gd name="connsiteY4-406" fmla="*/ 0 h 450381"/>
              <a:gd name="connsiteX5-407" fmla="*/ 477829 w 614680"/>
              <a:gd name="connsiteY5-408" fmla="*/ 281679 h 450381"/>
              <a:gd name="connsiteX6-409" fmla="*/ 477520 w 614680"/>
              <a:gd name="connsiteY6-410" fmla="*/ 418346 h 450381"/>
              <a:gd name="connsiteX7-411" fmla="*/ 320349 w 614680"/>
              <a:gd name="connsiteY7-412" fmla="*/ 423919 h 450381"/>
              <a:gd name="connsiteX8-413" fmla="*/ 157480 w 614680"/>
              <a:gd name="connsiteY8-414" fmla="*/ 438666 h 450381"/>
              <a:gd name="connsiteX9-415" fmla="*/ 55880 w 614680"/>
              <a:gd name="connsiteY9-416" fmla="*/ 408186 h 450381"/>
              <a:gd name="connsiteX10-417" fmla="*/ 0 w 614680"/>
              <a:gd name="connsiteY10-418" fmla="*/ 132080 h 450381"/>
              <a:gd name="connsiteX0-419" fmla="*/ 0 w 614680"/>
              <a:gd name="connsiteY0-420" fmla="*/ 132080 h 450381"/>
              <a:gd name="connsiteX1-421" fmla="*/ 157480 w 614680"/>
              <a:gd name="connsiteY1-422" fmla="*/ 316746 h 450381"/>
              <a:gd name="connsiteX2-423" fmla="*/ 55880 w 614680"/>
              <a:gd name="connsiteY2-424" fmla="*/ 57666 h 450381"/>
              <a:gd name="connsiteX3-425" fmla="*/ 335280 w 614680"/>
              <a:gd name="connsiteY3-426" fmla="*/ 276106 h 450381"/>
              <a:gd name="connsiteX4-427" fmla="*/ 614680 w 614680"/>
              <a:gd name="connsiteY4-428" fmla="*/ 0 h 450381"/>
              <a:gd name="connsiteX5-429" fmla="*/ 477829 w 614680"/>
              <a:gd name="connsiteY5-430" fmla="*/ 281679 h 450381"/>
              <a:gd name="connsiteX6-431" fmla="*/ 477520 w 614680"/>
              <a:gd name="connsiteY6-432" fmla="*/ 418346 h 450381"/>
              <a:gd name="connsiteX7-433" fmla="*/ 320349 w 614680"/>
              <a:gd name="connsiteY7-434" fmla="*/ 423919 h 450381"/>
              <a:gd name="connsiteX8-435" fmla="*/ 157480 w 614680"/>
              <a:gd name="connsiteY8-436" fmla="*/ 438666 h 450381"/>
              <a:gd name="connsiteX9-437" fmla="*/ 55880 w 614680"/>
              <a:gd name="connsiteY9-438" fmla="*/ 408186 h 450381"/>
              <a:gd name="connsiteX10-439" fmla="*/ 0 w 614680"/>
              <a:gd name="connsiteY10-440" fmla="*/ 132080 h 45038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51" y="connsiteY7-52"/>
              </a:cxn>
              <a:cxn ang="0">
                <a:pos x="connsiteX8-101" y="connsiteY8-102"/>
              </a:cxn>
              <a:cxn ang="0">
                <a:pos x="connsiteX9-265" y="connsiteY9-266"/>
              </a:cxn>
              <a:cxn ang="0">
                <a:pos x="connsiteX10-307" y="connsiteY10-308"/>
              </a:cxn>
            </a:cxnLst>
            <a:rect l="l" t="t" r="r" b="b"/>
            <a:pathLst>
              <a:path w="614680" h="450381">
                <a:moveTo>
                  <a:pt x="0" y="132080"/>
                </a:moveTo>
                <a:cubicBezTo>
                  <a:pt x="94827" y="132675"/>
                  <a:pt x="62653" y="316151"/>
                  <a:pt x="157480" y="316746"/>
                </a:cubicBezTo>
                <a:cubicBezTo>
                  <a:pt x="211667" y="286266"/>
                  <a:pt x="1693" y="88146"/>
                  <a:pt x="55880" y="57666"/>
                </a:cubicBezTo>
                <a:cubicBezTo>
                  <a:pt x="104987" y="76293"/>
                  <a:pt x="286173" y="257479"/>
                  <a:pt x="335280" y="276106"/>
                </a:cubicBezTo>
                <a:cubicBezTo>
                  <a:pt x="403013" y="202697"/>
                  <a:pt x="501227" y="7369"/>
                  <a:pt x="614680" y="0"/>
                </a:cubicBezTo>
                <a:cubicBezTo>
                  <a:pt x="609703" y="63413"/>
                  <a:pt x="482806" y="218266"/>
                  <a:pt x="477829" y="281679"/>
                </a:cubicBezTo>
                <a:lnTo>
                  <a:pt x="477520" y="418346"/>
                </a:lnTo>
                <a:cubicBezTo>
                  <a:pt x="439472" y="485612"/>
                  <a:pt x="366069" y="426459"/>
                  <a:pt x="320349" y="423919"/>
                </a:cubicBezTo>
                <a:cubicBezTo>
                  <a:pt x="274629" y="421379"/>
                  <a:pt x="203251" y="442981"/>
                  <a:pt x="157480" y="438666"/>
                </a:cubicBezTo>
                <a:lnTo>
                  <a:pt x="55880" y="408186"/>
                </a:lnTo>
                <a:lnTo>
                  <a:pt x="0" y="132080"/>
                </a:lnTo>
                <a:close/>
              </a:path>
            </a:pathLst>
          </a:custGeom>
          <a:solidFill>
            <a:srgbClr val="92D050"/>
          </a:solidFill>
          <a:ln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460955" y="4199990"/>
            <a:ext cx="411553" cy="2433483"/>
          </a:xfrm>
          <a:custGeom>
            <a:avLst/>
            <a:gdLst>
              <a:gd name="connsiteX0" fmla="*/ 0 w 316606"/>
              <a:gd name="connsiteY0" fmla="*/ 0 h 2517882"/>
              <a:gd name="connsiteX1" fmla="*/ 316606 w 316606"/>
              <a:gd name="connsiteY1" fmla="*/ 0 h 2517882"/>
              <a:gd name="connsiteX2" fmla="*/ 316606 w 316606"/>
              <a:gd name="connsiteY2" fmla="*/ 2517882 h 2517882"/>
              <a:gd name="connsiteX3" fmla="*/ 0 w 316606"/>
              <a:gd name="connsiteY3" fmla="*/ 2517882 h 2517882"/>
              <a:gd name="connsiteX4" fmla="*/ 0 w 316606"/>
              <a:gd name="connsiteY4" fmla="*/ 0 h 2517882"/>
              <a:gd name="connsiteX0-1" fmla="*/ 0 w 404236"/>
              <a:gd name="connsiteY0-2" fmla="*/ 3810 h 2521692"/>
              <a:gd name="connsiteX1-3" fmla="*/ 404236 w 404236"/>
              <a:gd name="connsiteY1-4" fmla="*/ 0 h 2521692"/>
              <a:gd name="connsiteX2-5" fmla="*/ 316606 w 404236"/>
              <a:gd name="connsiteY2-6" fmla="*/ 2521692 h 2521692"/>
              <a:gd name="connsiteX3-7" fmla="*/ 0 w 404236"/>
              <a:gd name="connsiteY3-8" fmla="*/ 2521692 h 2521692"/>
              <a:gd name="connsiteX4-9" fmla="*/ 0 w 404236"/>
              <a:gd name="connsiteY4-10" fmla="*/ 3810 h 2521692"/>
              <a:gd name="connsiteX0-11" fmla="*/ 140970 w 404236"/>
              <a:gd name="connsiteY0-12" fmla="*/ 41910 h 2521692"/>
              <a:gd name="connsiteX1-13" fmla="*/ 404236 w 404236"/>
              <a:gd name="connsiteY1-14" fmla="*/ 0 h 2521692"/>
              <a:gd name="connsiteX2-15" fmla="*/ 316606 w 404236"/>
              <a:gd name="connsiteY2-16" fmla="*/ 2521692 h 2521692"/>
              <a:gd name="connsiteX3-17" fmla="*/ 0 w 404236"/>
              <a:gd name="connsiteY3-18" fmla="*/ 2521692 h 2521692"/>
              <a:gd name="connsiteX4-19" fmla="*/ 140970 w 404236"/>
              <a:gd name="connsiteY4-20" fmla="*/ 41910 h 2521692"/>
              <a:gd name="connsiteX0-21" fmla="*/ 140970 w 404236"/>
              <a:gd name="connsiteY0-22" fmla="*/ 41910 h 2521692"/>
              <a:gd name="connsiteX1-23" fmla="*/ 404236 w 404236"/>
              <a:gd name="connsiteY1-24" fmla="*/ 0 h 2521692"/>
              <a:gd name="connsiteX2-25" fmla="*/ 316606 w 404236"/>
              <a:gd name="connsiteY2-26" fmla="*/ 2521692 h 2521692"/>
              <a:gd name="connsiteX3-27" fmla="*/ 0 w 404236"/>
              <a:gd name="connsiteY3-28" fmla="*/ 2521692 h 2521692"/>
              <a:gd name="connsiteX4-29" fmla="*/ 66439 w 404236"/>
              <a:gd name="connsiteY4-30" fmla="*/ 317932 h 2521692"/>
              <a:gd name="connsiteX5" fmla="*/ 140970 w 404236"/>
              <a:gd name="connsiteY5" fmla="*/ 41910 h 2521692"/>
              <a:gd name="connsiteX0-31" fmla="*/ 150950 w 414216"/>
              <a:gd name="connsiteY0-32" fmla="*/ 41910 h 2521692"/>
              <a:gd name="connsiteX1-33" fmla="*/ 414216 w 414216"/>
              <a:gd name="connsiteY1-34" fmla="*/ 0 h 2521692"/>
              <a:gd name="connsiteX2-35" fmla="*/ 326586 w 414216"/>
              <a:gd name="connsiteY2-36" fmla="*/ 2521692 h 2521692"/>
              <a:gd name="connsiteX3-37" fmla="*/ 9980 w 414216"/>
              <a:gd name="connsiteY3-38" fmla="*/ 2521692 h 2521692"/>
              <a:gd name="connsiteX4-39" fmla="*/ 103089 w 414216"/>
              <a:gd name="connsiteY4-40" fmla="*/ 969442 h 2521692"/>
              <a:gd name="connsiteX5-41" fmla="*/ 76419 w 414216"/>
              <a:gd name="connsiteY5-42" fmla="*/ 317932 h 2521692"/>
              <a:gd name="connsiteX6" fmla="*/ 150950 w 414216"/>
              <a:gd name="connsiteY6" fmla="*/ 41910 h 2521692"/>
              <a:gd name="connsiteX0-43" fmla="*/ 157345 w 420611"/>
              <a:gd name="connsiteY0-44" fmla="*/ 41910 h 2521692"/>
              <a:gd name="connsiteX1-45" fmla="*/ 420611 w 420611"/>
              <a:gd name="connsiteY1-46" fmla="*/ 0 h 2521692"/>
              <a:gd name="connsiteX2-47" fmla="*/ 332981 w 420611"/>
              <a:gd name="connsiteY2-48" fmla="*/ 2521692 h 2521692"/>
              <a:gd name="connsiteX3-49" fmla="*/ 16375 w 420611"/>
              <a:gd name="connsiteY3-50" fmla="*/ 2521692 h 2521692"/>
              <a:gd name="connsiteX4-51" fmla="*/ 48524 w 420611"/>
              <a:gd name="connsiteY4-52" fmla="*/ 1521892 h 2521692"/>
              <a:gd name="connsiteX5-53" fmla="*/ 109484 w 420611"/>
              <a:gd name="connsiteY5-54" fmla="*/ 969442 h 2521692"/>
              <a:gd name="connsiteX6-55" fmla="*/ 82814 w 420611"/>
              <a:gd name="connsiteY6-56" fmla="*/ 317932 h 2521692"/>
              <a:gd name="connsiteX7" fmla="*/ 157345 w 420611"/>
              <a:gd name="connsiteY7" fmla="*/ 41910 h 2521692"/>
              <a:gd name="connsiteX0-57" fmla="*/ 157345 w 420611"/>
              <a:gd name="connsiteY0-58" fmla="*/ 41910 h 2521692"/>
              <a:gd name="connsiteX1-59" fmla="*/ 420611 w 420611"/>
              <a:gd name="connsiteY1-60" fmla="*/ 0 h 2521692"/>
              <a:gd name="connsiteX2-61" fmla="*/ 319035 w 420611"/>
              <a:gd name="connsiteY2-62" fmla="*/ 1380922 h 2521692"/>
              <a:gd name="connsiteX3-63" fmla="*/ 332981 w 420611"/>
              <a:gd name="connsiteY3-64" fmla="*/ 2521692 h 2521692"/>
              <a:gd name="connsiteX4-65" fmla="*/ 16375 w 420611"/>
              <a:gd name="connsiteY4-66" fmla="*/ 2521692 h 2521692"/>
              <a:gd name="connsiteX5-67" fmla="*/ 48524 w 420611"/>
              <a:gd name="connsiteY5-68" fmla="*/ 1521892 h 2521692"/>
              <a:gd name="connsiteX6-69" fmla="*/ 109484 w 420611"/>
              <a:gd name="connsiteY6-70" fmla="*/ 969442 h 2521692"/>
              <a:gd name="connsiteX7-71" fmla="*/ 82814 w 420611"/>
              <a:gd name="connsiteY7-72" fmla="*/ 317932 h 2521692"/>
              <a:gd name="connsiteX8" fmla="*/ 157345 w 420611"/>
              <a:gd name="connsiteY8" fmla="*/ 41910 h 2521692"/>
              <a:gd name="connsiteX0-73" fmla="*/ 157345 w 420611"/>
              <a:gd name="connsiteY0-74" fmla="*/ 41910 h 2521692"/>
              <a:gd name="connsiteX1-75" fmla="*/ 420611 w 420611"/>
              <a:gd name="connsiteY1-76" fmla="*/ 0 h 2521692"/>
              <a:gd name="connsiteX2-77" fmla="*/ 319035 w 420611"/>
              <a:gd name="connsiteY2-78" fmla="*/ 1380922 h 2521692"/>
              <a:gd name="connsiteX3-79" fmla="*/ 364755 w 420611"/>
              <a:gd name="connsiteY3-80" fmla="*/ 1899082 h 2521692"/>
              <a:gd name="connsiteX4-81" fmla="*/ 332981 w 420611"/>
              <a:gd name="connsiteY4-82" fmla="*/ 2521692 h 2521692"/>
              <a:gd name="connsiteX5-83" fmla="*/ 16375 w 420611"/>
              <a:gd name="connsiteY5-84" fmla="*/ 2521692 h 2521692"/>
              <a:gd name="connsiteX6-85" fmla="*/ 48524 w 420611"/>
              <a:gd name="connsiteY6-86" fmla="*/ 1521892 h 2521692"/>
              <a:gd name="connsiteX7-87" fmla="*/ 109484 w 420611"/>
              <a:gd name="connsiteY7-88" fmla="*/ 969442 h 2521692"/>
              <a:gd name="connsiteX8-89" fmla="*/ 82814 w 420611"/>
              <a:gd name="connsiteY8-90" fmla="*/ 317932 h 2521692"/>
              <a:gd name="connsiteX9" fmla="*/ 157345 w 420611"/>
              <a:gd name="connsiteY9" fmla="*/ 41910 h 2521692"/>
              <a:gd name="connsiteX0-91" fmla="*/ 157345 w 431561"/>
              <a:gd name="connsiteY0-92" fmla="*/ 41910 h 2521692"/>
              <a:gd name="connsiteX1-93" fmla="*/ 420611 w 431561"/>
              <a:gd name="connsiteY1-94" fmla="*/ 0 h 2521692"/>
              <a:gd name="connsiteX2-95" fmla="*/ 368565 w 431561"/>
              <a:gd name="connsiteY2-96" fmla="*/ 531292 h 2521692"/>
              <a:gd name="connsiteX3-97" fmla="*/ 319035 w 431561"/>
              <a:gd name="connsiteY3-98" fmla="*/ 1380922 h 2521692"/>
              <a:gd name="connsiteX4-99" fmla="*/ 364755 w 431561"/>
              <a:gd name="connsiteY4-100" fmla="*/ 1899082 h 2521692"/>
              <a:gd name="connsiteX5-101" fmla="*/ 332981 w 431561"/>
              <a:gd name="connsiteY5-102" fmla="*/ 2521692 h 2521692"/>
              <a:gd name="connsiteX6-103" fmla="*/ 16375 w 431561"/>
              <a:gd name="connsiteY6-104" fmla="*/ 2521692 h 2521692"/>
              <a:gd name="connsiteX7-105" fmla="*/ 48524 w 431561"/>
              <a:gd name="connsiteY7-106" fmla="*/ 1521892 h 2521692"/>
              <a:gd name="connsiteX8-107" fmla="*/ 109484 w 431561"/>
              <a:gd name="connsiteY8-108" fmla="*/ 969442 h 2521692"/>
              <a:gd name="connsiteX9-109" fmla="*/ 82814 w 431561"/>
              <a:gd name="connsiteY9-110" fmla="*/ 317932 h 2521692"/>
              <a:gd name="connsiteX10" fmla="*/ 157345 w 431561"/>
              <a:gd name="connsiteY10" fmla="*/ 41910 h 2521692"/>
              <a:gd name="connsiteX0-111" fmla="*/ 157345 w 411553"/>
              <a:gd name="connsiteY0-112" fmla="*/ 0 h 2479782"/>
              <a:gd name="connsiteX1-113" fmla="*/ 397462 w 411553"/>
              <a:gd name="connsiteY1-114" fmla="*/ 120136 h 2479782"/>
              <a:gd name="connsiteX2-115" fmla="*/ 368565 w 411553"/>
              <a:gd name="connsiteY2-116" fmla="*/ 489382 h 2479782"/>
              <a:gd name="connsiteX3-117" fmla="*/ 319035 w 411553"/>
              <a:gd name="connsiteY3-118" fmla="*/ 1339012 h 2479782"/>
              <a:gd name="connsiteX4-119" fmla="*/ 364755 w 411553"/>
              <a:gd name="connsiteY4-120" fmla="*/ 1857172 h 2479782"/>
              <a:gd name="connsiteX5-121" fmla="*/ 332981 w 411553"/>
              <a:gd name="connsiteY5-122" fmla="*/ 2479782 h 2479782"/>
              <a:gd name="connsiteX6-123" fmla="*/ 16375 w 411553"/>
              <a:gd name="connsiteY6-124" fmla="*/ 2479782 h 2479782"/>
              <a:gd name="connsiteX7-125" fmla="*/ 48524 w 411553"/>
              <a:gd name="connsiteY7-126" fmla="*/ 1479982 h 2479782"/>
              <a:gd name="connsiteX8-127" fmla="*/ 109484 w 411553"/>
              <a:gd name="connsiteY8-128" fmla="*/ 927532 h 2479782"/>
              <a:gd name="connsiteX9-129" fmla="*/ 82814 w 411553"/>
              <a:gd name="connsiteY9-130" fmla="*/ 276022 h 2479782"/>
              <a:gd name="connsiteX10-131" fmla="*/ 157345 w 411553"/>
              <a:gd name="connsiteY10-132" fmla="*/ 0 h 2479782"/>
              <a:gd name="connsiteX0-133" fmla="*/ 134195 w 411553"/>
              <a:gd name="connsiteY0-134" fmla="*/ 0 h 2433483"/>
              <a:gd name="connsiteX1-135" fmla="*/ 397462 w 411553"/>
              <a:gd name="connsiteY1-136" fmla="*/ 73837 h 2433483"/>
              <a:gd name="connsiteX2-137" fmla="*/ 368565 w 411553"/>
              <a:gd name="connsiteY2-138" fmla="*/ 443083 h 2433483"/>
              <a:gd name="connsiteX3-139" fmla="*/ 319035 w 411553"/>
              <a:gd name="connsiteY3-140" fmla="*/ 1292713 h 2433483"/>
              <a:gd name="connsiteX4-141" fmla="*/ 364755 w 411553"/>
              <a:gd name="connsiteY4-142" fmla="*/ 1810873 h 2433483"/>
              <a:gd name="connsiteX5-143" fmla="*/ 332981 w 411553"/>
              <a:gd name="connsiteY5-144" fmla="*/ 2433483 h 2433483"/>
              <a:gd name="connsiteX6-145" fmla="*/ 16375 w 411553"/>
              <a:gd name="connsiteY6-146" fmla="*/ 2433483 h 2433483"/>
              <a:gd name="connsiteX7-147" fmla="*/ 48524 w 411553"/>
              <a:gd name="connsiteY7-148" fmla="*/ 1433683 h 2433483"/>
              <a:gd name="connsiteX8-149" fmla="*/ 109484 w 411553"/>
              <a:gd name="connsiteY8-150" fmla="*/ 881233 h 2433483"/>
              <a:gd name="connsiteX9-151" fmla="*/ 82814 w 411553"/>
              <a:gd name="connsiteY9-152" fmla="*/ 229723 h 2433483"/>
              <a:gd name="connsiteX10-153" fmla="*/ 134195 w 411553"/>
              <a:gd name="connsiteY10-154" fmla="*/ 0 h 243348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  <a:cxn ang="0">
                <a:pos x="connsiteX7-71" y="connsiteY7-72"/>
              </a:cxn>
              <a:cxn ang="0">
                <a:pos x="connsiteX8-89" y="connsiteY8-90"/>
              </a:cxn>
              <a:cxn ang="0">
                <a:pos x="connsiteX9-109" y="connsiteY9-110"/>
              </a:cxn>
              <a:cxn ang="0">
                <a:pos x="connsiteX10-131" y="connsiteY10-132"/>
              </a:cxn>
            </a:cxnLst>
            <a:rect l="l" t="t" r="r" b="b"/>
            <a:pathLst>
              <a:path w="411553" h="2433483">
                <a:moveTo>
                  <a:pt x="134195" y="0"/>
                </a:moveTo>
                <a:lnTo>
                  <a:pt x="397462" y="73837"/>
                </a:lnTo>
                <a:cubicBezTo>
                  <a:pt x="435840" y="160481"/>
                  <a:pt x="385494" y="212929"/>
                  <a:pt x="368565" y="443083"/>
                </a:cubicBezTo>
                <a:cubicBezTo>
                  <a:pt x="351636" y="673237"/>
                  <a:pt x="322845" y="1069828"/>
                  <a:pt x="319035" y="1292713"/>
                </a:cubicBezTo>
                <a:cubicBezTo>
                  <a:pt x="320305" y="1461623"/>
                  <a:pt x="363485" y="1641963"/>
                  <a:pt x="364755" y="1810873"/>
                </a:cubicBezTo>
                <a:lnTo>
                  <a:pt x="332981" y="2433483"/>
                </a:lnTo>
                <a:lnTo>
                  <a:pt x="16375" y="2433483"/>
                </a:lnTo>
                <a:cubicBezTo>
                  <a:pt x="-29130" y="2270025"/>
                  <a:pt x="33006" y="1692391"/>
                  <a:pt x="48524" y="1433683"/>
                </a:cubicBezTo>
                <a:cubicBezTo>
                  <a:pt x="64042" y="1174975"/>
                  <a:pt x="105674" y="1085068"/>
                  <a:pt x="109484" y="881233"/>
                </a:cubicBezTo>
                <a:cubicBezTo>
                  <a:pt x="113294" y="677398"/>
                  <a:pt x="65947" y="381772"/>
                  <a:pt x="82814" y="229723"/>
                </a:cubicBezTo>
                <a:lnTo>
                  <a:pt x="134195" y="0"/>
                </a:lnTo>
                <a:close/>
              </a:path>
            </a:pathLst>
          </a:custGeom>
          <a:solidFill>
            <a:srgbClr val="C55A11"/>
          </a:solidFill>
          <a:ln w="28575">
            <a:solidFill>
              <a:srgbClr val="3420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43837" y="4495800"/>
            <a:ext cx="2665799" cy="852113"/>
          </a:xfrm>
          <a:custGeom>
            <a:avLst/>
            <a:gdLst>
              <a:gd name="connsiteX0" fmla="*/ 0 w 2574359"/>
              <a:gd name="connsiteY0" fmla="*/ 0 h 769441"/>
              <a:gd name="connsiteX1" fmla="*/ 2574359 w 2574359"/>
              <a:gd name="connsiteY1" fmla="*/ 0 h 769441"/>
              <a:gd name="connsiteX2" fmla="*/ 2574359 w 2574359"/>
              <a:gd name="connsiteY2" fmla="*/ 769441 h 769441"/>
              <a:gd name="connsiteX3" fmla="*/ 0 w 2574359"/>
              <a:gd name="connsiteY3" fmla="*/ 769441 h 769441"/>
              <a:gd name="connsiteX4" fmla="*/ 0 w 2574359"/>
              <a:gd name="connsiteY4" fmla="*/ 0 h 769441"/>
              <a:gd name="connsiteX0-1" fmla="*/ 0 w 2574359"/>
              <a:gd name="connsiteY0-2" fmla="*/ 0 h 769441"/>
              <a:gd name="connsiteX1-3" fmla="*/ 368883 w 2574359"/>
              <a:gd name="connsiteY1-4" fmla="*/ 31628 h 769441"/>
              <a:gd name="connsiteX2-5" fmla="*/ 2574359 w 2574359"/>
              <a:gd name="connsiteY2-6" fmla="*/ 0 h 769441"/>
              <a:gd name="connsiteX3-7" fmla="*/ 2574359 w 2574359"/>
              <a:gd name="connsiteY3-8" fmla="*/ 769441 h 769441"/>
              <a:gd name="connsiteX4-9" fmla="*/ 0 w 2574359"/>
              <a:gd name="connsiteY4-10" fmla="*/ 769441 h 769441"/>
              <a:gd name="connsiteX5" fmla="*/ 0 w 2574359"/>
              <a:gd name="connsiteY5" fmla="*/ 0 h 769441"/>
              <a:gd name="connsiteX0-11" fmla="*/ 0 w 2574359"/>
              <a:gd name="connsiteY0-12" fmla="*/ 6472 h 775913"/>
              <a:gd name="connsiteX1-13" fmla="*/ 368883 w 2574359"/>
              <a:gd name="connsiteY1-14" fmla="*/ 38100 h 775913"/>
              <a:gd name="connsiteX2-15" fmla="*/ 1473783 w 2574359"/>
              <a:gd name="connsiteY2-16" fmla="*/ 0 h 775913"/>
              <a:gd name="connsiteX3-17" fmla="*/ 2574359 w 2574359"/>
              <a:gd name="connsiteY3-18" fmla="*/ 6472 h 775913"/>
              <a:gd name="connsiteX4-19" fmla="*/ 2574359 w 2574359"/>
              <a:gd name="connsiteY4-20" fmla="*/ 775913 h 775913"/>
              <a:gd name="connsiteX5-21" fmla="*/ 0 w 2574359"/>
              <a:gd name="connsiteY5-22" fmla="*/ 775913 h 775913"/>
              <a:gd name="connsiteX6" fmla="*/ 0 w 2574359"/>
              <a:gd name="connsiteY6" fmla="*/ 6472 h 775913"/>
              <a:gd name="connsiteX0-23" fmla="*/ 0 w 2574359"/>
              <a:gd name="connsiteY0-24" fmla="*/ 6472 h 775913"/>
              <a:gd name="connsiteX1-25" fmla="*/ 368883 w 2574359"/>
              <a:gd name="connsiteY1-26" fmla="*/ 38100 h 775913"/>
              <a:gd name="connsiteX2-27" fmla="*/ 1473783 w 2574359"/>
              <a:gd name="connsiteY2-28" fmla="*/ 0 h 775913"/>
              <a:gd name="connsiteX3-29" fmla="*/ 2098623 w 2574359"/>
              <a:gd name="connsiteY3-30" fmla="*/ 34290 h 775913"/>
              <a:gd name="connsiteX4-31" fmla="*/ 2574359 w 2574359"/>
              <a:gd name="connsiteY4-32" fmla="*/ 6472 h 775913"/>
              <a:gd name="connsiteX5-33" fmla="*/ 2574359 w 2574359"/>
              <a:gd name="connsiteY5-34" fmla="*/ 775913 h 775913"/>
              <a:gd name="connsiteX6-35" fmla="*/ 0 w 2574359"/>
              <a:gd name="connsiteY6-36" fmla="*/ 775913 h 775913"/>
              <a:gd name="connsiteX7" fmla="*/ 0 w 2574359"/>
              <a:gd name="connsiteY7" fmla="*/ 6472 h 775913"/>
              <a:gd name="connsiteX0-37" fmla="*/ 0 w 2627699"/>
              <a:gd name="connsiteY0-38" fmla="*/ 6472 h 775913"/>
              <a:gd name="connsiteX1-39" fmla="*/ 368883 w 2627699"/>
              <a:gd name="connsiteY1-40" fmla="*/ 38100 h 775913"/>
              <a:gd name="connsiteX2-41" fmla="*/ 1473783 w 2627699"/>
              <a:gd name="connsiteY2-42" fmla="*/ 0 h 775913"/>
              <a:gd name="connsiteX3-43" fmla="*/ 2098623 w 2627699"/>
              <a:gd name="connsiteY3-44" fmla="*/ 34290 h 775913"/>
              <a:gd name="connsiteX4-45" fmla="*/ 2627699 w 2627699"/>
              <a:gd name="connsiteY4-46" fmla="*/ 10282 h 775913"/>
              <a:gd name="connsiteX5-47" fmla="*/ 2574359 w 2627699"/>
              <a:gd name="connsiteY5-48" fmla="*/ 775913 h 775913"/>
              <a:gd name="connsiteX6-49" fmla="*/ 0 w 2627699"/>
              <a:gd name="connsiteY6-50" fmla="*/ 775913 h 775913"/>
              <a:gd name="connsiteX7-51" fmla="*/ 0 w 2627699"/>
              <a:gd name="connsiteY7-52" fmla="*/ 6472 h 775913"/>
              <a:gd name="connsiteX0-53" fmla="*/ 0 w 2627699"/>
              <a:gd name="connsiteY0-54" fmla="*/ 6472 h 775913"/>
              <a:gd name="connsiteX1-55" fmla="*/ 368883 w 2627699"/>
              <a:gd name="connsiteY1-56" fmla="*/ 38100 h 775913"/>
              <a:gd name="connsiteX2-57" fmla="*/ 1473783 w 2627699"/>
              <a:gd name="connsiteY2-58" fmla="*/ 0 h 775913"/>
              <a:gd name="connsiteX3-59" fmla="*/ 2098623 w 2627699"/>
              <a:gd name="connsiteY3-60" fmla="*/ 34290 h 775913"/>
              <a:gd name="connsiteX4-61" fmla="*/ 2627699 w 2627699"/>
              <a:gd name="connsiteY4-62" fmla="*/ 10282 h 775913"/>
              <a:gd name="connsiteX5-63" fmla="*/ 2567253 w 2627699"/>
              <a:gd name="connsiteY5-64" fmla="*/ 438150 h 775913"/>
              <a:gd name="connsiteX6-65" fmla="*/ 2574359 w 2627699"/>
              <a:gd name="connsiteY6-66" fmla="*/ 775913 h 775913"/>
              <a:gd name="connsiteX7-67" fmla="*/ 0 w 2627699"/>
              <a:gd name="connsiteY7-68" fmla="*/ 775913 h 775913"/>
              <a:gd name="connsiteX8" fmla="*/ 0 w 2627699"/>
              <a:gd name="connsiteY8" fmla="*/ 6472 h 775913"/>
              <a:gd name="connsiteX0-69" fmla="*/ 38100 w 2665799"/>
              <a:gd name="connsiteY0-70" fmla="*/ 6472 h 852113"/>
              <a:gd name="connsiteX1-71" fmla="*/ 406983 w 2665799"/>
              <a:gd name="connsiteY1-72" fmla="*/ 38100 h 852113"/>
              <a:gd name="connsiteX2-73" fmla="*/ 1511883 w 2665799"/>
              <a:gd name="connsiteY2-74" fmla="*/ 0 h 852113"/>
              <a:gd name="connsiteX3-75" fmla="*/ 2136723 w 2665799"/>
              <a:gd name="connsiteY3-76" fmla="*/ 34290 h 852113"/>
              <a:gd name="connsiteX4-77" fmla="*/ 2665799 w 2665799"/>
              <a:gd name="connsiteY4-78" fmla="*/ 10282 h 852113"/>
              <a:gd name="connsiteX5-79" fmla="*/ 2605353 w 2665799"/>
              <a:gd name="connsiteY5-80" fmla="*/ 438150 h 852113"/>
              <a:gd name="connsiteX6-81" fmla="*/ 2612459 w 2665799"/>
              <a:gd name="connsiteY6-82" fmla="*/ 775913 h 852113"/>
              <a:gd name="connsiteX7-83" fmla="*/ 0 w 2665799"/>
              <a:gd name="connsiteY7-84" fmla="*/ 852113 h 852113"/>
              <a:gd name="connsiteX8-85" fmla="*/ 38100 w 2665799"/>
              <a:gd name="connsiteY8-86" fmla="*/ 6472 h 852113"/>
              <a:gd name="connsiteX0-87" fmla="*/ 38100 w 2665799"/>
              <a:gd name="connsiteY0-88" fmla="*/ 6472 h 852113"/>
              <a:gd name="connsiteX1-89" fmla="*/ 406983 w 2665799"/>
              <a:gd name="connsiteY1-90" fmla="*/ 38100 h 852113"/>
              <a:gd name="connsiteX2-91" fmla="*/ 1511883 w 2665799"/>
              <a:gd name="connsiteY2-92" fmla="*/ 0 h 852113"/>
              <a:gd name="connsiteX3-93" fmla="*/ 2136723 w 2665799"/>
              <a:gd name="connsiteY3-94" fmla="*/ 34290 h 852113"/>
              <a:gd name="connsiteX4-95" fmla="*/ 2665799 w 2665799"/>
              <a:gd name="connsiteY4-96" fmla="*/ 10282 h 852113"/>
              <a:gd name="connsiteX5-97" fmla="*/ 2605353 w 2665799"/>
              <a:gd name="connsiteY5-98" fmla="*/ 438150 h 852113"/>
              <a:gd name="connsiteX6-99" fmla="*/ 2612459 w 2665799"/>
              <a:gd name="connsiteY6-100" fmla="*/ 775913 h 852113"/>
              <a:gd name="connsiteX7-101" fmla="*/ 319353 w 2665799"/>
              <a:gd name="connsiteY7-102" fmla="*/ 803910 h 852113"/>
              <a:gd name="connsiteX8-103" fmla="*/ 0 w 2665799"/>
              <a:gd name="connsiteY8-104" fmla="*/ 852113 h 852113"/>
              <a:gd name="connsiteX9" fmla="*/ 38100 w 2665799"/>
              <a:gd name="connsiteY9" fmla="*/ 6472 h 852113"/>
              <a:gd name="connsiteX0-105" fmla="*/ 38100 w 2665799"/>
              <a:gd name="connsiteY0-106" fmla="*/ 6472 h 852113"/>
              <a:gd name="connsiteX1-107" fmla="*/ 406983 w 2665799"/>
              <a:gd name="connsiteY1-108" fmla="*/ 38100 h 852113"/>
              <a:gd name="connsiteX2-109" fmla="*/ 1511883 w 2665799"/>
              <a:gd name="connsiteY2-110" fmla="*/ 0 h 852113"/>
              <a:gd name="connsiteX3-111" fmla="*/ 2136723 w 2665799"/>
              <a:gd name="connsiteY3-112" fmla="*/ 34290 h 852113"/>
              <a:gd name="connsiteX4-113" fmla="*/ 2665799 w 2665799"/>
              <a:gd name="connsiteY4-114" fmla="*/ 10282 h 852113"/>
              <a:gd name="connsiteX5-115" fmla="*/ 2605353 w 2665799"/>
              <a:gd name="connsiteY5-116" fmla="*/ 438150 h 852113"/>
              <a:gd name="connsiteX6-117" fmla="*/ 2612459 w 2665799"/>
              <a:gd name="connsiteY6-118" fmla="*/ 775913 h 852113"/>
              <a:gd name="connsiteX7-119" fmla="*/ 319353 w 2665799"/>
              <a:gd name="connsiteY7-120" fmla="*/ 803910 h 852113"/>
              <a:gd name="connsiteX8-121" fmla="*/ 0 w 2665799"/>
              <a:gd name="connsiteY8-122" fmla="*/ 852113 h 852113"/>
              <a:gd name="connsiteX9-123" fmla="*/ 41223 w 2665799"/>
              <a:gd name="connsiteY9-124" fmla="*/ 419100 h 852113"/>
              <a:gd name="connsiteX10" fmla="*/ 38100 w 2665799"/>
              <a:gd name="connsiteY10" fmla="*/ 6472 h 85211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51" y="connsiteY7-52"/>
              </a:cxn>
              <a:cxn ang="0">
                <a:pos x="connsiteX8-85" y="connsiteY8-86"/>
              </a:cxn>
              <a:cxn ang="0">
                <a:pos x="connsiteX9-123" y="connsiteY9-124"/>
              </a:cxn>
              <a:cxn ang="0">
                <a:pos x="connsiteX10" y="connsiteY10"/>
              </a:cxn>
            </a:cxnLst>
            <a:rect l="l" t="t" r="r" b="b"/>
            <a:pathLst>
              <a:path w="2665799" h="852113">
                <a:moveTo>
                  <a:pt x="38100" y="6472"/>
                </a:moveTo>
                <a:cubicBezTo>
                  <a:pt x="159791" y="6855"/>
                  <a:pt x="285292" y="37717"/>
                  <a:pt x="406983" y="38100"/>
                </a:cubicBezTo>
                <a:cubicBezTo>
                  <a:pt x="758773" y="35560"/>
                  <a:pt x="1160093" y="2540"/>
                  <a:pt x="1511883" y="0"/>
                </a:cubicBezTo>
                <a:cubicBezTo>
                  <a:pt x="1716353" y="1270"/>
                  <a:pt x="1932253" y="33020"/>
                  <a:pt x="2136723" y="34290"/>
                </a:cubicBezTo>
                <a:lnTo>
                  <a:pt x="2665799" y="10282"/>
                </a:lnTo>
                <a:cubicBezTo>
                  <a:pt x="2657080" y="152905"/>
                  <a:pt x="2614072" y="295527"/>
                  <a:pt x="2605353" y="438150"/>
                </a:cubicBezTo>
                <a:lnTo>
                  <a:pt x="2612459" y="775913"/>
                </a:lnTo>
                <a:cubicBezTo>
                  <a:pt x="1839200" y="797945"/>
                  <a:pt x="1092612" y="781878"/>
                  <a:pt x="319353" y="803910"/>
                </a:cubicBezTo>
                <a:lnTo>
                  <a:pt x="0" y="852113"/>
                </a:lnTo>
                <a:cubicBezTo>
                  <a:pt x="3581" y="703965"/>
                  <a:pt x="37642" y="567248"/>
                  <a:pt x="41223" y="419100"/>
                </a:cubicBezTo>
                <a:lnTo>
                  <a:pt x="38100" y="6472"/>
                </a:lnTo>
                <a:close/>
              </a:path>
            </a:pathLst>
          </a:custGeom>
          <a:solidFill>
            <a:srgbClr val="C55A11"/>
          </a:solidFill>
          <a:ln w="28575">
            <a:solidFill>
              <a:srgbClr val="342012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BÓNG BAY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TextBox 45"/>
          <p:cNvSpPr txBox="1"/>
          <p:nvPr/>
        </p:nvSpPr>
        <p:spPr>
          <a:xfrm rot="21024288">
            <a:off x="2346606" y="5325042"/>
            <a:ext cx="2645019" cy="769441"/>
          </a:xfrm>
          <a:custGeom>
            <a:avLst/>
            <a:gdLst>
              <a:gd name="connsiteX0" fmla="*/ 0 w 2645019"/>
              <a:gd name="connsiteY0" fmla="*/ 0 h 769441"/>
              <a:gd name="connsiteX1" fmla="*/ 2645019 w 2645019"/>
              <a:gd name="connsiteY1" fmla="*/ 0 h 769441"/>
              <a:gd name="connsiteX2" fmla="*/ 2645019 w 2645019"/>
              <a:gd name="connsiteY2" fmla="*/ 769441 h 769441"/>
              <a:gd name="connsiteX3" fmla="*/ 0 w 2645019"/>
              <a:gd name="connsiteY3" fmla="*/ 769441 h 769441"/>
              <a:gd name="connsiteX4" fmla="*/ 0 w 2645019"/>
              <a:gd name="connsiteY4" fmla="*/ 0 h 769441"/>
              <a:gd name="connsiteX0-1" fmla="*/ 78255 w 2645019"/>
              <a:gd name="connsiteY0-2" fmla="*/ 17094 h 769441"/>
              <a:gd name="connsiteX1-3" fmla="*/ 2645019 w 2645019"/>
              <a:gd name="connsiteY1-4" fmla="*/ 0 h 769441"/>
              <a:gd name="connsiteX2-5" fmla="*/ 2645019 w 2645019"/>
              <a:gd name="connsiteY2-6" fmla="*/ 769441 h 769441"/>
              <a:gd name="connsiteX3-7" fmla="*/ 0 w 2645019"/>
              <a:gd name="connsiteY3-8" fmla="*/ 769441 h 769441"/>
              <a:gd name="connsiteX4-9" fmla="*/ 78255 w 2645019"/>
              <a:gd name="connsiteY4-10" fmla="*/ 17094 h 769441"/>
              <a:gd name="connsiteX0-11" fmla="*/ 78255 w 2645019"/>
              <a:gd name="connsiteY0-12" fmla="*/ 17094 h 769441"/>
              <a:gd name="connsiteX1-13" fmla="*/ 2645019 w 2645019"/>
              <a:gd name="connsiteY1-14" fmla="*/ 0 h 769441"/>
              <a:gd name="connsiteX2-15" fmla="*/ 2645019 w 2645019"/>
              <a:gd name="connsiteY2-16" fmla="*/ 769441 h 769441"/>
              <a:gd name="connsiteX3-17" fmla="*/ 167009 w 2645019"/>
              <a:gd name="connsiteY3-18" fmla="*/ 727934 h 769441"/>
              <a:gd name="connsiteX4-19" fmla="*/ 0 w 2645019"/>
              <a:gd name="connsiteY4-20" fmla="*/ 769441 h 769441"/>
              <a:gd name="connsiteX5" fmla="*/ 78255 w 2645019"/>
              <a:gd name="connsiteY5" fmla="*/ 17094 h 769441"/>
              <a:gd name="connsiteX0-21" fmla="*/ 78255 w 2668646"/>
              <a:gd name="connsiteY0-22" fmla="*/ 17094 h 818493"/>
              <a:gd name="connsiteX1-23" fmla="*/ 2645019 w 2668646"/>
              <a:gd name="connsiteY1-24" fmla="*/ 0 h 818493"/>
              <a:gd name="connsiteX2-25" fmla="*/ 2645019 w 2668646"/>
              <a:gd name="connsiteY2-26" fmla="*/ 769441 h 818493"/>
              <a:gd name="connsiteX3-27" fmla="*/ 2411888 w 2668646"/>
              <a:gd name="connsiteY3-28" fmla="*/ 728755 h 818493"/>
              <a:gd name="connsiteX4-29" fmla="*/ 167009 w 2668646"/>
              <a:gd name="connsiteY4-30" fmla="*/ 727934 h 818493"/>
              <a:gd name="connsiteX5-31" fmla="*/ 0 w 2668646"/>
              <a:gd name="connsiteY5-32" fmla="*/ 769441 h 818493"/>
              <a:gd name="connsiteX6" fmla="*/ 78255 w 2668646"/>
              <a:gd name="connsiteY6" fmla="*/ 17094 h 818493"/>
              <a:gd name="connsiteX0-33" fmla="*/ 78255 w 2645019"/>
              <a:gd name="connsiteY0-34" fmla="*/ 17094 h 818247"/>
              <a:gd name="connsiteX1-35" fmla="*/ 2645019 w 2645019"/>
              <a:gd name="connsiteY1-36" fmla="*/ 0 h 818247"/>
              <a:gd name="connsiteX2-37" fmla="*/ 2645019 w 2645019"/>
              <a:gd name="connsiteY2-38" fmla="*/ 769441 h 818247"/>
              <a:gd name="connsiteX3-39" fmla="*/ 2411888 w 2645019"/>
              <a:gd name="connsiteY3-40" fmla="*/ 728755 h 818247"/>
              <a:gd name="connsiteX4-41" fmla="*/ 167009 w 2645019"/>
              <a:gd name="connsiteY4-42" fmla="*/ 727934 h 818247"/>
              <a:gd name="connsiteX5-43" fmla="*/ 0 w 2645019"/>
              <a:gd name="connsiteY5-44" fmla="*/ 769441 h 818247"/>
              <a:gd name="connsiteX6-45" fmla="*/ 78255 w 2645019"/>
              <a:gd name="connsiteY6-46" fmla="*/ 17094 h 818247"/>
              <a:gd name="connsiteX0-47" fmla="*/ 78255 w 2645019"/>
              <a:gd name="connsiteY0-48" fmla="*/ 17094 h 769441"/>
              <a:gd name="connsiteX1-49" fmla="*/ 2645019 w 2645019"/>
              <a:gd name="connsiteY1-50" fmla="*/ 0 h 769441"/>
              <a:gd name="connsiteX2-51" fmla="*/ 2645019 w 2645019"/>
              <a:gd name="connsiteY2-52" fmla="*/ 769441 h 769441"/>
              <a:gd name="connsiteX3-53" fmla="*/ 2411888 w 2645019"/>
              <a:gd name="connsiteY3-54" fmla="*/ 728755 h 769441"/>
              <a:gd name="connsiteX4-55" fmla="*/ 167009 w 2645019"/>
              <a:gd name="connsiteY4-56" fmla="*/ 727934 h 769441"/>
              <a:gd name="connsiteX5-57" fmla="*/ 0 w 2645019"/>
              <a:gd name="connsiteY5-58" fmla="*/ 769441 h 769441"/>
              <a:gd name="connsiteX6-59" fmla="*/ 78255 w 2645019"/>
              <a:gd name="connsiteY6-60" fmla="*/ 17094 h 769441"/>
              <a:gd name="connsiteX0-61" fmla="*/ 78255 w 2645019"/>
              <a:gd name="connsiteY0-62" fmla="*/ 17094 h 769441"/>
              <a:gd name="connsiteX1-63" fmla="*/ 2645019 w 2645019"/>
              <a:gd name="connsiteY1-64" fmla="*/ 0 h 769441"/>
              <a:gd name="connsiteX2-65" fmla="*/ 2645019 w 2645019"/>
              <a:gd name="connsiteY2-66" fmla="*/ 769441 h 769441"/>
              <a:gd name="connsiteX3-67" fmla="*/ 1833777 w 2645019"/>
              <a:gd name="connsiteY3-68" fmla="*/ 719897 h 769441"/>
              <a:gd name="connsiteX4-69" fmla="*/ 167009 w 2645019"/>
              <a:gd name="connsiteY4-70" fmla="*/ 727934 h 769441"/>
              <a:gd name="connsiteX5-71" fmla="*/ 0 w 2645019"/>
              <a:gd name="connsiteY5-72" fmla="*/ 769441 h 769441"/>
              <a:gd name="connsiteX6-73" fmla="*/ 78255 w 2645019"/>
              <a:gd name="connsiteY6-74" fmla="*/ 17094 h 769441"/>
              <a:gd name="connsiteX0-75" fmla="*/ 78255 w 2645019"/>
              <a:gd name="connsiteY0-76" fmla="*/ 17094 h 769441"/>
              <a:gd name="connsiteX1-77" fmla="*/ 1875443 w 2645019"/>
              <a:gd name="connsiteY1-78" fmla="*/ 39140 h 769441"/>
              <a:gd name="connsiteX2-79" fmla="*/ 2645019 w 2645019"/>
              <a:gd name="connsiteY2-80" fmla="*/ 0 h 769441"/>
              <a:gd name="connsiteX3-81" fmla="*/ 2645019 w 2645019"/>
              <a:gd name="connsiteY3-82" fmla="*/ 769441 h 769441"/>
              <a:gd name="connsiteX4-83" fmla="*/ 1833777 w 2645019"/>
              <a:gd name="connsiteY4-84" fmla="*/ 719897 h 769441"/>
              <a:gd name="connsiteX5-85" fmla="*/ 167009 w 2645019"/>
              <a:gd name="connsiteY5-86" fmla="*/ 727934 h 769441"/>
              <a:gd name="connsiteX6-87" fmla="*/ 0 w 2645019"/>
              <a:gd name="connsiteY6-88" fmla="*/ 769441 h 769441"/>
              <a:gd name="connsiteX7" fmla="*/ 78255 w 2645019"/>
              <a:gd name="connsiteY7" fmla="*/ 17094 h 769441"/>
              <a:gd name="connsiteX0-89" fmla="*/ 78255 w 2645019"/>
              <a:gd name="connsiteY0-90" fmla="*/ 17094 h 769441"/>
              <a:gd name="connsiteX1-91" fmla="*/ 891501 w 2645019"/>
              <a:gd name="connsiteY1-92" fmla="*/ 8045 h 769441"/>
              <a:gd name="connsiteX2-93" fmla="*/ 1875443 w 2645019"/>
              <a:gd name="connsiteY2-94" fmla="*/ 39140 h 769441"/>
              <a:gd name="connsiteX3-95" fmla="*/ 2645019 w 2645019"/>
              <a:gd name="connsiteY3-96" fmla="*/ 0 h 769441"/>
              <a:gd name="connsiteX4-97" fmla="*/ 2645019 w 2645019"/>
              <a:gd name="connsiteY4-98" fmla="*/ 769441 h 769441"/>
              <a:gd name="connsiteX5-99" fmla="*/ 1833777 w 2645019"/>
              <a:gd name="connsiteY5-100" fmla="*/ 719897 h 769441"/>
              <a:gd name="connsiteX6-101" fmla="*/ 167009 w 2645019"/>
              <a:gd name="connsiteY6-102" fmla="*/ 727934 h 769441"/>
              <a:gd name="connsiteX7-103" fmla="*/ 0 w 2645019"/>
              <a:gd name="connsiteY7-104" fmla="*/ 769441 h 769441"/>
              <a:gd name="connsiteX8" fmla="*/ 78255 w 2645019"/>
              <a:gd name="connsiteY8" fmla="*/ 17094 h 769441"/>
              <a:gd name="connsiteX0-105" fmla="*/ 78255 w 2645019"/>
              <a:gd name="connsiteY0-106" fmla="*/ 17094 h 769441"/>
              <a:gd name="connsiteX1-107" fmla="*/ 891501 w 2645019"/>
              <a:gd name="connsiteY1-108" fmla="*/ 8045 h 769441"/>
              <a:gd name="connsiteX2-109" fmla="*/ 1875443 w 2645019"/>
              <a:gd name="connsiteY2-110" fmla="*/ 39140 h 769441"/>
              <a:gd name="connsiteX3-111" fmla="*/ 2645019 w 2645019"/>
              <a:gd name="connsiteY3-112" fmla="*/ 0 h 769441"/>
              <a:gd name="connsiteX4-113" fmla="*/ 2612650 w 2645019"/>
              <a:gd name="connsiteY4-114" fmla="*/ 318328 h 769441"/>
              <a:gd name="connsiteX5-115" fmla="*/ 2645019 w 2645019"/>
              <a:gd name="connsiteY5-116" fmla="*/ 769441 h 769441"/>
              <a:gd name="connsiteX6-117" fmla="*/ 1833777 w 2645019"/>
              <a:gd name="connsiteY6-118" fmla="*/ 719897 h 769441"/>
              <a:gd name="connsiteX7-119" fmla="*/ 167009 w 2645019"/>
              <a:gd name="connsiteY7-120" fmla="*/ 727934 h 769441"/>
              <a:gd name="connsiteX8-121" fmla="*/ 0 w 2645019"/>
              <a:gd name="connsiteY8-122" fmla="*/ 769441 h 769441"/>
              <a:gd name="connsiteX9" fmla="*/ 78255 w 2645019"/>
              <a:gd name="connsiteY9" fmla="*/ 17094 h 769441"/>
              <a:gd name="connsiteX0-123" fmla="*/ 78255 w 2645019"/>
              <a:gd name="connsiteY0-124" fmla="*/ 17094 h 769441"/>
              <a:gd name="connsiteX1-125" fmla="*/ 891501 w 2645019"/>
              <a:gd name="connsiteY1-126" fmla="*/ 8045 h 769441"/>
              <a:gd name="connsiteX2-127" fmla="*/ 1875443 w 2645019"/>
              <a:gd name="connsiteY2-128" fmla="*/ 39140 h 769441"/>
              <a:gd name="connsiteX3-129" fmla="*/ 2645019 w 2645019"/>
              <a:gd name="connsiteY3-130" fmla="*/ 0 h 769441"/>
              <a:gd name="connsiteX4-131" fmla="*/ 2612650 w 2645019"/>
              <a:gd name="connsiteY4-132" fmla="*/ 318328 h 769441"/>
              <a:gd name="connsiteX5-133" fmla="*/ 2645019 w 2645019"/>
              <a:gd name="connsiteY5-134" fmla="*/ 769441 h 769441"/>
              <a:gd name="connsiteX6-135" fmla="*/ 1833777 w 2645019"/>
              <a:gd name="connsiteY6-136" fmla="*/ 719897 h 769441"/>
              <a:gd name="connsiteX7-137" fmla="*/ 167009 w 2645019"/>
              <a:gd name="connsiteY7-138" fmla="*/ 727934 h 769441"/>
              <a:gd name="connsiteX8-139" fmla="*/ 0 w 2645019"/>
              <a:gd name="connsiteY8-140" fmla="*/ 769441 h 769441"/>
              <a:gd name="connsiteX9-141" fmla="*/ 84695 w 2645019"/>
              <a:gd name="connsiteY9-142" fmla="*/ 300564 h 769441"/>
              <a:gd name="connsiteX10" fmla="*/ 78255 w 2645019"/>
              <a:gd name="connsiteY10" fmla="*/ 17094 h 76944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31" y="connsiteY5-32"/>
              </a:cxn>
              <a:cxn ang="0">
                <a:pos x="connsiteX6-45" y="connsiteY6-46"/>
              </a:cxn>
              <a:cxn ang="0">
                <a:pos x="connsiteX7-103" y="connsiteY7-104"/>
              </a:cxn>
              <a:cxn ang="0">
                <a:pos x="connsiteX8-121" y="connsiteY8-122"/>
              </a:cxn>
              <a:cxn ang="0">
                <a:pos x="connsiteX9-141" y="connsiteY9-142"/>
              </a:cxn>
              <a:cxn ang="0">
                <a:pos x="connsiteX10" y="connsiteY10"/>
              </a:cxn>
            </a:cxnLst>
            <a:rect l="l" t="t" r="r" b="b"/>
            <a:pathLst>
              <a:path w="2645019" h="769441">
                <a:moveTo>
                  <a:pt x="78255" y="17094"/>
                </a:moveTo>
                <a:cubicBezTo>
                  <a:pt x="357891" y="16812"/>
                  <a:pt x="611865" y="8327"/>
                  <a:pt x="891501" y="8045"/>
                </a:cubicBezTo>
                <a:lnTo>
                  <a:pt x="1875443" y="39140"/>
                </a:lnTo>
                <a:lnTo>
                  <a:pt x="2645019" y="0"/>
                </a:lnTo>
                <a:cubicBezTo>
                  <a:pt x="2643630" y="103834"/>
                  <a:pt x="2614039" y="214494"/>
                  <a:pt x="2612650" y="318328"/>
                </a:cubicBezTo>
                <a:lnTo>
                  <a:pt x="2645019" y="769441"/>
                </a:lnTo>
                <a:cubicBezTo>
                  <a:pt x="2540921" y="754933"/>
                  <a:pt x="1895393" y="725373"/>
                  <a:pt x="1833777" y="719897"/>
                </a:cubicBezTo>
                <a:cubicBezTo>
                  <a:pt x="1420775" y="712979"/>
                  <a:pt x="568558" y="727520"/>
                  <a:pt x="167009" y="727934"/>
                </a:cubicBezTo>
                <a:lnTo>
                  <a:pt x="0" y="769441"/>
                </a:lnTo>
                <a:cubicBezTo>
                  <a:pt x="15286" y="613536"/>
                  <a:pt x="69409" y="456469"/>
                  <a:pt x="84695" y="300564"/>
                </a:cubicBezTo>
                <a:lnTo>
                  <a:pt x="78255" y="17094"/>
                </a:lnTo>
                <a:close/>
              </a:path>
            </a:pathLst>
          </a:custGeom>
          <a:solidFill>
            <a:srgbClr val="C55A11"/>
          </a:solidFill>
          <a:ln w="28575">
            <a:solidFill>
              <a:srgbClr val="342012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BALLOONS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620280" y="4519402"/>
            <a:ext cx="147820" cy="133709"/>
          </a:xfrm>
          <a:custGeom>
            <a:avLst/>
            <a:gdLst>
              <a:gd name="connsiteX0" fmla="*/ 0 w 134485"/>
              <a:gd name="connsiteY0" fmla="*/ 0 h 86084"/>
              <a:gd name="connsiteX1" fmla="*/ 134485 w 134485"/>
              <a:gd name="connsiteY1" fmla="*/ 0 h 86084"/>
              <a:gd name="connsiteX2" fmla="*/ 134485 w 134485"/>
              <a:gd name="connsiteY2" fmla="*/ 86084 h 86084"/>
              <a:gd name="connsiteX3" fmla="*/ 0 w 134485"/>
              <a:gd name="connsiteY3" fmla="*/ 86084 h 86084"/>
              <a:gd name="connsiteX4" fmla="*/ 0 w 134485"/>
              <a:gd name="connsiteY4" fmla="*/ 0 h 86084"/>
              <a:gd name="connsiteX0-1" fmla="*/ 0 w 147820"/>
              <a:gd name="connsiteY0-2" fmla="*/ 22860 h 108944"/>
              <a:gd name="connsiteX1-3" fmla="*/ 147820 w 147820"/>
              <a:gd name="connsiteY1-4" fmla="*/ 0 h 108944"/>
              <a:gd name="connsiteX2-5" fmla="*/ 134485 w 147820"/>
              <a:gd name="connsiteY2-6" fmla="*/ 108944 h 108944"/>
              <a:gd name="connsiteX3-7" fmla="*/ 0 w 147820"/>
              <a:gd name="connsiteY3-8" fmla="*/ 108944 h 108944"/>
              <a:gd name="connsiteX4-9" fmla="*/ 0 w 147820"/>
              <a:gd name="connsiteY4-10" fmla="*/ 22860 h 108944"/>
              <a:gd name="connsiteX0-11" fmla="*/ 0 w 147820"/>
              <a:gd name="connsiteY0-12" fmla="*/ 22860 h 133709"/>
              <a:gd name="connsiteX1-13" fmla="*/ 147820 w 147820"/>
              <a:gd name="connsiteY1-14" fmla="*/ 0 h 133709"/>
              <a:gd name="connsiteX2-15" fmla="*/ 134485 w 147820"/>
              <a:gd name="connsiteY2-16" fmla="*/ 108944 h 133709"/>
              <a:gd name="connsiteX3-17" fmla="*/ 17145 w 147820"/>
              <a:gd name="connsiteY3-18" fmla="*/ 133709 h 133709"/>
              <a:gd name="connsiteX4-19" fmla="*/ 0 w 147820"/>
              <a:gd name="connsiteY4-20" fmla="*/ 22860 h 13370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47820" h="133709">
                <a:moveTo>
                  <a:pt x="0" y="22860"/>
                </a:moveTo>
                <a:lnTo>
                  <a:pt x="147820" y="0"/>
                </a:lnTo>
                <a:lnTo>
                  <a:pt x="134485" y="108944"/>
                </a:lnTo>
                <a:lnTo>
                  <a:pt x="17145" y="133709"/>
                </a:lnTo>
                <a:lnTo>
                  <a:pt x="0" y="22860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14"/>
          <p:cNvSpPr/>
          <p:nvPr/>
        </p:nvSpPr>
        <p:spPr>
          <a:xfrm>
            <a:off x="3576205" y="5375784"/>
            <a:ext cx="147820" cy="133709"/>
          </a:xfrm>
          <a:custGeom>
            <a:avLst/>
            <a:gdLst>
              <a:gd name="connsiteX0" fmla="*/ 0 w 134485"/>
              <a:gd name="connsiteY0" fmla="*/ 0 h 86084"/>
              <a:gd name="connsiteX1" fmla="*/ 134485 w 134485"/>
              <a:gd name="connsiteY1" fmla="*/ 0 h 86084"/>
              <a:gd name="connsiteX2" fmla="*/ 134485 w 134485"/>
              <a:gd name="connsiteY2" fmla="*/ 86084 h 86084"/>
              <a:gd name="connsiteX3" fmla="*/ 0 w 134485"/>
              <a:gd name="connsiteY3" fmla="*/ 86084 h 86084"/>
              <a:gd name="connsiteX4" fmla="*/ 0 w 134485"/>
              <a:gd name="connsiteY4" fmla="*/ 0 h 86084"/>
              <a:gd name="connsiteX0-1" fmla="*/ 0 w 147820"/>
              <a:gd name="connsiteY0-2" fmla="*/ 22860 h 108944"/>
              <a:gd name="connsiteX1-3" fmla="*/ 147820 w 147820"/>
              <a:gd name="connsiteY1-4" fmla="*/ 0 h 108944"/>
              <a:gd name="connsiteX2-5" fmla="*/ 134485 w 147820"/>
              <a:gd name="connsiteY2-6" fmla="*/ 108944 h 108944"/>
              <a:gd name="connsiteX3-7" fmla="*/ 0 w 147820"/>
              <a:gd name="connsiteY3-8" fmla="*/ 108944 h 108944"/>
              <a:gd name="connsiteX4-9" fmla="*/ 0 w 147820"/>
              <a:gd name="connsiteY4-10" fmla="*/ 22860 h 108944"/>
              <a:gd name="connsiteX0-11" fmla="*/ 0 w 147820"/>
              <a:gd name="connsiteY0-12" fmla="*/ 22860 h 133709"/>
              <a:gd name="connsiteX1-13" fmla="*/ 147820 w 147820"/>
              <a:gd name="connsiteY1-14" fmla="*/ 0 h 133709"/>
              <a:gd name="connsiteX2-15" fmla="*/ 134485 w 147820"/>
              <a:gd name="connsiteY2-16" fmla="*/ 108944 h 133709"/>
              <a:gd name="connsiteX3-17" fmla="*/ 17145 w 147820"/>
              <a:gd name="connsiteY3-18" fmla="*/ 133709 h 133709"/>
              <a:gd name="connsiteX4-19" fmla="*/ 0 w 147820"/>
              <a:gd name="connsiteY4-20" fmla="*/ 22860 h 13370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47820" h="133709">
                <a:moveTo>
                  <a:pt x="0" y="22860"/>
                </a:moveTo>
                <a:lnTo>
                  <a:pt x="147820" y="0"/>
                </a:lnTo>
                <a:lnTo>
                  <a:pt x="134485" y="108944"/>
                </a:lnTo>
                <a:lnTo>
                  <a:pt x="17145" y="133709"/>
                </a:lnTo>
                <a:lnTo>
                  <a:pt x="0" y="22860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13"/>
          <p:cNvSpPr/>
          <p:nvPr/>
        </p:nvSpPr>
        <p:spPr>
          <a:xfrm>
            <a:off x="3338667" y="6247388"/>
            <a:ext cx="589280" cy="418115"/>
          </a:xfrm>
          <a:custGeom>
            <a:avLst/>
            <a:gdLst>
              <a:gd name="connsiteX0" fmla="*/ 0 w 589280"/>
              <a:gd name="connsiteY0" fmla="*/ 0 h 342146"/>
              <a:gd name="connsiteX1" fmla="*/ 589280 w 589280"/>
              <a:gd name="connsiteY1" fmla="*/ 0 h 342146"/>
              <a:gd name="connsiteX2" fmla="*/ 589280 w 589280"/>
              <a:gd name="connsiteY2" fmla="*/ 342146 h 342146"/>
              <a:gd name="connsiteX3" fmla="*/ 0 w 589280"/>
              <a:gd name="connsiteY3" fmla="*/ 342146 h 342146"/>
              <a:gd name="connsiteX4" fmla="*/ 0 w 589280"/>
              <a:gd name="connsiteY4" fmla="*/ 0 h 342146"/>
              <a:gd name="connsiteX0-1" fmla="*/ 0 w 589280"/>
              <a:gd name="connsiteY0-2" fmla="*/ 0 h 342146"/>
              <a:gd name="connsiteX1-3" fmla="*/ 274320 w 589280"/>
              <a:gd name="connsiteY1-4" fmla="*/ 194826 h 342146"/>
              <a:gd name="connsiteX2-5" fmla="*/ 589280 w 589280"/>
              <a:gd name="connsiteY2-6" fmla="*/ 0 h 342146"/>
              <a:gd name="connsiteX3-7" fmla="*/ 589280 w 589280"/>
              <a:gd name="connsiteY3-8" fmla="*/ 342146 h 342146"/>
              <a:gd name="connsiteX4-9" fmla="*/ 0 w 589280"/>
              <a:gd name="connsiteY4-10" fmla="*/ 342146 h 342146"/>
              <a:gd name="connsiteX5" fmla="*/ 0 w 589280"/>
              <a:gd name="connsiteY5" fmla="*/ 0 h 342146"/>
              <a:gd name="connsiteX0-11" fmla="*/ 0 w 589280"/>
              <a:gd name="connsiteY0-12" fmla="*/ 89654 h 431800"/>
              <a:gd name="connsiteX1-13" fmla="*/ 274320 w 589280"/>
              <a:gd name="connsiteY1-14" fmla="*/ 284480 h 431800"/>
              <a:gd name="connsiteX2-15" fmla="*/ 350520 w 589280"/>
              <a:gd name="connsiteY2-16" fmla="*/ 0 h 431800"/>
              <a:gd name="connsiteX3-17" fmla="*/ 589280 w 589280"/>
              <a:gd name="connsiteY3-18" fmla="*/ 89654 h 431800"/>
              <a:gd name="connsiteX4-19" fmla="*/ 589280 w 589280"/>
              <a:gd name="connsiteY4-20" fmla="*/ 431800 h 431800"/>
              <a:gd name="connsiteX5-21" fmla="*/ 0 w 589280"/>
              <a:gd name="connsiteY5-22" fmla="*/ 431800 h 431800"/>
              <a:gd name="connsiteX6" fmla="*/ 0 w 589280"/>
              <a:gd name="connsiteY6" fmla="*/ 89654 h 431800"/>
              <a:gd name="connsiteX0-23" fmla="*/ 0 w 589280"/>
              <a:gd name="connsiteY0-24" fmla="*/ 89654 h 431800"/>
              <a:gd name="connsiteX1-25" fmla="*/ 274320 w 589280"/>
              <a:gd name="connsiteY1-26" fmla="*/ 284480 h 431800"/>
              <a:gd name="connsiteX2-27" fmla="*/ 350520 w 589280"/>
              <a:gd name="connsiteY2-28" fmla="*/ 0 h 431800"/>
              <a:gd name="connsiteX3-29" fmla="*/ 436880 w 589280"/>
              <a:gd name="connsiteY3-30" fmla="*/ 294640 h 431800"/>
              <a:gd name="connsiteX4-31" fmla="*/ 589280 w 589280"/>
              <a:gd name="connsiteY4-32" fmla="*/ 89654 h 431800"/>
              <a:gd name="connsiteX5-33" fmla="*/ 589280 w 589280"/>
              <a:gd name="connsiteY5-34" fmla="*/ 431800 h 431800"/>
              <a:gd name="connsiteX6-35" fmla="*/ 0 w 589280"/>
              <a:gd name="connsiteY6-36" fmla="*/ 431800 h 431800"/>
              <a:gd name="connsiteX7" fmla="*/ 0 w 589280"/>
              <a:gd name="connsiteY7" fmla="*/ 89654 h 431800"/>
              <a:gd name="connsiteX0-37" fmla="*/ 0 w 624840"/>
              <a:gd name="connsiteY0-38" fmla="*/ 89654 h 431800"/>
              <a:gd name="connsiteX1-39" fmla="*/ 274320 w 624840"/>
              <a:gd name="connsiteY1-40" fmla="*/ 284480 h 431800"/>
              <a:gd name="connsiteX2-41" fmla="*/ 350520 w 624840"/>
              <a:gd name="connsiteY2-42" fmla="*/ 0 h 431800"/>
              <a:gd name="connsiteX3-43" fmla="*/ 436880 w 624840"/>
              <a:gd name="connsiteY3-44" fmla="*/ 294640 h 431800"/>
              <a:gd name="connsiteX4-45" fmla="*/ 624840 w 624840"/>
              <a:gd name="connsiteY4-46" fmla="*/ 3294 h 431800"/>
              <a:gd name="connsiteX5-47" fmla="*/ 589280 w 624840"/>
              <a:gd name="connsiteY5-48" fmla="*/ 431800 h 431800"/>
              <a:gd name="connsiteX6-49" fmla="*/ 0 w 624840"/>
              <a:gd name="connsiteY6-50" fmla="*/ 431800 h 431800"/>
              <a:gd name="connsiteX7-51" fmla="*/ 0 w 624840"/>
              <a:gd name="connsiteY7-52" fmla="*/ 89654 h 431800"/>
              <a:gd name="connsiteX0-53" fmla="*/ 0 w 624840"/>
              <a:gd name="connsiteY0-54" fmla="*/ 89654 h 431800"/>
              <a:gd name="connsiteX1-55" fmla="*/ 274320 w 624840"/>
              <a:gd name="connsiteY1-56" fmla="*/ 284480 h 431800"/>
              <a:gd name="connsiteX2-57" fmla="*/ 350520 w 624840"/>
              <a:gd name="connsiteY2-58" fmla="*/ 0 h 431800"/>
              <a:gd name="connsiteX3-59" fmla="*/ 436880 w 624840"/>
              <a:gd name="connsiteY3-60" fmla="*/ 294640 h 431800"/>
              <a:gd name="connsiteX4-61" fmla="*/ 624840 w 624840"/>
              <a:gd name="connsiteY4-62" fmla="*/ 3294 h 431800"/>
              <a:gd name="connsiteX5-63" fmla="*/ 553720 w 624840"/>
              <a:gd name="connsiteY5-64" fmla="*/ 365760 h 431800"/>
              <a:gd name="connsiteX6-65" fmla="*/ 0 w 624840"/>
              <a:gd name="connsiteY6-66" fmla="*/ 431800 h 431800"/>
              <a:gd name="connsiteX7-67" fmla="*/ 0 w 624840"/>
              <a:gd name="connsiteY7-68" fmla="*/ 89654 h 431800"/>
              <a:gd name="connsiteX0-69" fmla="*/ 0 w 624840"/>
              <a:gd name="connsiteY0-70" fmla="*/ 89654 h 452120"/>
              <a:gd name="connsiteX1-71" fmla="*/ 274320 w 624840"/>
              <a:gd name="connsiteY1-72" fmla="*/ 284480 h 452120"/>
              <a:gd name="connsiteX2-73" fmla="*/ 350520 w 624840"/>
              <a:gd name="connsiteY2-74" fmla="*/ 0 h 452120"/>
              <a:gd name="connsiteX3-75" fmla="*/ 436880 w 624840"/>
              <a:gd name="connsiteY3-76" fmla="*/ 294640 h 452120"/>
              <a:gd name="connsiteX4-77" fmla="*/ 624840 w 624840"/>
              <a:gd name="connsiteY4-78" fmla="*/ 3294 h 452120"/>
              <a:gd name="connsiteX5-79" fmla="*/ 553720 w 624840"/>
              <a:gd name="connsiteY5-80" fmla="*/ 365760 h 452120"/>
              <a:gd name="connsiteX6-81" fmla="*/ 350520 w 624840"/>
              <a:gd name="connsiteY6-82" fmla="*/ 452120 h 452120"/>
              <a:gd name="connsiteX7-83" fmla="*/ 0 w 624840"/>
              <a:gd name="connsiteY7-84" fmla="*/ 431800 h 452120"/>
              <a:gd name="connsiteX8" fmla="*/ 0 w 624840"/>
              <a:gd name="connsiteY8" fmla="*/ 89654 h 452120"/>
              <a:gd name="connsiteX0-85" fmla="*/ 0 w 624840"/>
              <a:gd name="connsiteY0-86" fmla="*/ 89654 h 452120"/>
              <a:gd name="connsiteX1-87" fmla="*/ 274320 w 624840"/>
              <a:gd name="connsiteY1-88" fmla="*/ 284480 h 452120"/>
              <a:gd name="connsiteX2-89" fmla="*/ 350520 w 624840"/>
              <a:gd name="connsiteY2-90" fmla="*/ 0 h 452120"/>
              <a:gd name="connsiteX3-91" fmla="*/ 436880 w 624840"/>
              <a:gd name="connsiteY3-92" fmla="*/ 294640 h 452120"/>
              <a:gd name="connsiteX4-93" fmla="*/ 624840 w 624840"/>
              <a:gd name="connsiteY4-94" fmla="*/ 3294 h 452120"/>
              <a:gd name="connsiteX5-95" fmla="*/ 553720 w 624840"/>
              <a:gd name="connsiteY5-96" fmla="*/ 365760 h 452120"/>
              <a:gd name="connsiteX6-97" fmla="*/ 350520 w 624840"/>
              <a:gd name="connsiteY6-98" fmla="*/ 452120 h 452120"/>
              <a:gd name="connsiteX7-99" fmla="*/ 86360 w 624840"/>
              <a:gd name="connsiteY7-100" fmla="*/ 411480 h 452120"/>
              <a:gd name="connsiteX8-101" fmla="*/ 0 w 624840"/>
              <a:gd name="connsiteY8-102" fmla="*/ 89654 h 452120"/>
              <a:gd name="connsiteX0-103" fmla="*/ 0 w 574040"/>
              <a:gd name="connsiteY0-104" fmla="*/ 201414 h 452120"/>
              <a:gd name="connsiteX1-105" fmla="*/ 223520 w 574040"/>
              <a:gd name="connsiteY1-106" fmla="*/ 284480 h 452120"/>
              <a:gd name="connsiteX2-107" fmla="*/ 299720 w 574040"/>
              <a:gd name="connsiteY2-108" fmla="*/ 0 h 452120"/>
              <a:gd name="connsiteX3-109" fmla="*/ 386080 w 574040"/>
              <a:gd name="connsiteY3-110" fmla="*/ 294640 h 452120"/>
              <a:gd name="connsiteX4-111" fmla="*/ 574040 w 574040"/>
              <a:gd name="connsiteY4-112" fmla="*/ 3294 h 452120"/>
              <a:gd name="connsiteX5-113" fmla="*/ 502920 w 574040"/>
              <a:gd name="connsiteY5-114" fmla="*/ 365760 h 452120"/>
              <a:gd name="connsiteX6-115" fmla="*/ 299720 w 574040"/>
              <a:gd name="connsiteY6-116" fmla="*/ 452120 h 452120"/>
              <a:gd name="connsiteX7-117" fmla="*/ 35560 w 574040"/>
              <a:gd name="connsiteY7-118" fmla="*/ 411480 h 452120"/>
              <a:gd name="connsiteX8-119" fmla="*/ 0 w 574040"/>
              <a:gd name="connsiteY8-120" fmla="*/ 201414 h 452120"/>
              <a:gd name="connsiteX0-121" fmla="*/ 0 w 574040"/>
              <a:gd name="connsiteY0-122" fmla="*/ 201414 h 452120"/>
              <a:gd name="connsiteX1-123" fmla="*/ 223520 w 574040"/>
              <a:gd name="connsiteY1-124" fmla="*/ 284480 h 452120"/>
              <a:gd name="connsiteX2-125" fmla="*/ 299720 w 574040"/>
              <a:gd name="connsiteY2-126" fmla="*/ 0 h 452120"/>
              <a:gd name="connsiteX3-127" fmla="*/ 386080 w 574040"/>
              <a:gd name="connsiteY3-128" fmla="*/ 294640 h 452120"/>
              <a:gd name="connsiteX4-129" fmla="*/ 574040 w 574040"/>
              <a:gd name="connsiteY4-130" fmla="*/ 3294 h 452120"/>
              <a:gd name="connsiteX5-131" fmla="*/ 502920 w 574040"/>
              <a:gd name="connsiteY5-132" fmla="*/ 365760 h 452120"/>
              <a:gd name="connsiteX6-133" fmla="*/ 299720 w 574040"/>
              <a:gd name="connsiteY6-134" fmla="*/ 452120 h 452120"/>
              <a:gd name="connsiteX7-135" fmla="*/ 50800 w 574040"/>
              <a:gd name="connsiteY7-136" fmla="*/ 355600 h 452120"/>
              <a:gd name="connsiteX8-137" fmla="*/ 0 w 574040"/>
              <a:gd name="connsiteY8-138" fmla="*/ 201414 h 452120"/>
              <a:gd name="connsiteX0-139" fmla="*/ 0 w 574040"/>
              <a:gd name="connsiteY0-140" fmla="*/ 201414 h 406400"/>
              <a:gd name="connsiteX1-141" fmla="*/ 223520 w 574040"/>
              <a:gd name="connsiteY1-142" fmla="*/ 284480 h 406400"/>
              <a:gd name="connsiteX2-143" fmla="*/ 299720 w 574040"/>
              <a:gd name="connsiteY2-144" fmla="*/ 0 h 406400"/>
              <a:gd name="connsiteX3-145" fmla="*/ 386080 w 574040"/>
              <a:gd name="connsiteY3-146" fmla="*/ 294640 h 406400"/>
              <a:gd name="connsiteX4-147" fmla="*/ 574040 w 574040"/>
              <a:gd name="connsiteY4-148" fmla="*/ 3294 h 406400"/>
              <a:gd name="connsiteX5-149" fmla="*/ 502920 w 574040"/>
              <a:gd name="connsiteY5-150" fmla="*/ 365760 h 406400"/>
              <a:gd name="connsiteX6-151" fmla="*/ 223520 w 574040"/>
              <a:gd name="connsiteY6-152" fmla="*/ 406400 h 406400"/>
              <a:gd name="connsiteX7-153" fmla="*/ 50800 w 574040"/>
              <a:gd name="connsiteY7-154" fmla="*/ 355600 h 406400"/>
              <a:gd name="connsiteX8-155" fmla="*/ 0 w 574040"/>
              <a:gd name="connsiteY8-156" fmla="*/ 201414 h 406400"/>
              <a:gd name="connsiteX0-157" fmla="*/ 0 w 574040"/>
              <a:gd name="connsiteY0-158" fmla="*/ 201414 h 406400"/>
              <a:gd name="connsiteX1-159" fmla="*/ 223520 w 574040"/>
              <a:gd name="connsiteY1-160" fmla="*/ 284480 h 406400"/>
              <a:gd name="connsiteX2-161" fmla="*/ 299720 w 574040"/>
              <a:gd name="connsiteY2-162" fmla="*/ 0 h 406400"/>
              <a:gd name="connsiteX3-163" fmla="*/ 386080 w 574040"/>
              <a:gd name="connsiteY3-164" fmla="*/ 294640 h 406400"/>
              <a:gd name="connsiteX4-165" fmla="*/ 574040 w 574040"/>
              <a:gd name="connsiteY4-166" fmla="*/ 3294 h 406400"/>
              <a:gd name="connsiteX5-167" fmla="*/ 502920 w 574040"/>
              <a:gd name="connsiteY5-168" fmla="*/ 365760 h 406400"/>
              <a:gd name="connsiteX6-169" fmla="*/ 223520 w 574040"/>
              <a:gd name="connsiteY6-170" fmla="*/ 406400 h 406400"/>
              <a:gd name="connsiteX7-171" fmla="*/ 50800 w 574040"/>
              <a:gd name="connsiteY7-172" fmla="*/ 396240 h 406400"/>
              <a:gd name="connsiteX8-173" fmla="*/ 0 w 574040"/>
              <a:gd name="connsiteY8-174" fmla="*/ 201414 h 406400"/>
              <a:gd name="connsiteX0-175" fmla="*/ 0 w 574040"/>
              <a:gd name="connsiteY0-176" fmla="*/ 201414 h 423073"/>
              <a:gd name="connsiteX1-177" fmla="*/ 223520 w 574040"/>
              <a:gd name="connsiteY1-178" fmla="*/ 284480 h 423073"/>
              <a:gd name="connsiteX2-179" fmla="*/ 299720 w 574040"/>
              <a:gd name="connsiteY2-180" fmla="*/ 0 h 423073"/>
              <a:gd name="connsiteX3-181" fmla="*/ 386080 w 574040"/>
              <a:gd name="connsiteY3-182" fmla="*/ 294640 h 423073"/>
              <a:gd name="connsiteX4-183" fmla="*/ 574040 w 574040"/>
              <a:gd name="connsiteY4-184" fmla="*/ 3294 h 423073"/>
              <a:gd name="connsiteX5-185" fmla="*/ 497840 w 574040"/>
              <a:gd name="connsiteY5-186" fmla="*/ 421640 h 423073"/>
              <a:gd name="connsiteX6-187" fmla="*/ 223520 w 574040"/>
              <a:gd name="connsiteY6-188" fmla="*/ 406400 h 423073"/>
              <a:gd name="connsiteX7-189" fmla="*/ 50800 w 574040"/>
              <a:gd name="connsiteY7-190" fmla="*/ 396240 h 423073"/>
              <a:gd name="connsiteX8-191" fmla="*/ 0 w 574040"/>
              <a:gd name="connsiteY8-192" fmla="*/ 201414 h 423073"/>
              <a:gd name="connsiteX0-193" fmla="*/ 0 w 574040"/>
              <a:gd name="connsiteY0-194" fmla="*/ 201414 h 423073"/>
              <a:gd name="connsiteX1-195" fmla="*/ 223520 w 574040"/>
              <a:gd name="connsiteY1-196" fmla="*/ 284480 h 423073"/>
              <a:gd name="connsiteX2-197" fmla="*/ 299720 w 574040"/>
              <a:gd name="connsiteY2-198" fmla="*/ 0 h 423073"/>
              <a:gd name="connsiteX3-199" fmla="*/ 386080 w 574040"/>
              <a:gd name="connsiteY3-200" fmla="*/ 294640 h 423073"/>
              <a:gd name="connsiteX4-201" fmla="*/ 574040 w 574040"/>
              <a:gd name="connsiteY4-202" fmla="*/ 3294 h 423073"/>
              <a:gd name="connsiteX5-203" fmla="*/ 497840 w 574040"/>
              <a:gd name="connsiteY5-204" fmla="*/ 421640 h 423073"/>
              <a:gd name="connsiteX6-205" fmla="*/ 223520 w 574040"/>
              <a:gd name="connsiteY6-206" fmla="*/ 406400 h 423073"/>
              <a:gd name="connsiteX7-207" fmla="*/ 81280 w 574040"/>
              <a:gd name="connsiteY7-208" fmla="*/ 335280 h 423073"/>
              <a:gd name="connsiteX8-209" fmla="*/ 0 w 574040"/>
              <a:gd name="connsiteY8-210" fmla="*/ 201414 h 423073"/>
              <a:gd name="connsiteX0-211" fmla="*/ 0 w 574040"/>
              <a:gd name="connsiteY0-212" fmla="*/ 201414 h 423073"/>
              <a:gd name="connsiteX1-213" fmla="*/ 223520 w 574040"/>
              <a:gd name="connsiteY1-214" fmla="*/ 284480 h 423073"/>
              <a:gd name="connsiteX2-215" fmla="*/ 299720 w 574040"/>
              <a:gd name="connsiteY2-216" fmla="*/ 0 h 423073"/>
              <a:gd name="connsiteX3-217" fmla="*/ 386080 w 574040"/>
              <a:gd name="connsiteY3-218" fmla="*/ 294640 h 423073"/>
              <a:gd name="connsiteX4-219" fmla="*/ 574040 w 574040"/>
              <a:gd name="connsiteY4-220" fmla="*/ 3294 h 423073"/>
              <a:gd name="connsiteX5-221" fmla="*/ 497840 w 574040"/>
              <a:gd name="connsiteY5-222" fmla="*/ 421640 h 423073"/>
              <a:gd name="connsiteX6-223" fmla="*/ 223520 w 574040"/>
              <a:gd name="connsiteY6-224" fmla="*/ 406400 h 423073"/>
              <a:gd name="connsiteX7-225" fmla="*/ 71120 w 574040"/>
              <a:gd name="connsiteY7-226" fmla="*/ 381000 h 423073"/>
              <a:gd name="connsiteX8-227" fmla="*/ 0 w 574040"/>
              <a:gd name="connsiteY8-228" fmla="*/ 201414 h 423073"/>
              <a:gd name="connsiteX0-229" fmla="*/ 0 w 574040"/>
              <a:gd name="connsiteY0-230" fmla="*/ 201414 h 445725"/>
              <a:gd name="connsiteX1-231" fmla="*/ 223520 w 574040"/>
              <a:gd name="connsiteY1-232" fmla="*/ 284480 h 445725"/>
              <a:gd name="connsiteX2-233" fmla="*/ 299720 w 574040"/>
              <a:gd name="connsiteY2-234" fmla="*/ 0 h 445725"/>
              <a:gd name="connsiteX3-235" fmla="*/ 386080 w 574040"/>
              <a:gd name="connsiteY3-236" fmla="*/ 294640 h 445725"/>
              <a:gd name="connsiteX4-237" fmla="*/ 574040 w 574040"/>
              <a:gd name="connsiteY4-238" fmla="*/ 3294 h 445725"/>
              <a:gd name="connsiteX5-239" fmla="*/ 497840 w 574040"/>
              <a:gd name="connsiteY5-240" fmla="*/ 421640 h 445725"/>
              <a:gd name="connsiteX6-241" fmla="*/ 386389 w 574040"/>
              <a:gd name="connsiteY6-242" fmla="*/ 391653 h 445725"/>
              <a:gd name="connsiteX7-243" fmla="*/ 223520 w 574040"/>
              <a:gd name="connsiteY7-244" fmla="*/ 406400 h 445725"/>
              <a:gd name="connsiteX8-245" fmla="*/ 71120 w 574040"/>
              <a:gd name="connsiteY8-246" fmla="*/ 381000 h 445725"/>
              <a:gd name="connsiteX9" fmla="*/ 0 w 574040"/>
              <a:gd name="connsiteY9" fmla="*/ 201414 h 445725"/>
              <a:gd name="connsiteX0-247" fmla="*/ 0 w 574040"/>
              <a:gd name="connsiteY0-248" fmla="*/ 201414 h 418115"/>
              <a:gd name="connsiteX1-249" fmla="*/ 223520 w 574040"/>
              <a:gd name="connsiteY1-250" fmla="*/ 284480 h 418115"/>
              <a:gd name="connsiteX2-251" fmla="*/ 299720 w 574040"/>
              <a:gd name="connsiteY2-252" fmla="*/ 0 h 418115"/>
              <a:gd name="connsiteX3-253" fmla="*/ 386080 w 574040"/>
              <a:gd name="connsiteY3-254" fmla="*/ 294640 h 418115"/>
              <a:gd name="connsiteX4-255" fmla="*/ 574040 w 574040"/>
              <a:gd name="connsiteY4-256" fmla="*/ 3294 h 418115"/>
              <a:gd name="connsiteX5-257" fmla="*/ 543560 w 574040"/>
              <a:gd name="connsiteY5-258" fmla="*/ 386080 h 418115"/>
              <a:gd name="connsiteX6-259" fmla="*/ 386389 w 574040"/>
              <a:gd name="connsiteY6-260" fmla="*/ 391653 h 418115"/>
              <a:gd name="connsiteX7-261" fmla="*/ 223520 w 574040"/>
              <a:gd name="connsiteY7-262" fmla="*/ 406400 h 418115"/>
              <a:gd name="connsiteX8-263" fmla="*/ 71120 w 574040"/>
              <a:gd name="connsiteY8-264" fmla="*/ 381000 h 418115"/>
              <a:gd name="connsiteX9-265" fmla="*/ 0 w 574040"/>
              <a:gd name="connsiteY9-266" fmla="*/ 201414 h 418115"/>
              <a:gd name="connsiteX0-267" fmla="*/ 0 w 574040"/>
              <a:gd name="connsiteY0-268" fmla="*/ 201414 h 418115"/>
              <a:gd name="connsiteX1-269" fmla="*/ 223520 w 574040"/>
              <a:gd name="connsiteY1-270" fmla="*/ 284480 h 418115"/>
              <a:gd name="connsiteX2-271" fmla="*/ 299720 w 574040"/>
              <a:gd name="connsiteY2-272" fmla="*/ 0 h 418115"/>
              <a:gd name="connsiteX3-273" fmla="*/ 386080 w 574040"/>
              <a:gd name="connsiteY3-274" fmla="*/ 294640 h 418115"/>
              <a:gd name="connsiteX4-275" fmla="*/ 574040 w 574040"/>
              <a:gd name="connsiteY4-276" fmla="*/ 3294 h 418115"/>
              <a:gd name="connsiteX5-277" fmla="*/ 543869 w 574040"/>
              <a:gd name="connsiteY5-278" fmla="*/ 249413 h 418115"/>
              <a:gd name="connsiteX6-279" fmla="*/ 543560 w 574040"/>
              <a:gd name="connsiteY6-280" fmla="*/ 386080 h 418115"/>
              <a:gd name="connsiteX7-281" fmla="*/ 386389 w 574040"/>
              <a:gd name="connsiteY7-282" fmla="*/ 391653 h 418115"/>
              <a:gd name="connsiteX8-283" fmla="*/ 223520 w 574040"/>
              <a:gd name="connsiteY8-284" fmla="*/ 406400 h 418115"/>
              <a:gd name="connsiteX9-285" fmla="*/ 71120 w 574040"/>
              <a:gd name="connsiteY9-286" fmla="*/ 381000 h 418115"/>
              <a:gd name="connsiteX10" fmla="*/ 0 w 574040"/>
              <a:gd name="connsiteY10" fmla="*/ 201414 h 418115"/>
              <a:gd name="connsiteX0-287" fmla="*/ 0 w 589280"/>
              <a:gd name="connsiteY0-288" fmla="*/ 201414 h 418115"/>
              <a:gd name="connsiteX1-289" fmla="*/ 223520 w 589280"/>
              <a:gd name="connsiteY1-290" fmla="*/ 284480 h 418115"/>
              <a:gd name="connsiteX2-291" fmla="*/ 299720 w 589280"/>
              <a:gd name="connsiteY2-292" fmla="*/ 0 h 418115"/>
              <a:gd name="connsiteX3-293" fmla="*/ 386080 w 589280"/>
              <a:gd name="connsiteY3-294" fmla="*/ 294640 h 418115"/>
              <a:gd name="connsiteX4-295" fmla="*/ 589280 w 589280"/>
              <a:gd name="connsiteY4-296" fmla="*/ 74414 h 418115"/>
              <a:gd name="connsiteX5-297" fmla="*/ 543869 w 589280"/>
              <a:gd name="connsiteY5-298" fmla="*/ 249413 h 418115"/>
              <a:gd name="connsiteX6-299" fmla="*/ 543560 w 589280"/>
              <a:gd name="connsiteY6-300" fmla="*/ 386080 h 418115"/>
              <a:gd name="connsiteX7-301" fmla="*/ 386389 w 589280"/>
              <a:gd name="connsiteY7-302" fmla="*/ 391653 h 418115"/>
              <a:gd name="connsiteX8-303" fmla="*/ 223520 w 589280"/>
              <a:gd name="connsiteY8-304" fmla="*/ 406400 h 418115"/>
              <a:gd name="connsiteX9-305" fmla="*/ 71120 w 589280"/>
              <a:gd name="connsiteY9-306" fmla="*/ 381000 h 418115"/>
              <a:gd name="connsiteX10-307" fmla="*/ 0 w 589280"/>
              <a:gd name="connsiteY10-308" fmla="*/ 201414 h 418115"/>
              <a:gd name="connsiteX0-309" fmla="*/ 0 w 589280"/>
              <a:gd name="connsiteY0-310" fmla="*/ 201414 h 418115"/>
              <a:gd name="connsiteX1-311" fmla="*/ 223520 w 589280"/>
              <a:gd name="connsiteY1-312" fmla="*/ 284480 h 418115"/>
              <a:gd name="connsiteX2-313" fmla="*/ 299720 w 589280"/>
              <a:gd name="connsiteY2-314" fmla="*/ 0 h 418115"/>
              <a:gd name="connsiteX3-315" fmla="*/ 386080 w 589280"/>
              <a:gd name="connsiteY3-316" fmla="*/ 294640 h 418115"/>
              <a:gd name="connsiteX4-317" fmla="*/ 589280 w 589280"/>
              <a:gd name="connsiteY4-318" fmla="*/ 74414 h 418115"/>
              <a:gd name="connsiteX5-319" fmla="*/ 543869 w 589280"/>
              <a:gd name="connsiteY5-320" fmla="*/ 249413 h 418115"/>
              <a:gd name="connsiteX6-321" fmla="*/ 543560 w 589280"/>
              <a:gd name="connsiteY6-322" fmla="*/ 386080 h 418115"/>
              <a:gd name="connsiteX7-323" fmla="*/ 386389 w 589280"/>
              <a:gd name="connsiteY7-324" fmla="*/ 391653 h 418115"/>
              <a:gd name="connsiteX8-325" fmla="*/ 223520 w 589280"/>
              <a:gd name="connsiteY8-326" fmla="*/ 406400 h 418115"/>
              <a:gd name="connsiteX9-327" fmla="*/ 71120 w 589280"/>
              <a:gd name="connsiteY9-328" fmla="*/ 381000 h 418115"/>
              <a:gd name="connsiteX10-329" fmla="*/ 0 w 589280"/>
              <a:gd name="connsiteY10-330" fmla="*/ 201414 h 418115"/>
              <a:gd name="connsiteX0-331" fmla="*/ 0 w 589280"/>
              <a:gd name="connsiteY0-332" fmla="*/ 201414 h 418115"/>
              <a:gd name="connsiteX1-333" fmla="*/ 223520 w 589280"/>
              <a:gd name="connsiteY1-334" fmla="*/ 284480 h 418115"/>
              <a:gd name="connsiteX2-335" fmla="*/ 299720 w 589280"/>
              <a:gd name="connsiteY2-336" fmla="*/ 0 h 418115"/>
              <a:gd name="connsiteX3-337" fmla="*/ 401320 w 589280"/>
              <a:gd name="connsiteY3-338" fmla="*/ 243840 h 418115"/>
              <a:gd name="connsiteX4-339" fmla="*/ 589280 w 589280"/>
              <a:gd name="connsiteY4-340" fmla="*/ 74414 h 418115"/>
              <a:gd name="connsiteX5-341" fmla="*/ 543869 w 589280"/>
              <a:gd name="connsiteY5-342" fmla="*/ 249413 h 418115"/>
              <a:gd name="connsiteX6-343" fmla="*/ 543560 w 589280"/>
              <a:gd name="connsiteY6-344" fmla="*/ 386080 h 418115"/>
              <a:gd name="connsiteX7-345" fmla="*/ 386389 w 589280"/>
              <a:gd name="connsiteY7-346" fmla="*/ 391653 h 418115"/>
              <a:gd name="connsiteX8-347" fmla="*/ 223520 w 589280"/>
              <a:gd name="connsiteY8-348" fmla="*/ 406400 h 418115"/>
              <a:gd name="connsiteX9-349" fmla="*/ 71120 w 589280"/>
              <a:gd name="connsiteY9-350" fmla="*/ 381000 h 418115"/>
              <a:gd name="connsiteX10-351" fmla="*/ 0 w 589280"/>
              <a:gd name="connsiteY10-352" fmla="*/ 201414 h 418115"/>
              <a:gd name="connsiteX0-353" fmla="*/ 0 w 589280"/>
              <a:gd name="connsiteY0-354" fmla="*/ 201414 h 418115"/>
              <a:gd name="connsiteX1-355" fmla="*/ 160216 w 589280"/>
              <a:gd name="connsiteY1-356" fmla="*/ 163702 h 418115"/>
              <a:gd name="connsiteX2-357" fmla="*/ 223520 w 589280"/>
              <a:gd name="connsiteY2-358" fmla="*/ 284480 h 418115"/>
              <a:gd name="connsiteX3-359" fmla="*/ 299720 w 589280"/>
              <a:gd name="connsiteY3-360" fmla="*/ 0 h 418115"/>
              <a:gd name="connsiteX4-361" fmla="*/ 401320 w 589280"/>
              <a:gd name="connsiteY4-362" fmla="*/ 243840 h 418115"/>
              <a:gd name="connsiteX5-363" fmla="*/ 589280 w 589280"/>
              <a:gd name="connsiteY5-364" fmla="*/ 74414 h 418115"/>
              <a:gd name="connsiteX6-365" fmla="*/ 543869 w 589280"/>
              <a:gd name="connsiteY6-366" fmla="*/ 249413 h 418115"/>
              <a:gd name="connsiteX7-367" fmla="*/ 543560 w 589280"/>
              <a:gd name="connsiteY7-368" fmla="*/ 386080 h 418115"/>
              <a:gd name="connsiteX8-369" fmla="*/ 386389 w 589280"/>
              <a:gd name="connsiteY8-370" fmla="*/ 391653 h 418115"/>
              <a:gd name="connsiteX9-371" fmla="*/ 223520 w 589280"/>
              <a:gd name="connsiteY9-372" fmla="*/ 406400 h 418115"/>
              <a:gd name="connsiteX10-373" fmla="*/ 71120 w 589280"/>
              <a:gd name="connsiteY10-374" fmla="*/ 381000 h 418115"/>
              <a:gd name="connsiteX11" fmla="*/ 0 w 589280"/>
              <a:gd name="connsiteY11" fmla="*/ 201414 h 418115"/>
              <a:gd name="connsiteX0-375" fmla="*/ 0 w 589280"/>
              <a:gd name="connsiteY0-376" fmla="*/ 201414 h 418115"/>
              <a:gd name="connsiteX1-377" fmla="*/ 119576 w 589280"/>
              <a:gd name="connsiteY1-378" fmla="*/ 290702 h 418115"/>
              <a:gd name="connsiteX2-379" fmla="*/ 160216 w 589280"/>
              <a:gd name="connsiteY2-380" fmla="*/ 163702 h 418115"/>
              <a:gd name="connsiteX3-381" fmla="*/ 223520 w 589280"/>
              <a:gd name="connsiteY3-382" fmla="*/ 284480 h 418115"/>
              <a:gd name="connsiteX4-383" fmla="*/ 299720 w 589280"/>
              <a:gd name="connsiteY4-384" fmla="*/ 0 h 418115"/>
              <a:gd name="connsiteX5-385" fmla="*/ 401320 w 589280"/>
              <a:gd name="connsiteY5-386" fmla="*/ 243840 h 418115"/>
              <a:gd name="connsiteX6-387" fmla="*/ 589280 w 589280"/>
              <a:gd name="connsiteY6-388" fmla="*/ 74414 h 418115"/>
              <a:gd name="connsiteX7-389" fmla="*/ 543869 w 589280"/>
              <a:gd name="connsiteY7-390" fmla="*/ 249413 h 418115"/>
              <a:gd name="connsiteX8-391" fmla="*/ 543560 w 589280"/>
              <a:gd name="connsiteY8-392" fmla="*/ 386080 h 418115"/>
              <a:gd name="connsiteX9-393" fmla="*/ 386389 w 589280"/>
              <a:gd name="connsiteY9-394" fmla="*/ 391653 h 418115"/>
              <a:gd name="connsiteX10-395" fmla="*/ 223520 w 589280"/>
              <a:gd name="connsiteY10-396" fmla="*/ 406400 h 418115"/>
              <a:gd name="connsiteX11-397" fmla="*/ 71120 w 589280"/>
              <a:gd name="connsiteY11-398" fmla="*/ 381000 h 418115"/>
              <a:gd name="connsiteX12" fmla="*/ 0 w 589280"/>
              <a:gd name="connsiteY12" fmla="*/ 201414 h 418115"/>
              <a:gd name="connsiteX0-399" fmla="*/ 0 w 589280"/>
              <a:gd name="connsiteY0-400" fmla="*/ 201414 h 418115"/>
              <a:gd name="connsiteX1-401" fmla="*/ 119576 w 589280"/>
              <a:gd name="connsiteY1-402" fmla="*/ 290702 h 418115"/>
              <a:gd name="connsiteX2-403" fmla="*/ 160216 w 589280"/>
              <a:gd name="connsiteY2-404" fmla="*/ 163702 h 418115"/>
              <a:gd name="connsiteX3-405" fmla="*/ 223520 w 589280"/>
              <a:gd name="connsiteY3-406" fmla="*/ 284480 h 418115"/>
              <a:gd name="connsiteX4-407" fmla="*/ 299720 w 589280"/>
              <a:gd name="connsiteY4-408" fmla="*/ 0 h 418115"/>
              <a:gd name="connsiteX5-409" fmla="*/ 401320 w 589280"/>
              <a:gd name="connsiteY5-410" fmla="*/ 243840 h 418115"/>
              <a:gd name="connsiteX6-411" fmla="*/ 589280 w 589280"/>
              <a:gd name="connsiteY6-412" fmla="*/ 74414 h 418115"/>
              <a:gd name="connsiteX7-413" fmla="*/ 543869 w 589280"/>
              <a:gd name="connsiteY7-414" fmla="*/ 249413 h 418115"/>
              <a:gd name="connsiteX8-415" fmla="*/ 543560 w 589280"/>
              <a:gd name="connsiteY8-416" fmla="*/ 386080 h 418115"/>
              <a:gd name="connsiteX9-417" fmla="*/ 386389 w 589280"/>
              <a:gd name="connsiteY9-418" fmla="*/ 391653 h 418115"/>
              <a:gd name="connsiteX10-419" fmla="*/ 223520 w 589280"/>
              <a:gd name="connsiteY10-420" fmla="*/ 406400 h 418115"/>
              <a:gd name="connsiteX11-421" fmla="*/ 76200 w 589280"/>
              <a:gd name="connsiteY11-422" fmla="*/ 406400 h 418115"/>
              <a:gd name="connsiteX12-423" fmla="*/ 0 w 589280"/>
              <a:gd name="connsiteY12-424" fmla="*/ 201414 h 41811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51" y="connsiteY7-52"/>
              </a:cxn>
              <a:cxn ang="0">
                <a:pos x="connsiteX8-101" y="connsiteY8-102"/>
              </a:cxn>
              <a:cxn ang="0">
                <a:pos x="connsiteX9-265" y="connsiteY9-266"/>
              </a:cxn>
              <a:cxn ang="0">
                <a:pos x="connsiteX10-307" y="connsiteY10-308"/>
              </a:cxn>
              <a:cxn ang="0">
                <a:pos x="connsiteX11-397" y="connsiteY11-398"/>
              </a:cxn>
              <a:cxn ang="0">
                <a:pos x="connsiteX12-423" y="connsiteY12-424"/>
              </a:cxn>
            </a:cxnLst>
            <a:rect l="l" t="t" r="r" b="b"/>
            <a:pathLst>
              <a:path w="589280" h="418115">
                <a:moveTo>
                  <a:pt x="0" y="201414"/>
                </a:moveTo>
                <a:cubicBezTo>
                  <a:pt x="456" y="167738"/>
                  <a:pt x="92873" y="296987"/>
                  <a:pt x="119576" y="290702"/>
                </a:cubicBezTo>
                <a:cubicBezTo>
                  <a:pt x="146279" y="284417"/>
                  <a:pt x="135272" y="146112"/>
                  <a:pt x="160216" y="163702"/>
                </a:cubicBezTo>
                <a:cubicBezTo>
                  <a:pt x="185160" y="181292"/>
                  <a:pt x="198576" y="329544"/>
                  <a:pt x="223520" y="284480"/>
                </a:cubicBezTo>
                <a:cubicBezTo>
                  <a:pt x="277707" y="254000"/>
                  <a:pt x="245533" y="30480"/>
                  <a:pt x="299720" y="0"/>
                </a:cubicBezTo>
                <a:cubicBezTo>
                  <a:pt x="348827" y="18627"/>
                  <a:pt x="352213" y="225213"/>
                  <a:pt x="401320" y="243840"/>
                </a:cubicBezTo>
                <a:cubicBezTo>
                  <a:pt x="469053" y="170431"/>
                  <a:pt x="475827" y="81783"/>
                  <a:pt x="589280" y="74414"/>
                </a:cubicBezTo>
                <a:cubicBezTo>
                  <a:pt x="584303" y="137827"/>
                  <a:pt x="548846" y="186000"/>
                  <a:pt x="543869" y="249413"/>
                </a:cubicBezTo>
                <a:lnTo>
                  <a:pt x="543560" y="386080"/>
                </a:lnTo>
                <a:cubicBezTo>
                  <a:pt x="505512" y="453346"/>
                  <a:pt x="432109" y="394193"/>
                  <a:pt x="386389" y="391653"/>
                </a:cubicBezTo>
                <a:cubicBezTo>
                  <a:pt x="340669" y="389113"/>
                  <a:pt x="269291" y="410715"/>
                  <a:pt x="223520" y="406400"/>
                </a:cubicBezTo>
                <a:lnTo>
                  <a:pt x="76200" y="406400"/>
                </a:lnTo>
                <a:lnTo>
                  <a:pt x="0" y="201414"/>
                </a:lnTo>
                <a:close/>
              </a:path>
            </a:pathLst>
          </a:custGeom>
          <a:solidFill>
            <a:srgbClr val="92D050"/>
          </a:solidFill>
          <a:ln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1478" y="3330923"/>
            <a:ext cx="950806" cy="13433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85185E-6 L -0.33164 0.00417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89" y="20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-0.00599 -0.00695 " pathEditMode="relative" rAng="0" ptsTypes="AA">
                                      <p:cBhvr>
                                        <p:cTn id="10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34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12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14" dur="1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6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00534 0.0016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6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1" dur="1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-0.00326 0.01921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949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3000000">
                                      <p:cBhvr>
                                        <p:cTn id="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43200000">
                                      <p:cBhvr>
                                        <p:cTn id="3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0.00046 C 2.29167E-6 -0.03564 0.09166 0.0919 0.14114 0.11181 C 0.1901 0.13149 0.23815 0.12616 0.29531 0.11783 C 0.3526 0.1095 0.44922 0.06158 0.48424 0.06158 C 0.54049 -0.06712 0.50065 -0.37361 0.51458 -0.45625 " pathEditMode="relative" rAng="0" ptsTypes="AAAAA">
                                      <p:cBhvr>
                                        <p:cTn id="39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68" y="-16505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10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03" grpId="0" animBg="1"/>
      <p:bldP spid="64" grpId="0" animBg="1"/>
      <p:bldP spid="2" grpId="0"/>
      <p:bldP spid="2" grpId="1"/>
      <p:bldP spid="45" grpId="0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171763"/>
            <a:ext cx="12192000" cy="36862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1582" y="565822"/>
            <a:ext cx="3566754" cy="1182005"/>
          </a:xfrm>
          <a:prstGeom prst="rect">
            <a:avLst/>
          </a:prstGeom>
        </p:spPr>
      </p:pic>
      <p:pic>
        <p:nvPicPr>
          <p:cNvPr id="105" name="dongho"/>
          <p:cNvPicPr>
            <a:picLocks noChangeAspect="1"/>
          </p:cNvPicPr>
          <p:nvPr/>
        </p:nvPicPr>
        <p:blipFill rotWithShape="1">
          <a:blip r:embed="rId3"/>
          <a:srcRect l="7746" t="6201" r="5557" b="6998"/>
          <a:stretch>
            <a:fillRect/>
          </a:stretch>
        </p:blipFill>
        <p:spPr>
          <a:xfrm>
            <a:off x="6201188" y="468974"/>
            <a:ext cx="2120394" cy="2130204"/>
          </a:xfrm>
          <a:prstGeom prst="rect">
            <a:avLst/>
          </a:prstGeom>
        </p:spPr>
      </p:pic>
      <p:pic>
        <p:nvPicPr>
          <p:cNvPr id="55" name="dongho"/>
          <p:cNvPicPr>
            <a:picLocks noChangeAspect="1"/>
          </p:cNvPicPr>
          <p:nvPr/>
        </p:nvPicPr>
        <p:blipFill rotWithShape="1">
          <a:blip r:embed="rId3"/>
          <a:srcRect l="7746" t="6201" r="5557" b="6998"/>
          <a:stretch>
            <a:fillRect/>
          </a:stretch>
        </p:blipFill>
        <p:spPr>
          <a:xfrm>
            <a:off x="6201188" y="468974"/>
            <a:ext cx="2120394" cy="21302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r="2271"/>
          <a:stretch>
            <a:fillRect/>
          </a:stretch>
        </p:blipFill>
        <p:spPr>
          <a:xfrm>
            <a:off x="6348694" y="0"/>
            <a:ext cx="5850896" cy="1298561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001">
            <a:off x="6935156" y="1158912"/>
            <a:ext cx="2261715" cy="2261715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9462" y="0"/>
            <a:ext cx="1158514" cy="2707853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83070" y="1283738"/>
            <a:ext cx="511793" cy="1507464"/>
          </a:xfrm>
          <a:prstGeom prst="rect">
            <a:avLst/>
          </a:prstGeom>
        </p:spPr>
      </p:pic>
      <p:sp>
        <p:nvSpPr>
          <p:cNvPr id="83" name="Cloud 82"/>
          <p:cNvSpPr/>
          <p:nvPr/>
        </p:nvSpPr>
        <p:spPr>
          <a:xfrm>
            <a:off x="98404" y="111829"/>
            <a:ext cx="5984474" cy="2373463"/>
          </a:xfrm>
          <a:prstGeom prst="cloud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thống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nhất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lập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</a:t>
            </a:r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ương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triều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Gúp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-ta?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1" name="Picture 9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79025" y="2791202"/>
            <a:ext cx="517395" cy="560187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1478" y="3330923"/>
            <a:ext cx="950806" cy="1343398"/>
          </a:xfrm>
          <a:prstGeom prst="rect">
            <a:avLst/>
          </a:prstGeom>
        </p:spPr>
      </p:pic>
      <p:sp>
        <p:nvSpPr>
          <p:cNvPr id="94" name="bang bien mat"/>
          <p:cNvSpPr/>
          <p:nvPr/>
        </p:nvSpPr>
        <p:spPr>
          <a:xfrm>
            <a:off x="5994051" y="2799117"/>
            <a:ext cx="1336136" cy="1645123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3" name="bong bien mat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122" y="2931061"/>
            <a:ext cx="950806" cy="1343398"/>
          </a:xfrm>
          <a:prstGeom prst="rect">
            <a:avLst/>
          </a:prstGeom>
        </p:spPr>
      </p:pic>
      <p:sp>
        <p:nvSpPr>
          <p:cNvPr id="96" name="cangbaodo"/>
          <p:cNvSpPr/>
          <p:nvPr/>
        </p:nvSpPr>
        <p:spPr>
          <a:xfrm>
            <a:off x="6205340" y="3300898"/>
            <a:ext cx="1066106" cy="1066106"/>
          </a:xfrm>
          <a:prstGeom prst="irregularSeal1">
            <a:avLst/>
          </a:prstGeom>
          <a:solidFill>
            <a:srgbClr val="FF0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!!!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cangbaovang"/>
          <p:cNvSpPr/>
          <p:nvPr/>
        </p:nvSpPr>
        <p:spPr>
          <a:xfrm>
            <a:off x="6519596" y="2880125"/>
            <a:ext cx="571833" cy="571833"/>
          </a:xfrm>
          <a:prstGeom prst="irregularSeal1">
            <a:avLst/>
          </a:prstGeom>
          <a:solidFill>
            <a:srgbClr val="FFFF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cangbaocam"/>
          <p:cNvSpPr/>
          <p:nvPr/>
        </p:nvSpPr>
        <p:spPr>
          <a:xfrm>
            <a:off x="6056373" y="3232351"/>
            <a:ext cx="571833" cy="571833"/>
          </a:xfrm>
          <a:prstGeom prst="irregularSeal1">
            <a:avLst/>
          </a:prstGeom>
          <a:solidFill>
            <a:srgbClr val="FFC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bang bien mat"/>
          <p:cNvSpPr/>
          <p:nvPr/>
        </p:nvSpPr>
        <p:spPr>
          <a:xfrm>
            <a:off x="5994051" y="2802403"/>
            <a:ext cx="1336136" cy="1641837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8084045">
            <a:off x="8569009" y="2927139"/>
            <a:ext cx="473095" cy="4344862"/>
          </a:xfrm>
          <a:prstGeom prst="rect">
            <a:avLst/>
          </a:prstGeom>
        </p:spPr>
      </p:pic>
      <p:pic>
        <p:nvPicPr>
          <p:cNvPr id="77" name="dauhoi"/>
          <p:cNvPicPr>
            <a:picLocks noChangeAspect="1"/>
          </p:cNvPicPr>
          <p:nvPr/>
        </p:nvPicPr>
        <p:blipFill rotWithShape="1">
          <a:blip r:embed="rId11"/>
          <a:srcRect t="-99423" b="1"/>
          <a:stretch>
            <a:fillRect/>
          </a:stretch>
        </p:blipFill>
        <p:spPr>
          <a:xfrm>
            <a:off x="9664184" y="2741181"/>
            <a:ext cx="1044072" cy="3470161"/>
          </a:xfrm>
          <a:prstGeom prst="rect">
            <a:avLst/>
          </a:prstGeom>
        </p:spPr>
      </p:pic>
      <p:pic>
        <p:nvPicPr>
          <p:cNvPr id="101" name="matnguoi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53912" y="3777853"/>
            <a:ext cx="274344" cy="170703"/>
          </a:xfrm>
          <a:prstGeom prst="rect">
            <a:avLst/>
          </a:prstGeom>
        </p:spPr>
      </p:pic>
      <p:pic>
        <p:nvPicPr>
          <p:cNvPr id="102" name="Picture 10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06700" y="5222872"/>
            <a:ext cx="1937719" cy="1570686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66063" y="765150"/>
            <a:ext cx="1579001" cy="2164268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90438" y="1901353"/>
            <a:ext cx="913801" cy="91155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810564" y="2146769"/>
            <a:ext cx="438950" cy="286537"/>
          </a:xfrm>
          <a:prstGeom prst="rect">
            <a:avLst/>
          </a:prstGeom>
        </p:spPr>
      </p:pic>
      <p:pic>
        <p:nvPicPr>
          <p:cNvPr id="6" name="soundballoonfail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40565" y="7210614"/>
            <a:ext cx="487363" cy="487363"/>
          </a:xfrm>
          <a:prstGeom prst="rect">
            <a:avLst/>
          </a:prstGeom>
        </p:spPr>
      </p:pic>
      <p:pic>
        <p:nvPicPr>
          <p:cNvPr id="16" name="soundballoonyes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43025" y="6532529"/>
            <a:ext cx="487363" cy="4873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699457" y="1037136"/>
            <a:ext cx="1450974" cy="1097375"/>
          </a:xfrm>
          <a:prstGeom prst="rect">
            <a:avLst/>
          </a:prstGeom>
        </p:spPr>
      </p:pic>
      <p:sp>
        <p:nvSpPr>
          <p:cNvPr id="62" name="Oval 61"/>
          <p:cNvSpPr/>
          <p:nvPr/>
        </p:nvSpPr>
        <p:spPr>
          <a:xfrm>
            <a:off x="9020077" y="1549373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9506836" y="1552461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0" name="matkhi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038124" y="1605511"/>
            <a:ext cx="640135" cy="158510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 rot="212509">
            <a:off x="7723815" y="-922871"/>
            <a:ext cx="3365284" cy="33652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-0.00599 -0.00695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00534 0.0016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6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71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9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0078 -0.00046 C 0.00078 -0.03541 0.10495 -0.17523 0.15495 -0.1655 C 0.20534 -0.15555 0.25364 0.06922 0.30052 0.05788 C 0.34674 0.04653 0.39831 -0.23333 0.43346 -0.23333 C 0.46692 -0.23333 0.54909 -0.11018 0.57799 -0.05833 " pathEditMode="relative" rAng="0" ptsTypes="AAAAA">
                                      <p:cBhvr>
                                        <p:cTn id="28" dur="2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872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7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2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ntr" presetSubtype="16" repeatCount="10000" fill="hold" grpId="0" nodeType="withEffect">
                                  <p:stCondLst>
                                    <p:cond delay="16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500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Rot by="120000"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" fill="hold">
                                          <p:stCondLst>
                                            <p:cond delay="1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" fill="hold">
                                          <p:stCondLst>
                                            <p:cond delay="27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6" presetClass="exit" presetSubtype="32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2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repeatCount="400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-0.00326 0.01921 " pathEditMode="relative" rAng="0" ptsTypes="AA">
                                      <p:cBhvr>
                                        <p:cTn id="7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949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67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8" presetClass="emph" presetSubtype="0" repeatCount="4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3000000">
                                      <p:cBhvr>
                                        <p:cTn id="7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8" presetClass="emph" presetSubtype="0" repeatCount="9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43200000">
                                      <p:cBhvr>
                                        <p:cTn id="7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2" presetClass="exit" presetSubtype="9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84" dur="2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3" grpId="0" animBg="1"/>
      <p:bldP spid="94" grpId="0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171763"/>
            <a:ext cx="12192000" cy="36862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1582" y="565822"/>
            <a:ext cx="3566754" cy="1182005"/>
          </a:xfrm>
          <a:prstGeom prst="rect">
            <a:avLst/>
          </a:prstGeom>
        </p:spPr>
      </p:pic>
      <p:pic>
        <p:nvPicPr>
          <p:cNvPr id="105" name="dongho"/>
          <p:cNvPicPr>
            <a:picLocks noChangeAspect="1"/>
          </p:cNvPicPr>
          <p:nvPr/>
        </p:nvPicPr>
        <p:blipFill rotWithShape="1">
          <a:blip r:embed="rId3"/>
          <a:srcRect l="7746" t="6201" r="5557" b="6998"/>
          <a:stretch>
            <a:fillRect/>
          </a:stretch>
        </p:blipFill>
        <p:spPr>
          <a:xfrm>
            <a:off x="6201188" y="468974"/>
            <a:ext cx="2120394" cy="2130204"/>
          </a:xfrm>
          <a:prstGeom prst="rect">
            <a:avLst/>
          </a:prstGeom>
        </p:spPr>
      </p:pic>
      <p:pic>
        <p:nvPicPr>
          <p:cNvPr id="55" name="dongho"/>
          <p:cNvPicPr>
            <a:picLocks noChangeAspect="1"/>
          </p:cNvPicPr>
          <p:nvPr/>
        </p:nvPicPr>
        <p:blipFill rotWithShape="1">
          <a:blip r:embed="rId3"/>
          <a:srcRect l="7746" t="6201" r="5557" b="6998"/>
          <a:stretch>
            <a:fillRect/>
          </a:stretch>
        </p:blipFill>
        <p:spPr>
          <a:xfrm>
            <a:off x="6201188" y="468974"/>
            <a:ext cx="2120394" cy="21302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r="2271"/>
          <a:stretch>
            <a:fillRect/>
          </a:stretch>
        </p:blipFill>
        <p:spPr>
          <a:xfrm>
            <a:off x="6348694" y="0"/>
            <a:ext cx="5850896" cy="1298561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001">
            <a:off x="6935156" y="1158912"/>
            <a:ext cx="2261715" cy="2261715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9462" y="0"/>
            <a:ext cx="1158514" cy="2707853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83070" y="1283738"/>
            <a:ext cx="511793" cy="1507464"/>
          </a:xfrm>
          <a:prstGeom prst="rect">
            <a:avLst/>
          </a:prstGeom>
        </p:spPr>
      </p:pic>
      <p:sp>
        <p:nvSpPr>
          <p:cNvPr id="83" name="Cloud 82"/>
          <p:cNvSpPr/>
          <p:nvPr/>
        </p:nvSpPr>
        <p:spPr>
          <a:xfrm>
            <a:off x="98404" y="111829"/>
            <a:ext cx="5984474" cy="2373463"/>
          </a:xfrm>
          <a:prstGeom prst="cloud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Nghề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trọng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vương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triều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Gúp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-ta?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1" name="Picture 9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79025" y="2791202"/>
            <a:ext cx="517395" cy="560187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1478" y="3335230"/>
            <a:ext cx="950806" cy="1334784"/>
          </a:xfrm>
          <a:prstGeom prst="rect">
            <a:avLst/>
          </a:prstGeom>
        </p:spPr>
      </p:pic>
      <p:sp>
        <p:nvSpPr>
          <p:cNvPr id="94" name="bang bien mat"/>
          <p:cNvSpPr/>
          <p:nvPr/>
        </p:nvSpPr>
        <p:spPr>
          <a:xfrm>
            <a:off x="5994051" y="2799117"/>
            <a:ext cx="1336136" cy="1645123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3" name="bong bien mat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122" y="2935368"/>
            <a:ext cx="950806" cy="1334784"/>
          </a:xfrm>
          <a:prstGeom prst="rect">
            <a:avLst/>
          </a:prstGeom>
        </p:spPr>
      </p:pic>
      <p:sp>
        <p:nvSpPr>
          <p:cNvPr id="96" name="cangbaodo"/>
          <p:cNvSpPr/>
          <p:nvPr/>
        </p:nvSpPr>
        <p:spPr>
          <a:xfrm>
            <a:off x="6205340" y="3300898"/>
            <a:ext cx="1066106" cy="1066106"/>
          </a:xfrm>
          <a:prstGeom prst="irregularSeal1">
            <a:avLst/>
          </a:prstGeom>
          <a:solidFill>
            <a:srgbClr val="FF0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!!!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cangbaovang"/>
          <p:cNvSpPr/>
          <p:nvPr/>
        </p:nvSpPr>
        <p:spPr>
          <a:xfrm>
            <a:off x="6519596" y="2880125"/>
            <a:ext cx="571833" cy="571833"/>
          </a:xfrm>
          <a:prstGeom prst="irregularSeal1">
            <a:avLst/>
          </a:prstGeom>
          <a:solidFill>
            <a:srgbClr val="FFFF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cangbaocam"/>
          <p:cNvSpPr/>
          <p:nvPr/>
        </p:nvSpPr>
        <p:spPr>
          <a:xfrm>
            <a:off x="6056373" y="3232351"/>
            <a:ext cx="571833" cy="571833"/>
          </a:xfrm>
          <a:prstGeom prst="irregularSeal1">
            <a:avLst/>
          </a:prstGeom>
          <a:solidFill>
            <a:srgbClr val="FFC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bang bien mat"/>
          <p:cNvSpPr/>
          <p:nvPr/>
        </p:nvSpPr>
        <p:spPr>
          <a:xfrm>
            <a:off x="5994051" y="2802403"/>
            <a:ext cx="1336136" cy="1641837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8084045">
            <a:off x="8569009" y="2927139"/>
            <a:ext cx="473095" cy="4344862"/>
          </a:xfrm>
          <a:prstGeom prst="rect">
            <a:avLst/>
          </a:prstGeom>
        </p:spPr>
      </p:pic>
      <p:pic>
        <p:nvPicPr>
          <p:cNvPr id="77" name="dauhoi"/>
          <p:cNvPicPr>
            <a:picLocks noChangeAspect="1"/>
          </p:cNvPicPr>
          <p:nvPr/>
        </p:nvPicPr>
        <p:blipFill rotWithShape="1">
          <a:blip r:embed="rId11"/>
          <a:srcRect t="-99423" b="1"/>
          <a:stretch>
            <a:fillRect/>
          </a:stretch>
        </p:blipFill>
        <p:spPr>
          <a:xfrm>
            <a:off x="9664184" y="2741181"/>
            <a:ext cx="1044072" cy="3470161"/>
          </a:xfrm>
          <a:prstGeom prst="rect">
            <a:avLst/>
          </a:prstGeom>
        </p:spPr>
      </p:pic>
      <p:pic>
        <p:nvPicPr>
          <p:cNvPr id="101" name="matnguoi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53912" y="3777853"/>
            <a:ext cx="274344" cy="170703"/>
          </a:xfrm>
          <a:prstGeom prst="rect">
            <a:avLst/>
          </a:prstGeom>
        </p:spPr>
      </p:pic>
      <p:pic>
        <p:nvPicPr>
          <p:cNvPr id="102" name="Picture 10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06700" y="5222872"/>
            <a:ext cx="1937719" cy="1570686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66063" y="765150"/>
            <a:ext cx="1579001" cy="2164268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90438" y="1901353"/>
            <a:ext cx="913801" cy="91155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810564" y="2146769"/>
            <a:ext cx="438950" cy="286537"/>
          </a:xfrm>
          <a:prstGeom prst="rect">
            <a:avLst/>
          </a:prstGeom>
        </p:spPr>
      </p:pic>
      <p:pic>
        <p:nvPicPr>
          <p:cNvPr id="6" name="soundballoonfail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40565" y="7210614"/>
            <a:ext cx="487363" cy="487363"/>
          </a:xfrm>
          <a:prstGeom prst="rect">
            <a:avLst/>
          </a:prstGeom>
        </p:spPr>
      </p:pic>
      <p:pic>
        <p:nvPicPr>
          <p:cNvPr id="16" name="soundballoonyes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43025" y="6532529"/>
            <a:ext cx="487363" cy="4873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699457" y="1037136"/>
            <a:ext cx="1450974" cy="1097375"/>
          </a:xfrm>
          <a:prstGeom prst="rect">
            <a:avLst/>
          </a:prstGeom>
        </p:spPr>
      </p:pic>
      <p:sp>
        <p:nvSpPr>
          <p:cNvPr id="62" name="Oval 61"/>
          <p:cNvSpPr/>
          <p:nvPr/>
        </p:nvSpPr>
        <p:spPr>
          <a:xfrm>
            <a:off x="9020077" y="1549373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9506836" y="1552461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0" name="matkhi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038124" y="1605511"/>
            <a:ext cx="640135" cy="158510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 rot="212509">
            <a:off x="7723815" y="-922871"/>
            <a:ext cx="3365284" cy="33652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-0.00599 -0.00695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00534 0.0016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6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71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9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0078 -0.00046 C 0.00078 -0.03541 0.10495 -0.17523 0.15495 -0.1655 C 0.20534 -0.15555 0.25364 0.06922 0.30052 0.05788 C 0.34674 0.04653 0.39831 -0.23333 0.43346 -0.23333 C 0.46692 -0.23333 0.54909 -0.11018 0.57799 -0.05833 " pathEditMode="relative" rAng="0" ptsTypes="AAAAA">
                                      <p:cBhvr>
                                        <p:cTn id="28" dur="2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872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7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2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ntr" presetSubtype="16" repeatCount="10000" fill="hold" grpId="0" nodeType="withEffect">
                                  <p:stCondLst>
                                    <p:cond delay="16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500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Rot by="120000"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" fill="hold">
                                          <p:stCondLst>
                                            <p:cond delay="1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" fill="hold">
                                          <p:stCondLst>
                                            <p:cond delay="27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6" presetClass="exit" presetSubtype="32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2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repeatCount="400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-0.00326 0.01921 " pathEditMode="relative" rAng="0" ptsTypes="AA">
                                      <p:cBhvr>
                                        <p:cTn id="7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949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67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8" presetClass="emph" presetSubtype="0" repeatCount="4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3000000">
                                      <p:cBhvr>
                                        <p:cTn id="7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8" presetClass="emph" presetSubtype="0" repeatCount="9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43200000">
                                      <p:cBhvr>
                                        <p:cTn id="7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2" presetClass="exit" presetSubtype="9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84" dur="2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3" grpId="0" animBg="1"/>
      <p:bldP spid="94" grpId="0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171763"/>
            <a:ext cx="12192000" cy="36862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1582" y="565822"/>
            <a:ext cx="3566754" cy="1182005"/>
          </a:xfrm>
          <a:prstGeom prst="rect">
            <a:avLst/>
          </a:prstGeom>
        </p:spPr>
      </p:pic>
      <p:pic>
        <p:nvPicPr>
          <p:cNvPr id="105" name="dongho"/>
          <p:cNvPicPr>
            <a:picLocks noChangeAspect="1"/>
          </p:cNvPicPr>
          <p:nvPr/>
        </p:nvPicPr>
        <p:blipFill rotWithShape="1">
          <a:blip r:embed="rId3"/>
          <a:srcRect l="7746" t="6201" r="5557" b="6998"/>
          <a:stretch>
            <a:fillRect/>
          </a:stretch>
        </p:blipFill>
        <p:spPr>
          <a:xfrm>
            <a:off x="6201188" y="468974"/>
            <a:ext cx="2120394" cy="2130204"/>
          </a:xfrm>
          <a:prstGeom prst="rect">
            <a:avLst/>
          </a:prstGeom>
        </p:spPr>
      </p:pic>
      <p:pic>
        <p:nvPicPr>
          <p:cNvPr id="55" name="dongho"/>
          <p:cNvPicPr>
            <a:picLocks noChangeAspect="1"/>
          </p:cNvPicPr>
          <p:nvPr/>
        </p:nvPicPr>
        <p:blipFill rotWithShape="1">
          <a:blip r:embed="rId3"/>
          <a:srcRect l="7746" t="6201" r="5557" b="6998"/>
          <a:stretch>
            <a:fillRect/>
          </a:stretch>
        </p:blipFill>
        <p:spPr>
          <a:xfrm>
            <a:off x="6201188" y="468974"/>
            <a:ext cx="2120394" cy="21302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r="2271"/>
          <a:stretch>
            <a:fillRect/>
          </a:stretch>
        </p:blipFill>
        <p:spPr>
          <a:xfrm>
            <a:off x="6348694" y="0"/>
            <a:ext cx="5850896" cy="1298561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001">
            <a:off x="6935156" y="1158912"/>
            <a:ext cx="2261715" cy="2261715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9462" y="0"/>
            <a:ext cx="1158514" cy="2707853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83070" y="1283738"/>
            <a:ext cx="511793" cy="1507464"/>
          </a:xfrm>
          <a:prstGeom prst="rect">
            <a:avLst/>
          </a:prstGeom>
        </p:spPr>
      </p:pic>
      <p:sp>
        <p:nvSpPr>
          <p:cNvPr id="83" name="Cloud 82"/>
          <p:cNvSpPr/>
          <p:nvPr/>
        </p:nvSpPr>
        <p:spPr>
          <a:xfrm>
            <a:off x="98404" y="111829"/>
            <a:ext cx="5364015" cy="3317171"/>
          </a:xfrm>
          <a:prstGeom prst="cloud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Nghề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Gúp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-ta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đạt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đỉnh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so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giới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lúc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bấy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giờ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1" name="Picture 9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79025" y="2791202"/>
            <a:ext cx="517395" cy="560187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1478" y="3338277"/>
            <a:ext cx="950806" cy="1328689"/>
          </a:xfrm>
          <a:prstGeom prst="rect">
            <a:avLst/>
          </a:prstGeom>
        </p:spPr>
      </p:pic>
      <p:sp>
        <p:nvSpPr>
          <p:cNvPr id="94" name="bang bien mat"/>
          <p:cNvSpPr/>
          <p:nvPr/>
        </p:nvSpPr>
        <p:spPr>
          <a:xfrm>
            <a:off x="5994051" y="2799117"/>
            <a:ext cx="1336136" cy="1645123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3" name="bong bien mat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122" y="2938415"/>
            <a:ext cx="950806" cy="1328689"/>
          </a:xfrm>
          <a:prstGeom prst="rect">
            <a:avLst/>
          </a:prstGeom>
        </p:spPr>
      </p:pic>
      <p:sp>
        <p:nvSpPr>
          <p:cNvPr id="96" name="cangbaodo"/>
          <p:cNvSpPr/>
          <p:nvPr/>
        </p:nvSpPr>
        <p:spPr>
          <a:xfrm>
            <a:off x="6205340" y="3300898"/>
            <a:ext cx="1066106" cy="1066106"/>
          </a:xfrm>
          <a:prstGeom prst="irregularSeal1">
            <a:avLst/>
          </a:prstGeom>
          <a:solidFill>
            <a:srgbClr val="FF0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!!!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cangbaovang"/>
          <p:cNvSpPr/>
          <p:nvPr/>
        </p:nvSpPr>
        <p:spPr>
          <a:xfrm>
            <a:off x="6519596" y="2880125"/>
            <a:ext cx="571833" cy="571833"/>
          </a:xfrm>
          <a:prstGeom prst="irregularSeal1">
            <a:avLst/>
          </a:prstGeom>
          <a:solidFill>
            <a:srgbClr val="FFFF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cangbaocam"/>
          <p:cNvSpPr/>
          <p:nvPr/>
        </p:nvSpPr>
        <p:spPr>
          <a:xfrm>
            <a:off x="6056373" y="3232351"/>
            <a:ext cx="571833" cy="571833"/>
          </a:xfrm>
          <a:prstGeom prst="irregularSeal1">
            <a:avLst/>
          </a:prstGeom>
          <a:solidFill>
            <a:srgbClr val="FFC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bang bien mat"/>
          <p:cNvSpPr/>
          <p:nvPr/>
        </p:nvSpPr>
        <p:spPr>
          <a:xfrm>
            <a:off x="5994051" y="2802403"/>
            <a:ext cx="1336136" cy="1641837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8084045">
            <a:off x="8569009" y="2927139"/>
            <a:ext cx="473095" cy="4344862"/>
          </a:xfrm>
          <a:prstGeom prst="rect">
            <a:avLst/>
          </a:prstGeom>
        </p:spPr>
      </p:pic>
      <p:pic>
        <p:nvPicPr>
          <p:cNvPr id="77" name="dauhoi"/>
          <p:cNvPicPr>
            <a:picLocks noChangeAspect="1"/>
          </p:cNvPicPr>
          <p:nvPr/>
        </p:nvPicPr>
        <p:blipFill rotWithShape="1">
          <a:blip r:embed="rId11"/>
          <a:srcRect t="-99423" b="1"/>
          <a:stretch>
            <a:fillRect/>
          </a:stretch>
        </p:blipFill>
        <p:spPr>
          <a:xfrm>
            <a:off x="9664184" y="2741181"/>
            <a:ext cx="1044072" cy="3470161"/>
          </a:xfrm>
          <a:prstGeom prst="rect">
            <a:avLst/>
          </a:prstGeom>
        </p:spPr>
      </p:pic>
      <p:pic>
        <p:nvPicPr>
          <p:cNvPr id="101" name="matnguoi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53912" y="3777853"/>
            <a:ext cx="274344" cy="170703"/>
          </a:xfrm>
          <a:prstGeom prst="rect">
            <a:avLst/>
          </a:prstGeom>
        </p:spPr>
      </p:pic>
      <p:pic>
        <p:nvPicPr>
          <p:cNvPr id="102" name="Picture 10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06700" y="5222872"/>
            <a:ext cx="1937719" cy="1570686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66063" y="765150"/>
            <a:ext cx="1579001" cy="2164268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90438" y="1901353"/>
            <a:ext cx="913801" cy="91155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810564" y="2146769"/>
            <a:ext cx="438950" cy="286537"/>
          </a:xfrm>
          <a:prstGeom prst="rect">
            <a:avLst/>
          </a:prstGeom>
        </p:spPr>
      </p:pic>
      <p:pic>
        <p:nvPicPr>
          <p:cNvPr id="6" name="soundballoonfail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40565" y="7210614"/>
            <a:ext cx="487363" cy="487363"/>
          </a:xfrm>
          <a:prstGeom prst="rect">
            <a:avLst/>
          </a:prstGeom>
        </p:spPr>
      </p:pic>
      <p:pic>
        <p:nvPicPr>
          <p:cNvPr id="16" name="soundballoonyes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43025" y="6532529"/>
            <a:ext cx="487363" cy="4873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699457" y="1037136"/>
            <a:ext cx="1450974" cy="1097375"/>
          </a:xfrm>
          <a:prstGeom prst="rect">
            <a:avLst/>
          </a:prstGeom>
        </p:spPr>
      </p:pic>
      <p:sp>
        <p:nvSpPr>
          <p:cNvPr id="62" name="Oval 61"/>
          <p:cNvSpPr/>
          <p:nvPr/>
        </p:nvSpPr>
        <p:spPr>
          <a:xfrm>
            <a:off x="9020077" y="1549373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9506836" y="1552461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0" name="matkhi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038124" y="1605511"/>
            <a:ext cx="640135" cy="158510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 rot="212509">
            <a:off x="7723815" y="-922871"/>
            <a:ext cx="3365284" cy="33652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-0.00599 -0.00695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00534 0.0016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6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71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9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0078 -0.00046 C 0.00078 -0.03541 0.10495 -0.17523 0.15495 -0.1655 C 0.20534 -0.15555 0.25364 0.06922 0.30052 0.05788 C 0.34674 0.04653 0.39831 -0.23333 0.43346 -0.23333 C 0.46692 -0.23333 0.54909 -0.11018 0.57799 -0.05833 " pathEditMode="relative" rAng="0" ptsTypes="AAAAA">
                                      <p:cBhvr>
                                        <p:cTn id="28" dur="2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872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7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2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ntr" presetSubtype="16" repeatCount="10000" fill="hold" grpId="0" nodeType="withEffect">
                                  <p:stCondLst>
                                    <p:cond delay="16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500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Rot by="120000"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" fill="hold">
                                          <p:stCondLst>
                                            <p:cond delay="1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" fill="hold">
                                          <p:stCondLst>
                                            <p:cond delay="27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6" presetClass="exit" presetSubtype="32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2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repeatCount="400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-0.00326 0.01921 " pathEditMode="relative" rAng="0" ptsTypes="AA">
                                      <p:cBhvr>
                                        <p:cTn id="7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949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67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8" presetClass="emph" presetSubtype="0" repeatCount="4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3000000">
                                      <p:cBhvr>
                                        <p:cTn id="7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8" presetClass="emph" presetSubtype="0" repeatCount="9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43200000">
                                      <p:cBhvr>
                                        <p:cTn id="7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2" presetClass="exit" presetSubtype="9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84" dur="2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3" grpId="0" animBg="1"/>
      <p:bldP spid="94" grpId="0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171763"/>
            <a:ext cx="12192000" cy="36862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1582" y="565822"/>
            <a:ext cx="3566754" cy="1182005"/>
          </a:xfrm>
          <a:prstGeom prst="rect">
            <a:avLst/>
          </a:prstGeom>
        </p:spPr>
      </p:pic>
      <p:pic>
        <p:nvPicPr>
          <p:cNvPr id="105" name="dongho"/>
          <p:cNvPicPr>
            <a:picLocks noChangeAspect="1"/>
          </p:cNvPicPr>
          <p:nvPr/>
        </p:nvPicPr>
        <p:blipFill rotWithShape="1">
          <a:blip r:embed="rId3"/>
          <a:srcRect l="7746" t="6201" r="5557" b="6998"/>
          <a:stretch>
            <a:fillRect/>
          </a:stretch>
        </p:blipFill>
        <p:spPr>
          <a:xfrm>
            <a:off x="6201188" y="468974"/>
            <a:ext cx="2120394" cy="2130204"/>
          </a:xfrm>
          <a:prstGeom prst="rect">
            <a:avLst/>
          </a:prstGeom>
        </p:spPr>
      </p:pic>
      <p:pic>
        <p:nvPicPr>
          <p:cNvPr id="55" name="dongho"/>
          <p:cNvPicPr>
            <a:picLocks noChangeAspect="1"/>
          </p:cNvPicPr>
          <p:nvPr/>
        </p:nvPicPr>
        <p:blipFill rotWithShape="1">
          <a:blip r:embed="rId3"/>
          <a:srcRect l="7746" t="6201" r="5557" b="6998"/>
          <a:stretch>
            <a:fillRect/>
          </a:stretch>
        </p:blipFill>
        <p:spPr>
          <a:xfrm>
            <a:off x="6201188" y="468974"/>
            <a:ext cx="2120394" cy="21302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r="2271"/>
          <a:stretch>
            <a:fillRect/>
          </a:stretch>
        </p:blipFill>
        <p:spPr>
          <a:xfrm>
            <a:off x="6348694" y="0"/>
            <a:ext cx="5850896" cy="1298561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001">
            <a:off x="6935156" y="1158912"/>
            <a:ext cx="2261715" cy="2261715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9462" y="0"/>
            <a:ext cx="1158514" cy="2707853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83070" y="1283738"/>
            <a:ext cx="511793" cy="1507464"/>
          </a:xfrm>
          <a:prstGeom prst="rect">
            <a:avLst/>
          </a:prstGeom>
        </p:spPr>
      </p:pic>
      <p:sp>
        <p:nvSpPr>
          <p:cNvPr id="83" name="Cloud 82"/>
          <p:cNvSpPr/>
          <p:nvPr/>
        </p:nvSpPr>
        <p:spPr>
          <a:xfrm>
            <a:off x="98404" y="111829"/>
            <a:ext cx="5984474" cy="2373463"/>
          </a:xfrm>
          <a:prstGeom prst="cloud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xã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hội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vẫn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tục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tồn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dưới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Gúp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-ta?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1" name="Picture 9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79025" y="2791202"/>
            <a:ext cx="517395" cy="560187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1478" y="3335230"/>
            <a:ext cx="950805" cy="1334784"/>
          </a:xfrm>
          <a:prstGeom prst="rect">
            <a:avLst/>
          </a:prstGeom>
        </p:spPr>
      </p:pic>
      <p:sp>
        <p:nvSpPr>
          <p:cNvPr id="94" name="bang bien mat"/>
          <p:cNvSpPr/>
          <p:nvPr/>
        </p:nvSpPr>
        <p:spPr>
          <a:xfrm>
            <a:off x="5994051" y="2799117"/>
            <a:ext cx="1336136" cy="1645123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3" name="bong bien mat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122" y="2935368"/>
            <a:ext cx="950805" cy="1334784"/>
          </a:xfrm>
          <a:prstGeom prst="rect">
            <a:avLst/>
          </a:prstGeom>
        </p:spPr>
      </p:pic>
      <p:sp>
        <p:nvSpPr>
          <p:cNvPr id="96" name="cangbaodo"/>
          <p:cNvSpPr/>
          <p:nvPr/>
        </p:nvSpPr>
        <p:spPr>
          <a:xfrm>
            <a:off x="6205340" y="3300898"/>
            <a:ext cx="1066106" cy="1066106"/>
          </a:xfrm>
          <a:prstGeom prst="irregularSeal1">
            <a:avLst/>
          </a:prstGeom>
          <a:solidFill>
            <a:srgbClr val="FF0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!!!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cangbaovang"/>
          <p:cNvSpPr/>
          <p:nvPr/>
        </p:nvSpPr>
        <p:spPr>
          <a:xfrm>
            <a:off x="6519596" y="2880125"/>
            <a:ext cx="571833" cy="571833"/>
          </a:xfrm>
          <a:prstGeom prst="irregularSeal1">
            <a:avLst/>
          </a:prstGeom>
          <a:solidFill>
            <a:srgbClr val="FFFF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cangbaocam"/>
          <p:cNvSpPr/>
          <p:nvPr/>
        </p:nvSpPr>
        <p:spPr>
          <a:xfrm>
            <a:off x="6056373" y="3232351"/>
            <a:ext cx="571833" cy="571833"/>
          </a:xfrm>
          <a:prstGeom prst="irregularSeal1">
            <a:avLst/>
          </a:prstGeom>
          <a:solidFill>
            <a:srgbClr val="FFC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bang bien mat"/>
          <p:cNvSpPr/>
          <p:nvPr/>
        </p:nvSpPr>
        <p:spPr>
          <a:xfrm>
            <a:off x="5994051" y="2802403"/>
            <a:ext cx="1336136" cy="1641837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8084045">
            <a:off x="8569009" y="2927139"/>
            <a:ext cx="473095" cy="4344862"/>
          </a:xfrm>
          <a:prstGeom prst="rect">
            <a:avLst/>
          </a:prstGeom>
        </p:spPr>
      </p:pic>
      <p:pic>
        <p:nvPicPr>
          <p:cNvPr id="77" name="dauhoi"/>
          <p:cNvPicPr>
            <a:picLocks noChangeAspect="1"/>
          </p:cNvPicPr>
          <p:nvPr/>
        </p:nvPicPr>
        <p:blipFill rotWithShape="1">
          <a:blip r:embed="rId11"/>
          <a:srcRect t="-99423" b="1"/>
          <a:stretch>
            <a:fillRect/>
          </a:stretch>
        </p:blipFill>
        <p:spPr>
          <a:xfrm>
            <a:off x="9664184" y="2741181"/>
            <a:ext cx="1044072" cy="3470161"/>
          </a:xfrm>
          <a:prstGeom prst="rect">
            <a:avLst/>
          </a:prstGeom>
        </p:spPr>
      </p:pic>
      <p:pic>
        <p:nvPicPr>
          <p:cNvPr id="101" name="matnguoi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53912" y="3777853"/>
            <a:ext cx="274344" cy="170703"/>
          </a:xfrm>
          <a:prstGeom prst="rect">
            <a:avLst/>
          </a:prstGeom>
        </p:spPr>
      </p:pic>
      <p:pic>
        <p:nvPicPr>
          <p:cNvPr id="102" name="Picture 10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06700" y="5222872"/>
            <a:ext cx="1937719" cy="1570686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66063" y="765150"/>
            <a:ext cx="1579001" cy="2164268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90438" y="1901353"/>
            <a:ext cx="913801" cy="91155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810564" y="2146769"/>
            <a:ext cx="438950" cy="286537"/>
          </a:xfrm>
          <a:prstGeom prst="rect">
            <a:avLst/>
          </a:prstGeom>
        </p:spPr>
      </p:pic>
      <p:pic>
        <p:nvPicPr>
          <p:cNvPr id="6" name="soundballoonfail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40565" y="7210614"/>
            <a:ext cx="487363" cy="487363"/>
          </a:xfrm>
          <a:prstGeom prst="rect">
            <a:avLst/>
          </a:prstGeom>
        </p:spPr>
      </p:pic>
      <p:pic>
        <p:nvPicPr>
          <p:cNvPr id="16" name="soundballoonyes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43025" y="6532529"/>
            <a:ext cx="487363" cy="4873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699457" y="1037136"/>
            <a:ext cx="1450974" cy="1097375"/>
          </a:xfrm>
          <a:prstGeom prst="rect">
            <a:avLst/>
          </a:prstGeom>
        </p:spPr>
      </p:pic>
      <p:sp>
        <p:nvSpPr>
          <p:cNvPr id="62" name="Oval 61"/>
          <p:cNvSpPr/>
          <p:nvPr/>
        </p:nvSpPr>
        <p:spPr>
          <a:xfrm>
            <a:off x="9020077" y="1549373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9506836" y="1552461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0" name="matkhi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038124" y="1605511"/>
            <a:ext cx="640135" cy="158510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 rot="212509">
            <a:off x="7723815" y="-922871"/>
            <a:ext cx="3365284" cy="33652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-0.00599 -0.00695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00534 0.0016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6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71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9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0078 -0.00046 C 0.00078 -0.03541 0.10495 -0.17523 0.15495 -0.1655 C 0.20534 -0.15555 0.25364 0.06922 0.30052 0.05788 C 0.34674 0.04653 0.39831 -0.23333 0.43346 -0.23333 C 0.46692 -0.23333 0.54909 -0.11018 0.57799 -0.05833 " pathEditMode="relative" rAng="0" ptsTypes="AAAAA">
                                      <p:cBhvr>
                                        <p:cTn id="28" dur="2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872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7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2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ntr" presetSubtype="16" repeatCount="10000" fill="hold" grpId="0" nodeType="withEffect">
                                  <p:stCondLst>
                                    <p:cond delay="16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500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Rot by="120000"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" fill="hold">
                                          <p:stCondLst>
                                            <p:cond delay="1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" fill="hold">
                                          <p:stCondLst>
                                            <p:cond delay="27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6" presetClass="exit" presetSubtype="32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2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repeatCount="400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-0.00326 0.01921 " pathEditMode="relative" rAng="0" ptsTypes="AA">
                                      <p:cBhvr>
                                        <p:cTn id="7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949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67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8" presetClass="emph" presetSubtype="0" repeatCount="4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3000000">
                                      <p:cBhvr>
                                        <p:cTn id="7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8" presetClass="emph" presetSubtype="0" repeatCount="9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43200000">
                                      <p:cBhvr>
                                        <p:cTn id="7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2" presetClass="exit" presetSubtype="9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84" dur="2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3" grpId="0" animBg="1"/>
      <p:bldP spid="94" grpId="0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27385" y="2373758"/>
            <a:ext cx="623123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  <a:endParaRPr kumimoji="0" lang="en-US" sz="8800" b="1" i="0" u="none" strike="noStrike" kern="1200" cap="none" spc="0" normalizeH="0" baseline="0" noProof="0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37424" y="379767"/>
            <a:ext cx="4984698" cy="147732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200">
              <a:buClr>
                <a:srgbClr val="000000"/>
              </a:buClr>
              <a:defRPr/>
            </a:pPr>
            <a:r>
              <a:rPr lang="en-US" sz="8800" b="1" kern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Vận</a:t>
            </a:r>
            <a:r>
              <a:rPr lang="en-US" sz="8800" b="1" kern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8800" b="1" kern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dụng</a:t>
            </a:r>
            <a:endParaRPr lang="en-US" sz="8800" b="1" kern="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0511" y="2382561"/>
            <a:ext cx="6705600" cy="2718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4265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Viết một đoạn văn ngắn về 1 nhân vật hoặc sự kiện lịch sử</a:t>
            </a:r>
            <a:r>
              <a:rPr lang="en-US" sz="4265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265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của</a:t>
            </a:r>
            <a:r>
              <a:rPr lang="en-US" sz="4265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265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Ấn</a:t>
            </a:r>
            <a:r>
              <a:rPr lang="en-US" sz="4265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265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Độ</a:t>
            </a:r>
            <a:r>
              <a:rPr lang="en-US" sz="4265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265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trong</a:t>
            </a:r>
            <a:r>
              <a:rPr lang="en-US" sz="4265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265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bài</a:t>
            </a:r>
            <a:r>
              <a:rPr lang="en-US" sz="4265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265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học</a:t>
            </a:r>
            <a:r>
              <a:rPr lang="en-US" sz="4265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mà em yêu thích?</a:t>
            </a:r>
            <a:endParaRPr lang="en-US" sz="4265" b="1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787" y="1895767"/>
            <a:ext cx="5803213" cy="4731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á»i áº¤n Äá» hÃ£y nÃ³i Namaste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4" y="86519"/>
            <a:ext cx="5465552" cy="5985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6071997"/>
            <a:ext cx="5465552" cy="7725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Namaste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30" name="Picture 6" descr="https://travelmart.vn/uploads/2018/01/29/28_i5a6eda8f655c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178" y="39902"/>
            <a:ext cx="6421821" cy="6072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5770178" y="6143948"/>
            <a:ext cx="6421821" cy="7725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Namaste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28" name="Picture 4" descr="Image result for cÃ¡ch chÃ o thÃ¡i l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292" y="86519"/>
            <a:ext cx="6393188" cy="6151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5829292" y="6210290"/>
            <a:ext cx="6393188" cy="70616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Sawasdi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7" grpId="1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ext Box 3"/>
          <p:cNvSpPr txBox="1"/>
          <p:nvPr/>
        </p:nvSpPr>
        <p:spPr>
          <a:xfrm>
            <a:off x="972820" y="438150"/>
            <a:ext cx="110528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3. Ấn Độ từ thế kỉ IV đến giữa thế kỉ XIX</a:t>
            </a:r>
            <a:endParaRPr 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/>
          <p:cNvSpPr/>
          <p:nvPr/>
        </p:nvSpPr>
        <p:spPr>
          <a:xfrm>
            <a:off x="0" y="3108959"/>
            <a:ext cx="12192000" cy="1197603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5095888" y="4815797"/>
            <a:ext cx="2510696" cy="948802"/>
            <a:chOff x="5095888" y="4815797"/>
            <a:chExt cx="2510696" cy="948802"/>
          </a:xfrm>
        </p:grpSpPr>
        <p:sp>
          <p:nvSpPr>
            <p:cNvPr id="18" name="Rounded Rectangular Callout 17"/>
            <p:cNvSpPr/>
            <p:nvPr/>
          </p:nvSpPr>
          <p:spPr>
            <a:xfrm rot="10800000" flipV="1">
              <a:off x="5095888" y="4815797"/>
              <a:ext cx="2267712" cy="948802"/>
            </a:xfrm>
            <a:prstGeom prst="wedgeRoundRectCallout">
              <a:avLst>
                <a:gd name="adj1" fmla="val -6806"/>
                <a:gd name="adj2" fmla="val -103569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247432" y="5065264"/>
              <a:ext cx="23591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TK  XII  -  TK XVI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Oval 2"/>
          <p:cNvSpPr/>
          <p:nvPr/>
        </p:nvSpPr>
        <p:spPr>
          <a:xfrm>
            <a:off x="2148840" y="3465513"/>
            <a:ext cx="585216" cy="5233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12343" y="1558643"/>
            <a:ext cx="23591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Vương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triều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Gúpta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201769" y="4775529"/>
            <a:ext cx="2419255" cy="948802"/>
            <a:chOff x="1201769" y="4775529"/>
            <a:chExt cx="2419255" cy="948802"/>
          </a:xfrm>
        </p:grpSpPr>
        <p:sp>
          <p:nvSpPr>
            <p:cNvPr id="4" name="Rounded Rectangular Callout 3"/>
            <p:cNvSpPr/>
            <p:nvPr/>
          </p:nvSpPr>
          <p:spPr>
            <a:xfrm rot="10800000" flipV="1">
              <a:off x="1201769" y="4775529"/>
              <a:ext cx="2267712" cy="948802"/>
            </a:xfrm>
            <a:prstGeom prst="wedgeRoundRectCallout">
              <a:avLst>
                <a:gd name="adj1" fmla="val -6806"/>
                <a:gd name="adj2" fmla="val -103569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261872" y="5065264"/>
              <a:ext cx="23591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TK  III - ĐẦU TK VI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Oval 6"/>
          <p:cNvSpPr/>
          <p:nvPr/>
        </p:nvSpPr>
        <p:spPr>
          <a:xfrm>
            <a:off x="5937138" y="3465513"/>
            <a:ext cx="585216" cy="5233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95049" y="1562773"/>
            <a:ext cx="262526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Vương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triều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Đê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-li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0405641" y="3445011"/>
            <a:ext cx="671330" cy="5233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269932" y="1631232"/>
            <a:ext cx="27817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Vương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triều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Môgôn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"/>
          <a:srcRect l="7367" r="7236"/>
          <a:stretch>
            <a:fillRect/>
          </a:stretch>
        </p:blipFill>
        <p:spPr>
          <a:xfrm flipH="1">
            <a:off x="-1849596" y="2948527"/>
            <a:ext cx="1847088" cy="1179796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9481248" y="4631130"/>
            <a:ext cx="2510695" cy="1093201"/>
            <a:chOff x="9481248" y="4631130"/>
            <a:chExt cx="2510695" cy="1093201"/>
          </a:xfrm>
        </p:grpSpPr>
        <p:sp>
          <p:nvSpPr>
            <p:cNvPr id="19" name="Rounded Rectangular Callout 18"/>
            <p:cNvSpPr/>
            <p:nvPr/>
          </p:nvSpPr>
          <p:spPr>
            <a:xfrm rot="10800000" flipV="1">
              <a:off x="9481248" y="4631130"/>
              <a:ext cx="2267712" cy="1093201"/>
            </a:xfrm>
            <a:prstGeom prst="wedgeRoundRectCallout">
              <a:avLst>
                <a:gd name="adj1" fmla="val -6806"/>
                <a:gd name="adj2" fmla="val -103569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632791" y="4920866"/>
              <a:ext cx="23591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TK  XVI  -  TK XIX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29235" y="107315"/>
            <a:ext cx="1146746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nell Roundhand Black" panose="02000603080000090004" pitchFamily="2" charset="77"/>
                <a:ea typeface="+mn-ea"/>
                <a:cs typeface="Times New Roman" panose="02020603050405020304" pitchFamily="18" charset="0"/>
              </a:rPr>
              <a:t>Tiến trình lịch sử Ấn Độ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nell Roundhand Black" panose="02000603080000090004" pitchFamily="2" charset="77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28" name="Picture 4" descr="Qutub Ud-Din Aybak (@UdAybak) | Twitt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152" y="2997887"/>
            <a:ext cx="1404230" cy="1077218"/>
          </a:xfrm>
          <a:prstGeom prst="hexagon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281295" y="2794753"/>
            <a:ext cx="956806" cy="127574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"/>
          <a:srcRect l="7367" r="7236"/>
          <a:stretch>
            <a:fillRect/>
          </a:stretch>
        </p:blipFill>
        <p:spPr>
          <a:xfrm flipH="1">
            <a:off x="1432302" y="2913916"/>
            <a:ext cx="1847088" cy="117979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8840" y="2708450"/>
            <a:ext cx="1154154" cy="13490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5070095" y="2950844"/>
            <a:ext cx="2195606" cy="11976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5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2252 -0.00764 L 0.25612 -0.00764 " pathEditMode="relative" rAng="0" ptsTypes="AA">
                                          <p:cBhvr>
                                            <p:cTn id="21" dur="2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680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5" presetClass="exit" presetSubtype="1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2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18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28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5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3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5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4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5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46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8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194 -0.00556 L 0.30677 0.00486 " pathEditMode="relative" ptsTypes="AA">
                                          <p:cBhvr>
                                            <p:cTn id="49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51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3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5" presetID="5" presetClass="exit" presetSubtype="1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5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5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5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9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6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69" presetID="5" presetClass="exit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7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2" fill="hold">
                          <p:stCondLst>
                            <p:cond delay="indefinite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7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9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7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1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2917 -0.00671 L 0.36849 -0.00185 " pathEditMode="relative" ptsTypes="AA">
                                          <p:cBhvr>
                                            <p:cTn id="82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84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5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8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0" presetID="5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9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6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9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3" grpId="1" animBg="1"/>
          <p:bldP spid="5" grpId="0"/>
          <p:bldP spid="7" grpId="0" animBg="1"/>
          <p:bldP spid="7" grpId="1" animBg="1"/>
          <p:bldP spid="10" grpId="0"/>
          <p:bldP spid="11" grpId="0" animBg="1"/>
          <p:bldP spid="11" grpId="1" animBg="1"/>
          <p:bldP spid="14" grpId="0"/>
          <p:bldP spid="17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5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2252 -0.00764 L 0.25612 -0.00764 " pathEditMode="relative" rAng="0" ptsTypes="AA">
                                          <p:cBhvr>
                                            <p:cTn id="21" dur="2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680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5" presetClass="exit" presetSubtype="1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2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18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28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5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3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5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4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5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46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8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194 -0.00556 L 0.30677 0.00486 " pathEditMode="relative" ptsTypes="AA">
                                          <p:cBhvr>
                                            <p:cTn id="49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51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3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5" presetID="5" presetClass="exit" presetSubtype="1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5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5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5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9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6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69" presetID="5" presetClass="exit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7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2" fill="hold">
                          <p:stCondLst>
                            <p:cond delay="indefinite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7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9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7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1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2917 -0.00671 L 0.36849 -0.00185 " pathEditMode="relative" ptsTypes="AA">
                                          <p:cBhvr>
                                            <p:cTn id="82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84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5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8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0" presetID="5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9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6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9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3" grpId="1" animBg="1"/>
          <p:bldP spid="5" grpId="0"/>
          <p:bldP spid="7" grpId="0" animBg="1"/>
          <p:bldP spid="7" grpId="1" animBg="1"/>
          <p:bldP spid="10" grpId="0"/>
          <p:bldP spid="11" grpId="0" animBg="1"/>
          <p:bldP spid="11" grpId="1" animBg="1"/>
          <p:bldP spid="14" grpId="0"/>
          <p:bldP spid="17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972820" y="428625"/>
            <a:ext cx="110528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3. Ấn Độ từ thế kỉ IV đến giữa thế kỉ XIX</a:t>
            </a:r>
            <a:endParaRPr 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836295" y="970915"/>
            <a:ext cx="113252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8. Vương triều Gúp-ta</a:t>
            </a:r>
            <a:endParaRPr 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127000" y="1401445"/>
            <a:ext cx="100685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 u="sng">
                <a:latin typeface="Times New Roman" panose="02020603050405020304" pitchFamily="18" charset="0"/>
                <a:cs typeface="Times New Roman" panose="02020603050405020304" pitchFamily="18" charset="0"/>
              </a:rPr>
              <a:t>1. Điều kiện tự nhiên</a:t>
            </a:r>
            <a:endParaRPr lang="en-US" sz="2800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6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7820" y="1222164"/>
            <a:ext cx="66581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1. </a:t>
            </a:r>
            <a:r>
              <a:rPr lang="en-US" sz="4400" noProof="0" dirty="0" err="1">
                <a:solidFill>
                  <a:srgbClr val="C00000"/>
                </a:solidFill>
                <a:latin typeface="SVN-Blenda Script" panose="02000804000000020003" pitchFamily="2" charset="0"/>
              </a:rPr>
              <a:t>Điều</a:t>
            </a:r>
            <a:r>
              <a:rPr lang="en-US" sz="4400" noProof="0" dirty="0">
                <a:solidFill>
                  <a:srgbClr val="C00000"/>
                </a:solidFill>
                <a:latin typeface="SVN-Blenda Script" panose="02000804000000020003" pitchFamily="2" charset="0"/>
              </a:rPr>
              <a:t> </a:t>
            </a:r>
            <a:r>
              <a:rPr lang="en-US" sz="4400" noProof="0" dirty="0" err="1">
                <a:solidFill>
                  <a:srgbClr val="C00000"/>
                </a:solidFill>
                <a:latin typeface="SVN-Blenda Script" panose="02000804000000020003" pitchFamily="2" charset="0"/>
              </a:rPr>
              <a:t>kiên</a:t>
            </a:r>
            <a:r>
              <a:rPr lang="en-US" sz="4400" noProof="0" dirty="0">
                <a:solidFill>
                  <a:srgbClr val="C00000"/>
                </a:solidFill>
                <a:latin typeface="SVN-Blenda Script" panose="02000804000000020003" pitchFamily="2" charset="0"/>
              </a:rPr>
              <a:t> </a:t>
            </a:r>
            <a:r>
              <a:rPr lang="en-US" sz="4400" noProof="0" dirty="0" err="1">
                <a:solidFill>
                  <a:srgbClr val="C00000"/>
                </a:solidFill>
                <a:latin typeface="SVN-Blenda Script" panose="02000804000000020003" pitchFamily="2" charset="0"/>
              </a:rPr>
              <a:t>tự</a:t>
            </a:r>
            <a:r>
              <a:rPr lang="en-US" sz="4400" noProof="0" dirty="0">
                <a:solidFill>
                  <a:srgbClr val="C00000"/>
                </a:solidFill>
                <a:latin typeface="SVN-Blenda Script" panose="02000804000000020003" pitchFamily="2" charset="0"/>
              </a:rPr>
              <a:t> </a:t>
            </a:r>
            <a:r>
              <a:rPr lang="en-US" sz="4400" noProof="0" dirty="0" err="1">
                <a:solidFill>
                  <a:srgbClr val="C00000"/>
                </a:solidFill>
                <a:latin typeface="SVN-Blenda Script" panose="02000804000000020003" pitchFamily="2" charset="0"/>
              </a:rPr>
              <a:t>nhiên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VN-Blenda Script" panose="02000804000000020003" pitchFamily="2" charset="0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5923" y="645405"/>
            <a:ext cx="5421923" cy="5700874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287820" y="2491283"/>
            <a:ext cx="6163780" cy="1727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76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cá nhân:</a:t>
            </a:r>
            <a:endParaRPr lang="en-US" sz="3200" dirty="0" err="1">
              <a:solidFill>
                <a:srgbClr val="0766D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>
                <a:solidFill>
                  <a:srgbClr val="076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rgbClr val="076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76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200" dirty="0">
                <a:solidFill>
                  <a:srgbClr val="076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76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76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76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dirty="0">
                <a:solidFill>
                  <a:srgbClr val="076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76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solidFill>
                  <a:srgbClr val="076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76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76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76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solidFill>
                  <a:srgbClr val="076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76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200" dirty="0">
                <a:solidFill>
                  <a:srgbClr val="076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76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rgbClr val="076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76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dirty="0">
                <a:solidFill>
                  <a:srgbClr val="076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76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3200" dirty="0">
                <a:solidFill>
                  <a:srgbClr val="076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76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rgbClr val="076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rgbClr val="0766D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-393672" y="368970"/>
            <a:ext cx="918278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</a:t>
            </a:r>
            <a:r>
              <a:rPr kumimoji="0" lang="en-US" altLang="en-US" sz="4400" b="1" i="0" u="none" strike="noStrike" kern="1200" cap="none" spc="0" normalizeH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8: </a:t>
            </a:r>
            <a:r>
              <a:rPr kumimoji="0" lang="en-US" altLang="en-US" sz="44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VƯƠNG</a:t>
            </a:r>
            <a:r>
              <a:rPr kumimoji="0" lang="en-US" altLang="en-US" sz="4400" b="1" i="0" u="none" strike="noStrike" kern="1200" cap="none" spc="0" normalizeH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TRIỀU GÚP-TA</a:t>
            </a:r>
            <a:endParaRPr kumimoji="0" lang="en-US" altLang="en-US" sz="4400" b="1" i="0" u="none" strike="noStrike" kern="1200" cap="none" spc="0" normalizeH="0" baseline="0" noProof="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905000" cy="6858000"/>
          </a:xfrm>
          <a:prstGeom prst="rect">
            <a:avLst/>
          </a:prstGeom>
          <a:solidFill>
            <a:srgbClr val="DEEFF6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905000" y="0"/>
            <a:ext cx="10287000" cy="6858000"/>
            <a:chOff x="0" y="0"/>
            <a:chExt cx="12192000" cy="6858000"/>
          </a:xfrm>
          <a:solidFill>
            <a:schemeClr val="accent4">
              <a:lumMod val="40000"/>
              <a:lumOff val="60000"/>
            </a:schemeClr>
          </a:solidFill>
        </p:grpSpPr>
        <p:pic>
          <p:nvPicPr>
            <p:cNvPr id="1028" name="Picture 4" descr="Asia Map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grpFill/>
          </p:spPr>
        </p:pic>
        <p:sp>
          <p:nvSpPr>
            <p:cNvPr id="4" name="!!bando"/>
            <p:cNvSpPr/>
            <p:nvPr/>
          </p:nvSpPr>
          <p:spPr>
            <a:xfrm>
              <a:off x="4743449" y="720134"/>
              <a:ext cx="5481219" cy="3041650"/>
            </a:xfrm>
            <a:custGeom>
              <a:avLst/>
              <a:gdLst>
                <a:gd name="connsiteX0" fmla="*/ 5067300 w 5481219"/>
                <a:gd name="connsiteY0" fmla="*/ 704850 h 3041650"/>
                <a:gd name="connsiteX1" fmla="*/ 5099050 w 5481219"/>
                <a:gd name="connsiteY1" fmla="*/ 711200 h 3041650"/>
                <a:gd name="connsiteX2" fmla="*/ 5137150 w 5481219"/>
                <a:gd name="connsiteY2" fmla="*/ 698500 h 3041650"/>
                <a:gd name="connsiteX3" fmla="*/ 5162550 w 5481219"/>
                <a:gd name="connsiteY3" fmla="*/ 692150 h 3041650"/>
                <a:gd name="connsiteX4" fmla="*/ 5200650 w 5481219"/>
                <a:gd name="connsiteY4" fmla="*/ 679450 h 3041650"/>
                <a:gd name="connsiteX5" fmla="*/ 5213350 w 5481219"/>
                <a:gd name="connsiteY5" fmla="*/ 660400 h 3041650"/>
                <a:gd name="connsiteX6" fmla="*/ 5207000 w 5481219"/>
                <a:gd name="connsiteY6" fmla="*/ 635000 h 3041650"/>
                <a:gd name="connsiteX7" fmla="*/ 5194300 w 5481219"/>
                <a:gd name="connsiteY7" fmla="*/ 596900 h 3041650"/>
                <a:gd name="connsiteX8" fmla="*/ 5187950 w 5481219"/>
                <a:gd name="connsiteY8" fmla="*/ 577850 h 3041650"/>
                <a:gd name="connsiteX9" fmla="*/ 5181600 w 5481219"/>
                <a:gd name="connsiteY9" fmla="*/ 558800 h 3041650"/>
                <a:gd name="connsiteX10" fmla="*/ 5168900 w 5481219"/>
                <a:gd name="connsiteY10" fmla="*/ 539750 h 3041650"/>
                <a:gd name="connsiteX11" fmla="*/ 5162550 w 5481219"/>
                <a:gd name="connsiteY11" fmla="*/ 520700 h 3041650"/>
                <a:gd name="connsiteX12" fmla="*/ 5149850 w 5481219"/>
                <a:gd name="connsiteY12" fmla="*/ 501650 h 3041650"/>
                <a:gd name="connsiteX13" fmla="*/ 5130800 w 5481219"/>
                <a:gd name="connsiteY13" fmla="*/ 463550 h 3041650"/>
                <a:gd name="connsiteX14" fmla="*/ 5060950 w 5481219"/>
                <a:gd name="connsiteY14" fmla="*/ 476250 h 3041650"/>
                <a:gd name="connsiteX15" fmla="*/ 4997450 w 5481219"/>
                <a:gd name="connsiteY15" fmla="*/ 488950 h 3041650"/>
                <a:gd name="connsiteX16" fmla="*/ 4959350 w 5481219"/>
                <a:gd name="connsiteY16" fmla="*/ 501650 h 3041650"/>
                <a:gd name="connsiteX17" fmla="*/ 4940300 w 5481219"/>
                <a:gd name="connsiteY17" fmla="*/ 508000 h 3041650"/>
                <a:gd name="connsiteX18" fmla="*/ 4908550 w 5481219"/>
                <a:gd name="connsiteY18" fmla="*/ 514350 h 3041650"/>
                <a:gd name="connsiteX19" fmla="*/ 4838700 w 5481219"/>
                <a:gd name="connsiteY19" fmla="*/ 508000 h 3041650"/>
                <a:gd name="connsiteX20" fmla="*/ 4762500 w 5481219"/>
                <a:gd name="connsiteY20" fmla="*/ 444500 h 3041650"/>
                <a:gd name="connsiteX21" fmla="*/ 4730750 w 5481219"/>
                <a:gd name="connsiteY21" fmla="*/ 412750 h 3041650"/>
                <a:gd name="connsiteX22" fmla="*/ 4673600 w 5481219"/>
                <a:gd name="connsiteY22" fmla="*/ 393700 h 3041650"/>
                <a:gd name="connsiteX23" fmla="*/ 4635500 w 5481219"/>
                <a:gd name="connsiteY23" fmla="*/ 381000 h 3041650"/>
                <a:gd name="connsiteX24" fmla="*/ 4616450 w 5481219"/>
                <a:gd name="connsiteY24" fmla="*/ 374650 h 3041650"/>
                <a:gd name="connsiteX25" fmla="*/ 4533900 w 5481219"/>
                <a:gd name="connsiteY25" fmla="*/ 361950 h 3041650"/>
                <a:gd name="connsiteX26" fmla="*/ 4495800 w 5481219"/>
                <a:gd name="connsiteY26" fmla="*/ 349250 h 3041650"/>
                <a:gd name="connsiteX27" fmla="*/ 4476750 w 5481219"/>
                <a:gd name="connsiteY27" fmla="*/ 342900 h 3041650"/>
                <a:gd name="connsiteX28" fmla="*/ 4451350 w 5481219"/>
                <a:gd name="connsiteY28" fmla="*/ 330200 h 3041650"/>
                <a:gd name="connsiteX29" fmla="*/ 4432300 w 5481219"/>
                <a:gd name="connsiteY29" fmla="*/ 323850 h 3041650"/>
                <a:gd name="connsiteX30" fmla="*/ 4394200 w 5481219"/>
                <a:gd name="connsiteY30" fmla="*/ 298450 h 3041650"/>
                <a:gd name="connsiteX31" fmla="*/ 4375150 w 5481219"/>
                <a:gd name="connsiteY31" fmla="*/ 285750 h 3041650"/>
                <a:gd name="connsiteX32" fmla="*/ 4356100 w 5481219"/>
                <a:gd name="connsiteY32" fmla="*/ 266700 h 3041650"/>
                <a:gd name="connsiteX33" fmla="*/ 4337050 w 5481219"/>
                <a:gd name="connsiteY33" fmla="*/ 254000 h 3041650"/>
                <a:gd name="connsiteX34" fmla="*/ 4311650 w 5481219"/>
                <a:gd name="connsiteY34" fmla="*/ 228600 h 3041650"/>
                <a:gd name="connsiteX35" fmla="*/ 4273550 w 5481219"/>
                <a:gd name="connsiteY35" fmla="*/ 203200 h 3041650"/>
                <a:gd name="connsiteX36" fmla="*/ 4235450 w 5481219"/>
                <a:gd name="connsiteY36" fmla="*/ 177800 h 3041650"/>
                <a:gd name="connsiteX37" fmla="*/ 4159250 w 5481219"/>
                <a:gd name="connsiteY37" fmla="*/ 127000 h 3041650"/>
                <a:gd name="connsiteX38" fmla="*/ 4140200 w 5481219"/>
                <a:gd name="connsiteY38" fmla="*/ 114300 h 3041650"/>
                <a:gd name="connsiteX39" fmla="*/ 4121150 w 5481219"/>
                <a:gd name="connsiteY39" fmla="*/ 101600 h 3041650"/>
                <a:gd name="connsiteX40" fmla="*/ 4083050 w 5481219"/>
                <a:gd name="connsiteY40" fmla="*/ 88900 h 3041650"/>
                <a:gd name="connsiteX41" fmla="*/ 4064000 w 5481219"/>
                <a:gd name="connsiteY41" fmla="*/ 76200 h 3041650"/>
                <a:gd name="connsiteX42" fmla="*/ 4000500 w 5481219"/>
                <a:gd name="connsiteY42" fmla="*/ 57150 h 3041650"/>
                <a:gd name="connsiteX43" fmla="*/ 3962400 w 5481219"/>
                <a:gd name="connsiteY43" fmla="*/ 44450 h 3041650"/>
                <a:gd name="connsiteX44" fmla="*/ 3943350 w 5481219"/>
                <a:gd name="connsiteY44" fmla="*/ 38100 h 3041650"/>
                <a:gd name="connsiteX45" fmla="*/ 3860800 w 5481219"/>
                <a:gd name="connsiteY45" fmla="*/ 19050 h 3041650"/>
                <a:gd name="connsiteX46" fmla="*/ 3841750 w 5481219"/>
                <a:gd name="connsiteY46" fmla="*/ 12700 h 3041650"/>
                <a:gd name="connsiteX47" fmla="*/ 3778250 w 5481219"/>
                <a:gd name="connsiteY47" fmla="*/ 0 h 3041650"/>
                <a:gd name="connsiteX48" fmla="*/ 3613150 w 5481219"/>
                <a:gd name="connsiteY48" fmla="*/ 6350 h 3041650"/>
                <a:gd name="connsiteX49" fmla="*/ 3594100 w 5481219"/>
                <a:gd name="connsiteY49" fmla="*/ 12700 h 3041650"/>
                <a:gd name="connsiteX50" fmla="*/ 3575050 w 5481219"/>
                <a:gd name="connsiteY50" fmla="*/ 25400 h 3041650"/>
                <a:gd name="connsiteX51" fmla="*/ 3562350 w 5481219"/>
                <a:gd name="connsiteY51" fmla="*/ 44450 h 3041650"/>
                <a:gd name="connsiteX52" fmla="*/ 3587750 w 5481219"/>
                <a:gd name="connsiteY52" fmla="*/ 69850 h 3041650"/>
                <a:gd name="connsiteX53" fmla="*/ 3644900 w 5481219"/>
                <a:gd name="connsiteY53" fmla="*/ 114300 h 3041650"/>
                <a:gd name="connsiteX54" fmla="*/ 3676650 w 5481219"/>
                <a:gd name="connsiteY54" fmla="*/ 209550 h 3041650"/>
                <a:gd name="connsiteX55" fmla="*/ 3683000 w 5481219"/>
                <a:gd name="connsiteY55" fmla="*/ 228600 h 3041650"/>
                <a:gd name="connsiteX56" fmla="*/ 3689350 w 5481219"/>
                <a:gd name="connsiteY56" fmla="*/ 247650 h 3041650"/>
                <a:gd name="connsiteX57" fmla="*/ 3683000 w 5481219"/>
                <a:gd name="connsiteY57" fmla="*/ 266700 h 3041650"/>
                <a:gd name="connsiteX58" fmla="*/ 3663950 w 5481219"/>
                <a:gd name="connsiteY58" fmla="*/ 273050 h 3041650"/>
                <a:gd name="connsiteX59" fmla="*/ 3644900 w 5481219"/>
                <a:gd name="connsiteY59" fmla="*/ 285750 h 3041650"/>
                <a:gd name="connsiteX60" fmla="*/ 3606800 w 5481219"/>
                <a:gd name="connsiteY60" fmla="*/ 298450 h 3041650"/>
                <a:gd name="connsiteX61" fmla="*/ 3587750 w 5481219"/>
                <a:gd name="connsiteY61" fmla="*/ 304800 h 3041650"/>
                <a:gd name="connsiteX62" fmla="*/ 3556000 w 5481219"/>
                <a:gd name="connsiteY62" fmla="*/ 311150 h 3041650"/>
                <a:gd name="connsiteX63" fmla="*/ 3536950 w 5481219"/>
                <a:gd name="connsiteY63" fmla="*/ 317500 h 3041650"/>
                <a:gd name="connsiteX64" fmla="*/ 3511550 w 5481219"/>
                <a:gd name="connsiteY64" fmla="*/ 323850 h 3041650"/>
                <a:gd name="connsiteX65" fmla="*/ 3460750 w 5481219"/>
                <a:gd name="connsiteY65" fmla="*/ 317500 h 3041650"/>
                <a:gd name="connsiteX66" fmla="*/ 3441700 w 5481219"/>
                <a:gd name="connsiteY66" fmla="*/ 311150 h 3041650"/>
                <a:gd name="connsiteX67" fmla="*/ 3429000 w 5481219"/>
                <a:gd name="connsiteY67" fmla="*/ 330200 h 3041650"/>
                <a:gd name="connsiteX68" fmla="*/ 3416300 w 5481219"/>
                <a:gd name="connsiteY68" fmla="*/ 368300 h 3041650"/>
                <a:gd name="connsiteX69" fmla="*/ 3422650 w 5481219"/>
                <a:gd name="connsiteY69" fmla="*/ 387350 h 3041650"/>
                <a:gd name="connsiteX70" fmla="*/ 3448050 w 5481219"/>
                <a:gd name="connsiteY70" fmla="*/ 425450 h 3041650"/>
                <a:gd name="connsiteX71" fmla="*/ 3454400 w 5481219"/>
                <a:gd name="connsiteY71" fmla="*/ 444500 h 3041650"/>
                <a:gd name="connsiteX72" fmla="*/ 3492500 w 5481219"/>
                <a:gd name="connsiteY72" fmla="*/ 457200 h 3041650"/>
                <a:gd name="connsiteX73" fmla="*/ 3530600 w 5481219"/>
                <a:gd name="connsiteY73" fmla="*/ 469900 h 3041650"/>
                <a:gd name="connsiteX74" fmla="*/ 3549650 w 5481219"/>
                <a:gd name="connsiteY74" fmla="*/ 476250 h 3041650"/>
                <a:gd name="connsiteX75" fmla="*/ 3695700 w 5481219"/>
                <a:gd name="connsiteY75" fmla="*/ 482600 h 3041650"/>
                <a:gd name="connsiteX76" fmla="*/ 3860800 w 5481219"/>
                <a:gd name="connsiteY76" fmla="*/ 495300 h 3041650"/>
                <a:gd name="connsiteX77" fmla="*/ 3898900 w 5481219"/>
                <a:gd name="connsiteY77" fmla="*/ 501650 h 3041650"/>
                <a:gd name="connsiteX78" fmla="*/ 3937000 w 5481219"/>
                <a:gd name="connsiteY78" fmla="*/ 514350 h 3041650"/>
                <a:gd name="connsiteX79" fmla="*/ 3949700 w 5481219"/>
                <a:gd name="connsiteY79" fmla="*/ 533400 h 3041650"/>
                <a:gd name="connsiteX80" fmla="*/ 3962400 w 5481219"/>
                <a:gd name="connsiteY80" fmla="*/ 577850 h 3041650"/>
                <a:gd name="connsiteX81" fmla="*/ 3975100 w 5481219"/>
                <a:gd name="connsiteY81" fmla="*/ 596900 h 3041650"/>
                <a:gd name="connsiteX82" fmla="*/ 3956050 w 5481219"/>
                <a:gd name="connsiteY82" fmla="*/ 603250 h 3041650"/>
                <a:gd name="connsiteX83" fmla="*/ 3860800 w 5481219"/>
                <a:gd name="connsiteY83" fmla="*/ 609600 h 3041650"/>
                <a:gd name="connsiteX84" fmla="*/ 3841750 w 5481219"/>
                <a:gd name="connsiteY84" fmla="*/ 615950 h 3041650"/>
                <a:gd name="connsiteX85" fmla="*/ 3803650 w 5481219"/>
                <a:gd name="connsiteY85" fmla="*/ 641350 h 3041650"/>
                <a:gd name="connsiteX86" fmla="*/ 3765550 w 5481219"/>
                <a:gd name="connsiteY86" fmla="*/ 660400 h 3041650"/>
                <a:gd name="connsiteX87" fmla="*/ 3746500 w 5481219"/>
                <a:gd name="connsiteY87" fmla="*/ 666750 h 3041650"/>
                <a:gd name="connsiteX88" fmla="*/ 3727450 w 5481219"/>
                <a:gd name="connsiteY88" fmla="*/ 679450 h 3041650"/>
                <a:gd name="connsiteX89" fmla="*/ 3689350 w 5481219"/>
                <a:gd name="connsiteY89" fmla="*/ 692150 h 3041650"/>
                <a:gd name="connsiteX90" fmla="*/ 3670300 w 5481219"/>
                <a:gd name="connsiteY90" fmla="*/ 704850 h 3041650"/>
                <a:gd name="connsiteX91" fmla="*/ 3606800 w 5481219"/>
                <a:gd name="connsiteY91" fmla="*/ 723900 h 3041650"/>
                <a:gd name="connsiteX92" fmla="*/ 3568700 w 5481219"/>
                <a:gd name="connsiteY92" fmla="*/ 736600 h 3041650"/>
                <a:gd name="connsiteX93" fmla="*/ 3530600 w 5481219"/>
                <a:gd name="connsiteY93" fmla="*/ 749300 h 3041650"/>
                <a:gd name="connsiteX94" fmla="*/ 3511550 w 5481219"/>
                <a:gd name="connsiteY94" fmla="*/ 755650 h 3041650"/>
                <a:gd name="connsiteX95" fmla="*/ 3479800 w 5481219"/>
                <a:gd name="connsiteY95" fmla="*/ 762000 h 3041650"/>
                <a:gd name="connsiteX96" fmla="*/ 3460750 w 5481219"/>
                <a:gd name="connsiteY96" fmla="*/ 768350 h 3041650"/>
                <a:gd name="connsiteX97" fmla="*/ 3422650 w 5481219"/>
                <a:gd name="connsiteY97" fmla="*/ 774700 h 3041650"/>
                <a:gd name="connsiteX98" fmla="*/ 3378200 w 5481219"/>
                <a:gd name="connsiteY98" fmla="*/ 755650 h 3041650"/>
                <a:gd name="connsiteX99" fmla="*/ 3365500 w 5481219"/>
                <a:gd name="connsiteY99" fmla="*/ 736600 h 3041650"/>
                <a:gd name="connsiteX100" fmla="*/ 3340100 w 5481219"/>
                <a:gd name="connsiteY100" fmla="*/ 742950 h 3041650"/>
                <a:gd name="connsiteX101" fmla="*/ 3314700 w 5481219"/>
                <a:gd name="connsiteY101" fmla="*/ 781050 h 3041650"/>
                <a:gd name="connsiteX102" fmla="*/ 3321050 w 5481219"/>
                <a:gd name="connsiteY102" fmla="*/ 806450 h 3041650"/>
                <a:gd name="connsiteX103" fmla="*/ 3340100 w 5481219"/>
                <a:gd name="connsiteY103" fmla="*/ 863600 h 3041650"/>
                <a:gd name="connsiteX104" fmla="*/ 3346450 w 5481219"/>
                <a:gd name="connsiteY104" fmla="*/ 882650 h 3041650"/>
                <a:gd name="connsiteX105" fmla="*/ 3352800 w 5481219"/>
                <a:gd name="connsiteY105" fmla="*/ 901700 h 3041650"/>
                <a:gd name="connsiteX106" fmla="*/ 3340100 w 5481219"/>
                <a:gd name="connsiteY106" fmla="*/ 920750 h 3041650"/>
                <a:gd name="connsiteX107" fmla="*/ 3302000 w 5481219"/>
                <a:gd name="connsiteY107" fmla="*/ 933450 h 3041650"/>
                <a:gd name="connsiteX108" fmla="*/ 3263900 w 5481219"/>
                <a:gd name="connsiteY108" fmla="*/ 958850 h 3041650"/>
                <a:gd name="connsiteX109" fmla="*/ 3225800 w 5481219"/>
                <a:gd name="connsiteY109" fmla="*/ 984250 h 3041650"/>
                <a:gd name="connsiteX110" fmla="*/ 3206750 w 5481219"/>
                <a:gd name="connsiteY110" fmla="*/ 996950 h 3041650"/>
                <a:gd name="connsiteX111" fmla="*/ 3136900 w 5481219"/>
                <a:gd name="connsiteY111" fmla="*/ 1009650 h 3041650"/>
                <a:gd name="connsiteX112" fmla="*/ 3067050 w 5481219"/>
                <a:gd name="connsiteY112" fmla="*/ 1022350 h 3041650"/>
                <a:gd name="connsiteX113" fmla="*/ 3028950 w 5481219"/>
                <a:gd name="connsiteY113" fmla="*/ 1035050 h 3041650"/>
                <a:gd name="connsiteX114" fmla="*/ 2965450 w 5481219"/>
                <a:gd name="connsiteY114" fmla="*/ 1047750 h 3041650"/>
                <a:gd name="connsiteX115" fmla="*/ 2546350 w 5481219"/>
                <a:gd name="connsiteY115" fmla="*/ 1041400 h 3041650"/>
                <a:gd name="connsiteX116" fmla="*/ 2527300 w 5481219"/>
                <a:gd name="connsiteY116" fmla="*/ 1035050 h 3041650"/>
                <a:gd name="connsiteX117" fmla="*/ 2489200 w 5481219"/>
                <a:gd name="connsiteY117" fmla="*/ 1009650 h 3041650"/>
                <a:gd name="connsiteX118" fmla="*/ 2463800 w 5481219"/>
                <a:gd name="connsiteY118" fmla="*/ 990600 h 3041650"/>
                <a:gd name="connsiteX119" fmla="*/ 2425700 w 5481219"/>
                <a:gd name="connsiteY119" fmla="*/ 977900 h 3041650"/>
                <a:gd name="connsiteX120" fmla="*/ 2330450 w 5481219"/>
                <a:gd name="connsiteY120" fmla="*/ 984250 h 3041650"/>
                <a:gd name="connsiteX121" fmla="*/ 2298700 w 5481219"/>
                <a:gd name="connsiteY121" fmla="*/ 990600 h 3041650"/>
                <a:gd name="connsiteX122" fmla="*/ 2089150 w 5481219"/>
                <a:gd name="connsiteY122" fmla="*/ 984250 h 3041650"/>
                <a:gd name="connsiteX123" fmla="*/ 2012950 w 5481219"/>
                <a:gd name="connsiteY123" fmla="*/ 971550 h 3041650"/>
                <a:gd name="connsiteX124" fmla="*/ 1993900 w 5481219"/>
                <a:gd name="connsiteY124" fmla="*/ 965200 h 3041650"/>
                <a:gd name="connsiteX125" fmla="*/ 1936750 w 5481219"/>
                <a:gd name="connsiteY125" fmla="*/ 952500 h 3041650"/>
                <a:gd name="connsiteX126" fmla="*/ 1911350 w 5481219"/>
                <a:gd name="connsiteY126" fmla="*/ 946150 h 3041650"/>
                <a:gd name="connsiteX127" fmla="*/ 1854200 w 5481219"/>
                <a:gd name="connsiteY127" fmla="*/ 939800 h 3041650"/>
                <a:gd name="connsiteX128" fmla="*/ 1816100 w 5481219"/>
                <a:gd name="connsiteY128" fmla="*/ 920750 h 3041650"/>
                <a:gd name="connsiteX129" fmla="*/ 1803400 w 5481219"/>
                <a:gd name="connsiteY129" fmla="*/ 882650 h 3041650"/>
                <a:gd name="connsiteX130" fmla="*/ 1797050 w 5481219"/>
                <a:gd name="connsiteY130" fmla="*/ 863600 h 3041650"/>
                <a:gd name="connsiteX131" fmla="*/ 1784350 w 5481219"/>
                <a:gd name="connsiteY131" fmla="*/ 844550 h 3041650"/>
                <a:gd name="connsiteX132" fmla="*/ 1765300 w 5481219"/>
                <a:gd name="connsiteY132" fmla="*/ 838200 h 3041650"/>
                <a:gd name="connsiteX133" fmla="*/ 1651000 w 5481219"/>
                <a:gd name="connsiteY133" fmla="*/ 825500 h 3041650"/>
                <a:gd name="connsiteX134" fmla="*/ 1568450 w 5481219"/>
                <a:gd name="connsiteY134" fmla="*/ 812800 h 3041650"/>
                <a:gd name="connsiteX135" fmla="*/ 1530350 w 5481219"/>
                <a:gd name="connsiteY135" fmla="*/ 800100 h 3041650"/>
                <a:gd name="connsiteX136" fmla="*/ 1511300 w 5481219"/>
                <a:gd name="connsiteY136" fmla="*/ 787400 h 3041650"/>
                <a:gd name="connsiteX137" fmla="*/ 1492250 w 5481219"/>
                <a:gd name="connsiteY137" fmla="*/ 768350 h 3041650"/>
                <a:gd name="connsiteX138" fmla="*/ 1428750 w 5481219"/>
                <a:gd name="connsiteY138" fmla="*/ 749300 h 3041650"/>
                <a:gd name="connsiteX139" fmla="*/ 1339850 w 5481219"/>
                <a:gd name="connsiteY139" fmla="*/ 736600 h 3041650"/>
                <a:gd name="connsiteX140" fmla="*/ 1308100 w 5481219"/>
                <a:gd name="connsiteY140" fmla="*/ 711200 h 3041650"/>
                <a:gd name="connsiteX141" fmla="*/ 1282700 w 5481219"/>
                <a:gd name="connsiteY141" fmla="*/ 692150 h 3041650"/>
                <a:gd name="connsiteX142" fmla="*/ 1250950 w 5481219"/>
                <a:gd name="connsiteY142" fmla="*/ 660400 h 3041650"/>
                <a:gd name="connsiteX143" fmla="*/ 1212850 w 5481219"/>
                <a:gd name="connsiteY143" fmla="*/ 603250 h 3041650"/>
                <a:gd name="connsiteX144" fmla="*/ 1200150 w 5481219"/>
                <a:gd name="connsiteY144" fmla="*/ 584200 h 3041650"/>
                <a:gd name="connsiteX145" fmla="*/ 1181100 w 5481219"/>
                <a:gd name="connsiteY145" fmla="*/ 571500 h 3041650"/>
                <a:gd name="connsiteX146" fmla="*/ 1149350 w 5481219"/>
                <a:gd name="connsiteY146" fmla="*/ 539750 h 3041650"/>
                <a:gd name="connsiteX147" fmla="*/ 1117600 w 5481219"/>
                <a:gd name="connsiteY147" fmla="*/ 508000 h 3041650"/>
                <a:gd name="connsiteX148" fmla="*/ 1092200 w 5481219"/>
                <a:gd name="connsiteY148" fmla="*/ 469900 h 3041650"/>
                <a:gd name="connsiteX149" fmla="*/ 1079500 w 5481219"/>
                <a:gd name="connsiteY149" fmla="*/ 450850 h 3041650"/>
                <a:gd name="connsiteX150" fmla="*/ 1041400 w 5481219"/>
                <a:gd name="connsiteY150" fmla="*/ 419100 h 3041650"/>
                <a:gd name="connsiteX151" fmla="*/ 1022350 w 5481219"/>
                <a:gd name="connsiteY151" fmla="*/ 412750 h 3041650"/>
                <a:gd name="connsiteX152" fmla="*/ 1003300 w 5481219"/>
                <a:gd name="connsiteY152" fmla="*/ 400050 h 3041650"/>
                <a:gd name="connsiteX153" fmla="*/ 952500 w 5481219"/>
                <a:gd name="connsiteY153" fmla="*/ 393700 h 3041650"/>
                <a:gd name="connsiteX154" fmla="*/ 889000 w 5481219"/>
                <a:gd name="connsiteY154" fmla="*/ 374650 h 3041650"/>
                <a:gd name="connsiteX155" fmla="*/ 869950 w 5481219"/>
                <a:gd name="connsiteY155" fmla="*/ 361950 h 3041650"/>
                <a:gd name="connsiteX156" fmla="*/ 812800 w 5481219"/>
                <a:gd name="connsiteY156" fmla="*/ 368300 h 3041650"/>
                <a:gd name="connsiteX157" fmla="*/ 781050 w 5481219"/>
                <a:gd name="connsiteY157" fmla="*/ 425450 h 3041650"/>
                <a:gd name="connsiteX158" fmla="*/ 723900 w 5481219"/>
                <a:gd name="connsiteY158" fmla="*/ 419100 h 3041650"/>
                <a:gd name="connsiteX159" fmla="*/ 698500 w 5481219"/>
                <a:gd name="connsiteY159" fmla="*/ 425450 h 3041650"/>
                <a:gd name="connsiteX160" fmla="*/ 698500 w 5481219"/>
                <a:gd name="connsiteY160" fmla="*/ 482600 h 3041650"/>
                <a:gd name="connsiteX161" fmla="*/ 711200 w 5481219"/>
                <a:gd name="connsiteY161" fmla="*/ 520700 h 3041650"/>
                <a:gd name="connsiteX162" fmla="*/ 717550 w 5481219"/>
                <a:gd name="connsiteY162" fmla="*/ 539750 h 3041650"/>
                <a:gd name="connsiteX163" fmla="*/ 711200 w 5481219"/>
                <a:gd name="connsiteY163" fmla="*/ 577850 h 3041650"/>
                <a:gd name="connsiteX164" fmla="*/ 622300 w 5481219"/>
                <a:gd name="connsiteY164" fmla="*/ 584200 h 3041650"/>
                <a:gd name="connsiteX165" fmla="*/ 603250 w 5481219"/>
                <a:gd name="connsiteY165" fmla="*/ 577850 h 3041650"/>
                <a:gd name="connsiteX166" fmla="*/ 520700 w 5481219"/>
                <a:gd name="connsiteY166" fmla="*/ 565150 h 3041650"/>
                <a:gd name="connsiteX167" fmla="*/ 488950 w 5481219"/>
                <a:gd name="connsiteY167" fmla="*/ 571500 h 3041650"/>
                <a:gd name="connsiteX168" fmla="*/ 495300 w 5481219"/>
                <a:gd name="connsiteY168" fmla="*/ 628650 h 3041650"/>
                <a:gd name="connsiteX169" fmla="*/ 508000 w 5481219"/>
                <a:gd name="connsiteY169" fmla="*/ 685800 h 3041650"/>
                <a:gd name="connsiteX170" fmla="*/ 495300 w 5481219"/>
                <a:gd name="connsiteY170" fmla="*/ 730250 h 3041650"/>
                <a:gd name="connsiteX171" fmla="*/ 482600 w 5481219"/>
                <a:gd name="connsiteY171" fmla="*/ 749300 h 3041650"/>
                <a:gd name="connsiteX172" fmla="*/ 438150 w 5481219"/>
                <a:gd name="connsiteY172" fmla="*/ 736600 h 3041650"/>
                <a:gd name="connsiteX173" fmla="*/ 425450 w 5481219"/>
                <a:gd name="connsiteY173" fmla="*/ 717550 h 3041650"/>
                <a:gd name="connsiteX174" fmla="*/ 412750 w 5481219"/>
                <a:gd name="connsiteY174" fmla="*/ 755650 h 3041650"/>
                <a:gd name="connsiteX175" fmla="*/ 419100 w 5481219"/>
                <a:gd name="connsiteY175" fmla="*/ 774700 h 3041650"/>
                <a:gd name="connsiteX176" fmla="*/ 381000 w 5481219"/>
                <a:gd name="connsiteY176" fmla="*/ 755650 h 3041650"/>
                <a:gd name="connsiteX177" fmla="*/ 342900 w 5481219"/>
                <a:gd name="connsiteY177" fmla="*/ 742950 h 3041650"/>
                <a:gd name="connsiteX178" fmla="*/ 323850 w 5481219"/>
                <a:gd name="connsiteY178" fmla="*/ 781050 h 3041650"/>
                <a:gd name="connsiteX179" fmla="*/ 349250 w 5481219"/>
                <a:gd name="connsiteY179" fmla="*/ 838200 h 3041650"/>
                <a:gd name="connsiteX180" fmla="*/ 387350 w 5481219"/>
                <a:gd name="connsiteY180" fmla="*/ 863600 h 3041650"/>
                <a:gd name="connsiteX181" fmla="*/ 406400 w 5481219"/>
                <a:gd name="connsiteY181" fmla="*/ 876300 h 3041650"/>
                <a:gd name="connsiteX182" fmla="*/ 431800 w 5481219"/>
                <a:gd name="connsiteY182" fmla="*/ 914400 h 3041650"/>
                <a:gd name="connsiteX183" fmla="*/ 463550 w 5481219"/>
                <a:gd name="connsiteY183" fmla="*/ 965200 h 3041650"/>
                <a:gd name="connsiteX184" fmla="*/ 457200 w 5481219"/>
                <a:gd name="connsiteY184" fmla="*/ 1028700 h 3041650"/>
                <a:gd name="connsiteX185" fmla="*/ 400050 w 5481219"/>
                <a:gd name="connsiteY185" fmla="*/ 1060450 h 3041650"/>
                <a:gd name="connsiteX186" fmla="*/ 374650 w 5481219"/>
                <a:gd name="connsiteY186" fmla="*/ 1066800 h 3041650"/>
                <a:gd name="connsiteX187" fmla="*/ 323850 w 5481219"/>
                <a:gd name="connsiteY187" fmla="*/ 1073150 h 3041650"/>
                <a:gd name="connsiteX188" fmla="*/ 304800 w 5481219"/>
                <a:gd name="connsiteY188" fmla="*/ 1079500 h 3041650"/>
                <a:gd name="connsiteX189" fmla="*/ 279400 w 5481219"/>
                <a:gd name="connsiteY189" fmla="*/ 1092200 h 3041650"/>
                <a:gd name="connsiteX190" fmla="*/ 203200 w 5481219"/>
                <a:gd name="connsiteY190" fmla="*/ 1111250 h 3041650"/>
                <a:gd name="connsiteX191" fmla="*/ 146050 w 5481219"/>
                <a:gd name="connsiteY191" fmla="*/ 1143000 h 3041650"/>
                <a:gd name="connsiteX192" fmla="*/ 133350 w 5481219"/>
                <a:gd name="connsiteY192" fmla="*/ 1162050 h 3041650"/>
                <a:gd name="connsiteX193" fmla="*/ 114300 w 5481219"/>
                <a:gd name="connsiteY193" fmla="*/ 1168400 h 3041650"/>
                <a:gd name="connsiteX194" fmla="*/ 95250 w 5481219"/>
                <a:gd name="connsiteY194" fmla="*/ 1181100 h 3041650"/>
                <a:gd name="connsiteX195" fmla="*/ 76200 w 5481219"/>
                <a:gd name="connsiteY195" fmla="*/ 1187450 h 3041650"/>
                <a:gd name="connsiteX196" fmla="*/ 19050 w 5481219"/>
                <a:gd name="connsiteY196" fmla="*/ 1200150 h 3041650"/>
                <a:gd name="connsiteX197" fmla="*/ 0 w 5481219"/>
                <a:gd name="connsiteY197" fmla="*/ 1206500 h 3041650"/>
                <a:gd name="connsiteX198" fmla="*/ 6350 w 5481219"/>
                <a:gd name="connsiteY198" fmla="*/ 1225550 h 3041650"/>
                <a:gd name="connsiteX199" fmla="*/ 25400 w 5481219"/>
                <a:gd name="connsiteY199" fmla="*/ 1231900 h 3041650"/>
                <a:gd name="connsiteX200" fmla="*/ 107950 w 5481219"/>
                <a:gd name="connsiteY200" fmla="*/ 1244600 h 3041650"/>
                <a:gd name="connsiteX201" fmla="*/ 127000 w 5481219"/>
                <a:gd name="connsiteY201" fmla="*/ 1250950 h 3041650"/>
                <a:gd name="connsiteX202" fmla="*/ 171450 w 5481219"/>
                <a:gd name="connsiteY202" fmla="*/ 1257300 h 3041650"/>
                <a:gd name="connsiteX203" fmla="*/ 190500 w 5481219"/>
                <a:gd name="connsiteY203" fmla="*/ 1314450 h 3041650"/>
                <a:gd name="connsiteX204" fmla="*/ 196850 w 5481219"/>
                <a:gd name="connsiteY204" fmla="*/ 1333500 h 3041650"/>
                <a:gd name="connsiteX205" fmla="*/ 177800 w 5481219"/>
                <a:gd name="connsiteY205" fmla="*/ 1377950 h 3041650"/>
                <a:gd name="connsiteX206" fmla="*/ 139700 w 5481219"/>
                <a:gd name="connsiteY206" fmla="*/ 1390650 h 3041650"/>
                <a:gd name="connsiteX207" fmla="*/ 120650 w 5481219"/>
                <a:gd name="connsiteY207" fmla="*/ 1397000 h 3041650"/>
                <a:gd name="connsiteX208" fmla="*/ 101600 w 5481219"/>
                <a:gd name="connsiteY208" fmla="*/ 1409700 h 3041650"/>
                <a:gd name="connsiteX209" fmla="*/ 127000 w 5481219"/>
                <a:gd name="connsiteY209" fmla="*/ 1435100 h 3041650"/>
                <a:gd name="connsiteX210" fmla="*/ 177800 w 5481219"/>
                <a:gd name="connsiteY210" fmla="*/ 1447800 h 3041650"/>
                <a:gd name="connsiteX211" fmla="*/ 190500 w 5481219"/>
                <a:gd name="connsiteY211" fmla="*/ 1460500 h 3041650"/>
                <a:gd name="connsiteX212" fmla="*/ 196850 w 5481219"/>
                <a:gd name="connsiteY212" fmla="*/ 1492250 h 3041650"/>
                <a:gd name="connsiteX213" fmla="*/ 215900 w 5481219"/>
                <a:gd name="connsiteY213" fmla="*/ 1498600 h 3041650"/>
                <a:gd name="connsiteX214" fmla="*/ 254000 w 5481219"/>
                <a:gd name="connsiteY214" fmla="*/ 1524000 h 3041650"/>
                <a:gd name="connsiteX215" fmla="*/ 285750 w 5481219"/>
                <a:gd name="connsiteY215" fmla="*/ 1574800 h 3041650"/>
                <a:gd name="connsiteX216" fmla="*/ 323850 w 5481219"/>
                <a:gd name="connsiteY216" fmla="*/ 1562100 h 3041650"/>
                <a:gd name="connsiteX217" fmla="*/ 342900 w 5481219"/>
                <a:gd name="connsiteY217" fmla="*/ 1555750 h 3041650"/>
                <a:gd name="connsiteX218" fmla="*/ 368300 w 5481219"/>
                <a:gd name="connsiteY218" fmla="*/ 1543050 h 3041650"/>
                <a:gd name="connsiteX219" fmla="*/ 609600 w 5481219"/>
                <a:gd name="connsiteY219" fmla="*/ 1549400 h 3041650"/>
                <a:gd name="connsiteX220" fmla="*/ 635000 w 5481219"/>
                <a:gd name="connsiteY220" fmla="*/ 1593850 h 3041650"/>
                <a:gd name="connsiteX221" fmla="*/ 666750 w 5481219"/>
                <a:gd name="connsiteY221" fmla="*/ 1644650 h 3041650"/>
                <a:gd name="connsiteX222" fmla="*/ 679450 w 5481219"/>
                <a:gd name="connsiteY222" fmla="*/ 1663700 h 3041650"/>
                <a:gd name="connsiteX223" fmla="*/ 660400 w 5481219"/>
                <a:gd name="connsiteY223" fmla="*/ 1733550 h 3041650"/>
                <a:gd name="connsiteX224" fmla="*/ 635000 w 5481219"/>
                <a:gd name="connsiteY224" fmla="*/ 1739900 h 3041650"/>
                <a:gd name="connsiteX225" fmla="*/ 596900 w 5481219"/>
                <a:gd name="connsiteY225" fmla="*/ 1752600 h 3041650"/>
                <a:gd name="connsiteX226" fmla="*/ 577850 w 5481219"/>
                <a:gd name="connsiteY226" fmla="*/ 1758950 h 3041650"/>
                <a:gd name="connsiteX227" fmla="*/ 596900 w 5481219"/>
                <a:gd name="connsiteY227" fmla="*/ 1765300 h 3041650"/>
                <a:gd name="connsiteX228" fmla="*/ 628650 w 5481219"/>
                <a:gd name="connsiteY228" fmla="*/ 1797050 h 3041650"/>
                <a:gd name="connsiteX229" fmla="*/ 641350 w 5481219"/>
                <a:gd name="connsiteY229" fmla="*/ 1835150 h 3041650"/>
                <a:gd name="connsiteX230" fmla="*/ 635000 w 5481219"/>
                <a:gd name="connsiteY230" fmla="*/ 1860550 h 3041650"/>
                <a:gd name="connsiteX231" fmla="*/ 615950 w 5481219"/>
                <a:gd name="connsiteY231" fmla="*/ 1866900 h 3041650"/>
                <a:gd name="connsiteX232" fmla="*/ 596900 w 5481219"/>
                <a:gd name="connsiteY232" fmla="*/ 1879600 h 3041650"/>
                <a:gd name="connsiteX233" fmla="*/ 596900 w 5481219"/>
                <a:gd name="connsiteY233" fmla="*/ 1962150 h 3041650"/>
                <a:gd name="connsiteX234" fmla="*/ 609600 w 5481219"/>
                <a:gd name="connsiteY234" fmla="*/ 1981200 h 3041650"/>
                <a:gd name="connsiteX235" fmla="*/ 628650 w 5481219"/>
                <a:gd name="connsiteY235" fmla="*/ 1987550 h 3041650"/>
                <a:gd name="connsiteX236" fmla="*/ 647700 w 5481219"/>
                <a:gd name="connsiteY236" fmla="*/ 2000250 h 3041650"/>
                <a:gd name="connsiteX237" fmla="*/ 666750 w 5481219"/>
                <a:gd name="connsiteY237" fmla="*/ 2006600 h 3041650"/>
                <a:gd name="connsiteX238" fmla="*/ 685800 w 5481219"/>
                <a:gd name="connsiteY238" fmla="*/ 2019300 h 3041650"/>
                <a:gd name="connsiteX239" fmla="*/ 704850 w 5481219"/>
                <a:gd name="connsiteY239" fmla="*/ 2025650 h 3041650"/>
                <a:gd name="connsiteX240" fmla="*/ 723900 w 5481219"/>
                <a:gd name="connsiteY240" fmla="*/ 2038350 h 3041650"/>
                <a:gd name="connsiteX241" fmla="*/ 742950 w 5481219"/>
                <a:gd name="connsiteY241" fmla="*/ 2044700 h 3041650"/>
                <a:gd name="connsiteX242" fmla="*/ 787400 w 5481219"/>
                <a:gd name="connsiteY242" fmla="*/ 2076450 h 3041650"/>
                <a:gd name="connsiteX243" fmla="*/ 806450 w 5481219"/>
                <a:gd name="connsiteY243" fmla="*/ 2082800 h 3041650"/>
                <a:gd name="connsiteX244" fmla="*/ 844550 w 5481219"/>
                <a:gd name="connsiteY244" fmla="*/ 2108200 h 3041650"/>
                <a:gd name="connsiteX245" fmla="*/ 863600 w 5481219"/>
                <a:gd name="connsiteY245" fmla="*/ 2101850 h 3041650"/>
                <a:gd name="connsiteX246" fmla="*/ 901700 w 5481219"/>
                <a:gd name="connsiteY246" fmla="*/ 2095500 h 3041650"/>
                <a:gd name="connsiteX247" fmla="*/ 933450 w 5481219"/>
                <a:gd name="connsiteY247" fmla="*/ 2089150 h 3041650"/>
                <a:gd name="connsiteX248" fmla="*/ 1016000 w 5481219"/>
                <a:gd name="connsiteY248" fmla="*/ 2101850 h 3041650"/>
                <a:gd name="connsiteX249" fmla="*/ 1054100 w 5481219"/>
                <a:gd name="connsiteY249" fmla="*/ 2114550 h 3041650"/>
                <a:gd name="connsiteX250" fmla="*/ 1111250 w 5481219"/>
                <a:gd name="connsiteY250" fmla="*/ 2133600 h 3041650"/>
                <a:gd name="connsiteX251" fmla="*/ 1168400 w 5481219"/>
                <a:gd name="connsiteY251" fmla="*/ 2152650 h 3041650"/>
                <a:gd name="connsiteX252" fmla="*/ 1187450 w 5481219"/>
                <a:gd name="connsiteY252" fmla="*/ 2159000 h 3041650"/>
                <a:gd name="connsiteX253" fmla="*/ 1206500 w 5481219"/>
                <a:gd name="connsiteY253" fmla="*/ 2171700 h 3041650"/>
                <a:gd name="connsiteX254" fmla="*/ 1231900 w 5481219"/>
                <a:gd name="connsiteY254" fmla="*/ 2178050 h 3041650"/>
                <a:gd name="connsiteX255" fmla="*/ 1270000 w 5481219"/>
                <a:gd name="connsiteY255" fmla="*/ 2190750 h 3041650"/>
                <a:gd name="connsiteX256" fmla="*/ 1289050 w 5481219"/>
                <a:gd name="connsiteY256" fmla="*/ 2197100 h 3041650"/>
                <a:gd name="connsiteX257" fmla="*/ 1308100 w 5481219"/>
                <a:gd name="connsiteY257" fmla="*/ 2203450 h 3041650"/>
                <a:gd name="connsiteX258" fmla="*/ 1403350 w 5481219"/>
                <a:gd name="connsiteY258" fmla="*/ 2216150 h 3041650"/>
                <a:gd name="connsiteX259" fmla="*/ 1466850 w 5481219"/>
                <a:gd name="connsiteY259" fmla="*/ 2235200 h 3041650"/>
                <a:gd name="connsiteX260" fmla="*/ 1485900 w 5481219"/>
                <a:gd name="connsiteY260" fmla="*/ 2241550 h 3041650"/>
                <a:gd name="connsiteX261" fmla="*/ 1511300 w 5481219"/>
                <a:gd name="connsiteY261" fmla="*/ 2247900 h 3041650"/>
                <a:gd name="connsiteX262" fmla="*/ 1530350 w 5481219"/>
                <a:gd name="connsiteY262" fmla="*/ 2254250 h 3041650"/>
                <a:gd name="connsiteX263" fmla="*/ 1600200 w 5481219"/>
                <a:gd name="connsiteY263" fmla="*/ 2273300 h 3041650"/>
                <a:gd name="connsiteX264" fmla="*/ 1644650 w 5481219"/>
                <a:gd name="connsiteY264" fmla="*/ 2241550 h 3041650"/>
                <a:gd name="connsiteX265" fmla="*/ 1663700 w 5481219"/>
                <a:gd name="connsiteY265" fmla="*/ 2235200 h 3041650"/>
                <a:gd name="connsiteX266" fmla="*/ 1682750 w 5481219"/>
                <a:gd name="connsiteY266" fmla="*/ 2222500 h 3041650"/>
                <a:gd name="connsiteX267" fmla="*/ 1993900 w 5481219"/>
                <a:gd name="connsiteY267" fmla="*/ 2222500 h 3041650"/>
                <a:gd name="connsiteX268" fmla="*/ 2057400 w 5481219"/>
                <a:gd name="connsiteY268" fmla="*/ 2203450 h 3041650"/>
                <a:gd name="connsiteX269" fmla="*/ 2089150 w 5481219"/>
                <a:gd name="connsiteY269" fmla="*/ 2197100 h 3041650"/>
                <a:gd name="connsiteX270" fmla="*/ 2108200 w 5481219"/>
                <a:gd name="connsiteY270" fmla="*/ 2190750 h 3041650"/>
                <a:gd name="connsiteX271" fmla="*/ 2336800 w 5481219"/>
                <a:gd name="connsiteY271" fmla="*/ 2184400 h 3041650"/>
                <a:gd name="connsiteX272" fmla="*/ 2514600 w 5481219"/>
                <a:gd name="connsiteY272" fmla="*/ 2197100 h 3041650"/>
                <a:gd name="connsiteX273" fmla="*/ 2533650 w 5481219"/>
                <a:gd name="connsiteY273" fmla="*/ 2203450 h 3041650"/>
                <a:gd name="connsiteX274" fmla="*/ 2559050 w 5481219"/>
                <a:gd name="connsiteY274" fmla="*/ 2209800 h 3041650"/>
                <a:gd name="connsiteX275" fmla="*/ 2578100 w 5481219"/>
                <a:gd name="connsiteY275" fmla="*/ 2216150 h 3041650"/>
                <a:gd name="connsiteX276" fmla="*/ 2616200 w 5481219"/>
                <a:gd name="connsiteY276" fmla="*/ 2222500 h 3041650"/>
                <a:gd name="connsiteX277" fmla="*/ 2679700 w 5481219"/>
                <a:gd name="connsiteY277" fmla="*/ 2241550 h 3041650"/>
                <a:gd name="connsiteX278" fmla="*/ 2717800 w 5481219"/>
                <a:gd name="connsiteY278" fmla="*/ 2266950 h 3041650"/>
                <a:gd name="connsiteX279" fmla="*/ 2730500 w 5481219"/>
                <a:gd name="connsiteY279" fmla="*/ 2336800 h 3041650"/>
                <a:gd name="connsiteX280" fmla="*/ 2743200 w 5481219"/>
                <a:gd name="connsiteY280" fmla="*/ 2368550 h 3041650"/>
                <a:gd name="connsiteX281" fmla="*/ 2749550 w 5481219"/>
                <a:gd name="connsiteY281" fmla="*/ 2406650 h 3041650"/>
                <a:gd name="connsiteX282" fmla="*/ 2755900 w 5481219"/>
                <a:gd name="connsiteY282" fmla="*/ 2425700 h 3041650"/>
                <a:gd name="connsiteX283" fmla="*/ 2762250 w 5481219"/>
                <a:gd name="connsiteY283" fmla="*/ 2451100 h 3041650"/>
                <a:gd name="connsiteX284" fmla="*/ 2774950 w 5481219"/>
                <a:gd name="connsiteY284" fmla="*/ 2489200 h 3041650"/>
                <a:gd name="connsiteX285" fmla="*/ 2743200 w 5481219"/>
                <a:gd name="connsiteY285" fmla="*/ 2603500 h 3041650"/>
                <a:gd name="connsiteX286" fmla="*/ 2724150 w 5481219"/>
                <a:gd name="connsiteY286" fmla="*/ 2609850 h 3041650"/>
                <a:gd name="connsiteX287" fmla="*/ 2730500 w 5481219"/>
                <a:gd name="connsiteY287" fmla="*/ 2628900 h 3041650"/>
                <a:gd name="connsiteX288" fmla="*/ 2787650 w 5481219"/>
                <a:gd name="connsiteY288" fmla="*/ 2647950 h 3041650"/>
                <a:gd name="connsiteX289" fmla="*/ 2825750 w 5481219"/>
                <a:gd name="connsiteY289" fmla="*/ 2660650 h 3041650"/>
                <a:gd name="connsiteX290" fmla="*/ 2844800 w 5481219"/>
                <a:gd name="connsiteY290" fmla="*/ 2673350 h 3041650"/>
                <a:gd name="connsiteX291" fmla="*/ 2946400 w 5481219"/>
                <a:gd name="connsiteY291" fmla="*/ 2679700 h 3041650"/>
                <a:gd name="connsiteX292" fmla="*/ 2965450 w 5481219"/>
                <a:gd name="connsiteY292" fmla="*/ 2686050 h 3041650"/>
                <a:gd name="connsiteX293" fmla="*/ 2971800 w 5481219"/>
                <a:gd name="connsiteY293" fmla="*/ 2705100 h 3041650"/>
                <a:gd name="connsiteX294" fmla="*/ 2984500 w 5481219"/>
                <a:gd name="connsiteY294" fmla="*/ 2724150 h 3041650"/>
                <a:gd name="connsiteX295" fmla="*/ 3022600 w 5481219"/>
                <a:gd name="connsiteY295" fmla="*/ 2787650 h 3041650"/>
                <a:gd name="connsiteX296" fmla="*/ 3035300 w 5481219"/>
                <a:gd name="connsiteY296" fmla="*/ 2806700 h 3041650"/>
                <a:gd name="connsiteX297" fmla="*/ 3048000 w 5481219"/>
                <a:gd name="connsiteY297" fmla="*/ 2825750 h 3041650"/>
                <a:gd name="connsiteX298" fmla="*/ 3067050 w 5481219"/>
                <a:gd name="connsiteY298" fmla="*/ 2832100 h 3041650"/>
                <a:gd name="connsiteX299" fmla="*/ 3105150 w 5481219"/>
                <a:gd name="connsiteY299" fmla="*/ 2794000 h 3041650"/>
                <a:gd name="connsiteX300" fmla="*/ 3130550 w 5481219"/>
                <a:gd name="connsiteY300" fmla="*/ 2787650 h 3041650"/>
                <a:gd name="connsiteX301" fmla="*/ 3200400 w 5481219"/>
                <a:gd name="connsiteY301" fmla="*/ 2794000 h 3041650"/>
                <a:gd name="connsiteX302" fmla="*/ 3219450 w 5481219"/>
                <a:gd name="connsiteY302" fmla="*/ 2800350 h 3041650"/>
                <a:gd name="connsiteX303" fmla="*/ 3238500 w 5481219"/>
                <a:gd name="connsiteY303" fmla="*/ 2819400 h 3041650"/>
                <a:gd name="connsiteX304" fmla="*/ 3289300 w 5481219"/>
                <a:gd name="connsiteY304" fmla="*/ 2851150 h 3041650"/>
                <a:gd name="connsiteX305" fmla="*/ 3333750 w 5481219"/>
                <a:gd name="connsiteY305" fmla="*/ 2882900 h 3041650"/>
                <a:gd name="connsiteX306" fmla="*/ 3371850 w 5481219"/>
                <a:gd name="connsiteY306" fmla="*/ 2908300 h 3041650"/>
                <a:gd name="connsiteX307" fmla="*/ 3390900 w 5481219"/>
                <a:gd name="connsiteY307" fmla="*/ 2921000 h 3041650"/>
                <a:gd name="connsiteX308" fmla="*/ 3429000 w 5481219"/>
                <a:gd name="connsiteY308" fmla="*/ 2933700 h 3041650"/>
                <a:gd name="connsiteX309" fmla="*/ 3473450 w 5481219"/>
                <a:gd name="connsiteY309" fmla="*/ 2946400 h 3041650"/>
                <a:gd name="connsiteX310" fmla="*/ 3575050 w 5481219"/>
                <a:gd name="connsiteY310" fmla="*/ 2959100 h 3041650"/>
                <a:gd name="connsiteX311" fmla="*/ 3638550 w 5481219"/>
                <a:gd name="connsiteY311" fmla="*/ 2952750 h 3041650"/>
                <a:gd name="connsiteX312" fmla="*/ 3689350 w 5481219"/>
                <a:gd name="connsiteY312" fmla="*/ 2940050 h 3041650"/>
                <a:gd name="connsiteX313" fmla="*/ 3746500 w 5481219"/>
                <a:gd name="connsiteY313" fmla="*/ 2927350 h 3041650"/>
                <a:gd name="connsiteX314" fmla="*/ 3771900 w 5481219"/>
                <a:gd name="connsiteY314" fmla="*/ 2921000 h 3041650"/>
                <a:gd name="connsiteX315" fmla="*/ 3810000 w 5481219"/>
                <a:gd name="connsiteY315" fmla="*/ 2908300 h 3041650"/>
                <a:gd name="connsiteX316" fmla="*/ 3873500 w 5481219"/>
                <a:gd name="connsiteY316" fmla="*/ 2933700 h 3041650"/>
                <a:gd name="connsiteX317" fmla="*/ 3905250 w 5481219"/>
                <a:gd name="connsiteY317" fmla="*/ 2990850 h 3041650"/>
                <a:gd name="connsiteX318" fmla="*/ 3943350 w 5481219"/>
                <a:gd name="connsiteY318" fmla="*/ 3003550 h 3041650"/>
                <a:gd name="connsiteX319" fmla="*/ 3981450 w 5481219"/>
                <a:gd name="connsiteY319" fmla="*/ 3022600 h 3041650"/>
                <a:gd name="connsiteX320" fmla="*/ 4019550 w 5481219"/>
                <a:gd name="connsiteY320" fmla="*/ 3041650 h 3041650"/>
                <a:gd name="connsiteX321" fmla="*/ 4064000 w 5481219"/>
                <a:gd name="connsiteY321" fmla="*/ 3035300 h 3041650"/>
                <a:gd name="connsiteX322" fmla="*/ 4083050 w 5481219"/>
                <a:gd name="connsiteY322" fmla="*/ 3028950 h 3041650"/>
                <a:gd name="connsiteX323" fmla="*/ 4057650 w 5481219"/>
                <a:gd name="connsiteY323" fmla="*/ 2990850 h 3041650"/>
                <a:gd name="connsiteX324" fmla="*/ 4038600 w 5481219"/>
                <a:gd name="connsiteY324" fmla="*/ 2984500 h 3041650"/>
                <a:gd name="connsiteX325" fmla="*/ 4019550 w 5481219"/>
                <a:gd name="connsiteY325" fmla="*/ 2971800 h 3041650"/>
                <a:gd name="connsiteX326" fmla="*/ 4038600 w 5481219"/>
                <a:gd name="connsiteY326" fmla="*/ 2959100 h 3041650"/>
                <a:gd name="connsiteX327" fmla="*/ 4102100 w 5481219"/>
                <a:gd name="connsiteY327" fmla="*/ 2952750 h 3041650"/>
                <a:gd name="connsiteX328" fmla="*/ 4140200 w 5481219"/>
                <a:gd name="connsiteY328" fmla="*/ 2946400 h 3041650"/>
                <a:gd name="connsiteX329" fmla="*/ 4159250 w 5481219"/>
                <a:gd name="connsiteY329" fmla="*/ 2933700 h 3041650"/>
                <a:gd name="connsiteX330" fmla="*/ 4203700 w 5481219"/>
                <a:gd name="connsiteY330" fmla="*/ 2921000 h 3041650"/>
                <a:gd name="connsiteX331" fmla="*/ 4222750 w 5481219"/>
                <a:gd name="connsiteY331" fmla="*/ 2914650 h 3041650"/>
                <a:gd name="connsiteX332" fmla="*/ 4254500 w 5481219"/>
                <a:gd name="connsiteY332" fmla="*/ 2908300 h 3041650"/>
                <a:gd name="connsiteX333" fmla="*/ 4292600 w 5481219"/>
                <a:gd name="connsiteY333" fmla="*/ 2895600 h 3041650"/>
                <a:gd name="connsiteX334" fmla="*/ 4311650 w 5481219"/>
                <a:gd name="connsiteY334" fmla="*/ 2889250 h 3041650"/>
                <a:gd name="connsiteX335" fmla="*/ 4337050 w 5481219"/>
                <a:gd name="connsiteY335" fmla="*/ 2882900 h 3041650"/>
                <a:gd name="connsiteX336" fmla="*/ 4381500 w 5481219"/>
                <a:gd name="connsiteY336" fmla="*/ 2870200 h 3041650"/>
                <a:gd name="connsiteX337" fmla="*/ 4451350 w 5481219"/>
                <a:gd name="connsiteY337" fmla="*/ 2851150 h 3041650"/>
                <a:gd name="connsiteX338" fmla="*/ 4470400 w 5481219"/>
                <a:gd name="connsiteY338" fmla="*/ 2844800 h 3041650"/>
                <a:gd name="connsiteX339" fmla="*/ 4489450 w 5481219"/>
                <a:gd name="connsiteY339" fmla="*/ 2838450 h 3041650"/>
                <a:gd name="connsiteX340" fmla="*/ 4527550 w 5481219"/>
                <a:gd name="connsiteY340" fmla="*/ 2813050 h 3041650"/>
                <a:gd name="connsiteX341" fmla="*/ 4546600 w 5481219"/>
                <a:gd name="connsiteY341" fmla="*/ 2800350 h 3041650"/>
                <a:gd name="connsiteX342" fmla="*/ 4584700 w 5481219"/>
                <a:gd name="connsiteY342" fmla="*/ 2781300 h 3041650"/>
                <a:gd name="connsiteX343" fmla="*/ 4622800 w 5481219"/>
                <a:gd name="connsiteY343" fmla="*/ 2743200 h 3041650"/>
                <a:gd name="connsiteX344" fmla="*/ 4667250 w 5481219"/>
                <a:gd name="connsiteY344" fmla="*/ 2686050 h 3041650"/>
                <a:gd name="connsiteX345" fmla="*/ 4686300 w 5481219"/>
                <a:gd name="connsiteY345" fmla="*/ 2647950 h 3041650"/>
                <a:gd name="connsiteX346" fmla="*/ 4705350 w 5481219"/>
                <a:gd name="connsiteY346" fmla="*/ 2628900 h 3041650"/>
                <a:gd name="connsiteX347" fmla="*/ 4730750 w 5481219"/>
                <a:gd name="connsiteY347" fmla="*/ 2590800 h 3041650"/>
                <a:gd name="connsiteX348" fmla="*/ 4743450 w 5481219"/>
                <a:gd name="connsiteY348" fmla="*/ 2571750 h 3041650"/>
                <a:gd name="connsiteX349" fmla="*/ 4762500 w 5481219"/>
                <a:gd name="connsiteY349" fmla="*/ 2559050 h 3041650"/>
                <a:gd name="connsiteX350" fmla="*/ 4794250 w 5481219"/>
                <a:gd name="connsiteY350" fmla="*/ 2527300 h 3041650"/>
                <a:gd name="connsiteX351" fmla="*/ 4813300 w 5481219"/>
                <a:gd name="connsiteY351" fmla="*/ 2508250 h 3041650"/>
                <a:gd name="connsiteX352" fmla="*/ 4870450 w 5481219"/>
                <a:gd name="connsiteY352" fmla="*/ 2463800 h 3041650"/>
                <a:gd name="connsiteX353" fmla="*/ 4895850 w 5481219"/>
                <a:gd name="connsiteY353" fmla="*/ 2406650 h 3041650"/>
                <a:gd name="connsiteX354" fmla="*/ 4914900 w 5481219"/>
                <a:gd name="connsiteY354" fmla="*/ 2324100 h 3041650"/>
                <a:gd name="connsiteX355" fmla="*/ 4921250 w 5481219"/>
                <a:gd name="connsiteY355" fmla="*/ 2235200 h 3041650"/>
                <a:gd name="connsiteX356" fmla="*/ 4921250 w 5481219"/>
                <a:gd name="connsiteY356" fmla="*/ 2159000 h 3041650"/>
                <a:gd name="connsiteX357" fmla="*/ 4908550 w 5481219"/>
                <a:gd name="connsiteY357" fmla="*/ 2139950 h 3041650"/>
                <a:gd name="connsiteX358" fmla="*/ 4883150 w 5481219"/>
                <a:gd name="connsiteY358" fmla="*/ 2133600 h 3041650"/>
                <a:gd name="connsiteX359" fmla="*/ 4832350 w 5481219"/>
                <a:gd name="connsiteY359" fmla="*/ 2114550 h 3041650"/>
                <a:gd name="connsiteX360" fmla="*/ 4800600 w 5481219"/>
                <a:gd name="connsiteY360" fmla="*/ 2101850 h 3041650"/>
                <a:gd name="connsiteX361" fmla="*/ 4775200 w 5481219"/>
                <a:gd name="connsiteY361" fmla="*/ 2095500 h 3041650"/>
                <a:gd name="connsiteX362" fmla="*/ 4756150 w 5481219"/>
                <a:gd name="connsiteY362" fmla="*/ 2089150 h 3041650"/>
                <a:gd name="connsiteX363" fmla="*/ 4743450 w 5481219"/>
                <a:gd name="connsiteY363" fmla="*/ 2108200 h 3041650"/>
                <a:gd name="connsiteX364" fmla="*/ 4794250 w 5481219"/>
                <a:gd name="connsiteY364" fmla="*/ 2089150 h 3041650"/>
                <a:gd name="connsiteX365" fmla="*/ 4806950 w 5481219"/>
                <a:gd name="connsiteY365" fmla="*/ 2070100 h 3041650"/>
                <a:gd name="connsiteX366" fmla="*/ 4826000 w 5481219"/>
                <a:gd name="connsiteY366" fmla="*/ 2051050 h 3041650"/>
                <a:gd name="connsiteX367" fmla="*/ 4832350 w 5481219"/>
                <a:gd name="connsiteY367" fmla="*/ 2032000 h 3041650"/>
                <a:gd name="connsiteX368" fmla="*/ 4813300 w 5481219"/>
                <a:gd name="connsiteY368" fmla="*/ 2019300 h 3041650"/>
                <a:gd name="connsiteX369" fmla="*/ 4762500 w 5481219"/>
                <a:gd name="connsiteY369" fmla="*/ 1974850 h 3041650"/>
                <a:gd name="connsiteX370" fmla="*/ 4711700 w 5481219"/>
                <a:gd name="connsiteY370" fmla="*/ 1962150 h 3041650"/>
                <a:gd name="connsiteX371" fmla="*/ 4692650 w 5481219"/>
                <a:gd name="connsiteY371" fmla="*/ 1949450 h 3041650"/>
                <a:gd name="connsiteX372" fmla="*/ 4667250 w 5481219"/>
                <a:gd name="connsiteY372" fmla="*/ 1943100 h 3041650"/>
                <a:gd name="connsiteX373" fmla="*/ 4660900 w 5481219"/>
                <a:gd name="connsiteY373" fmla="*/ 1924050 h 3041650"/>
                <a:gd name="connsiteX374" fmla="*/ 4679950 w 5481219"/>
                <a:gd name="connsiteY374" fmla="*/ 1917700 h 3041650"/>
                <a:gd name="connsiteX375" fmla="*/ 4641850 w 5481219"/>
                <a:gd name="connsiteY375" fmla="*/ 1911350 h 3041650"/>
                <a:gd name="connsiteX376" fmla="*/ 4616450 w 5481219"/>
                <a:gd name="connsiteY376" fmla="*/ 1905000 h 3041650"/>
                <a:gd name="connsiteX377" fmla="*/ 4584700 w 5481219"/>
                <a:gd name="connsiteY377" fmla="*/ 1892300 h 3041650"/>
                <a:gd name="connsiteX378" fmla="*/ 4540250 w 5481219"/>
                <a:gd name="connsiteY378" fmla="*/ 1885950 h 3041650"/>
                <a:gd name="connsiteX379" fmla="*/ 4514850 w 5481219"/>
                <a:gd name="connsiteY379" fmla="*/ 1879600 h 3041650"/>
                <a:gd name="connsiteX380" fmla="*/ 4508500 w 5481219"/>
                <a:gd name="connsiteY380" fmla="*/ 1854200 h 3041650"/>
                <a:gd name="connsiteX381" fmla="*/ 4464050 w 5481219"/>
                <a:gd name="connsiteY381" fmla="*/ 1797050 h 3041650"/>
                <a:gd name="connsiteX382" fmla="*/ 4445000 w 5481219"/>
                <a:gd name="connsiteY382" fmla="*/ 1784350 h 3041650"/>
                <a:gd name="connsiteX383" fmla="*/ 4438650 w 5481219"/>
                <a:gd name="connsiteY383" fmla="*/ 1765300 h 3041650"/>
                <a:gd name="connsiteX384" fmla="*/ 4432300 w 5481219"/>
                <a:gd name="connsiteY384" fmla="*/ 1739900 h 3041650"/>
                <a:gd name="connsiteX385" fmla="*/ 4387850 w 5481219"/>
                <a:gd name="connsiteY385" fmla="*/ 1682750 h 3041650"/>
                <a:gd name="connsiteX386" fmla="*/ 4368800 w 5481219"/>
                <a:gd name="connsiteY386" fmla="*/ 1670050 h 3041650"/>
                <a:gd name="connsiteX387" fmla="*/ 4356100 w 5481219"/>
                <a:gd name="connsiteY387" fmla="*/ 1631950 h 3041650"/>
                <a:gd name="connsiteX388" fmla="*/ 4362450 w 5481219"/>
                <a:gd name="connsiteY388" fmla="*/ 1612900 h 3041650"/>
                <a:gd name="connsiteX389" fmla="*/ 4400550 w 5481219"/>
                <a:gd name="connsiteY389" fmla="*/ 1581150 h 3041650"/>
                <a:gd name="connsiteX390" fmla="*/ 4438650 w 5481219"/>
                <a:gd name="connsiteY390" fmla="*/ 1543050 h 3041650"/>
                <a:gd name="connsiteX391" fmla="*/ 4451350 w 5481219"/>
                <a:gd name="connsiteY391" fmla="*/ 1524000 h 3041650"/>
                <a:gd name="connsiteX392" fmla="*/ 4489450 w 5481219"/>
                <a:gd name="connsiteY392" fmla="*/ 1485900 h 3041650"/>
                <a:gd name="connsiteX393" fmla="*/ 4527550 w 5481219"/>
                <a:gd name="connsiteY393" fmla="*/ 1460500 h 3041650"/>
                <a:gd name="connsiteX394" fmla="*/ 4521200 w 5481219"/>
                <a:gd name="connsiteY394" fmla="*/ 1441450 h 3041650"/>
                <a:gd name="connsiteX395" fmla="*/ 4489450 w 5481219"/>
                <a:gd name="connsiteY395" fmla="*/ 1435100 h 3041650"/>
                <a:gd name="connsiteX396" fmla="*/ 4406900 w 5481219"/>
                <a:gd name="connsiteY396" fmla="*/ 1441450 h 3041650"/>
                <a:gd name="connsiteX397" fmla="*/ 4343400 w 5481219"/>
                <a:gd name="connsiteY397" fmla="*/ 1454150 h 3041650"/>
                <a:gd name="connsiteX398" fmla="*/ 4248150 w 5481219"/>
                <a:gd name="connsiteY398" fmla="*/ 1447800 h 3041650"/>
                <a:gd name="connsiteX399" fmla="*/ 4229100 w 5481219"/>
                <a:gd name="connsiteY399" fmla="*/ 1435100 h 3041650"/>
                <a:gd name="connsiteX400" fmla="*/ 4171950 w 5481219"/>
                <a:gd name="connsiteY400" fmla="*/ 1409700 h 3041650"/>
                <a:gd name="connsiteX401" fmla="*/ 4140200 w 5481219"/>
                <a:gd name="connsiteY401" fmla="*/ 1371600 h 3041650"/>
                <a:gd name="connsiteX402" fmla="*/ 4159250 w 5481219"/>
                <a:gd name="connsiteY402" fmla="*/ 1327150 h 3041650"/>
                <a:gd name="connsiteX403" fmla="*/ 4171950 w 5481219"/>
                <a:gd name="connsiteY403" fmla="*/ 1289050 h 3041650"/>
                <a:gd name="connsiteX404" fmla="*/ 4178300 w 5481219"/>
                <a:gd name="connsiteY404" fmla="*/ 1270000 h 3041650"/>
                <a:gd name="connsiteX405" fmla="*/ 4184650 w 5481219"/>
                <a:gd name="connsiteY405" fmla="*/ 1250950 h 3041650"/>
                <a:gd name="connsiteX406" fmla="*/ 4191000 w 5481219"/>
                <a:gd name="connsiteY406" fmla="*/ 1231900 h 3041650"/>
                <a:gd name="connsiteX407" fmla="*/ 4248150 w 5481219"/>
                <a:gd name="connsiteY407" fmla="*/ 1187450 h 3041650"/>
                <a:gd name="connsiteX408" fmla="*/ 4273550 w 5481219"/>
                <a:gd name="connsiteY408" fmla="*/ 1181100 h 3041650"/>
                <a:gd name="connsiteX409" fmla="*/ 4343400 w 5481219"/>
                <a:gd name="connsiteY409" fmla="*/ 1162050 h 3041650"/>
                <a:gd name="connsiteX410" fmla="*/ 4394200 w 5481219"/>
                <a:gd name="connsiteY410" fmla="*/ 1155700 h 3041650"/>
                <a:gd name="connsiteX411" fmla="*/ 4432300 w 5481219"/>
                <a:gd name="connsiteY411" fmla="*/ 1136650 h 3041650"/>
                <a:gd name="connsiteX412" fmla="*/ 4464050 w 5481219"/>
                <a:gd name="connsiteY412" fmla="*/ 1079500 h 3041650"/>
                <a:gd name="connsiteX413" fmla="*/ 4483100 w 5481219"/>
                <a:gd name="connsiteY413" fmla="*/ 1066800 h 3041650"/>
                <a:gd name="connsiteX414" fmla="*/ 4527550 w 5481219"/>
                <a:gd name="connsiteY414" fmla="*/ 1035050 h 3041650"/>
                <a:gd name="connsiteX415" fmla="*/ 4546600 w 5481219"/>
                <a:gd name="connsiteY415" fmla="*/ 1028700 h 3041650"/>
                <a:gd name="connsiteX416" fmla="*/ 4565650 w 5481219"/>
                <a:gd name="connsiteY416" fmla="*/ 1016000 h 3041650"/>
                <a:gd name="connsiteX417" fmla="*/ 4635500 w 5481219"/>
                <a:gd name="connsiteY417" fmla="*/ 996950 h 3041650"/>
                <a:gd name="connsiteX418" fmla="*/ 4692650 w 5481219"/>
                <a:gd name="connsiteY418" fmla="*/ 1009650 h 3041650"/>
                <a:gd name="connsiteX419" fmla="*/ 4730750 w 5481219"/>
                <a:gd name="connsiteY419" fmla="*/ 1016000 h 3041650"/>
                <a:gd name="connsiteX420" fmla="*/ 4749800 w 5481219"/>
                <a:gd name="connsiteY420" fmla="*/ 1028700 h 3041650"/>
                <a:gd name="connsiteX421" fmla="*/ 4762500 w 5481219"/>
                <a:gd name="connsiteY421" fmla="*/ 1047750 h 3041650"/>
                <a:gd name="connsiteX422" fmla="*/ 4775200 w 5481219"/>
                <a:gd name="connsiteY422" fmla="*/ 1092200 h 3041650"/>
                <a:gd name="connsiteX423" fmla="*/ 4762500 w 5481219"/>
                <a:gd name="connsiteY423" fmla="*/ 1111250 h 3041650"/>
                <a:gd name="connsiteX424" fmla="*/ 4724400 w 5481219"/>
                <a:gd name="connsiteY424" fmla="*/ 1136650 h 3041650"/>
                <a:gd name="connsiteX425" fmla="*/ 4711700 w 5481219"/>
                <a:gd name="connsiteY425" fmla="*/ 1155700 h 3041650"/>
                <a:gd name="connsiteX426" fmla="*/ 4692650 w 5481219"/>
                <a:gd name="connsiteY426" fmla="*/ 1193800 h 3041650"/>
                <a:gd name="connsiteX427" fmla="*/ 4737100 w 5481219"/>
                <a:gd name="connsiteY427" fmla="*/ 1193800 h 3041650"/>
                <a:gd name="connsiteX428" fmla="*/ 4775200 w 5481219"/>
                <a:gd name="connsiteY428" fmla="*/ 1168400 h 3041650"/>
                <a:gd name="connsiteX429" fmla="*/ 4794250 w 5481219"/>
                <a:gd name="connsiteY429" fmla="*/ 1155700 h 3041650"/>
                <a:gd name="connsiteX430" fmla="*/ 4832350 w 5481219"/>
                <a:gd name="connsiteY430" fmla="*/ 1136650 h 3041650"/>
                <a:gd name="connsiteX431" fmla="*/ 4889500 w 5481219"/>
                <a:gd name="connsiteY431" fmla="*/ 1111250 h 3041650"/>
                <a:gd name="connsiteX432" fmla="*/ 4902200 w 5481219"/>
                <a:gd name="connsiteY432" fmla="*/ 1066800 h 3041650"/>
                <a:gd name="connsiteX433" fmla="*/ 4914900 w 5481219"/>
                <a:gd name="connsiteY433" fmla="*/ 1047750 h 3041650"/>
                <a:gd name="connsiteX434" fmla="*/ 4959350 w 5481219"/>
                <a:gd name="connsiteY434" fmla="*/ 1028700 h 3041650"/>
                <a:gd name="connsiteX435" fmla="*/ 4978400 w 5481219"/>
                <a:gd name="connsiteY435" fmla="*/ 1016000 h 3041650"/>
                <a:gd name="connsiteX436" fmla="*/ 5010150 w 5481219"/>
                <a:gd name="connsiteY436" fmla="*/ 977900 h 3041650"/>
                <a:gd name="connsiteX437" fmla="*/ 5029200 w 5481219"/>
                <a:gd name="connsiteY437" fmla="*/ 965200 h 3041650"/>
                <a:gd name="connsiteX438" fmla="*/ 5111750 w 5481219"/>
                <a:gd name="connsiteY438" fmla="*/ 946150 h 3041650"/>
                <a:gd name="connsiteX439" fmla="*/ 5149850 w 5481219"/>
                <a:gd name="connsiteY439" fmla="*/ 939800 h 3041650"/>
                <a:gd name="connsiteX440" fmla="*/ 5238750 w 5481219"/>
                <a:gd name="connsiteY440" fmla="*/ 920750 h 3041650"/>
                <a:gd name="connsiteX441" fmla="*/ 5340350 w 5481219"/>
                <a:gd name="connsiteY441" fmla="*/ 946150 h 3041650"/>
                <a:gd name="connsiteX442" fmla="*/ 5454650 w 5481219"/>
                <a:gd name="connsiteY442" fmla="*/ 952500 h 3041650"/>
                <a:gd name="connsiteX443" fmla="*/ 5480050 w 5481219"/>
                <a:gd name="connsiteY443" fmla="*/ 946150 h 3041650"/>
                <a:gd name="connsiteX444" fmla="*/ 5473700 w 5481219"/>
                <a:gd name="connsiteY444" fmla="*/ 927100 h 3041650"/>
                <a:gd name="connsiteX445" fmla="*/ 5441950 w 5481219"/>
                <a:gd name="connsiteY445" fmla="*/ 889000 h 3041650"/>
                <a:gd name="connsiteX446" fmla="*/ 5410200 w 5481219"/>
                <a:gd name="connsiteY446" fmla="*/ 869950 h 3041650"/>
                <a:gd name="connsiteX447" fmla="*/ 5372100 w 5481219"/>
                <a:gd name="connsiteY447" fmla="*/ 844550 h 3041650"/>
                <a:gd name="connsiteX448" fmla="*/ 5334000 w 5481219"/>
                <a:gd name="connsiteY448" fmla="*/ 831850 h 3041650"/>
                <a:gd name="connsiteX449" fmla="*/ 5314950 w 5481219"/>
                <a:gd name="connsiteY449" fmla="*/ 825500 h 3041650"/>
                <a:gd name="connsiteX450" fmla="*/ 5276850 w 5481219"/>
                <a:gd name="connsiteY450" fmla="*/ 800100 h 3041650"/>
                <a:gd name="connsiteX451" fmla="*/ 5257800 w 5481219"/>
                <a:gd name="connsiteY451" fmla="*/ 787400 h 3041650"/>
                <a:gd name="connsiteX452" fmla="*/ 5238750 w 5481219"/>
                <a:gd name="connsiteY452" fmla="*/ 781050 h 3041650"/>
                <a:gd name="connsiteX453" fmla="*/ 5219700 w 5481219"/>
                <a:gd name="connsiteY453" fmla="*/ 768350 h 3041650"/>
                <a:gd name="connsiteX454" fmla="*/ 5143500 w 5481219"/>
                <a:gd name="connsiteY454" fmla="*/ 749300 h 3041650"/>
                <a:gd name="connsiteX455" fmla="*/ 5067300 w 5481219"/>
                <a:gd name="connsiteY455" fmla="*/ 704850 h 3041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</a:cxnLst>
              <a:rect l="l" t="t" r="r" b="b"/>
              <a:pathLst>
                <a:path w="5481219" h="3041650">
                  <a:moveTo>
                    <a:pt x="5067300" y="704850"/>
                  </a:moveTo>
                  <a:cubicBezTo>
                    <a:pt x="5059892" y="698500"/>
                    <a:pt x="5088301" y="712177"/>
                    <a:pt x="5099050" y="711200"/>
                  </a:cubicBezTo>
                  <a:cubicBezTo>
                    <a:pt x="5112382" y="709988"/>
                    <a:pt x="5124163" y="701747"/>
                    <a:pt x="5137150" y="698500"/>
                  </a:cubicBezTo>
                  <a:cubicBezTo>
                    <a:pt x="5145617" y="696383"/>
                    <a:pt x="5154191" y="694658"/>
                    <a:pt x="5162550" y="692150"/>
                  </a:cubicBezTo>
                  <a:cubicBezTo>
                    <a:pt x="5175372" y="688303"/>
                    <a:pt x="5200650" y="679450"/>
                    <a:pt x="5200650" y="679450"/>
                  </a:cubicBezTo>
                  <a:cubicBezTo>
                    <a:pt x="5204883" y="673100"/>
                    <a:pt x="5212271" y="667955"/>
                    <a:pt x="5213350" y="660400"/>
                  </a:cubicBezTo>
                  <a:cubicBezTo>
                    <a:pt x="5214584" y="651760"/>
                    <a:pt x="5209508" y="643359"/>
                    <a:pt x="5207000" y="635000"/>
                  </a:cubicBezTo>
                  <a:cubicBezTo>
                    <a:pt x="5203153" y="622178"/>
                    <a:pt x="5198533" y="609600"/>
                    <a:pt x="5194300" y="596900"/>
                  </a:cubicBezTo>
                  <a:lnTo>
                    <a:pt x="5187950" y="577850"/>
                  </a:lnTo>
                  <a:cubicBezTo>
                    <a:pt x="5185833" y="571500"/>
                    <a:pt x="5185313" y="564369"/>
                    <a:pt x="5181600" y="558800"/>
                  </a:cubicBezTo>
                  <a:cubicBezTo>
                    <a:pt x="5177367" y="552450"/>
                    <a:pt x="5172313" y="546576"/>
                    <a:pt x="5168900" y="539750"/>
                  </a:cubicBezTo>
                  <a:cubicBezTo>
                    <a:pt x="5165907" y="533763"/>
                    <a:pt x="5165543" y="526687"/>
                    <a:pt x="5162550" y="520700"/>
                  </a:cubicBezTo>
                  <a:cubicBezTo>
                    <a:pt x="5159137" y="513874"/>
                    <a:pt x="5153263" y="508476"/>
                    <a:pt x="5149850" y="501650"/>
                  </a:cubicBezTo>
                  <a:cubicBezTo>
                    <a:pt x="5123560" y="449070"/>
                    <a:pt x="5167196" y="518145"/>
                    <a:pt x="5130800" y="463550"/>
                  </a:cubicBezTo>
                  <a:cubicBezTo>
                    <a:pt x="5017806" y="479692"/>
                    <a:pt x="5135800" y="461280"/>
                    <a:pt x="5060950" y="476250"/>
                  </a:cubicBezTo>
                  <a:cubicBezTo>
                    <a:pt x="5026622" y="483116"/>
                    <a:pt x="5026949" y="480100"/>
                    <a:pt x="4997450" y="488950"/>
                  </a:cubicBezTo>
                  <a:cubicBezTo>
                    <a:pt x="4984628" y="492797"/>
                    <a:pt x="4972050" y="497417"/>
                    <a:pt x="4959350" y="501650"/>
                  </a:cubicBezTo>
                  <a:cubicBezTo>
                    <a:pt x="4953000" y="503767"/>
                    <a:pt x="4946864" y="506687"/>
                    <a:pt x="4940300" y="508000"/>
                  </a:cubicBezTo>
                  <a:lnTo>
                    <a:pt x="4908550" y="514350"/>
                  </a:lnTo>
                  <a:cubicBezTo>
                    <a:pt x="4885267" y="512233"/>
                    <a:pt x="4861129" y="514597"/>
                    <a:pt x="4838700" y="508000"/>
                  </a:cubicBezTo>
                  <a:cubicBezTo>
                    <a:pt x="4819272" y="502286"/>
                    <a:pt x="4771837" y="458506"/>
                    <a:pt x="4762500" y="444500"/>
                  </a:cubicBezTo>
                  <a:cubicBezTo>
                    <a:pt x="4750914" y="427121"/>
                    <a:pt x="4750803" y="421662"/>
                    <a:pt x="4730750" y="412750"/>
                  </a:cubicBezTo>
                  <a:lnTo>
                    <a:pt x="4673600" y="393700"/>
                  </a:lnTo>
                  <a:lnTo>
                    <a:pt x="4635500" y="381000"/>
                  </a:lnTo>
                  <a:cubicBezTo>
                    <a:pt x="4629150" y="378883"/>
                    <a:pt x="4623014" y="375963"/>
                    <a:pt x="4616450" y="374650"/>
                  </a:cubicBezTo>
                  <a:cubicBezTo>
                    <a:pt x="4567966" y="364953"/>
                    <a:pt x="4595410" y="369639"/>
                    <a:pt x="4533900" y="361950"/>
                  </a:cubicBezTo>
                  <a:lnTo>
                    <a:pt x="4495800" y="349250"/>
                  </a:lnTo>
                  <a:cubicBezTo>
                    <a:pt x="4489450" y="347133"/>
                    <a:pt x="4482737" y="345893"/>
                    <a:pt x="4476750" y="342900"/>
                  </a:cubicBezTo>
                  <a:cubicBezTo>
                    <a:pt x="4468283" y="338667"/>
                    <a:pt x="4460051" y="333929"/>
                    <a:pt x="4451350" y="330200"/>
                  </a:cubicBezTo>
                  <a:cubicBezTo>
                    <a:pt x="4445198" y="327563"/>
                    <a:pt x="4438151" y="327101"/>
                    <a:pt x="4432300" y="323850"/>
                  </a:cubicBezTo>
                  <a:cubicBezTo>
                    <a:pt x="4418957" y="316437"/>
                    <a:pt x="4406900" y="306917"/>
                    <a:pt x="4394200" y="298450"/>
                  </a:cubicBezTo>
                  <a:cubicBezTo>
                    <a:pt x="4387850" y="294217"/>
                    <a:pt x="4380546" y="291146"/>
                    <a:pt x="4375150" y="285750"/>
                  </a:cubicBezTo>
                  <a:cubicBezTo>
                    <a:pt x="4368800" y="279400"/>
                    <a:pt x="4362999" y="272449"/>
                    <a:pt x="4356100" y="266700"/>
                  </a:cubicBezTo>
                  <a:cubicBezTo>
                    <a:pt x="4350237" y="261814"/>
                    <a:pt x="4342844" y="258967"/>
                    <a:pt x="4337050" y="254000"/>
                  </a:cubicBezTo>
                  <a:cubicBezTo>
                    <a:pt x="4327959" y="246208"/>
                    <a:pt x="4321000" y="236080"/>
                    <a:pt x="4311650" y="228600"/>
                  </a:cubicBezTo>
                  <a:cubicBezTo>
                    <a:pt x="4299731" y="219065"/>
                    <a:pt x="4286250" y="211667"/>
                    <a:pt x="4273550" y="203200"/>
                  </a:cubicBezTo>
                  <a:lnTo>
                    <a:pt x="4235450" y="177800"/>
                  </a:lnTo>
                  <a:lnTo>
                    <a:pt x="4159250" y="127000"/>
                  </a:lnTo>
                  <a:lnTo>
                    <a:pt x="4140200" y="114300"/>
                  </a:lnTo>
                  <a:cubicBezTo>
                    <a:pt x="4133850" y="110067"/>
                    <a:pt x="4128390" y="104013"/>
                    <a:pt x="4121150" y="101600"/>
                  </a:cubicBezTo>
                  <a:cubicBezTo>
                    <a:pt x="4108450" y="97367"/>
                    <a:pt x="4094189" y="96326"/>
                    <a:pt x="4083050" y="88900"/>
                  </a:cubicBezTo>
                  <a:cubicBezTo>
                    <a:pt x="4076700" y="84667"/>
                    <a:pt x="4070974" y="79300"/>
                    <a:pt x="4064000" y="76200"/>
                  </a:cubicBezTo>
                  <a:cubicBezTo>
                    <a:pt x="4032914" y="62384"/>
                    <a:pt x="4028917" y="65675"/>
                    <a:pt x="4000500" y="57150"/>
                  </a:cubicBezTo>
                  <a:cubicBezTo>
                    <a:pt x="3987678" y="53303"/>
                    <a:pt x="3975100" y="48683"/>
                    <a:pt x="3962400" y="44450"/>
                  </a:cubicBezTo>
                  <a:cubicBezTo>
                    <a:pt x="3956050" y="42333"/>
                    <a:pt x="3949914" y="39413"/>
                    <a:pt x="3943350" y="38100"/>
                  </a:cubicBezTo>
                  <a:cubicBezTo>
                    <a:pt x="3918164" y="33063"/>
                    <a:pt x="3883777" y="26709"/>
                    <a:pt x="3860800" y="19050"/>
                  </a:cubicBezTo>
                  <a:cubicBezTo>
                    <a:pt x="3854450" y="16933"/>
                    <a:pt x="3848272" y="14205"/>
                    <a:pt x="3841750" y="12700"/>
                  </a:cubicBezTo>
                  <a:cubicBezTo>
                    <a:pt x="3820717" y="7846"/>
                    <a:pt x="3778250" y="0"/>
                    <a:pt x="3778250" y="0"/>
                  </a:cubicBezTo>
                  <a:cubicBezTo>
                    <a:pt x="3723217" y="2117"/>
                    <a:pt x="3668094" y="2561"/>
                    <a:pt x="3613150" y="6350"/>
                  </a:cubicBezTo>
                  <a:cubicBezTo>
                    <a:pt x="3606472" y="6811"/>
                    <a:pt x="3600087" y="9707"/>
                    <a:pt x="3594100" y="12700"/>
                  </a:cubicBezTo>
                  <a:cubicBezTo>
                    <a:pt x="3587274" y="16113"/>
                    <a:pt x="3581400" y="21167"/>
                    <a:pt x="3575050" y="25400"/>
                  </a:cubicBezTo>
                  <a:cubicBezTo>
                    <a:pt x="3570817" y="31750"/>
                    <a:pt x="3563605" y="36922"/>
                    <a:pt x="3562350" y="44450"/>
                  </a:cubicBezTo>
                  <a:cubicBezTo>
                    <a:pt x="3558332" y="68558"/>
                    <a:pt x="3574835" y="62675"/>
                    <a:pt x="3587750" y="69850"/>
                  </a:cubicBezTo>
                  <a:cubicBezTo>
                    <a:pt x="3621929" y="88838"/>
                    <a:pt x="3621760" y="91160"/>
                    <a:pt x="3644900" y="114300"/>
                  </a:cubicBezTo>
                  <a:lnTo>
                    <a:pt x="3676650" y="209550"/>
                  </a:lnTo>
                  <a:lnTo>
                    <a:pt x="3683000" y="228600"/>
                  </a:lnTo>
                  <a:lnTo>
                    <a:pt x="3689350" y="247650"/>
                  </a:lnTo>
                  <a:cubicBezTo>
                    <a:pt x="3687233" y="254000"/>
                    <a:pt x="3687733" y="261967"/>
                    <a:pt x="3683000" y="266700"/>
                  </a:cubicBezTo>
                  <a:cubicBezTo>
                    <a:pt x="3678267" y="271433"/>
                    <a:pt x="3669937" y="270057"/>
                    <a:pt x="3663950" y="273050"/>
                  </a:cubicBezTo>
                  <a:cubicBezTo>
                    <a:pt x="3657124" y="276463"/>
                    <a:pt x="3651874" y="282650"/>
                    <a:pt x="3644900" y="285750"/>
                  </a:cubicBezTo>
                  <a:cubicBezTo>
                    <a:pt x="3632667" y="291187"/>
                    <a:pt x="3619500" y="294217"/>
                    <a:pt x="3606800" y="298450"/>
                  </a:cubicBezTo>
                  <a:cubicBezTo>
                    <a:pt x="3600450" y="300567"/>
                    <a:pt x="3594314" y="303487"/>
                    <a:pt x="3587750" y="304800"/>
                  </a:cubicBezTo>
                  <a:cubicBezTo>
                    <a:pt x="3577167" y="306917"/>
                    <a:pt x="3566471" y="308532"/>
                    <a:pt x="3556000" y="311150"/>
                  </a:cubicBezTo>
                  <a:cubicBezTo>
                    <a:pt x="3549506" y="312773"/>
                    <a:pt x="3543386" y="315661"/>
                    <a:pt x="3536950" y="317500"/>
                  </a:cubicBezTo>
                  <a:cubicBezTo>
                    <a:pt x="3528559" y="319898"/>
                    <a:pt x="3520017" y="321733"/>
                    <a:pt x="3511550" y="323850"/>
                  </a:cubicBezTo>
                  <a:cubicBezTo>
                    <a:pt x="3494617" y="321733"/>
                    <a:pt x="3477540" y="320553"/>
                    <a:pt x="3460750" y="317500"/>
                  </a:cubicBezTo>
                  <a:cubicBezTo>
                    <a:pt x="3454164" y="316303"/>
                    <a:pt x="3447915" y="308664"/>
                    <a:pt x="3441700" y="311150"/>
                  </a:cubicBezTo>
                  <a:cubicBezTo>
                    <a:pt x="3434614" y="313984"/>
                    <a:pt x="3432100" y="323226"/>
                    <a:pt x="3429000" y="330200"/>
                  </a:cubicBezTo>
                  <a:cubicBezTo>
                    <a:pt x="3423563" y="342433"/>
                    <a:pt x="3416300" y="368300"/>
                    <a:pt x="3416300" y="368300"/>
                  </a:cubicBezTo>
                  <a:cubicBezTo>
                    <a:pt x="3418417" y="374650"/>
                    <a:pt x="3419399" y="381499"/>
                    <a:pt x="3422650" y="387350"/>
                  </a:cubicBezTo>
                  <a:cubicBezTo>
                    <a:pt x="3430063" y="400693"/>
                    <a:pt x="3443223" y="410970"/>
                    <a:pt x="3448050" y="425450"/>
                  </a:cubicBezTo>
                  <a:cubicBezTo>
                    <a:pt x="3450167" y="431800"/>
                    <a:pt x="3448953" y="440609"/>
                    <a:pt x="3454400" y="444500"/>
                  </a:cubicBezTo>
                  <a:cubicBezTo>
                    <a:pt x="3465293" y="452281"/>
                    <a:pt x="3479800" y="452967"/>
                    <a:pt x="3492500" y="457200"/>
                  </a:cubicBezTo>
                  <a:lnTo>
                    <a:pt x="3530600" y="469900"/>
                  </a:lnTo>
                  <a:cubicBezTo>
                    <a:pt x="3536950" y="472017"/>
                    <a:pt x="3542963" y="475959"/>
                    <a:pt x="3549650" y="476250"/>
                  </a:cubicBezTo>
                  <a:lnTo>
                    <a:pt x="3695700" y="482600"/>
                  </a:lnTo>
                  <a:cubicBezTo>
                    <a:pt x="3788355" y="498042"/>
                    <a:pt x="3678983" y="481314"/>
                    <a:pt x="3860800" y="495300"/>
                  </a:cubicBezTo>
                  <a:cubicBezTo>
                    <a:pt x="3873637" y="496287"/>
                    <a:pt x="3886409" y="498527"/>
                    <a:pt x="3898900" y="501650"/>
                  </a:cubicBezTo>
                  <a:cubicBezTo>
                    <a:pt x="3911887" y="504897"/>
                    <a:pt x="3937000" y="514350"/>
                    <a:pt x="3937000" y="514350"/>
                  </a:cubicBezTo>
                  <a:cubicBezTo>
                    <a:pt x="3941233" y="520700"/>
                    <a:pt x="3946694" y="526385"/>
                    <a:pt x="3949700" y="533400"/>
                  </a:cubicBezTo>
                  <a:cubicBezTo>
                    <a:pt x="3961907" y="561884"/>
                    <a:pt x="3950043" y="553136"/>
                    <a:pt x="3962400" y="577850"/>
                  </a:cubicBezTo>
                  <a:cubicBezTo>
                    <a:pt x="3965813" y="584676"/>
                    <a:pt x="3970867" y="590550"/>
                    <a:pt x="3975100" y="596900"/>
                  </a:cubicBezTo>
                  <a:cubicBezTo>
                    <a:pt x="3968750" y="599017"/>
                    <a:pt x="3962703" y="602511"/>
                    <a:pt x="3956050" y="603250"/>
                  </a:cubicBezTo>
                  <a:cubicBezTo>
                    <a:pt x="3924424" y="606764"/>
                    <a:pt x="3892426" y="606086"/>
                    <a:pt x="3860800" y="609600"/>
                  </a:cubicBezTo>
                  <a:cubicBezTo>
                    <a:pt x="3854147" y="610339"/>
                    <a:pt x="3847601" y="612699"/>
                    <a:pt x="3841750" y="615950"/>
                  </a:cubicBezTo>
                  <a:cubicBezTo>
                    <a:pt x="3828407" y="623363"/>
                    <a:pt x="3818130" y="636523"/>
                    <a:pt x="3803650" y="641350"/>
                  </a:cubicBezTo>
                  <a:cubicBezTo>
                    <a:pt x="3755767" y="657311"/>
                    <a:pt x="3814789" y="635781"/>
                    <a:pt x="3765550" y="660400"/>
                  </a:cubicBezTo>
                  <a:cubicBezTo>
                    <a:pt x="3759563" y="663393"/>
                    <a:pt x="3752487" y="663757"/>
                    <a:pt x="3746500" y="666750"/>
                  </a:cubicBezTo>
                  <a:cubicBezTo>
                    <a:pt x="3739674" y="670163"/>
                    <a:pt x="3734424" y="676350"/>
                    <a:pt x="3727450" y="679450"/>
                  </a:cubicBezTo>
                  <a:cubicBezTo>
                    <a:pt x="3715217" y="684887"/>
                    <a:pt x="3700489" y="684724"/>
                    <a:pt x="3689350" y="692150"/>
                  </a:cubicBezTo>
                  <a:cubicBezTo>
                    <a:pt x="3683000" y="696383"/>
                    <a:pt x="3677274" y="701750"/>
                    <a:pt x="3670300" y="704850"/>
                  </a:cubicBezTo>
                  <a:cubicBezTo>
                    <a:pt x="3639214" y="718666"/>
                    <a:pt x="3635217" y="715375"/>
                    <a:pt x="3606800" y="723900"/>
                  </a:cubicBezTo>
                  <a:cubicBezTo>
                    <a:pt x="3593978" y="727747"/>
                    <a:pt x="3581400" y="732367"/>
                    <a:pt x="3568700" y="736600"/>
                  </a:cubicBezTo>
                  <a:lnTo>
                    <a:pt x="3530600" y="749300"/>
                  </a:lnTo>
                  <a:cubicBezTo>
                    <a:pt x="3524250" y="751417"/>
                    <a:pt x="3518114" y="754337"/>
                    <a:pt x="3511550" y="755650"/>
                  </a:cubicBezTo>
                  <a:cubicBezTo>
                    <a:pt x="3500967" y="757767"/>
                    <a:pt x="3490271" y="759382"/>
                    <a:pt x="3479800" y="762000"/>
                  </a:cubicBezTo>
                  <a:cubicBezTo>
                    <a:pt x="3473306" y="763623"/>
                    <a:pt x="3467284" y="766898"/>
                    <a:pt x="3460750" y="768350"/>
                  </a:cubicBezTo>
                  <a:cubicBezTo>
                    <a:pt x="3448181" y="771143"/>
                    <a:pt x="3435350" y="772583"/>
                    <a:pt x="3422650" y="774700"/>
                  </a:cubicBezTo>
                  <a:cubicBezTo>
                    <a:pt x="3403219" y="769842"/>
                    <a:pt x="3392818" y="770268"/>
                    <a:pt x="3378200" y="755650"/>
                  </a:cubicBezTo>
                  <a:cubicBezTo>
                    <a:pt x="3372804" y="750254"/>
                    <a:pt x="3369733" y="742950"/>
                    <a:pt x="3365500" y="736600"/>
                  </a:cubicBezTo>
                  <a:cubicBezTo>
                    <a:pt x="3357033" y="738717"/>
                    <a:pt x="3347677" y="738620"/>
                    <a:pt x="3340100" y="742950"/>
                  </a:cubicBezTo>
                  <a:cubicBezTo>
                    <a:pt x="3320514" y="754142"/>
                    <a:pt x="3320762" y="762865"/>
                    <a:pt x="3314700" y="781050"/>
                  </a:cubicBezTo>
                  <a:cubicBezTo>
                    <a:pt x="3316817" y="789517"/>
                    <a:pt x="3318542" y="798091"/>
                    <a:pt x="3321050" y="806450"/>
                  </a:cubicBezTo>
                  <a:lnTo>
                    <a:pt x="3340100" y="863600"/>
                  </a:lnTo>
                  <a:lnTo>
                    <a:pt x="3346450" y="882650"/>
                  </a:lnTo>
                  <a:lnTo>
                    <a:pt x="3352800" y="901700"/>
                  </a:lnTo>
                  <a:cubicBezTo>
                    <a:pt x="3348567" y="908050"/>
                    <a:pt x="3346572" y="916705"/>
                    <a:pt x="3340100" y="920750"/>
                  </a:cubicBezTo>
                  <a:cubicBezTo>
                    <a:pt x="3328748" y="927845"/>
                    <a:pt x="3313139" y="926024"/>
                    <a:pt x="3302000" y="933450"/>
                  </a:cubicBezTo>
                  <a:lnTo>
                    <a:pt x="3263900" y="958850"/>
                  </a:lnTo>
                  <a:lnTo>
                    <a:pt x="3225800" y="984250"/>
                  </a:lnTo>
                  <a:cubicBezTo>
                    <a:pt x="3219450" y="988483"/>
                    <a:pt x="3213990" y="994537"/>
                    <a:pt x="3206750" y="996950"/>
                  </a:cubicBezTo>
                  <a:cubicBezTo>
                    <a:pt x="3169398" y="1009401"/>
                    <a:pt x="3199727" y="1000675"/>
                    <a:pt x="3136900" y="1009650"/>
                  </a:cubicBezTo>
                  <a:cubicBezTo>
                    <a:pt x="3126735" y="1011102"/>
                    <a:pt x="3079084" y="1019068"/>
                    <a:pt x="3067050" y="1022350"/>
                  </a:cubicBezTo>
                  <a:cubicBezTo>
                    <a:pt x="3054135" y="1025872"/>
                    <a:pt x="3041937" y="1031803"/>
                    <a:pt x="3028950" y="1035050"/>
                  </a:cubicBezTo>
                  <a:cubicBezTo>
                    <a:pt x="2991059" y="1044523"/>
                    <a:pt x="3012158" y="1039965"/>
                    <a:pt x="2965450" y="1047750"/>
                  </a:cubicBezTo>
                  <a:lnTo>
                    <a:pt x="2546350" y="1041400"/>
                  </a:lnTo>
                  <a:cubicBezTo>
                    <a:pt x="2539659" y="1041206"/>
                    <a:pt x="2533151" y="1038301"/>
                    <a:pt x="2527300" y="1035050"/>
                  </a:cubicBezTo>
                  <a:cubicBezTo>
                    <a:pt x="2513957" y="1027637"/>
                    <a:pt x="2501411" y="1018808"/>
                    <a:pt x="2489200" y="1009650"/>
                  </a:cubicBezTo>
                  <a:cubicBezTo>
                    <a:pt x="2480733" y="1003300"/>
                    <a:pt x="2473266" y="995333"/>
                    <a:pt x="2463800" y="990600"/>
                  </a:cubicBezTo>
                  <a:cubicBezTo>
                    <a:pt x="2451826" y="984613"/>
                    <a:pt x="2425700" y="977900"/>
                    <a:pt x="2425700" y="977900"/>
                  </a:cubicBezTo>
                  <a:cubicBezTo>
                    <a:pt x="2393950" y="980017"/>
                    <a:pt x="2362113" y="981084"/>
                    <a:pt x="2330450" y="984250"/>
                  </a:cubicBezTo>
                  <a:cubicBezTo>
                    <a:pt x="2319711" y="985324"/>
                    <a:pt x="2309493" y="990600"/>
                    <a:pt x="2298700" y="990600"/>
                  </a:cubicBezTo>
                  <a:cubicBezTo>
                    <a:pt x="2228818" y="990600"/>
                    <a:pt x="2159000" y="986367"/>
                    <a:pt x="2089150" y="984250"/>
                  </a:cubicBezTo>
                  <a:cubicBezTo>
                    <a:pt x="2064060" y="980666"/>
                    <a:pt x="2037711" y="977740"/>
                    <a:pt x="2012950" y="971550"/>
                  </a:cubicBezTo>
                  <a:cubicBezTo>
                    <a:pt x="2006456" y="969927"/>
                    <a:pt x="2000336" y="967039"/>
                    <a:pt x="1993900" y="965200"/>
                  </a:cubicBezTo>
                  <a:cubicBezTo>
                    <a:pt x="1966799" y="957457"/>
                    <a:pt x="1966212" y="959047"/>
                    <a:pt x="1936750" y="952500"/>
                  </a:cubicBezTo>
                  <a:cubicBezTo>
                    <a:pt x="1928231" y="950607"/>
                    <a:pt x="1919976" y="947477"/>
                    <a:pt x="1911350" y="946150"/>
                  </a:cubicBezTo>
                  <a:cubicBezTo>
                    <a:pt x="1892406" y="943235"/>
                    <a:pt x="1873250" y="941917"/>
                    <a:pt x="1854200" y="939800"/>
                  </a:cubicBezTo>
                  <a:cubicBezTo>
                    <a:pt x="1843820" y="936340"/>
                    <a:pt x="1822579" y="931116"/>
                    <a:pt x="1816100" y="920750"/>
                  </a:cubicBezTo>
                  <a:cubicBezTo>
                    <a:pt x="1809005" y="909398"/>
                    <a:pt x="1807633" y="895350"/>
                    <a:pt x="1803400" y="882650"/>
                  </a:cubicBezTo>
                  <a:cubicBezTo>
                    <a:pt x="1801283" y="876300"/>
                    <a:pt x="1800763" y="869169"/>
                    <a:pt x="1797050" y="863600"/>
                  </a:cubicBezTo>
                  <a:cubicBezTo>
                    <a:pt x="1792817" y="857250"/>
                    <a:pt x="1790309" y="849318"/>
                    <a:pt x="1784350" y="844550"/>
                  </a:cubicBezTo>
                  <a:cubicBezTo>
                    <a:pt x="1779123" y="840369"/>
                    <a:pt x="1771736" y="840039"/>
                    <a:pt x="1765300" y="838200"/>
                  </a:cubicBezTo>
                  <a:cubicBezTo>
                    <a:pt x="1718152" y="824729"/>
                    <a:pt x="1724526" y="832184"/>
                    <a:pt x="1651000" y="825500"/>
                  </a:cubicBezTo>
                  <a:cubicBezTo>
                    <a:pt x="1631687" y="823744"/>
                    <a:pt x="1590246" y="818744"/>
                    <a:pt x="1568450" y="812800"/>
                  </a:cubicBezTo>
                  <a:cubicBezTo>
                    <a:pt x="1555535" y="809278"/>
                    <a:pt x="1541489" y="807526"/>
                    <a:pt x="1530350" y="800100"/>
                  </a:cubicBezTo>
                  <a:cubicBezTo>
                    <a:pt x="1524000" y="795867"/>
                    <a:pt x="1517163" y="792286"/>
                    <a:pt x="1511300" y="787400"/>
                  </a:cubicBezTo>
                  <a:cubicBezTo>
                    <a:pt x="1504401" y="781651"/>
                    <a:pt x="1500100" y="772711"/>
                    <a:pt x="1492250" y="768350"/>
                  </a:cubicBezTo>
                  <a:cubicBezTo>
                    <a:pt x="1484991" y="764317"/>
                    <a:pt x="1441634" y="751447"/>
                    <a:pt x="1428750" y="749300"/>
                  </a:cubicBezTo>
                  <a:cubicBezTo>
                    <a:pt x="1399223" y="744379"/>
                    <a:pt x="1339850" y="736600"/>
                    <a:pt x="1339850" y="736600"/>
                  </a:cubicBezTo>
                  <a:cubicBezTo>
                    <a:pt x="1302764" y="724238"/>
                    <a:pt x="1336823" y="739923"/>
                    <a:pt x="1308100" y="711200"/>
                  </a:cubicBezTo>
                  <a:cubicBezTo>
                    <a:pt x="1300616" y="703716"/>
                    <a:pt x="1290184" y="699634"/>
                    <a:pt x="1282700" y="692150"/>
                  </a:cubicBezTo>
                  <a:cubicBezTo>
                    <a:pt x="1240367" y="649817"/>
                    <a:pt x="1301750" y="694267"/>
                    <a:pt x="1250950" y="660400"/>
                  </a:cubicBezTo>
                  <a:lnTo>
                    <a:pt x="1212850" y="603250"/>
                  </a:lnTo>
                  <a:cubicBezTo>
                    <a:pt x="1208617" y="596900"/>
                    <a:pt x="1206500" y="588433"/>
                    <a:pt x="1200150" y="584200"/>
                  </a:cubicBezTo>
                  <a:lnTo>
                    <a:pt x="1181100" y="571500"/>
                  </a:lnTo>
                  <a:cubicBezTo>
                    <a:pt x="1147233" y="520700"/>
                    <a:pt x="1191683" y="582083"/>
                    <a:pt x="1149350" y="539750"/>
                  </a:cubicBezTo>
                  <a:cubicBezTo>
                    <a:pt x="1107017" y="497417"/>
                    <a:pt x="1168400" y="541867"/>
                    <a:pt x="1117600" y="508000"/>
                  </a:cubicBezTo>
                  <a:cubicBezTo>
                    <a:pt x="1106441" y="474522"/>
                    <a:pt x="1118626" y="501611"/>
                    <a:pt x="1092200" y="469900"/>
                  </a:cubicBezTo>
                  <a:cubicBezTo>
                    <a:pt x="1087314" y="464037"/>
                    <a:pt x="1084386" y="456713"/>
                    <a:pt x="1079500" y="450850"/>
                  </a:cubicBezTo>
                  <a:cubicBezTo>
                    <a:pt x="1069469" y="438813"/>
                    <a:pt x="1055671" y="426236"/>
                    <a:pt x="1041400" y="419100"/>
                  </a:cubicBezTo>
                  <a:cubicBezTo>
                    <a:pt x="1035413" y="416107"/>
                    <a:pt x="1028337" y="415743"/>
                    <a:pt x="1022350" y="412750"/>
                  </a:cubicBezTo>
                  <a:cubicBezTo>
                    <a:pt x="1015524" y="409337"/>
                    <a:pt x="1010663" y="402058"/>
                    <a:pt x="1003300" y="400050"/>
                  </a:cubicBezTo>
                  <a:cubicBezTo>
                    <a:pt x="986836" y="395560"/>
                    <a:pt x="969333" y="396505"/>
                    <a:pt x="952500" y="393700"/>
                  </a:cubicBezTo>
                  <a:cubicBezTo>
                    <a:pt x="940668" y="391728"/>
                    <a:pt x="894646" y="378414"/>
                    <a:pt x="889000" y="374650"/>
                  </a:cubicBezTo>
                  <a:lnTo>
                    <a:pt x="869950" y="361950"/>
                  </a:lnTo>
                  <a:cubicBezTo>
                    <a:pt x="850900" y="364067"/>
                    <a:pt x="829676" y="359213"/>
                    <a:pt x="812800" y="368300"/>
                  </a:cubicBezTo>
                  <a:cubicBezTo>
                    <a:pt x="795059" y="377853"/>
                    <a:pt x="787240" y="406881"/>
                    <a:pt x="781050" y="425450"/>
                  </a:cubicBezTo>
                  <a:cubicBezTo>
                    <a:pt x="731715" y="409005"/>
                    <a:pt x="758092" y="409331"/>
                    <a:pt x="723900" y="419100"/>
                  </a:cubicBezTo>
                  <a:cubicBezTo>
                    <a:pt x="715509" y="421498"/>
                    <a:pt x="706967" y="423333"/>
                    <a:pt x="698500" y="425450"/>
                  </a:cubicBezTo>
                  <a:cubicBezTo>
                    <a:pt x="678343" y="485920"/>
                    <a:pt x="681249" y="443786"/>
                    <a:pt x="698500" y="482600"/>
                  </a:cubicBezTo>
                  <a:cubicBezTo>
                    <a:pt x="703937" y="494833"/>
                    <a:pt x="706967" y="508000"/>
                    <a:pt x="711200" y="520700"/>
                  </a:cubicBezTo>
                  <a:lnTo>
                    <a:pt x="717550" y="539750"/>
                  </a:lnTo>
                  <a:cubicBezTo>
                    <a:pt x="715433" y="552450"/>
                    <a:pt x="716958" y="566334"/>
                    <a:pt x="711200" y="577850"/>
                  </a:cubicBezTo>
                  <a:cubicBezTo>
                    <a:pt x="697250" y="605751"/>
                    <a:pt x="624535" y="584403"/>
                    <a:pt x="622300" y="584200"/>
                  </a:cubicBezTo>
                  <a:cubicBezTo>
                    <a:pt x="615950" y="582083"/>
                    <a:pt x="609784" y="579302"/>
                    <a:pt x="603250" y="577850"/>
                  </a:cubicBezTo>
                  <a:cubicBezTo>
                    <a:pt x="587391" y="574326"/>
                    <a:pt x="534879" y="567176"/>
                    <a:pt x="520700" y="565150"/>
                  </a:cubicBezTo>
                  <a:cubicBezTo>
                    <a:pt x="509337" y="557575"/>
                    <a:pt x="491846" y="536742"/>
                    <a:pt x="488950" y="571500"/>
                  </a:cubicBezTo>
                  <a:cubicBezTo>
                    <a:pt x="487358" y="590601"/>
                    <a:pt x="492589" y="609675"/>
                    <a:pt x="495300" y="628650"/>
                  </a:cubicBezTo>
                  <a:cubicBezTo>
                    <a:pt x="497987" y="647460"/>
                    <a:pt x="503378" y="667312"/>
                    <a:pt x="508000" y="685800"/>
                  </a:cubicBezTo>
                  <a:cubicBezTo>
                    <a:pt x="505965" y="693938"/>
                    <a:pt x="499855" y="721140"/>
                    <a:pt x="495300" y="730250"/>
                  </a:cubicBezTo>
                  <a:cubicBezTo>
                    <a:pt x="491887" y="737076"/>
                    <a:pt x="486833" y="742950"/>
                    <a:pt x="482600" y="749300"/>
                  </a:cubicBezTo>
                  <a:cubicBezTo>
                    <a:pt x="480941" y="748885"/>
                    <a:pt x="442291" y="739913"/>
                    <a:pt x="438150" y="736600"/>
                  </a:cubicBezTo>
                  <a:cubicBezTo>
                    <a:pt x="432191" y="731832"/>
                    <a:pt x="429683" y="723900"/>
                    <a:pt x="425450" y="717550"/>
                  </a:cubicBezTo>
                  <a:lnTo>
                    <a:pt x="412750" y="755650"/>
                  </a:lnTo>
                  <a:cubicBezTo>
                    <a:pt x="414867" y="762000"/>
                    <a:pt x="423833" y="769967"/>
                    <a:pt x="419100" y="774700"/>
                  </a:cubicBezTo>
                  <a:cubicBezTo>
                    <a:pt x="413756" y="780044"/>
                    <a:pt x="381737" y="755978"/>
                    <a:pt x="381000" y="755650"/>
                  </a:cubicBezTo>
                  <a:cubicBezTo>
                    <a:pt x="368767" y="750213"/>
                    <a:pt x="342900" y="742950"/>
                    <a:pt x="342900" y="742950"/>
                  </a:cubicBezTo>
                  <a:cubicBezTo>
                    <a:pt x="337906" y="750441"/>
                    <a:pt x="322598" y="769783"/>
                    <a:pt x="323850" y="781050"/>
                  </a:cubicBezTo>
                  <a:cubicBezTo>
                    <a:pt x="325087" y="792184"/>
                    <a:pt x="337035" y="827512"/>
                    <a:pt x="349250" y="838200"/>
                  </a:cubicBezTo>
                  <a:cubicBezTo>
                    <a:pt x="360737" y="848251"/>
                    <a:pt x="374650" y="855133"/>
                    <a:pt x="387350" y="863600"/>
                  </a:cubicBezTo>
                  <a:lnTo>
                    <a:pt x="406400" y="876300"/>
                  </a:lnTo>
                  <a:cubicBezTo>
                    <a:pt x="414867" y="889000"/>
                    <a:pt x="426973" y="899920"/>
                    <a:pt x="431800" y="914400"/>
                  </a:cubicBezTo>
                  <a:cubicBezTo>
                    <a:pt x="446913" y="959740"/>
                    <a:pt x="433361" y="945074"/>
                    <a:pt x="463550" y="965200"/>
                  </a:cubicBezTo>
                  <a:cubicBezTo>
                    <a:pt x="461433" y="986367"/>
                    <a:pt x="466713" y="1009674"/>
                    <a:pt x="457200" y="1028700"/>
                  </a:cubicBezTo>
                  <a:cubicBezTo>
                    <a:pt x="449620" y="1043861"/>
                    <a:pt x="417754" y="1055392"/>
                    <a:pt x="400050" y="1060450"/>
                  </a:cubicBezTo>
                  <a:cubicBezTo>
                    <a:pt x="391659" y="1062848"/>
                    <a:pt x="383258" y="1065365"/>
                    <a:pt x="374650" y="1066800"/>
                  </a:cubicBezTo>
                  <a:cubicBezTo>
                    <a:pt x="357817" y="1069605"/>
                    <a:pt x="340783" y="1071033"/>
                    <a:pt x="323850" y="1073150"/>
                  </a:cubicBezTo>
                  <a:cubicBezTo>
                    <a:pt x="317500" y="1075267"/>
                    <a:pt x="310952" y="1076863"/>
                    <a:pt x="304800" y="1079500"/>
                  </a:cubicBezTo>
                  <a:cubicBezTo>
                    <a:pt x="296099" y="1083229"/>
                    <a:pt x="288467" y="1089480"/>
                    <a:pt x="279400" y="1092200"/>
                  </a:cubicBezTo>
                  <a:cubicBezTo>
                    <a:pt x="253431" y="1099991"/>
                    <a:pt x="227172" y="1095269"/>
                    <a:pt x="203200" y="1111250"/>
                  </a:cubicBezTo>
                  <a:cubicBezTo>
                    <a:pt x="159531" y="1140363"/>
                    <a:pt x="179580" y="1131823"/>
                    <a:pt x="146050" y="1143000"/>
                  </a:cubicBezTo>
                  <a:cubicBezTo>
                    <a:pt x="141817" y="1149350"/>
                    <a:pt x="139309" y="1157282"/>
                    <a:pt x="133350" y="1162050"/>
                  </a:cubicBezTo>
                  <a:cubicBezTo>
                    <a:pt x="128123" y="1166231"/>
                    <a:pt x="120287" y="1165407"/>
                    <a:pt x="114300" y="1168400"/>
                  </a:cubicBezTo>
                  <a:cubicBezTo>
                    <a:pt x="107474" y="1171813"/>
                    <a:pt x="102076" y="1177687"/>
                    <a:pt x="95250" y="1181100"/>
                  </a:cubicBezTo>
                  <a:cubicBezTo>
                    <a:pt x="89263" y="1184093"/>
                    <a:pt x="82636" y="1185611"/>
                    <a:pt x="76200" y="1187450"/>
                  </a:cubicBezTo>
                  <a:cubicBezTo>
                    <a:pt x="30570" y="1200487"/>
                    <a:pt x="71428" y="1187056"/>
                    <a:pt x="19050" y="1200150"/>
                  </a:cubicBezTo>
                  <a:cubicBezTo>
                    <a:pt x="12556" y="1201773"/>
                    <a:pt x="6350" y="1204383"/>
                    <a:pt x="0" y="1206500"/>
                  </a:cubicBezTo>
                  <a:cubicBezTo>
                    <a:pt x="2117" y="1212850"/>
                    <a:pt x="1617" y="1220817"/>
                    <a:pt x="6350" y="1225550"/>
                  </a:cubicBezTo>
                  <a:cubicBezTo>
                    <a:pt x="11083" y="1230283"/>
                    <a:pt x="18964" y="1230061"/>
                    <a:pt x="25400" y="1231900"/>
                  </a:cubicBezTo>
                  <a:cubicBezTo>
                    <a:pt x="60396" y="1241899"/>
                    <a:pt x="61890" y="1239482"/>
                    <a:pt x="107950" y="1244600"/>
                  </a:cubicBezTo>
                  <a:cubicBezTo>
                    <a:pt x="114300" y="1246717"/>
                    <a:pt x="120436" y="1249637"/>
                    <a:pt x="127000" y="1250950"/>
                  </a:cubicBezTo>
                  <a:cubicBezTo>
                    <a:pt x="141676" y="1253885"/>
                    <a:pt x="159636" y="1248111"/>
                    <a:pt x="171450" y="1257300"/>
                  </a:cubicBezTo>
                  <a:lnTo>
                    <a:pt x="190500" y="1314450"/>
                  </a:lnTo>
                  <a:lnTo>
                    <a:pt x="196850" y="1333500"/>
                  </a:lnTo>
                  <a:cubicBezTo>
                    <a:pt x="193849" y="1345502"/>
                    <a:pt x="190793" y="1369829"/>
                    <a:pt x="177800" y="1377950"/>
                  </a:cubicBezTo>
                  <a:cubicBezTo>
                    <a:pt x="166448" y="1385045"/>
                    <a:pt x="152400" y="1386417"/>
                    <a:pt x="139700" y="1390650"/>
                  </a:cubicBezTo>
                  <a:cubicBezTo>
                    <a:pt x="133350" y="1392767"/>
                    <a:pt x="126219" y="1393287"/>
                    <a:pt x="120650" y="1397000"/>
                  </a:cubicBezTo>
                  <a:lnTo>
                    <a:pt x="101600" y="1409700"/>
                  </a:lnTo>
                  <a:cubicBezTo>
                    <a:pt x="109502" y="1433407"/>
                    <a:pt x="102164" y="1428327"/>
                    <a:pt x="127000" y="1435100"/>
                  </a:cubicBezTo>
                  <a:cubicBezTo>
                    <a:pt x="143839" y="1439693"/>
                    <a:pt x="177800" y="1447800"/>
                    <a:pt x="177800" y="1447800"/>
                  </a:cubicBezTo>
                  <a:cubicBezTo>
                    <a:pt x="211283" y="1425478"/>
                    <a:pt x="190500" y="1433163"/>
                    <a:pt x="190500" y="1460500"/>
                  </a:cubicBezTo>
                  <a:cubicBezTo>
                    <a:pt x="190500" y="1471293"/>
                    <a:pt x="190863" y="1483270"/>
                    <a:pt x="196850" y="1492250"/>
                  </a:cubicBezTo>
                  <a:cubicBezTo>
                    <a:pt x="200563" y="1497819"/>
                    <a:pt x="210049" y="1495349"/>
                    <a:pt x="215900" y="1498600"/>
                  </a:cubicBezTo>
                  <a:cubicBezTo>
                    <a:pt x="229243" y="1506013"/>
                    <a:pt x="254000" y="1524000"/>
                    <a:pt x="254000" y="1524000"/>
                  </a:cubicBezTo>
                  <a:cubicBezTo>
                    <a:pt x="269113" y="1569340"/>
                    <a:pt x="255561" y="1554674"/>
                    <a:pt x="285750" y="1574800"/>
                  </a:cubicBezTo>
                  <a:lnTo>
                    <a:pt x="323850" y="1562100"/>
                  </a:lnTo>
                  <a:cubicBezTo>
                    <a:pt x="330200" y="1559983"/>
                    <a:pt x="336913" y="1558743"/>
                    <a:pt x="342900" y="1555750"/>
                  </a:cubicBezTo>
                  <a:lnTo>
                    <a:pt x="368300" y="1543050"/>
                  </a:lnTo>
                  <a:cubicBezTo>
                    <a:pt x="448733" y="1545167"/>
                    <a:pt x="529234" y="1545480"/>
                    <a:pt x="609600" y="1549400"/>
                  </a:cubicBezTo>
                  <a:cubicBezTo>
                    <a:pt x="640573" y="1550911"/>
                    <a:pt x="628109" y="1566287"/>
                    <a:pt x="635000" y="1593850"/>
                  </a:cubicBezTo>
                  <a:cubicBezTo>
                    <a:pt x="645579" y="1636167"/>
                    <a:pt x="639146" y="1626247"/>
                    <a:pt x="666750" y="1644650"/>
                  </a:cubicBezTo>
                  <a:cubicBezTo>
                    <a:pt x="670983" y="1651000"/>
                    <a:pt x="678759" y="1656100"/>
                    <a:pt x="679450" y="1663700"/>
                  </a:cubicBezTo>
                  <a:cubicBezTo>
                    <a:pt x="680496" y="1675207"/>
                    <a:pt x="678835" y="1721260"/>
                    <a:pt x="660400" y="1733550"/>
                  </a:cubicBezTo>
                  <a:cubicBezTo>
                    <a:pt x="653138" y="1738391"/>
                    <a:pt x="643359" y="1737392"/>
                    <a:pt x="635000" y="1739900"/>
                  </a:cubicBezTo>
                  <a:cubicBezTo>
                    <a:pt x="622178" y="1743747"/>
                    <a:pt x="609600" y="1748367"/>
                    <a:pt x="596900" y="1752600"/>
                  </a:cubicBezTo>
                  <a:lnTo>
                    <a:pt x="577850" y="1758950"/>
                  </a:lnTo>
                  <a:cubicBezTo>
                    <a:pt x="584200" y="1761067"/>
                    <a:pt x="590913" y="1762307"/>
                    <a:pt x="596900" y="1765300"/>
                  </a:cubicBezTo>
                  <a:cubicBezTo>
                    <a:pt x="612624" y="1773162"/>
                    <a:pt x="621393" y="1780721"/>
                    <a:pt x="628650" y="1797050"/>
                  </a:cubicBezTo>
                  <a:cubicBezTo>
                    <a:pt x="634087" y="1809283"/>
                    <a:pt x="641350" y="1835150"/>
                    <a:pt x="641350" y="1835150"/>
                  </a:cubicBezTo>
                  <a:cubicBezTo>
                    <a:pt x="639233" y="1843617"/>
                    <a:pt x="640452" y="1853735"/>
                    <a:pt x="635000" y="1860550"/>
                  </a:cubicBezTo>
                  <a:cubicBezTo>
                    <a:pt x="630819" y="1865777"/>
                    <a:pt x="621937" y="1863907"/>
                    <a:pt x="615950" y="1866900"/>
                  </a:cubicBezTo>
                  <a:cubicBezTo>
                    <a:pt x="609124" y="1870313"/>
                    <a:pt x="603250" y="1875367"/>
                    <a:pt x="596900" y="1879600"/>
                  </a:cubicBezTo>
                  <a:cubicBezTo>
                    <a:pt x="587983" y="1915270"/>
                    <a:pt x="585015" y="1914611"/>
                    <a:pt x="596900" y="1962150"/>
                  </a:cubicBezTo>
                  <a:cubicBezTo>
                    <a:pt x="598751" y="1969554"/>
                    <a:pt x="603641" y="1976432"/>
                    <a:pt x="609600" y="1981200"/>
                  </a:cubicBezTo>
                  <a:cubicBezTo>
                    <a:pt x="614827" y="1985381"/>
                    <a:pt x="622663" y="1984557"/>
                    <a:pt x="628650" y="1987550"/>
                  </a:cubicBezTo>
                  <a:cubicBezTo>
                    <a:pt x="635476" y="1990963"/>
                    <a:pt x="640874" y="1996837"/>
                    <a:pt x="647700" y="2000250"/>
                  </a:cubicBezTo>
                  <a:cubicBezTo>
                    <a:pt x="653687" y="2003243"/>
                    <a:pt x="660763" y="2003607"/>
                    <a:pt x="666750" y="2006600"/>
                  </a:cubicBezTo>
                  <a:cubicBezTo>
                    <a:pt x="673576" y="2010013"/>
                    <a:pt x="678974" y="2015887"/>
                    <a:pt x="685800" y="2019300"/>
                  </a:cubicBezTo>
                  <a:cubicBezTo>
                    <a:pt x="691787" y="2022293"/>
                    <a:pt x="698863" y="2022657"/>
                    <a:pt x="704850" y="2025650"/>
                  </a:cubicBezTo>
                  <a:cubicBezTo>
                    <a:pt x="711676" y="2029063"/>
                    <a:pt x="717074" y="2034937"/>
                    <a:pt x="723900" y="2038350"/>
                  </a:cubicBezTo>
                  <a:cubicBezTo>
                    <a:pt x="729887" y="2041343"/>
                    <a:pt x="736963" y="2041707"/>
                    <a:pt x="742950" y="2044700"/>
                  </a:cubicBezTo>
                  <a:cubicBezTo>
                    <a:pt x="762606" y="2054528"/>
                    <a:pt x="767266" y="2064945"/>
                    <a:pt x="787400" y="2076450"/>
                  </a:cubicBezTo>
                  <a:cubicBezTo>
                    <a:pt x="793212" y="2079771"/>
                    <a:pt x="800599" y="2079549"/>
                    <a:pt x="806450" y="2082800"/>
                  </a:cubicBezTo>
                  <a:cubicBezTo>
                    <a:pt x="819793" y="2090213"/>
                    <a:pt x="844550" y="2108200"/>
                    <a:pt x="844550" y="2108200"/>
                  </a:cubicBezTo>
                  <a:cubicBezTo>
                    <a:pt x="850900" y="2106083"/>
                    <a:pt x="857066" y="2103302"/>
                    <a:pt x="863600" y="2101850"/>
                  </a:cubicBezTo>
                  <a:cubicBezTo>
                    <a:pt x="876169" y="2099057"/>
                    <a:pt x="889032" y="2097803"/>
                    <a:pt x="901700" y="2095500"/>
                  </a:cubicBezTo>
                  <a:cubicBezTo>
                    <a:pt x="912319" y="2093569"/>
                    <a:pt x="922867" y="2091267"/>
                    <a:pt x="933450" y="2089150"/>
                  </a:cubicBezTo>
                  <a:cubicBezTo>
                    <a:pt x="942849" y="2090493"/>
                    <a:pt x="1004253" y="2098913"/>
                    <a:pt x="1016000" y="2101850"/>
                  </a:cubicBezTo>
                  <a:cubicBezTo>
                    <a:pt x="1028987" y="2105097"/>
                    <a:pt x="1041400" y="2110317"/>
                    <a:pt x="1054100" y="2114550"/>
                  </a:cubicBezTo>
                  <a:lnTo>
                    <a:pt x="1111250" y="2133600"/>
                  </a:lnTo>
                  <a:lnTo>
                    <a:pt x="1168400" y="2152650"/>
                  </a:lnTo>
                  <a:cubicBezTo>
                    <a:pt x="1174750" y="2154767"/>
                    <a:pt x="1181881" y="2155287"/>
                    <a:pt x="1187450" y="2159000"/>
                  </a:cubicBezTo>
                  <a:cubicBezTo>
                    <a:pt x="1193800" y="2163233"/>
                    <a:pt x="1199485" y="2168694"/>
                    <a:pt x="1206500" y="2171700"/>
                  </a:cubicBezTo>
                  <a:cubicBezTo>
                    <a:pt x="1214522" y="2175138"/>
                    <a:pt x="1223541" y="2175542"/>
                    <a:pt x="1231900" y="2178050"/>
                  </a:cubicBezTo>
                  <a:cubicBezTo>
                    <a:pt x="1244722" y="2181897"/>
                    <a:pt x="1257300" y="2186517"/>
                    <a:pt x="1270000" y="2190750"/>
                  </a:cubicBezTo>
                  <a:lnTo>
                    <a:pt x="1289050" y="2197100"/>
                  </a:lnTo>
                  <a:cubicBezTo>
                    <a:pt x="1295400" y="2199217"/>
                    <a:pt x="1301458" y="2202620"/>
                    <a:pt x="1308100" y="2203450"/>
                  </a:cubicBezTo>
                  <a:cubicBezTo>
                    <a:pt x="1373752" y="2211656"/>
                    <a:pt x="1342006" y="2207387"/>
                    <a:pt x="1403350" y="2216150"/>
                  </a:cubicBezTo>
                  <a:cubicBezTo>
                    <a:pt x="1493892" y="2246331"/>
                    <a:pt x="1399672" y="2216006"/>
                    <a:pt x="1466850" y="2235200"/>
                  </a:cubicBezTo>
                  <a:cubicBezTo>
                    <a:pt x="1473286" y="2237039"/>
                    <a:pt x="1479464" y="2239711"/>
                    <a:pt x="1485900" y="2241550"/>
                  </a:cubicBezTo>
                  <a:cubicBezTo>
                    <a:pt x="1494291" y="2243948"/>
                    <a:pt x="1502909" y="2245502"/>
                    <a:pt x="1511300" y="2247900"/>
                  </a:cubicBezTo>
                  <a:cubicBezTo>
                    <a:pt x="1517736" y="2249739"/>
                    <a:pt x="1523892" y="2252489"/>
                    <a:pt x="1530350" y="2254250"/>
                  </a:cubicBezTo>
                  <a:cubicBezTo>
                    <a:pt x="1609129" y="2275735"/>
                    <a:pt x="1556352" y="2258684"/>
                    <a:pt x="1600200" y="2273300"/>
                  </a:cubicBezTo>
                  <a:cubicBezTo>
                    <a:pt x="1653033" y="2260092"/>
                    <a:pt x="1599547" y="2279136"/>
                    <a:pt x="1644650" y="2241550"/>
                  </a:cubicBezTo>
                  <a:cubicBezTo>
                    <a:pt x="1649792" y="2237265"/>
                    <a:pt x="1657713" y="2238193"/>
                    <a:pt x="1663700" y="2235200"/>
                  </a:cubicBezTo>
                  <a:cubicBezTo>
                    <a:pt x="1670526" y="2231787"/>
                    <a:pt x="1676400" y="2226733"/>
                    <a:pt x="1682750" y="2222500"/>
                  </a:cubicBezTo>
                  <a:cubicBezTo>
                    <a:pt x="1813235" y="2238811"/>
                    <a:pt x="1749322" y="2233370"/>
                    <a:pt x="1993900" y="2222500"/>
                  </a:cubicBezTo>
                  <a:cubicBezTo>
                    <a:pt x="2007478" y="2221897"/>
                    <a:pt x="2049077" y="2205115"/>
                    <a:pt x="2057400" y="2203450"/>
                  </a:cubicBezTo>
                  <a:cubicBezTo>
                    <a:pt x="2067983" y="2201333"/>
                    <a:pt x="2078679" y="2199718"/>
                    <a:pt x="2089150" y="2197100"/>
                  </a:cubicBezTo>
                  <a:cubicBezTo>
                    <a:pt x="2095644" y="2195477"/>
                    <a:pt x="2101515" y="2191093"/>
                    <a:pt x="2108200" y="2190750"/>
                  </a:cubicBezTo>
                  <a:cubicBezTo>
                    <a:pt x="2184329" y="2186846"/>
                    <a:pt x="2260600" y="2186517"/>
                    <a:pt x="2336800" y="2184400"/>
                  </a:cubicBezTo>
                  <a:cubicBezTo>
                    <a:pt x="2396067" y="2188633"/>
                    <a:pt x="2455459" y="2191377"/>
                    <a:pt x="2514600" y="2197100"/>
                  </a:cubicBezTo>
                  <a:cubicBezTo>
                    <a:pt x="2521262" y="2197745"/>
                    <a:pt x="2527214" y="2201611"/>
                    <a:pt x="2533650" y="2203450"/>
                  </a:cubicBezTo>
                  <a:cubicBezTo>
                    <a:pt x="2542041" y="2205848"/>
                    <a:pt x="2550659" y="2207402"/>
                    <a:pt x="2559050" y="2209800"/>
                  </a:cubicBezTo>
                  <a:cubicBezTo>
                    <a:pt x="2565486" y="2211639"/>
                    <a:pt x="2571566" y="2214698"/>
                    <a:pt x="2578100" y="2216150"/>
                  </a:cubicBezTo>
                  <a:cubicBezTo>
                    <a:pt x="2590669" y="2218943"/>
                    <a:pt x="2603575" y="2219975"/>
                    <a:pt x="2616200" y="2222500"/>
                  </a:cubicBezTo>
                  <a:cubicBezTo>
                    <a:pt x="2628877" y="2225035"/>
                    <a:pt x="2672758" y="2236922"/>
                    <a:pt x="2679700" y="2241550"/>
                  </a:cubicBezTo>
                  <a:lnTo>
                    <a:pt x="2717800" y="2266950"/>
                  </a:lnTo>
                  <a:cubicBezTo>
                    <a:pt x="2737291" y="2325424"/>
                    <a:pt x="2703574" y="2220121"/>
                    <a:pt x="2730500" y="2336800"/>
                  </a:cubicBezTo>
                  <a:cubicBezTo>
                    <a:pt x="2733063" y="2347907"/>
                    <a:pt x="2738967" y="2357967"/>
                    <a:pt x="2743200" y="2368550"/>
                  </a:cubicBezTo>
                  <a:cubicBezTo>
                    <a:pt x="2745317" y="2381250"/>
                    <a:pt x="2746757" y="2394081"/>
                    <a:pt x="2749550" y="2406650"/>
                  </a:cubicBezTo>
                  <a:cubicBezTo>
                    <a:pt x="2751002" y="2413184"/>
                    <a:pt x="2754061" y="2419264"/>
                    <a:pt x="2755900" y="2425700"/>
                  </a:cubicBezTo>
                  <a:cubicBezTo>
                    <a:pt x="2758298" y="2434091"/>
                    <a:pt x="2759742" y="2442741"/>
                    <a:pt x="2762250" y="2451100"/>
                  </a:cubicBezTo>
                  <a:cubicBezTo>
                    <a:pt x="2766097" y="2463922"/>
                    <a:pt x="2774950" y="2489200"/>
                    <a:pt x="2774950" y="2489200"/>
                  </a:cubicBezTo>
                  <a:cubicBezTo>
                    <a:pt x="2773935" y="2501382"/>
                    <a:pt x="2778784" y="2591639"/>
                    <a:pt x="2743200" y="2603500"/>
                  </a:cubicBezTo>
                  <a:lnTo>
                    <a:pt x="2724150" y="2609850"/>
                  </a:lnTo>
                  <a:cubicBezTo>
                    <a:pt x="2726267" y="2616200"/>
                    <a:pt x="2726319" y="2623673"/>
                    <a:pt x="2730500" y="2628900"/>
                  </a:cubicBezTo>
                  <a:cubicBezTo>
                    <a:pt x="2745155" y="2647219"/>
                    <a:pt x="2767510" y="2642915"/>
                    <a:pt x="2787650" y="2647950"/>
                  </a:cubicBezTo>
                  <a:cubicBezTo>
                    <a:pt x="2800637" y="2651197"/>
                    <a:pt x="2814611" y="2653224"/>
                    <a:pt x="2825750" y="2660650"/>
                  </a:cubicBezTo>
                  <a:cubicBezTo>
                    <a:pt x="2832100" y="2664883"/>
                    <a:pt x="2837262" y="2672160"/>
                    <a:pt x="2844800" y="2673350"/>
                  </a:cubicBezTo>
                  <a:cubicBezTo>
                    <a:pt x="2878318" y="2678642"/>
                    <a:pt x="2912533" y="2677583"/>
                    <a:pt x="2946400" y="2679700"/>
                  </a:cubicBezTo>
                  <a:cubicBezTo>
                    <a:pt x="2952750" y="2681817"/>
                    <a:pt x="2960717" y="2681317"/>
                    <a:pt x="2965450" y="2686050"/>
                  </a:cubicBezTo>
                  <a:cubicBezTo>
                    <a:pt x="2970183" y="2690783"/>
                    <a:pt x="2968807" y="2699113"/>
                    <a:pt x="2971800" y="2705100"/>
                  </a:cubicBezTo>
                  <a:cubicBezTo>
                    <a:pt x="2975213" y="2711926"/>
                    <a:pt x="2980714" y="2717524"/>
                    <a:pt x="2984500" y="2724150"/>
                  </a:cubicBezTo>
                  <a:cubicBezTo>
                    <a:pt x="3023552" y="2792491"/>
                    <a:pt x="2960464" y="2694447"/>
                    <a:pt x="3022600" y="2787650"/>
                  </a:cubicBezTo>
                  <a:lnTo>
                    <a:pt x="3035300" y="2806700"/>
                  </a:lnTo>
                  <a:cubicBezTo>
                    <a:pt x="3039533" y="2813050"/>
                    <a:pt x="3040760" y="2823337"/>
                    <a:pt x="3048000" y="2825750"/>
                  </a:cubicBezTo>
                  <a:lnTo>
                    <a:pt x="3067050" y="2832100"/>
                  </a:lnTo>
                  <a:cubicBezTo>
                    <a:pt x="3080513" y="2814149"/>
                    <a:pt x="3084625" y="2802797"/>
                    <a:pt x="3105150" y="2794000"/>
                  </a:cubicBezTo>
                  <a:cubicBezTo>
                    <a:pt x="3113172" y="2790562"/>
                    <a:pt x="3122083" y="2789767"/>
                    <a:pt x="3130550" y="2787650"/>
                  </a:cubicBezTo>
                  <a:cubicBezTo>
                    <a:pt x="3153833" y="2789767"/>
                    <a:pt x="3177256" y="2790694"/>
                    <a:pt x="3200400" y="2794000"/>
                  </a:cubicBezTo>
                  <a:cubicBezTo>
                    <a:pt x="3207026" y="2794947"/>
                    <a:pt x="3213881" y="2796637"/>
                    <a:pt x="3219450" y="2800350"/>
                  </a:cubicBezTo>
                  <a:cubicBezTo>
                    <a:pt x="3226922" y="2805331"/>
                    <a:pt x="3231237" y="2814118"/>
                    <a:pt x="3238500" y="2819400"/>
                  </a:cubicBezTo>
                  <a:cubicBezTo>
                    <a:pt x="3254649" y="2831145"/>
                    <a:pt x="3272685" y="2840073"/>
                    <a:pt x="3289300" y="2851150"/>
                  </a:cubicBezTo>
                  <a:cubicBezTo>
                    <a:pt x="3351234" y="2892439"/>
                    <a:pt x="3254986" y="2827766"/>
                    <a:pt x="3333750" y="2882900"/>
                  </a:cubicBezTo>
                  <a:cubicBezTo>
                    <a:pt x="3346254" y="2891653"/>
                    <a:pt x="3359150" y="2899833"/>
                    <a:pt x="3371850" y="2908300"/>
                  </a:cubicBezTo>
                  <a:cubicBezTo>
                    <a:pt x="3378200" y="2912533"/>
                    <a:pt x="3383660" y="2918587"/>
                    <a:pt x="3390900" y="2921000"/>
                  </a:cubicBezTo>
                  <a:lnTo>
                    <a:pt x="3429000" y="2933700"/>
                  </a:lnTo>
                  <a:cubicBezTo>
                    <a:pt x="3447156" y="2939752"/>
                    <a:pt x="3453516" y="2942413"/>
                    <a:pt x="3473450" y="2946400"/>
                  </a:cubicBezTo>
                  <a:cubicBezTo>
                    <a:pt x="3512839" y="2954278"/>
                    <a:pt x="3531277" y="2954723"/>
                    <a:pt x="3575050" y="2959100"/>
                  </a:cubicBezTo>
                  <a:cubicBezTo>
                    <a:pt x="3596217" y="2956983"/>
                    <a:pt x="3617567" y="2956247"/>
                    <a:pt x="3638550" y="2952750"/>
                  </a:cubicBezTo>
                  <a:cubicBezTo>
                    <a:pt x="3655767" y="2949881"/>
                    <a:pt x="3672417" y="2944283"/>
                    <a:pt x="3689350" y="2940050"/>
                  </a:cubicBezTo>
                  <a:cubicBezTo>
                    <a:pt x="3751295" y="2924564"/>
                    <a:pt x="3673946" y="2943473"/>
                    <a:pt x="3746500" y="2927350"/>
                  </a:cubicBezTo>
                  <a:cubicBezTo>
                    <a:pt x="3755019" y="2925457"/>
                    <a:pt x="3763541" y="2923508"/>
                    <a:pt x="3771900" y="2921000"/>
                  </a:cubicBezTo>
                  <a:cubicBezTo>
                    <a:pt x="3784722" y="2917153"/>
                    <a:pt x="3810000" y="2908300"/>
                    <a:pt x="3810000" y="2908300"/>
                  </a:cubicBezTo>
                  <a:cubicBezTo>
                    <a:pt x="3845144" y="2913321"/>
                    <a:pt x="3854784" y="2905626"/>
                    <a:pt x="3873500" y="2933700"/>
                  </a:cubicBezTo>
                  <a:cubicBezTo>
                    <a:pt x="3886280" y="2952870"/>
                    <a:pt x="3872481" y="2979927"/>
                    <a:pt x="3905250" y="2990850"/>
                  </a:cubicBezTo>
                  <a:cubicBezTo>
                    <a:pt x="3917950" y="2995083"/>
                    <a:pt x="3932211" y="2996124"/>
                    <a:pt x="3943350" y="3003550"/>
                  </a:cubicBezTo>
                  <a:cubicBezTo>
                    <a:pt x="3997945" y="3039946"/>
                    <a:pt x="3928870" y="2996310"/>
                    <a:pt x="3981450" y="3022600"/>
                  </a:cubicBezTo>
                  <a:cubicBezTo>
                    <a:pt x="4030689" y="3047219"/>
                    <a:pt x="3971667" y="3025689"/>
                    <a:pt x="4019550" y="3041650"/>
                  </a:cubicBezTo>
                  <a:cubicBezTo>
                    <a:pt x="4034367" y="3039533"/>
                    <a:pt x="4049324" y="3038235"/>
                    <a:pt x="4064000" y="3035300"/>
                  </a:cubicBezTo>
                  <a:cubicBezTo>
                    <a:pt x="4070564" y="3033987"/>
                    <a:pt x="4080564" y="3035165"/>
                    <a:pt x="4083050" y="3028950"/>
                  </a:cubicBezTo>
                  <a:cubicBezTo>
                    <a:pt x="4090946" y="3009209"/>
                    <a:pt x="4069885" y="2996967"/>
                    <a:pt x="4057650" y="2990850"/>
                  </a:cubicBezTo>
                  <a:cubicBezTo>
                    <a:pt x="4051663" y="2987857"/>
                    <a:pt x="4044587" y="2987493"/>
                    <a:pt x="4038600" y="2984500"/>
                  </a:cubicBezTo>
                  <a:cubicBezTo>
                    <a:pt x="4031774" y="2981087"/>
                    <a:pt x="4025900" y="2976033"/>
                    <a:pt x="4019550" y="2971800"/>
                  </a:cubicBezTo>
                  <a:cubicBezTo>
                    <a:pt x="4025900" y="2967567"/>
                    <a:pt x="4031164" y="2960816"/>
                    <a:pt x="4038600" y="2959100"/>
                  </a:cubicBezTo>
                  <a:cubicBezTo>
                    <a:pt x="4059327" y="2954317"/>
                    <a:pt x="4080992" y="2955388"/>
                    <a:pt x="4102100" y="2952750"/>
                  </a:cubicBezTo>
                  <a:cubicBezTo>
                    <a:pt x="4114876" y="2951153"/>
                    <a:pt x="4127500" y="2948517"/>
                    <a:pt x="4140200" y="2946400"/>
                  </a:cubicBezTo>
                  <a:cubicBezTo>
                    <a:pt x="4146550" y="2942167"/>
                    <a:pt x="4152424" y="2937113"/>
                    <a:pt x="4159250" y="2933700"/>
                  </a:cubicBezTo>
                  <a:cubicBezTo>
                    <a:pt x="4169400" y="2928625"/>
                    <a:pt x="4194205" y="2923713"/>
                    <a:pt x="4203700" y="2921000"/>
                  </a:cubicBezTo>
                  <a:cubicBezTo>
                    <a:pt x="4210136" y="2919161"/>
                    <a:pt x="4216256" y="2916273"/>
                    <a:pt x="4222750" y="2914650"/>
                  </a:cubicBezTo>
                  <a:cubicBezTo>
                    <a:pt x="4233221" y="2912032"/>
                    <a:pt x="4244087" y="2911140"/>
                    <a:pt x="4254500" y="2908300"/>
                  </a:cubicBezTo>
                  <a:cubicBezTo>
                    <a:pt x="4267415" y="2904778"/>
                    <a:pt x="4279900" y="2899833"/>
                    <a:pt x="4292600" y="2895600"/>
                  </a:cubicBezTo>
                  <a:cubicBezTo>
                    <a:pt x="4298950" y="2893483"/>
                    <a:pt x="4305156" y="2890873"/>
                    <a:pt x="4311650" y="2889250"/>
                  </a:cubicBezTo>
                  <a:cubicBezTo>
                    <a:pt x="4320117" y="2887133"/>
                    <a:pt x="4328659" y="2885298"/>
                    <a:pt x="4337050" y="2882900"/>
                  </a:cubicBezTo>
                  <a:cubicBezTo>
                    <a:pt x="4374175" y="2872293"/>
                    <a:pt x="4336835" y="2880126"/>
                    <a:pt x="4381500" y="2870200"/>
                  </a:cubicBezTo>
                  <a:cubicBezTo>
                    <a:pt x="4435352" y="2858233"/>
                    <a:pt x="4391878" y="2870974"/>
                    <a:pt x="4451350" y="2851150"/>
                  </a:cubicBezTo>
                  <a:lnTo>
                    <a:pt x="4470400" y="2844800"/>
                  </a:lnTo>
                  <a:cubicBezTo>
                    <a:pt x="4476750" y="2842683"/>
                    <a:pt x="4483881" y="2842163"/>
                    <a:pt x="4489450" y="2838450"/>
                  </a:cubicBezTo>
                  <a:lnTo>
                    <a:pt x="4527550" y="2813050"/>
                  </a:lnTo>
                  <a:cubicBezTo>
                    <a:pt x="4533900" y="2808817"/>
                    <a:pt x="4539360" y="2802763"/>
                    <a:pt x="4546600" y="2800350"/>
                  </a:cubicBezTo>
                  <a:cubicBezTo>
                    <a:pt x="4564253" y="2794466"/>
                    <a:pt x="4569928" y="2794430"/>
                    <a:pt x="4584700" y="2781300"/>
                  </a:cubicBezTo>
                  <a:cubicBezTo>
                    <a:pt x="4598124" y="2769368"/>
                    <a:pt x="4612837" y="2758144"/>
                    <a:pt x="4622800" y="2743200"/>
                  </a:cubicBezTo>
                  <a:cubicBezTo>
                    <a:pt x="4653181" y="2697628"/>
                    <a:pt x="4637407" y="2715893"/>
                    <a:pt x="4667250" y="2686050"/>
                  </a:cubicBezTo>
                  <a:cubicBezTo>
                    <a:pt x="4673614" y="2666957"/>
                    <a:pt x="4672623" y="2664363"/>
                    <a:pt x="4686300" y="2647950"/>
                  </a:cubicBezTo>
                  <a:cubicBezTo>
                    <a:pt x="4692049" y="2641051"/>
                    <a:pt x="4699837" y="2635989"/>
                    <a:pt x="4705350" y="2628900"/>
                  </a:cubicBezTo>
                  <a:cubicBezTo>
                    <a:pt x="4714721" y="2616852"/>
                    <a:pt x="4722283" y="2603500"/>
                    <a:pt x="4730750" y="2590800"/>
                  </a:cubicBezTo>
                  <a:cubicBezTo>
                    <a:pt x="4734983" y="2584450"/>
                    <a:pt x="4737100" y="2575983"/>
                    <a:pt x="4743450" y="2571750"/>
                  </a:cubicBezTo>
                  <a:lnTo>
                    <a:pt x="4762500" y="2559050"/>
                  </a:lnTo>
                  <a:cubicBezTo>
                    <a:pt x="4785783" y="2524125"/>
                    <a:pt x="4762500" y="2553758"/>
                    <a:pt x="4794250" y="2527300"/>
                  </a:cubicBezTo>
                  <a:cubicBezTo>
                    <a:pt x="4801149" y="2521551"/>
                    <a:pt x="4806211" y="2513763"/>
                    <a:pt x="4813300" y="2508250"/>
                  </a:cubicBezTo>
                  <a:cubicBezTo>
                    <a:pt x="4846838" y="2482165"/>
                    <a:pt x="4847687" y="2491115"/>
                    <a:pt x="4870450" y="2463800"/>
                  </a:cubicBezTo>
                  <a:cubicBezTo>
                    <a:pt x="4885342" y="2445929"/>
                    <a:pt x="4889917" y="2430383"/>
                    <a:pt x="4895850" y="2406650"/>
                  </a:cubicBezTo>
                  <a:cubicBezTo>
                    <a:pt x="4911168" y="2345379"/>
                    <a:pt x="4905127" y="2372966"/>
                    <a:pt x="4914900" y="2324100"/>
                  </a:cubicBezTo>
                  <a:cubicBezTo>
                    <a:pt x="4917017" y="2294467"/>
                    <a:pt x="4918294" y="2264761"/>
                    <a:pt x="4921250" y="2235200"/>
                  </a:cubicBezTo>
                  <a:cubicBezTo>
                    <a:pt x="4925158" y="2196123"/>
                    <a:pt x="4934276" y="2198077"/>
                    <a:pt x="4921250" y="2159000"/>
                  </a:cubicBezTo>
                  <a:cubicBezTo>
                    <a:pt x="4918837" y="2151760"/>
                    <a:pt x="4914900" y="2144183"/>
                    <a:pt x="4908550" y="2139950"/>
                  </a:cubicBezTo>
                  <a:cubicBezTo>
                    <a:pt x="4901288" y="2135109"/>
                    <a:pt x="4891617" y="2135717"/>
                    <a:pt x="4883150" y="2133600"/>
                  </a:cubicBezTo>
                  <a:cubicBezTo>
                    <a:pt x="4847554" y="2109869"/>
                    <a:pt x="4882284" y="2129530"/>
                    <a:pt x="4832350" y="2114550"/>
                  </a:cubicBezTo>
                  <a:cubicBezTo>
                    <a:pt x="4821432" y="2111275"/>
                    <a:pt x="4811414" y="2105455"/>
                    <a:pt x="4800600" y="2101850"/>
                  </a:cubicBezTo>
                  <a:cubicBezTo>
                    <a:pt x="4792321" y="2099090"/>
                    <a:pt x="4783591" y="2097898"/>
                    <a:pt x="4775200" y="2095500"/>
                  </a:cubicBezTo>
                  <a:cubicBezTo>
                    <a:pt x="4768764" y="2093661"/>
                    <a:pt x="4762500" y="2091267"/>
                    <a:pt x="4756150" y="2089150"/>
                  </a:cubicBezTo>
                  <a:cubicBezTo>
                    <a:pt x="4751917" y="2095500"/>
                    <a:pt x="4737100" y="2103967"/>
                    <a:pt x="4743450" y="2108200"/>
                  </a:cubicBezTo>
                  <a:cubicBezTo>
                    <a:pt x="4757182" y="2117354"/>
                    <a:pt x="4784252" y="2095815"/>
                    <a:pt x="4794250" y="2089150"/>
                  </a:cubicBezTo>
                  <a:cubicBezTo>
                    <a:pt x="4798483" y="2082800"/>
                    <a:pt x="4802064" y="2075963"/>
                    <a:pt x="4806950" y="2070100"/>
                  </a:cubicBezTo>
                  <a:cubicBezTo>
                    <a:pt x="4812699" y="2063201"/>
                    <a:pt x="4821019" y="2058522"/>
                    <a:pt x="4826000" y="2051050"/>
                  </a:cubicBezTo>
                  <a:cubicBezTo>
                    <a:pt x="4829713" y="2045481"/>
                    <a:pt x="4830233" y="2038350"/>
                    <a:pt x="4832350" y="2032000"/>
                  </a:cubicBezTo>
                  <a:cubicBezTo>
                    <a:pt x="4826000" y="2027767"/>
                    <a:pt x="4819043" y="2024326"/>
                    <a:pt x="4813300" y="2019300"/>
                  </a:cubicBezTo>
                  <a:cubicBezTo>
                    <a:pt x="4803686" y="2010887"/>
                    <a:pt x="4779965" y="1981201"/>
                    <a:pt x="4762500" y="1974850"/>
                  </a:cubicBezTo>
                  <a:cubicBezTo>
                    <a:pt x="4746096" y="1968885"/>
                    <a:pt x="4711700" y="1962150"/>
                    <a:pt x="4711700" y="1962150"/>
                  </a:cubicBezTo>
                  <a:cubicBezTo>
                    <a:pt x="4705350" y="1957917"/>
                    <a:pt x="4699665" y="1952456"/>
                    <a:pt x="4692650" y="1949450"/>
                  </a:cubicBezTo>
                  <a:cubicBezTo>
                    <a:pt x="4684628" y="1946012"/>
                    <a:pt x="4674065" y="1948552"/>
                    <a:pt x="4667250" y="1943100"/>
                  </a:cubicBezTo>
                  <a:cubicBezTo>
                    <a:pt x="4662023" y="1938919"/>
                    <a:pt x="4663017" y="1930400"/>
                    <a:pt x="4660900" y="1924050"/>
                  </a:cubicBezTo>
                  <a:cubicBezTo>
                    <a:pt x="4667250" y="1921933"/>
                    <a:pt x="4685519" y="1921413"/>
                    <a:pt x="4679950" y="1917700"/>
                  </a:cubicBezTo>
                  <a:cubicBezTo>
                    <a:pt x="4669237" y="1910558"/>
                    <a:pt x="4654475" y="1913875"/>
                    <a:pt x="4641850" y="1911350"/>
                  </a:cubicBezTo>
                  <a:cubicBezTo>
                    <a:pt x="4633292" y="1909638"/>
                    <a:pt x="4624729" y="1907760"/>
                    <a:pt x="4616450" y="1905000"/>
                  </a:cubicBezTo>
                  <a:cubicBezTo>
                    <a:pt x="4605636" y="1901395"/>
                    <a:pt x="4595758" y="1895065"/>
                    <a:pt x="4584700" y="1892300"/>
                  </a:cubicBezTo>
                  <a:cubicBezTo>
                    <a:pt x="4570180" y="1888670"/>
                    <a:pt x="4554976" y="1888627"/>
                    <a:pt x="4540250" y="1885950"/>
                  </a:cubicBezTo>
                  <a:cubicBezTo>
                    <a:pt x="4531664" y="1884389"/>
                    <a:pt x="4523317" y="1881717"/>
                    <a:pt x="4514850" y="1879600"/>
                  </a:cubicBezTo>
                  <a:cubicBezTo>
                    <a:pt x="4512733" y="1871133"/>
                    <a:pt x="4512403" y="1862006"/>
                    <a:pt x="4508500" y="1854200"/>
                  </a:cubicBezTo>
                  <a:cubicBezTo>
                    <a:pt x="4498385" y="1833971"/>
                    <a:pt x="4481969" y="1811983"/>
                    <a:pt x="4464050" y="1797050"/>
                  </a:cubicBezTo>
                  <a:cubicBezTo>
                    <a:pt x="4458187" y="1792164"/>
                    <a:pt x="4451350" y="1788583"/>
                    <a:pt x="4445000" y="1784350"/>
                  </a:cubicBezTo>
                  <a:cubicBezTo>
                    <a:pt x="4442883" y="1778000"/>
                    <a:pt x="4440489" y="1771736"/>
                    <a:pt x="4438650" y="1765300"/>
                  </a:cubicBezTo>
                  <a:cubicBezTo>
                    <a:pt x="4436252" y="1756909"/>
                    <a:pt x="4436203" y="1747706"/>
                    <a:pt x="4432300" y="1739900"/>
                  </a:cubicBezTo>
                  <a:cubicBezTo>
                    <a:pt x="4422185" y="1719671"/>
                    <a:pt x="4405769" y="1697683"/>
                    <a:pt x="4387850" y="1682750"/>
                  </a:cubicBezTo>
                  <a:cubicBezTo>
                    <a:pt x="4381987" y="1677864"/>
                    <a:pt x="4375150" y="1674283"/>
                    <a:pt x="4368800" y="1670050"/>
                  </a:cubicBezTo>
                  <a:cubicBezTo>
                    <a:pt x="4364567" y="1657350"/>
                    <a:pt x="4351867" y="1644650"/>
                    <a:pt x="4356100" y="1631950"/>
                  </a:cubicBezTo>
                  <a:cubicBezTo>
                    <a:pt x="4358217" y="1625600"/>
                    <a:pt x="4358737" y="1618469"/>
                    <a:pt x="4362450" y="1612900"/>
                  </a:cubicBezTo>
                  <a:cubicBezTo>
                    <a:pt x="4378243" y="1589210"/>
                    <a:pt x="4381382" y="1598188"/>
                    <a:pt x="4400550" y="1581150"/>
                  </a:cubicBezTo>
                  <a:cubicBezTo>
                    <a:pt x="4413974" y="1569218"/>
                    <a:pt x="4428687" y="1557994"/>
                    <a:pt x="4438650" y="1543050"/>
                  </a:cubicBezTo>
                  <a:cubicBezTo>
                    <a:pt x="4442883" y="1536700"/>
                    <a:pt x="4446280" y="1529704"/>
                    <a:pt x="4451350" y="1524000"/>
                  </a:cubicBezTo>
                  <a:cubicBezTo>
                    <a:pt x="4463282" y="1510576"/>
                    <a:pt x="4474506" y="1495863"/>
                    <a:pt x="4489450" y="1485900"/>
                  </a:cubicBezTo>
                  <a:lnTo>
                    <a:pt x="4527550" y="1460500"/>
                  </a:lnTo>
                  <a:cubicBezTo>
                    <a:pt x="4525433" y="1454150"/>
                    <a:pt x="4526769" y="1445163"/>
                    <a:pt x="4521200" y="1441450"/>
                  </a:cubicBezTo>
                  <a:cubicBezTo>
                    <a:pt x="4512220" y="1435463"/>
                    <a:pt x="4500243" y="1435100"/>
                    <a:pt x="4489450" y="1435100"/>
                  </a:cubicBezTo>
                  <a:cubicBezTo>
                    <a:pt x="4461852" y="1435100"/>
                    <a:pt x="4434417" y="1439333"/>
                    <a:pt x="4406900" y="1441450"/>
                  </a:cubicBezTo>
                  <a:cubicBezTo>
                    <a:pt x="4390116" y="1445646"/>
                    <a:pt x="4358969" y="1454150"/>
                    <a:pt x="4343400" y="1454150"/>
                  </a:cubicBezTo>
                  <a:cubicBezTo>
                    <a:pt x="4311580" y="1454150"/>
                    <a:pt x="4279900" y="1449917"/>
                    <a:pt x="4248150" y="1447800"/>
                  </a:cubicBezTo>
                  <a:cubicBezTo>
                    <a:pt x="4241800" y="1443567"/>
                    <a:pt x="4235926" y="1438513"/>
                    <a:pt x="4229100" y="1435100"/>
                  </a:cubicBezTo>
                  <a:cubicBezTo>
                    <a:pt x="4184842" y="1412971"/>
                    <a:pt x="4240936" y="1455691"/>
                    <a:pt x="4171950" y="1409700"/>
                  </a:cubicBezTo>
                  <a:cubicBezTo>
                    <a:pt x="4157282" y="1399921"/>
                    <a:pt x="4149571" y="1385657"/>
                    <a:pt x="4140200" y="1371600"/>
                  </a:cubicBezTo>
                  <a:cubicBezTo>
                    <a:pt x="4156998" y="1304409"/>
                    <a:pt x="4134191" y="1383532"/>
                    <a:pt x="4159250" y="1327150"/>
                  </a:cubicBezTo>
                  <a:cubicBezTo>
                    <a:pt x="4164687" y="1314917"/>
                    <a:pt x="4167717" y="1301750"/>
                    <a:pt x="4171950" y="1289050"/>
                  </a:cubicBezTo>
                  <a:lnTo>
                    <a:pt x="4178300" y="1270000"/>
                  </a:lnTo>
                  <a:lnTo>
                    <a:pt x="4184650" y="1250950"/>
                  </a:lnTo>
                  <a:cubicBezTo>
                    <a:pt x="4186767" y="1244600"/>
                    <a:pt x="4186267" y="1236633"/>
                    <a:pt x="4191000" y="1231900"/>
                  </a:cubicBezTo>
                  <a:cubicBezTo>
                    <a:pt x="4205947" y="1216953"/>
                    <a:pt x="4227896" y="1192514"/>
                    <a:pt x="4248150" y="1187450"/>
                  </a:cubicBezTo>
                  <a:cubicBezTo>
                    <a:pt x="4256617" y="1185333"/>
                    <a:pt x="4265159" y="1183498"/>
                    <a:pt x="4273550" y="1181100"/>
                  </a:cubicBezTo>
                  <a:cubicBezTo>
                    <a:pt x="4302621" y="1172794"/>
                    <a:pt x="4303155" y="1167081"/>
                    <a:pt x="4343400" y="1162050"/>
                  </a:cubicBezTo>
                  <a:lnTo>
                    <a:pt x="4394200" y="1155700"/>
                  </a:lnTo>
                  <a:cubicBezTo>
                    <a:pt x="4404580" y="1152240"/>
                    <a:pt x="4425821" y="1147016"/>
                    <a:pt x="4432300" y="1136650"/>
                  </a:cubicBezTo>
                  <a:cubicBezTo>
                    <a:pt x="4466976" y="1081169"/>
                    <a:pt x="4422697" y="1113961"/>
                    <a:pt x="4464050" y="1079500"/>
                  </a:cubicBezTo>
                  <a:cubicBezTo>
                    <a:pt x="4469913" y="1074614"/>
                    <a:pt x="4476890" y="1071236"/>
                    <a:pt x="4483100" y="1066800"/>
                  </a:cubicBezTo>
                  <a:cubicBezTo>
                    <a:pt x="4489811" y="1062006"/>
                    <a:pt x="4517573" y="1040038"/>
                    <a:pt x="4527550" y="1035050"/>
                  </a:cubicBezTo>
                  <a:cubicBezTo>
                    <a:pt x="4533537" y="1032057"/>
                    <a:pt x="4540613" y="1031693"/>
                    <a:pt x="4546600" y="1028700"/>
                  </a:cubicBezTo>
                  <a:cubicBezTo>
                    <a:pt x="4553426" y="1025287"/>
                    <a:pt x="4558676" y="1019100"/>
                    <a:pt x="4565650" y="1016000"/>
                  </a:cubicBezTo>
                  <a:cubicBezTo>
                    <a:pt x="4592017" y="1004281"/>
                    <a:pt x="4608338" y="1002382"/>
                    <a:pt x="4635500" y="996950"/>
                  </a:cubicBezTo>
                  <a:cubicBezTo>
                    <a:pt x="4654550" y="1001183"/>
                    <a:pt x="4673514" y="1005823"/>
                    <a:pt x="4692650" y="1009650"/>
                  </a:cubicBezTo>
                  <a:cubicBezTo>
                    <a:pt x="4705275" y="1012175"/>
                    <a:pt x="4718536" y="1011929"/>
                    <a:pt x="4730750" y="1016000"/>
                  </a:cubicBezTo>
                  <a:cubicBezTo>
                    <a:pt x="4737990" y="1018413"/>
                    <a:pt x="4743450" y="1024467"/>
                    <a:pt x="4749800" y="1028700"/>
                  </a:cubicBezTo>
                  <a:cubicBezTo>
                    <a:pt x="4754033" y="1035050"/>
                    <a:pt x="4757104" y="1042354"/>
                    <a:pt x="4762500" y="1047750"/>
                  </a:cubicBezTo>
                  <a:cubicBezTo>
                    <a:pt x="4784451" y="1069701"/>
                    <a:pt x="4791644" y="1048350"/>
                    <a:pt x="4775200" y="1092200"/>
                  </a:cubicBezTo>
                  <a:cubicBezTo>
                    <a:pt x="4772520" y="1099346"/>
                    <a:pt x="4768243" y="1106224"/>
                    <a:pt x="4762500" y="1111250"/>
                  </a:cubicBezTo>
                  <a:cubicBezTo>
                    <a:pt x="4751013" y="1121301"/>
                    <a:pt x="4724400" y="1136650"/>
                    <a:pt x="4724400" y="1136650"/>
                  </a:cubicBezTo>
                  <a:cubicBezTo>
                    <a:pt x="4720167" y="1143000"/>
                    <a:pt x="4715113" y="1148874"/>
                    <a:pt x="4711700" y="1155700"/>
                  </a:cubicBezTo>
                  <a:cubicBezTo>
                    <a:pt x="4685410" y="1208280"/>
                    <a:pt x="4729046" y="1139205"/>
                    <a:pt x="4692650" y="1193800"/>
                  </a:cubicBezTo>
                  <a:cubicBezTo>
                    <a:pt x="4712641" y="1200464"/>
                    <a:pt x="4714774" y="1204963"/>
                    <a:pt x="4737100" y="1193800"/>
                  </a:cubicBezTo>
                  <a:cubicBezTo>
                    <a:pt x="4750752" y="1186974"/>
                    <a:pt x="4762500" y="1176867"/>
                    <a:pt x="4775200" y="1168400"/>
                  </a:cubicBezTo>
                  <a:cubicBezTo>
                    <a:pt x="4781550" y="1164167"/>
                    <a:pt x="4787010" y="1158113"/>
                    <a:pt x="4794250" y="1155700"/>
                  </a:cubicBezTo>
                  <a:cubicBezTo>
                    <a:pt x="4863725" y="1132542"/>
                    <a:pt x="4758492" y="1169476"/>
                    <a:pt x="4832350" y="1136650"/>
                  </a:cubicBezTo>
                  <a:cubicBezTo>
                    <a:pt x="4900360" y="1106423"/>
                    <a:pt x="4846387" y="1139992"/>
                    <a:pt x="4889500" y="1111250"/>
                  </a:cubicBezTo>
                  <a:cubicBezTo>
                    <a:pt x="4891535" y="1103112"/>
                    <a:pt x="4897645" y="1075910"/>
                    <a:pt x="4902200" y="1066800"/>
                  </a:cubicBezTo>
                  <a:cubicBezTo>
                    <a:pt x="4905613" y="1059974"/>
                    <a:pt x="4909037" y="1052636"/>
                    <a:pt x="4914900" y="1047750"/>
                  </a:cubicBezTo>
                  <a:cubicBezTo>
                    <a:pt x="4934720" y="1031233"/>
                    <a:pt x="4939498" y="1038626"/>
                    <a:pt x="4959350" y="1028700"/>
                  </a:cubicBezTo>
                  <a:cubicBezTo>
                    <a:pt x="4966176" y="1025287"/>
                    <a:pt x="4972050" y="1020233"/>
                    <a:pt x="4978400" y="1016000"/>
                  </a:cubicBezTo>
                  <a:cubicBezTo>
                    <a:pt x="4990887" y="997269"/>
                    <a:pt x="4991815" y="993179"/>
                    <a:pt x="5010150" y="977900"/>
                  </a:cubicBezTo>
                  <a:cubicBezTo>
                    <a:pt x="5016013" y="973014"/>
                    <a:pt x="5022226" y="968300"/>
                    <a:pt x="5029200" y="965200"/>
                  </a:cubicBezTo>
                  <a:cubicBezTo>
                    <a:pt x="5063454" y="949976"/>
                    <a:pt x="5074223" y="951923"/>
                    <a:pt x="5111750" y="946150"/>
                  </a:cubicBezTo>
                  <a:cubicBezTo>
                    <a:pt x="5124475" y="944192"/>
                    <a:pt x="5137150" y="941917"/>
                    <a:pt x="5149850" y="939800"/>
                  </a:cubicBezTo>
                  <a:cubicBezTo>
                    <a:pt x="5202149" y="904934"/>
                    <a:pt x="5172804" y="912507"/>
                    <a:pt x="5238750" y="920750"/>
                  </a:cubicBezTo>
                  <a:cubicBezTo>
                    <a:pt x="5272617" y="932039"/>
                    <a:pt x="5303569" y="944107"/>
                    <a:pt x="5340350" y="946150"/>
                  </a:cubicBezTo>
                  <a:lnTo>
                    <a:pt x="5454650" y="952500"/>
                  </a:lnTo>
                  <a:cubicBezTo>
                    <a:pt x="5463117" y="950383"/>
                    <a:pt x="5474814" y="953132"/>
                    <a:pt x="5480050" y="946150"/>
                  </a:cubicBezTo>
                  <a:cubicBezTo>
                    <a:pt x="5484066" y="940795"/>
                    <a:pt x="5476693" y="933087"/>
                    <a:pt x="5473700" y="927100"/>
                  </a:cubicBezTo>
                  <a:cubicBezTo>
                    <a:pt x="5467246" y="914193"/>
                    <a:pt x="5453185" y="897426"/>
                    <a:pt x="5441950" y="889000"/>
                  </a:cubicBezTo>
                  <a:cubicBezTo>
                    <a:pt x="5432076" y="881595"/>
                    <a:pt x="5420613" y="876576"/>
                    <a:pt x="5410200" y="869950"/>
                  </a:cubicBezTo>
                  <a:cubicBezTo>
                    <a:pt x="5397323" y="861755"/>
                    <a:pt x="5386580" y="849377"/>
                    <a:pt x="5372100" y="844550"/>
                  </a:cubicBezTo>
                  <a:lnTo>
                    <a:pt x="5334000" y="831850"/>
                  </a:lnTo>
                  <a:cubicBezTo>
                    <a:pt x="5327650" y="829733"/>
                    <a:pt x="5320519" y="829213"/>
                    <a:pt x="5314950" y="825500"/>
                  </a:cubicBezTo>
                  <a:lnTo>
                    <a:pt x="5276850" y="800100"/>
                  </a:lnTo>
                  <a:cubicBezTo>
                    <a:pt x="5270500" y="795867"/>
                    <a:pt x="5265040" y="789813"/>
                    <a:pt x="5257800" y="787400"/>
                  </a:cubicBezTo>
                  <a:cubicBezTo>
                    <a:pt x="5251450" y="785283"/>
                    <a:pt x="5244737" y="784043"/>
                    <a:pt x="5238750" y="781050"/>
                  </a:cubicBezTo>
                  <a:cubicBezTo>
                    <a:pt x="5231924" y="777637"/>
                    <a:pt x="5226674" y="771450"/>
                    <a:pt x="5219700" y="768350"/>
                  </a:cubicBezTo>
                  <a:cubicBezTo>
                    <a:pt x="5175275" y="748605"/>
                    <a:pt x="5189141" y="760710"/>
                    <a:pt x="5143500" y="749300"/>
                  </a:cubicBezTo>
                  <a:cubicBezTo>
                    <a:pt x="5107109" y="740202"/>
                    <a:pt x="5074708" y="711200"/>
                    <a:pt x="5067300" y="704850"/>
                  </a:cubicBez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7387024" y="2069155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CHINA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!!1"/>
          <p:cNvSpPr/>
          <p:nvPr/>
        </p:nvSpPr>
        <p:spPr>
          <a:xfrm>
            <a:off x="5558550" y="2256515"/>
            <a:ext cx="2509898" cy="2490572"/>
          </a:xfrm>
          <a:custGeom>
            <a:avLst/>
            <a:gdLst>
              <a:gd name="connsiteX0" fmla="*/ 2974694 w 2974694"/>
              <a:gd name="connsiteY0" fmla="*/ 760071 h 2523281"/>
              <a:gd name="connsiteX1" fmla="*/ 2951544 w 2974694"/>
              <a:gd name="connsiteY1" fmla="*/ 744638 h 2523281"/>
              <a:gd name="connsiteX2" fmla="*/ 2928395 w 2974694"/>
              <a:gd name="connsiteY2" fmla="*/ 736922 h 2523281"/>
              <a:gd name="connsiteX3" fmla="*/ 2916820 w 2974694"/>
              <a:gd name="connsiteY3" fmla="*/ 729205 h 2523281"/>
              <a:gd name="connsiteX4" fmla="*/ 2885955 w 2974694"/>
              <a:gd name="connsiteY4" fmla="*/ 721489 h 2523281"/>
              <a:gd name="connsiteX5" fmla="*/ 2874380 w 2974694"/>
              <a:gd name="connsiteY5" fmla="*/ 717630 h 2523281"/>
              <a:gd name="connsiteX6" fmla="*/ 2858947 w 2974694"/>
              <a:gd name="connsiteY6" fmla="*/ 702197 h 2523281"/>
              <a:gd name="connsiteX7" fmla="*/ 2816507 w 2974694"/>
              <a:gd name="connsiteY7" fmla="*/ 690623 h 2523281"/>
              <a:gd name="connsiteX8" fmla="*/ 2727767 w 2974694"/>
              <a:gd name="connsiteY8" fmla="*/ 694481 h 2523281"/>
              <a:gd name="connsiteX9" fmla="*/ 2642886 w 2974694"/>
              <a:gd name="connsiteY9" fmla="*/ 702197 h 2523281"/>
              <a:gd name="connsiteX10" fmla="*/ 2619737 w 2974694"/>
              <a:gd name="connsiteY10" fmla="*/ 713772 h 2523281"/>
              <a:gd name="connsiteX11" fmla="*/ 2608162 w 2974694"/>
              <a:gd name="connsiteY11" fmla="*/ 717630 h 2523281"/>
              <a:gd name="connsiteX12" fmla="*/ 2596588 w 2974694"/>
              <a:gd name="connsiteY12" fmla="*/ 725347 h 2523281"/>
              <a:gd name="connsiteX13" fmla="*/ 2573438 w 2974694"/>
              <a:gd name="connsiteY13" fmla="*/ 733063 h 2523281"/>
              <a:gd name="connsiteX14" fmla="*/ 2561863 w 2974694"/>
              <a:gd name="connsiteY14" fmla="*/ 740780 h 2523281"/>
              <a:gd name="connsiteX15" fmla="*/ 2538714 w 2974694"/>
              <a:gd name="connsiteY15" fmla="*/ 748496 h 2523281"/>
              <a:gd name="connsiteX16" fmla="*/ 2507848 w 2974694"/>
              <a:gd name="connsiteY16" fmla="*/ 771646 h 2523281"/>
              <a:gd name="connsiteX17" fmla="*/ 2500132 w 2974694"/>
              <a:gd name="connsiteY17" fmla="*/ 783220 h 2523281"/>
              <a:gd name="connsiteX18" fmla="*/ 2488557 w 2974694"/>
              <a:gd name="connsiteY18" fmla="*/ 790937 h 2523281"/>
              <a:gd name="connsiteX19" fmla="*/ 2465408 w 2974694"/>
              <a:gd name="connsiteY19" fmla="*/ 798653 h 2523281"/>
              <a:gd name="connsiteX20" fmla="*/ 2453833 w 2974694"/>
              <a:gd name="connsiteY20" fmla="*/ 817944 h 2523281"/>
              <a:gd name="connsiteX21" fmla="*/ 2438400 w 2974694"/>
              <a:gd name="connsiteY21" fmla="*/ 833377 h 2523281"/>
              <a:gd name="connsiteX22" fmla="*/ 2430684 w 2974694"/>
              <a:gd name="connsiteY22" fmla="*/ 841094 h 2523281"/>
              <a:gd name="connsiteX23" fmla="*/ 2422967 w 2974694"/>
              <a:gd name="connsiteY23" fmla="*/ 848810 h 2523281"/>
              <a:gd name="connsiteX24" fmla="*/ 2419109 w 2974694"/>
              <a:gd name="connsiteY24" fmla="*/ 860385 h 2523281"/>
              <a:gd name="connsiteX25" fmla="*/ 2395960 w 2974694"/>
              <a:gd name="connsiteY25" fmla="*/ 879676 h 2523281"/>
              <a:gd name="connsiteX26" fmla="*/ 2384385 w 2974694"/>
              <a:gd name="connsiteY26" fmla="*/ 883534 h 2523281"/>
              <a:gd name="connsiteX27" fmla="*/ 2341944 w 2974694"/>
              <a:gd name="connsiteY27" fmla="*/ 879676 h 2523281"/>
              <a:gd name="connsiteX28" fmla="*/ 2318795 w 2974694"/>
              <a:gd name="connsiteY28" fmla="*/ 871960 h 2523281"/>
              <a:gd name="connsiteX29" fmla="*/ 2295646 w 2974694"/>
              <a:gd name="connsiteY29" fmla="*/ 864243 h 2523281"/>
              <a:gd name="connsiteX30" fmla="*/ 2257063 w 2974694"/>
              <a:gd name="connsiteY30" fmla="*/ 856527 h 2523281"/>
              <a:gd name="connsiteX31" fmla="*/ 2218481 w 2974694"/>
              <a:gd name="connsiteY31" fmla="*/ 844952 h 2523281"/>
              <a:gd name="connsiteX32" fmla="*/ 2195332 w 2974694"/>
              <a:gd name="connsiteY32" fmla="*/ 837235 h 2523281"/>
              <a:gd name="connsiteX33" fmla="*/ 2183757 w 2974694"/>
              <a:gd name="connsiteY33" fmla="*/ 833377 h 2523281"/>
              <a:gd name="connsiteX34" fmla="*/ 2145175 w 2974694"/>
              <a:gd name="connsiteY34" fmla="*/ 825661 h 2523281"/>
              <a:gd name="connsiteX35" fmla="*/ 2137458 w 2974694"/>
              <a:gd name="connsiteY35" fmla="*/ 817944 h 2523281"/>
              <a:gd name="connsiteX36" fmla="*/ 2102734 w 2974694"/>
              <a:gd name="connsiteY36" fmla="*/ 806370 h 2523281"/>
              <a:gd name="connsiteX37" fmla="*/ 2091160 w 2974694"/>
              <a:gd name="connsiteY37" fmla="*/ 802511 h 2523281"/>
              <a:gd name="connsiteX38" fmla="*/ 2079585 w 2974694"/>
              <a:gd name="connsiteY38" fmla="*/ 798653 h 2523281"/>
              <a:gd name="connsiteX39" fmla="*/ 2064152 w 2974694"/>
              <a:gd name="connsiteY39" fmla="*/ 914400 h 2523281"/>
              <a:gd name="connsiteX40" fmla="*/ 2052577 w 2974694"/>
              <a:gd name="connsiteY40" fmla="*/ 922116 h 2523281"/>
              <a:gd name="connsiteX41" fmla="*/ 2010137 w 2974694"/>
              <a:gd name="connsiteY41" fmla="*/ 918258 h 2523281"/>
              <a:gd name="connsiteX42" fmla="*/ 1998562 w 2974694"/>
              <a:gd name="connsiteY42" fmla="*/ 914400 h 2523281"/>
              <a:gd name="connsiteX43" fmla="*/ 1948405 w 2974694"/>
              <a:gd name="connsiteY43" fmla="*/ 918258 h 2523281"/>
              <a:gd name="connsiteX44" fmla="*/ 1929114 w 2974694"/>
              <a:gd name="connsiteY44" fmla="*/ 922116 h 2523281"/>
              <a:gd name="connsiteX45" fmla="*/ 1913681 w 2974694"/>
              <a:gd name="connsiteY45" fmla="*/ 925975 h 2523281"/>
              <a:gd name="connsiteX46" fmla="*/ 1848091 w 2974694"/>
              <a:gd name="connsiteY46" fmla="*/ 922116 h 2523281"/>
              <a:gd name="connsiteX47" fmla="*/ 1797934 w 2974694"/>
              <a:gd name="connsiteY47" fmla="*/ 910542 h 2523281"/>
              <a:gd name="connsiteX48" fmla="*/ 1786360 w 2974694"/>
              <a:gd name="connsiteY48" fmla="*/ 906684 h 2523281"/>
              <a:gd name="connsiteX49" fmla="*/ 1755494 w 2974694"/>
              <a:gd name="connsiteY49" fmla="*/ 891251 h 2523281"/>
              <a:gd name="connsiteX50" fmla="*/ 1720770 w 2974694"/>
              <a:gd name="connsiteY50" fmla="*/ 879676 h 2523281"/>
              <a:gd name="connsiteX51" fmla="*/ 1697620 w 2974694"/>
              <a:gd name="connsiteY51" fmla="*/ 871960 h 2523281"/>
              <a:gd name="connsiteX52" fmla="*/ 1686046 w 2974694"/>
              <a:gd name="connsiteY52" fmla="*/ 868101 h 2523281"/>
              <a:gd name="connsiteX53" fmla="*/ 1678329 w 2974694"/>
              <a:gd name="connsiteY53" fmla="*/ 860385 h 2523281"/>
              <a:gd name="connsiteX54" fmla="*/ 1639747 w 2974694"/>
              <a:gd name="connsiteY54" fmla="*/ 848810 h 2523281"/>
              <a:gd name="connsiteX55" fmla="*/ 1616598 w 2974694"/>
              <a:gd name="connsiteY55" fmla="*/ 844952 h 2523281"/>
              <a:gd name="connsiteX56" fmla="*/ 1593448 w 2974694"/>
              <a:gd name="connsiteY56" fmla="*/ 837235 h 2523281"/>
              <a:gd name="connsiteX57" fmla="*/ 1581874 w 2974694"/>
              <a:gd name="connsiteY57" fmla="*/ 833377 h 2523281"/>
              <a:gd name="connsiteX58" fmla="*/ 1547150 w 2974694"/>
              <a:gd name="connsiteY58" fmla="*/ 821803 h 2523281"/>
              <a:gd name="connsiteX59" fmla="*/ 1535575 w 2974694"/>
              <a:gd name="connsiteY59" fmla="*/ 817944 h 2523281"/>
              <a:gd name="connsiteX60" fmla="*/ 1520142 w 2974694"/>
              <a:gd name="connsiteY60" fmla="*/ 814086 h 2523281"/>
              <a:gd name="connsiteX61" fmla="*/ 1496993 w 2974694"/>
              <a:gd name="connsiteY61" fmla="*/ 806370 h 2523281"/>
              <a:gd name="connsiteX62" fmla="*/ 1473843 w 2974694"/>
              <a:gd name="connsiteY62" fmla="*/ 798653 h 2523281"/>
              <a:gd name="connsiteX63" fmla="*/ 1462269 w 2974694"/>
              <a:gd name="connsiteY63" fmla="*/ 794795 h 2523281"/>
              <a:gd name="connsiteX64" fmla="*/ 1446836 w 2974694"/>
              <a:gd name="connsiteY64" fmla="*/ 790937 h 2523281"/>
              <a:gd name="connsiteX65" fmla="*/ 1423686 w 2974694"/>
              <a:gd name="connsiteY65" fmla="*/ 783220 h 2523281"/>
              <a:gd name="connsiteX66" fmla="*/ 1400537 w 2974694"/>
              <a:gd name="connsiteY66" fmla="*/ 771646 h 2523281"/>
              <a:gd name="connsiteX67" fmla="*/ 1388962 w 2974694"/>
              <a:gd name="connsiteY67" fmla="*/ 763929 h 2523281"/>
              <a:gd name="connsiteX68" fmla="*/ 1373529 w 2974694"/>
              <a:gd name="connsiteY68" fmla="*/ 760071 h 2523281"/>
              <a:gd name="connsiteX69" fmla="*/ 1361955 w 2974694"/>
              <a:gd name="connsiteY69" fmla="*/ 756213 h 2523281"/>
              <a:gd name="connsiteX70" fmla="*/ 1300223 w 2974694"/>
              <a:gd name="connsiteY70" fmla="*/ 752354 h 2523281"/>
              <a:gd name="connsiteX71" fmla="*/ 1284790 w 2974694"/>
              <a:gd name="connsiteY71" fmla="*/ 748496 h 2523281"/>
              <a:gd name="connsiteX72" fmla="*/ 1273215 w 2974694"/>
              <a:gd name="connsiteY72" fmla="*/ 725347 h 2523281"/>
              <a:gd name="connsiteX73" fmla="*/ 1265499 w 2974694"/>
              <a:gd name="connsiteY73" fmla="*/ 713772 h 2523281"/>
              <a:gd name="connsiteX74" fmla="*/ 1250066 w 2974694"/>
              <a:gd name="connsiteY74" fmla="*/ 679048 h 2523281"/>
              <a:gd name="connsiteX75" fmla="*/ 1246208 w 2974694"/>
              <a:gd name="connsiteY75" fmla="*/ 663615 h 2523281"/>
              <a:gd name="connsiteX76" fmla="*/ 1238491 w 2974694"/>
              <a:gd name="connsiteY76" fmla="*/ 640466 h 2523281"/>
              <a:gd name="connsiteX77" fmla="*/ 1226917 w 2974694"/>
              <a:gd name="connsiteY77" fmla="*/ 601884 h 2523281"/>
              <a:gd name="connsiteX78" fmla="*/ 1223058 w 2974694"/>
              <a:gd name="connsiteY78" fmla="*/ 590309 h 2523281"/>
              <a:gd name="connsiteX79" fmla="*/ 1211484 w 2974694"/>
              <a:gd name="connsiteY79" fmla="*/ 578734 h 2523281"/>
              <a:gd name="connsiteX80" fmla="*/ 1203767 w 2974694"/>
              <a:gd name="connsiteY80" fmla="*/ 567160 h 2523281"/>
              <a:gd name="connsiteX81" fmla="*/ 1176760 w 2974694"/>
              <a:gd name="connsiteY81" fmla="*/ 559443 h 2523281"/>
              <a:gd name="connsiteX82" fmla="*/ 1153610 w 2974694"/>
              <a:gd name="connsiteY82" fmla="*/ 551727 h 2523281"/>
              <a:gd name="connsiteX83" fmla="*/ 1122744 w 2974694"/>
              <a:gd name="connsiteY83" fmla="*/ 520861 h 2523281"/>
              <a:gd name="connsiteX84" fmla="*/ 1115028 w 2974694"/>
              <a:gd name="connsiteY84" fmla="*/ 513144 h 2523281"/>
              <a:gd name="connsiteX85" fmla="*/ 1103453 w 2974694"/>
              <a:gd name="connsiteY85" fmla="*/ 509286 h 2523281"/>
              <a:gd name="connsiteX86" fmla="*/ 1091879 w 2974694"/>
              <a:gd name="connsiteY86" fmla="*/ 501570 h 2523281"/>
              <a:gd name="connsiteX87" fmla="*/ 1064871 w 2974694"/>
              <a:gd name="connsiteY87" fmla="*/ 493853 h 2523281"/>
              <a:gd name="connsiteX88" fmla="*/ 1041722 w 2974694"/>
              <a:gd name="connsiteY88" fmla="*/ 486137 h 2523281"/>
              <a:gd name="connsiteX89" fmla="*/ 1030147 w 2974694"/>
              <a:gd name="connsiteY89" fmla="*/ 478420 h 2523281"/>
              <a:gd name="connsiteX90" fmla="*/ 1014714 w 2974694"/>
              <a:gd name="connsiteY90" fmla="*/ 459129 h 2523281"/>
              <a:gd name="connsiteX91" fmla="*/ 1003139 w 2974694"/>
              <a:gd name="connsiteY91" fmla="*/ 451413 h 2523281"/>
              <a:gd name="connsiteX92" fmla="*/ 995423 w 2974694"/>
              <a:gd name="connsiteY92" fmla="*/ 428263 h 2523281"/>
              <a:gd name="connsiteX93" fmla="*/ 991565 w 2974694"/>
              <a:gd name="connsiteY93" fmla="*/ 416689 h 2523281"/>
              <a:gd name="connsiteX94" fmla="*/ 987707 w 2974694"/>
              <a:gd name="connsiteY94" fmla="*/ 401256 h 2523281"/>
              <a:gd name="connsiteX95" fmla="*/ 991565 w 2974694"/>
              <a:gd name="connsiteY95" fmla="*/ 366532 h 2523281"/>
              <a:gd name="connsiteX96" fmla="*/ 999281 w 2974694"/>
              <a:gd name="connsiteY96" fmla="*/ 358815 h 2523281"/>
              <a:gd name="connsiteX97" fmla="*/ 1022431 w 2974694"/>
              <a:gd name="connsiteY97" fmla="*/ 351099 h 2523281"/>
              <a:gd name="connsiteX98" fmla="*/ 1037863 w 2974694"/>
              <a:gd name="connsiteY98" fmla="*/ 316375 h 2523281"/>
              <a:gd name="connsiteX99" fmla="*/ 1018572 w 2974694"/>
              <a:gd name="connsiteY99" fmla="*/ 293225 h 2523281"/>
              <a:gd name="connsiteX100" fmla="*/ 995423 w 2974694"/>
              <a:gd name="connsiteY100" fmla="*/ 285509 h 2523281"/>
              <a:gd name="connsiteX101" fmla="*/ 979990 w 2974694"/>
              <a:gd name="connsiteY101" fmla="*/ 270076 h 2523281"/>
              <a:gd name="connsiteX102" fmla="*/ 968415 w 2974694"/>
              <a:gd name="connsiteY102" fmla="*/ 246927 h 2523281"/>
              <a:gd name="connsiteX103" fmla="*/ 983848 w 2974694"/>
              <a:gd name="connsiteY103" fmla="*/ 231494 h 2523281"/>
              <a:gd name="connsiteX104" fmla="*/ 991565 w 2974694"/>
              <a:gd name="connsiteY104" fmla="*/ 223777 h 2523281"/>
              <a:gd name="connsiteX105" fmla="*/ 1014714 w 2974694"/>
              <a:gd name="connsiteY105" fmla="*/ 216061 h 2523281"/>
              <a:gd name="connsiteX106" fmla="*/ 1034005 w 2974694"/>
              <a:gd name="connsiteY106" fmla="*/ 200628 h 2523281"/>
              <a:gd name="connsiteX107" fmla="*/ 1041722 w 2974694"/>
              <a:gd name="connsiteY107" fmla="*/ 192911 h 2523281"/>
              <a:gd name="connsiteX108" fmla="*/ 1053296 w 2974694"/>
              <a:gd name="connsiteY108" fmla="*/ 185195 h 2523281"/>
              <a:gd name="connsiteX109" fmla="*/ 1072588 w 2974694"/>
              <a:gd name="connsiteY109" fmla="*/ 165904 h 2523281"/>
              <a:gd name="connsiteX110" fmla="*/ 1080304 w 2974694"/>
              <a:gd name="connsiteY110" fmla="*/ 142754 h 2523281"/>
              <a:gd name="connsiteX111" fmla="*/ 1084162 w 2974694"/>
              <a:gd name="connsiteY111" fmla="*/ 131180 h 2523281"/>
              <a:gd name="connsiteX112" fmla="*/ 1080304 w 2974694"/>
              <a:gd name="connsiteY112" fmla="*/ 119605 h 2523281"/>
              <a:gd name="connsiteX113" fmla="*/ 1057155 w 2974694"/>
              <a:gd name="connsiteY113" fmla="*/ 111889 h 2523281"/>
              <a:gd name="connsiteX114" fmla="*/ 1026289 w 2974694"/>
              <a:gd name="connsiteY114" fmla="*/ 96456 h 2523281"/>
              <a:gd name="connsiteX115" fmla="*/ 1003139 w 2974694"/>
              <a:gd name="connsiteY115" fmla="*/ 88739 h 2523281"/>
              <a:gd name="connsiteX116" fmla="*/ 976132 w 2974694"/>
              <a:gd name="connsiteY116" fmla="*/ 81023 h 2523281"/>
              <a:gd name="connsiteX117" fmla="*/ 949124 w 2974694"/>
              <a:gd name="connsiteY117" fmla="*/ 77165 h 2523281"/>
              <a:gd name="connsiteX118" fmla="*/ 933691 w 2974694"/>
              <a:gd name="connsiteY118" fmla="*/ 81023 h 2523281"/>
              <a:gd name="connsiteX119" fmla="*/ 910542 w 2974694"/>
              <a:gd name="connsiteY119" fmla="*/ 84881 h 2523281"/>
              <a:gd name="connsiteX120" fmla="*/ 898967 w 2974694"/>
              <a:gd name="connsiteY120" fmla="*/ 88739 h 2523281"/>
              <a:gd name="connsiteX121" fmla="*/ 883534 w 2974694"/>
              <a:gd name="connsiteY121" fmla="*/ 92597 h 2523281"/>
              <a:gd name="connsiteX122" fmla="*/ 790937 w 2974694"/>
              <a:gd name="connsiteY122" fmla="*/ 88739 h 2523281"/>
              <a:gd name="connsiteX123" fmla="*/ 771646 w 2974694"/>
              <a:gd name="connsiteY123" fmla="*/ 84881 h 2523281"/>
              <a:gd name="connsiteX124" fmla="*/ 725347 w 2974694"/>
              <a:gd name="connsiteY124" fmla="*/ 81023 h 2523281"/>
              <a:gd name="connsiteX125" fmla="*/ 694481 w 2974694"/>
              <a:gd name="connsiteY125" fmla="*/ 73306 h 2523281"/>
              <a:gd name="connsiteX126" fmla="*/ 682907 w 2974694"/>
              <a:gd name="connsiteY126" fmla="*/ 69448 h 2523281"/>
              <a:gd name="connsiteX127" fmla="*/ 671332 w 2974694"/>
              <a:gd name="connsiteY127" fmla="*/ 42441 h 2523281"/>
              <a:gd name="connsiteX128" fmla="*/ 659757 w 2974694"/>
              <a:gd name="connsiteY128" fmla="*/ 23149 h 2523281"/>
              <a:gd name="connsiteX129" fmla="*/ 636608 w 2974694"/>
              <a:gd name="connsiteY129" fmla="*/ 15433 h 2523281"/>
              <a:gd name="connsiteX130" fmla="*/ 625033 w 2974694"/>
              <a:gd name="connsiteY130" fmla="*/ 7716 h 2523281"/>
              <a:gd name="connsiteX131" fmla="*/ 601884 w 2974694"/>
              <a:gd name="connsiteY131" fmla="*/ 0 h 2523281"/>
              <a:gd name="connsiteX132" fmla="*/ 517003 w 2974694"/>
              <a:gd name="connsiteY132" fmla="*/ 3858 h 2523281"/>
              <a:gd name="connsiteX133" fmla="*/ 501570 w 2974694"/>
              <a:gd name="connsiteY133" fmla="*/ 7716 h 2523281"/>
              <a:gd name="connsiteX134" fmla="*/ 497712 w 2974694"/>
              <a:gd name="connsiteY134" fmla="*/ 19291 h 2523281"/>
              <a:gd name="connsiteX135" fmla="*/ 501570 w 2974694"/>
              <a:gd name="connsiteY135" fmla="*/ 46299 h 2523281"/>
              <a:gd name="connsiteX136" fmla="*/ 509286 w 2974694"/>
              <a:gd name="connsiteY136" fmla="*/ 69448 h 2523281"/>
              <a:gd name="connsiteX137" fmla="*/ 517003 w 2974694"/>
              <a:gd name="connsiteY137" fmla="*/ 96456 h 2523281"/>
              <a:gd name="connsiteX138" fmla="*/ 513144 w 2974694"/>
              <a:gd name="connsiteY138" fmla="*/ 162046 h 2523281"/>
              <a:gd name="connsiteX139" fmla="*/ 505428 w 2974694"/>
              <a:gd name="connsiteY139" fmla="*/ 173620 h 2523281"/>
              <a:gd name="connsiteX140" fmla="*/ 482279 w 2974694"/>
              <a:gd name="connsiteY140" fmla="*/ 181337 h 2523281"/>
              <a:gd name="connsiteX141" fmla="*/ 474562 w 2974694"/>
              <a:gd name="connsiteY141" fmla="*/ 204486 h 2523281"/>
              <a:gd name="connsiteX142" fmla="*/ 486137 w 2974694"/>
              <a:gd name="connsiteY142" fmla="*/ 231494 h 2523281"/>
              <a:gd name="connsiteX143" fmla="*/ 497712 w 2974694"/>
              <a:gd name="connsiteY143" fmla="*/ 243068 h 2523281"/>
              <a:gd name="connsiteX144" fmla="*/ 505428 w 2974694"/>
              <a:gd name="connsiteY144" fmla="*/ 254643 h 2523281"/>
              <a:gd name="connsiteX145" fmla="*/ 513144 w 2974694"/>
              <a:gd name="connsiteY145" fmla="*/ 262360 h 2523281"/>
              <a:gd name="connsiteX146" fmla="*/ 544010 w 2974694"/>
              <a:gd name="connsiteY146" fmla="*/ 300942 h 2523281"/>
              <a:gd name="connsiteX147" fmla="*/ 551727 w 2974694"/>
              <a:gd name="connsiteY147" fmla="*/ 308658 h 2523281"/>
              <a:gd name="connsiteX148" fmla="*/ 559443 w 2974694"/>
              <a:gd name="connsiteY148" fmla="*/ 316375 h 2523281"/>
              <a:gd name="connsiteX149" fmla="*/ 582593 w 2974694"/>
              <a:gd name="connsiteY149" fmla="*/ 324091 h 2523281"/>
              <a:gd name="connsiteX150" fmla="*/ 609600 w 2974694"/>
              <a:gd name="connsiteY150" fmla="*/ 351099 h 2523281"/>
              <a:gd name="connsiteX151" fmla="*/ 625033 w 2974694"/>
              <a:gd name="connsiteY151" fmla="*/ 370390 h 2523281"/>
              <a:gd name="connsiteX152" fmla="*/ 636608 w 2974694"/>
              <a:gd name="connsiteY152" fmla="*/ 405114 h 2523281"/>
              <a:gd name="connsiteX153" fmla="*/ 640466 w 2974694"/>
              <a:gd name="connsiteY153" fmla="*/ 416689 h 2523281"/>
              <a:gd name="connsiteX154" fmla="*/ 648182 w 2974694"/>
              <a:gd name="connsiteY154" fmla="*/ 428263 h 2523281"/>
              <a:gd name="connsiteX155" fmla="*/ 640466 w 2974694"/>
              <a:gd name="connsiteY155" fmla="*/ 466846 h 2523281"/>
              <a:gd name="connsiteX156" fmla="*/ 632750 w 2974694"/>
              <a:gd name="connsiteY156" fmla="*/ 478420 h 2523281"/>
              <a:gd name="connsiteX157" fmla="*/ 625033 w 2974694"/>
              <a:gd name="connsiteY157" fmla="*/ 501570 h 2523281"/>
              <a:gd name="connsiteX158" fmla="*/ 621175 w 2974694"/>
              <a:gd name="connsiteY158" fmla="*/ 513144 h 2523281"/>
              <a:gd name="connsiteX159" fmla="*/ 613458 w 2974694"/>
              <a:gd name="connsiteY159" fmla="*/ 524719 h 2523281"/>
              <a:gd name="connsiteX160" fmla="*/ 601884 w 2974694"/>
              <a:gd name="connsiteY160" fmla="*/ 547868 h 2523281"/>
              <a:gd name="connsiteX161" fmla="*/ 590309 w 2974694"/>
              <a:gd name="connsiteY161" fmla="*/ 567160 h 2523281"/>
              <a:gd name="connsiteX162" fmla="*/ 578734 w 2974694"/>
              <a:gd name="connsiteY162" fmla="*/ 590309 h 2523281"/>
              <a:gd name="connsiteX163" fmla="*/ 574876 w 2974694"/>
              <a:gd name="connsiteY163" fmla="*/ 601884 h 2523281"/>
              <a:gd name="connsiteX164" fmla="*/ 559443 w 2974694"/>
              <a:gd name="connsiteY164" fmla="*/ 625033 h 2523281"/>
              <a:gd name="connsiteX165" fmla="*/ 551727 w 2974694"/>
              <a:gd name="connsiteY165" fmla="*/ 636608 h 2523281"/>
              <a:gd name="connsiteX166" fmla="*/ 540152 w 2974694"/>
              <a:gd name="connsiteY166" fmla="*/ 655899 h 2523281"/>
              <a:gd name="connsiteX167" fmla="*/ 528577 w 2974694"/>
              <a:gd name="connsiteY167" fmla="*/ 675190 h 2523281"/>
              <a:gd name="connsiteX168" fmla="*/ 524719 w 2974694"/>
              <a:gd name="connsiteY168" fmla="*/ 686765 h 2523281"/>
              <a:gd name="connsiteX169" fmla="*/ 509286 w 2974694"/>
              <a:gd name="connsiteY169" fmla="*/ 709914 h 2523281"/>
              <a:gd name="connsiteX170" fmla="*/ 501570 w 2974694"/>
              <a:gd name="connsiteY170" fmla="*/ 721489 h 2523281"/>
              <a:gd name="connsiteX171" fmla="*/ 493853 w 2974694"/>
              <a:gd name="connsiteY171" fmla="*/ 729205 h 2523281"/>
              <a:gd name="connsiteX172" fmla="*/ 486137 w 2974694"/>
              <a:gd name="connsiteY172" fmla="*/ 740780 h 2523281"/>
              <a:gd name="connsiteX173" fmla="*/ 478420 w 2974694"/>
              <a:gd name="connsiteY173" fmla="*/ 748496 h 2523281"/>
              <a:gd name="connsiteX174" fmla="*/ 470704 w 2974694"/>
              <a:gd name="connsiteY174" fmla="*/ 760071 h 2523281"/>
              <a:gd name="connsiteX175" fmla="*/ 459129 w 2974694"/>
              <a:gd name="connsiteY175" fmla="*/ 767787 h 2523281"/>
              <a:gd name="connsiteX176" fmla="*/ 451413 w 2974694"/>
              <a:gd name="connsiteY176" fmla="*/ 775504 h 2523281"/>
              <a:gd name="connsiteX177" fmla="*/ 428263 w 2974694"/>
              <a:gd name="connsiteY177" fmla="*/ 783220 h 2523281"/>
              <a:gd name="connsiteX178" fmla="*/ 412831 w 2974694"/>
              <a:gd name="connsiteY178" fmla="*/ 802511 h 2523281"/>
              <a:gd name="connsiteX179" fmla="*/ 393539 w 2974694"/>
              <a:gd name="connsiteY179" fmla="*/ 817944 h 2523281"/>
              <a:gd name="connsiteX180" fmla="*/ 385823 w 2974694"/>
              <a:gd name="connsiteY180" fmla="*/ 825661 h 2523281"/>
              <a:gd name="connsiteX181" fmla="*/ 362674 w 2974694"/>
              <a:gd name="connsiteY181" fmla="*/ 833377 h 2523281"/>
              <a:gd name="connsiteX182" fmla="*/ 351099 w 2974694"/>
              <a:gd name="connsiteY182" fmla="*/ 829519 h 2523281"/>
              <a:gd name="connsiteX183" fmla="*/ 331808 w 2974694"/>
              <a:gd name="connsiteY183" fmla="*/ 825661 h 2523281"/>
              <a:gd name="connsiteX184" fmla="*/ 316375 w 2974694"/>
              <a:gd name="connsiteY184" fmla="*/ 821803 h 2523281"/>
              <a:gd name="connsiteX185" fmla="*/ 297084 w 2974694"/>
              <a:gd name="connsiteY185" fmla="*/ 825661 h 2523281"/>
              <a:gd name="connsiteX186" fmla="*/ 246927 w 2974694"/>
              <a:gd name="connsiteY186" fmla="*/ 829519 h 2523281"/>
              <a:gd name="connsiteX187" fmla="*/ 223777 w 2974694"/>
              <a:gd name="connsiteY187" fmla="*/ 837235 h 2523281"/>
              <a:gd name="connsiteX188" fmla="*/ 212203 w 2974694"/>
              <a:gd name="connsiteY188" fmla="*/ 841094 h 2523281"/>
              <a:gd name="connsiteX189" fmla="*/ 204486 w 2974694"/>
              <a:gd name="connsiteY189" fmla="*/ 848810 h 2523281"/>
              <a:gd name="connsiteX190" fmla="*/ 192912 w 2974694"/>
              <a:gd name="connsiteY190" fmla="*/ 852668 h 2523281"/>
              <a:gd name="connsiteX191" fmla="*/ 189053 w 2974694"/>
              <a:gd name="connsiteY191" fmla="*/ 875818 h 2523281"/>
              <a:gd name="connsiteX192" fmla="*/ 192912 w 2974694"/>
              <a:gd name="connsiteY192" fmla="*/ 887392 h 2523281"/>
              <a:gd name="connsiteX193" fmla="*/ 200628 w 2974694"/>
              <a:gd name="connsiteY193" fmla="*/ 895109 h 2523281"/>
              <a:gd name="connsiteX194" fmla="*/ 223777 w 2974694"/>
              <a:gd name="connsiteY194" fmla="*/ 906684 h 2523281"/>
              <a:gd name="connsiteX195" fmla="*/ 239210 w 2974694"/>
              <a:gd name="connsiteY195" fmla="*/ 925975 h 2523281"/>
              <a:gd name="connsiteX196" fmla="*/ 246927 w 2974694"/>
              <a:gd name="connsiteY196" fmla="*/ 933691 h 2523281"/>
              <a:gd name="connsiteX197" fmla="*/ 262360 w 2974694"/>
              <a:gd name="connsiteY197" fmla="*/ 952982 h 2523281"/>
              <a:gd name="connsiteX198" fmla="*/ 273934 w 2974694"/>
              <a:gd name="connsiteY198" fmla="*/ 976132 h 2523281"/>
              <a:gd name="connsiteX199" fmla="*/ 281651 w 2974694"/>
              <a:gd name="connsiteY199" fmla="*/ 983848 h 2523281"/>
              <a:gd name="connsiteX200" fmla="*/ 289367 w 2974694"/>
              <a:gd name="connsiteY200" fmla="*/ 995423 h 2523281"/>
              <a:gd name="connsiteX201" fmla="*/ 300942 w 2974694"/>
              <a:gd name="connsiteY201" fmla="*/ 999281 h 2523281"/>
              <a:gd name="connsiteX202" fmla="*/ 312517 w 2974694"/>
              <a:gd name="connsiteY202" fmla="*/ 1006997 h 2523281"/>
              <a:gd name="connsiteX203" fmla="*/ 320233 w 2974694"/>
              <a:gd name="connsiteY203" fmla="*/ 1014714 h 2523281"/>
              <a:gd name="connsiteX204" fmla="*/ 331808 w 2974694"/>
              <a:gd name="connsiteY204" fmla="*/ 1018572 h 2523281"/>
              <a:gd name="connsiteX205" fmla="*/ 354957 w 2974694"/>
              <a:gd name="connsiteY205" fmla="*/ 1041722 h 2523281"/>
              <a:gd name="connsiteX206" fmla="*/ 362674 w 2974694"/>
              <a:gd name="connsiteY206" fmla="*/ 1049438 h 2523281"/>
              <a:gd name="connsiteX207" fmla="*/ 370390 w 2974694"/>
              <a:gd name="connsiteY207" fmla="*/ 1061013 h 2523281"/>
              <a:gd name="connsiteX208" fmla="*/ 362674 w 2974694"/>
              <a:gd name="connsiteY208" fmla="*/ 1072587 h 2523281"/>
              <a:gd name="connsiteX209" fmla="*/ 354957 w 2974694"/>
              <a:gd name="connsiteY209" fmla="*/ 1080304 h 2523281"/>
              <a:gd name="connsiteX210" fmla="*/ 347241 w 2974694"/>
              <a:gd name="connsiteY210" fmla="*/ 1103453 h 2523281"/>
              <a:gd name="connsiteX211" fmla="*/ 331808 w 2974694"/>
              <a:gd name="connsiteY211" fmla="*/ 1126603 h 2523281"/>
              <a:gd name="connsiteX212" fmla="*/ 316375 w 2974694"/>
              <a:gd name="connsiteY212" fmla="*/ 1130461 h 2523281"/>
              <a:gd name="connsiteX213" fmla="*/ 297084 w 2974694"/>
              <a:gd name="connsiteY213" fmla="*/ 1134319 h 2523281"/>
              <a:gd name="connsiteX214" fmla="*/ 281651 w 2974694"/>
              <a:gd name="connsiteY214" fmla="*/ 1138177 h 2523281"/>
              <a:gd name="connsiteX215" fmla="*/ 219919 w 2974694"/>
              <a:gd name="connsiteY215" fmla="*/ 1142035 h 2523281"/>
              <a:gd name="connsiteX216" fmla="*/ 158188 w 2974694"/>
              <a:gd name="connsiteY216" fmla="*/ 1149752 h 2523281"/>
              <a:gd name="connsiteX217" fmla="*/ 123463 w 2974694"/>
              <a:gd name="connsiteY217" fmla="*/ 1153610 h 2523281"/>
              <a:gd name="connsiteX218" fmla="*/ 88739 w 2974694"/>
              <a:gd name="connsiteY218" fmla="*/ 1165185 h 2523281"/>
              <a:gd name="connsiteX219" fmla="*/ 77165 w 2974694"/>
              <a:gd name="connsiteY219" fmla="*/ 1169043 h 2523281"/>
              <a:gd name="connsiteX220" fmla="*/ 65590 w 2974694"/>
              <a:gd name="connsiteY220" fmla="*/ 1176760 h 2523281"/>
              <a:gd name="connsiteX221" fmla="*/ 42441 w 2974694"/>
              <a:gd name="connsiteY221" fmla="*/ 1184476 h 2523281"/>
              <a:gd name="connsiteX222" fmla="*/ 27008 w 2974694"/>
              <a:gd name="connsiteY222" fmla="*/ 1199909 h 2523281"/>
              <a:gd name="connsiteX223" fmla="*/ 3858 w 2974694"/>
              <a:gd name="connsiteY223" fmla="*/ 1207625 h 2523281"/>
              <a:gd name="connsiteX224" fmla="*/ 0 w 2974694"/>
              <a:gd name="connsiteY224" fmla="*/ 1219200 h 2523281"/>
              <a:gd name="connsiteX225" fmla="*/ 3858 w 2974694"/>
              <a:gd name="connsiteY225" fmla="*/ 1230775 h 2523281"/>
              <a:gd name="connsiteX226" fmla="*/ 30866 w 2974694"/>
              <a:gd name="connsiteY226" fmla="*/ 1250066 h 2523281"/>
              <a:gd name="connsiteX227" fmla="*/ 57874 w 2974694"/>
              <a:gd name="connsiteY227" fmla="*/ 1253924 h 2523281"/>
              <a:gd name="connsiteX228" fmla="*/ 69448 w 2974694"/>
              <a:gd name="connsiteY228" fmla="*/ 1261641 h 2523281"/>
              <a:gd name="connsiteX229" fmla="*/ 92598 w 2974694"/>
              <a:gd name="connsiteY229" fmla="*/ 1288648 h 2523281"/>
              <a:gd name="connsiteX230" fmla="*/ 111889 w 2974694"/>
              <a:gd name="connsiteY230" fmla="*/ 1292506 h 2523281"/>
              <a:gd name="connsiteX231" fmla="*/ 138896 w 2974694"/>
              <a:gd name="connsiteY231" fmla="*/ 1300223 h 2523281"/>
              <a:gd name="connsiteX232" fmla="*/ 243069 w 2974694"/>
              <a:gd name="connsiteY232" fmla="*/ 1304081 h 2523281"/>
              <a:gd name="connsiteX233" fmla="*/ 281651 w 2974694"/>
              <a:gd name="connsiteY233" fmla="*/ 1315656 h 2523281"/>
              <a:gd name="connsiteX234" fmla="*/ 270076 w 2974694"/>
              <a:gd name="connsiteY234" fmla="*/ 1319514 h 2523281"/>
              <a:gd name="connsiteX235" fmla="*/ 235352 w 2974694"/>
              <a:gd name="connsiteY235" fmla="*/ 1327230 h 2523281"/>
              <a:gd name="connsiteX236" fmla="*/ 231494 w 2974694"/>
              <a:gd name="connsiteY236" fmla="*/ 1338805 h 2523281"/>
              <a:gd name="connsiteX237" fmla="*/ 212203 w 2974694"/>
              <a:gd name="connsiteY237" fmla="*/ 1354238 h 2523281"/>
              <a:gd name="connsiteX238" fmla="*/ 196770 w 2974694"/>
              <a:gd name="connsiteY238" fmla="*/ 1358096 h 2523281"/>
              <a:gd name="connsiteX239" fmla="*/ 192912 w 2974694"/>
              <a:gd name="connsiteY239" fmla="*/ 1369671 h 2523281"/>
              <a:gd name="connsiteX240" fmla="*/ 181337 w 2974694"/>
              <a:gd name="connsiteY240" fmla="*/ 1388962 h 2523281"/>
              <a:gd name="connsiteX241" fmla="*/ 192912 w 2974694"/>
              <a:gd name="connsiteY241" fmla="*/ 1396678 h 2523281"/>
              <a:gd name="connsiteX242" fmla="*/ 204486 w 2974694"/>
              <a:gd name="connsiteY242" fmla="*/ 1415970 h 2523281"/>
              <a:gd name="connsiteX243" fmla="*/ 216061 w 2974694"/>
              <a:gd name="connsiteY243" fmla="*/ 1419828 h 2523281"/>
              <a:gd name="connsiteX244" fmla="*/ 246927 w 2974694"/>
              <a:gd name="connsiteY244" fmla="*/ 1427544 h 2523281"/>
              <a:gd name="connsiteX245" fmla="*/ 258501 w 2974694"/>
              <a:gd name="connsiteY245" fmla="*/ 1431403 h 2523281"/>
              <a:gd name="connsiteX246" fmla="*/ 347241 w 2974694"/>
              <a:gd name="connsiteY246" fmla="*/ 1439119 h 2523281"/>
              <a:gd name="connsiteX247" fmla="*/ 412831 w 2974694"/>
              <a:gd name="connsiteY247" fmla="*/ 1442977 h 2523281"/>
              <a:gd name="connsiteX248" fmla="*/ 432122 w 2974694"/>
              <a:gd name="connsiteY248" fmla="*/ 1439119 h 2523281"/>
              <a:gd name="connsiteX249" fmla="*/ 439838 w 2974694"/>
              <a:gd name="connsiteY249" fmla="*/ 1415970 h 2523281"/>
              <a:gd name="connsiteX250" fmla="*/ 443696 w 2974694"/>
              <a:gd name="connsiteY250" fmla="*/ 1404395 h 2523281"/>
              <a:gd name="connsiteX251" fmla="*/ 451413 w 2974694"/>
              <a:gd name="connsiteY251" fmla="*/ 1365813 h 2523281"/>
              <a:gd name="connsiteX252" fmla="*/ 459129 w 2974694"/>
              <a:gd name="connsiteY252" fmla="*/ 1358096 h 2523281"/>
              <a:gd name="connsiteX253" fmla="*/ 474562 w 2974694"/>
              <a:gd name="connsiteY253" fmla="*/ 1392820 h 2523281"/>
              <a:gd name="connsiteX254" fmla="*/ 482279 w 2974694"/>
              <a:gd name="connsiteY254" fmla="*/ 1419828 h 2523281"/>
              <a:gd name="connsiteX255" fmla="*/ 486137 w 2974694"/>
              <a:gd name="connsiteY255" fmla="*/ 1439119 h 2523281"/>
              <a:gd name="connsiteX256" fmla="*/ 493853 w 2974694"/>
              <a:gd name="connsiteY256" fmla="*/ 1450694 h 2523281"/>
              <a:gd name="connsiteX257" fmla="*/ 497712 w 2974694"/>
              <a:gd name="connsiteY257" fmla="*/ 1462268 h 2523281"/>
              <a:gd name="connsiteX258" fmla="*/ 493853 w 2974694"/>
              <a:gd name="connsiteY258" fmla="*/ 1485418 h 2523281"/>
              <a:gd name="connsiteX259" fmla="*/ 489995 w 2974694"/>
              <a:gd name="connsiteY259" fmla="*/ 1504709 h 2523281"/>
              <a:gd name="connsiteX260" fmla="*/ 486137 w 2974694"/>
              <a:gd name="connsiteY260" fmla="*/ 1566441 h 2523281"/>
              <a:gd name="connsiteX261" fmla="*/ 489995 w 2974694"/>
              <a:gd name="connsiteY261" fmla="*/ 1616597 h 2523281"/>
              <a:gd name="connsiteX262" fmla="*/ 505428 w 2974694"/>
              <a:gd name="connsiteY262" fmla="*/ 1670613 h 2523281"/>
              <a:gd name="connsiteX263" fmla="*/ 517003 w 2974694"/>
              <a:gd name="connsiteY263" fmla="*/ 1709195 h 2523281"/>
              <a:gd name="connsiteX264" fmla="*/ 524719 w 2974694"/>
              <a:gd name="connsiteY264" fmla="*/ 1732344 h 2523281"/>
              <a:gd name="connsiteX265" fmla="*/ 536294 w 2974694"/>
              <a:gd name="connsiteY265" fmla="*/ 1747777 h 2523281"/>
              <a:gd name="connsiteX266" fmla="*/ 540152 w 2974694"/>
              <a:gd name="connsiteY266" fmla="*/ 1759352 h 2523281"/>
              <a:gd name="connsiteX267" fmla="*/ 547869 w 2974694"/>
              <a:gd name="connsiteY267" fmla="*/ 1767068 h 2523281"/>
              <a:gd name="connsiteX268" fmla="*/ 551727 w 2974694"/>
              <a:gd name="connsiteY268" fmla="*/ 1786360 h 2523281"/>
              <a:gd name="connsiteX269" fmla="*/ 555585 w 2974694"/>
              <a:gd name="connsiteY269" fmla="*/ 1797934 h 2523281"/>
              <a:gd name="connsiteX270" fmla="*/ 559443 w 2974694"/>
              <a:gd name="connsiteY270" fmla="*/ 1817225 h 2523281"/>
              <a:gd name="connsiteX271" fmla="*/ 563301 w 2974694"/>
              <a:gd name="connsiteY271" fmla="*/ 1828800 h 2523281"/>
              <a:gd name="connsiteX272" fmla="*/ 567160 w 2974694"/>
              <a:gd name="connsiteY272" fmla="*/ 1848091 h 2523281"/>
              <a:gd name="connsiteX273" fmla="*/ 574876 w 2974694"/>
              <a:gd name="connsiteY273" fmla="*/ 1875099 h 2523281"/>
              <a:gd name="connsiteX274" fmla="*/ 582593 w 2974694"/>
              <a:gd name="connsiteY274" fmla="*/ 1890532 h 2523281"/>
              <a:gd name="connsiteX275" fmla="*/ 590309 w 2974694"/>
              <a:gd name="connsiteY275" fmla="*/ 1917539 h 2523281"/>
              <a:gd name="connsiteX276" fmla="*/ 598026 w 2974694"/>
              <a:gd name="connsiteY276" fmla="*/ 1944547 h 2523281"/>
              <a:gd name="connsiteX277" fmla="*/ 605742 w 2974694"/>
              <a:gd name="connsiteY277" fmla="*/ 1956122 h 2523281"/>
              <a:gd name="connsiteX278" fmla="*/ 609600 w 2974694"/>
              <a:gd name="connsiteY278" fmla="*/ 1967696 h 2523281"/>
              <a:gd name="connsiteX279" fmla="*/ 617317 w 2974694"/>
              <a:gd name="connsiteY279" fmla="*/ 1979271 h 2523281"/>
              <a:gd name="connsiteX280" fmla="*/ 648182 w 2974694"/>
              <a:gd name="connsiteY280" fmla="*/ 2006278 h 2523281"/>
              <a:gd name="connsiteX281" fmla="*/ 659757 w 2974694"/>
              <a:gd name="connsiteY281" fmla="*/ 2010137 h 2523281"/>
              <a:gd name="connsiteX282" fmla="*/ 675190 w 2974694"/>
              <a:gd name="connsiteY282" fmla="*/ 2025570 h 2523281"/>
              <a:gd name="connsiteX283" fmla="*/ 682907 w 2974694"/>
              <a:gd name="connsiteY283" fmla="*/ 2048719 h 2523281"/>
              <a:gd name="connsiteX284" fmla="*/ 686765 w 2974694"/>
              <a:gd name="connsiteY284" fmla="*/ 2060294 h 2523281"/>
              <a:gd name="connsiteX285" fmla="*/ 694481 w 2974694"/>
              <a:gd name="connsiteY285" fmla="*/ 2091160 h 2523281"/>
              <a:gd name="connsiteX286" fmla="*/ 698339 w 2974694"/>
              <a:gd name="connsiteY286" fmla="*/ 2106592 h 2523281"/>
              <a:gd name="connsiteX287" fmla="*/ 706056 w 2974694"/>
              <a:gd name="connsiteY287" fmla="*/ 2129742 h 2523281"/>
              <a:gd name="connsiteX288" fmla="*/ 713772 w 2974694"/>
              <a:gd name="connsiteY288" fmla="*/ 2172182 h 2523281"/>
              <a:gd name="connsiteX289" fmla="*/ 733063 w 2974694"/>
              <a:gd name="connsiteY289" fmla="*/ 2187615 h 2523281"/>
              <a:gd name="connsiteX290" fmla="*/ 744638 w 2974694"/>
              <a:gd name="connsiteY290" fmla="*/ 2191473 h 2523281"/>
              <a:gd name="connsiteX291" fmla="*/ 752355 w 2974694"/>
              <a:gd name="connsiteY291" fmla="*/ 2199190 h 2523281"/>
              <a:gd name="connsiteX292" fmla="*/ 779362 w 2974694"/>
              <a:gd name="connsiteY292" fmla="*/ 2210765 h 2523281"/>
              <a:gd name="connsiteX293" fmla="*/ 798653 w 2974694"/>
              <a:gd name="connsiteY293" fmla="*/ 2230056 h 2523281"/>
              <a:gd name="connsiteX294" fmla="*/ 806370 w 2974694"/>
              <a:gd name="connsiteY294" fmla="*/ 2237772 h 2523281"/>
              <a:gd name="connsiteX295" fmla="*/ 817944 w 2974694"/>
              <a:gd name="connsiteY295" fmla="*/ 2260922 h 2523281"/>
              <a:gd name="connsiteX296" fmla="*/ 825661 w 2974694"/>
              <a:gd name="connsiteY296" fmla="*/ 2284071 h 2523281"/>
              <a:gd name="connsiteX297" fmla="*/ 833377 w 2974694"/>
              <a:gd name="connsiteY297" fmla="*/ 2307220 h 2523281"/>
              <a:gd name="connsiteX298" fmla="*/ 837236 w 2974694"/>
              <a:gd name="connsiteY298" fmla="*/ 2318795 h 2523281"/>
              <a:gd name="connsiteX299" fmla="*/ 844952 w 2974694"/>
              <a:gd name="connsiteY299" fmla="*/ 2330370 h 2523281"/>
              <a:gd name="connsiteX300" fmla="*/ 856527 w 2974694"/>
              <a:gd name="connsiteY300" fmla="*/ 2349661 h 2523281"/>
              <a:gd name="connsiteX301" fmla="*/ 860385 w 2974694"/>
              <a:gd name="connsiteY301" fmla="*/ 2361235 h 2523281"/>
              <a:gd name="connsiteX302" fmla="*/ 871960 w 2974694"/>
              <a:gd name="connsiteY302" fmla="*/ 2384385 h 2523281"/>
              <a:gd name="connsiteX303" fmla="*/ 875818 w 2974694"/>
              <a:gd name="connsiteY303" fmla="*/ 2411392 h 2523281"/>
              <a:gd name="connsiteX304" fmla="*/ 883534 w 2974694"/>
              <a:gd name="connsiteY304" fmla="*/ 2438400 h 2523281"/>
              <a:gd name="connsiteX305" fmla="*/ 895109 w 2974694"/>
              <a:gd name="connsiteY305" fmla="*/ 2480841 h 2523281"/>
              <a:gd name="connsiteX306" fmla="*/ 906684 w 2974694"/>
              <a:gd name="connsiteY306" fmla="*/ 2500132 h 2523281"/>
              <a:gd name="connsiteX307" fmla="*/ 918258 w 2974694"/>
              <a:gd name="connsiteY307" fmla="*/ 2503990 h 2523281"/>
              <a:gd name="connsiteX308" fmla="*/ 949124 w 2974694"/>
              <a:gd name="connsiteY308" fmla="*/ 2519423 h 2523281"/>
              <a:gd name="connsiteX309" fmla="*/ 960699 w 2974694"/>
              <a:gd name="connsiteY309" fmla="*/ 2523281 h 2523281"/>
              <a:gd name="connsiteX310" fmla="*/ 999281 w 2974694"/>
              <a:gd name="connsiteY310" fmla="*/ 2519423 h 2523281"/>
              <a:gd name="connsiteX311" fmla="*/ 1022431 w 2974694"/>
              <a:gd name="connsiteY311" fmla="*/ 2511706 h 2523281"/>
              <a:gd name="connsiteX312" fmla="*/ 1034005 w 2974694"/>
              <a:gd name="connsiteY312" fmla="*/ 2507848 h 2523281"/>
              <a:gd name="connsiteX313" fmla="*/ 1049438 w 2974694"/>
              <a:gd name="connsiteY313" fmla="*/ 2492415 h 2523281"/>
              <a:gd name="connsiteX314" fmla="*/ 1061013 w 2974694"/>
              <a:gd name="connsiteY314" fmla="*/ 2480841 h 2523281"/>
              <a:gd name="connsiteX315" fmla="*/ 1068729 w 2974694"/>
              <a:gd name="connsiteY315" fmla="*/ 2457691 h 2523281"/>
              <a:gd name="connsiteX316" fmla="*/ 1084162 w 2974694"/>
              <a:gd name="connsiteY316" fmla="*/ 2442258 h 2523281"/>
              <a:gd name="connsiteX317" fmla="*/ 1091879 w 2974694"/>
              <a:gd name="connsiteY317" fmla="*/ 2434542 h 2523281"/>
              <a:gd name="connsiteX318" fmla="*/ 1099595 w 2974694"/>
              <a:gd name="connsiteY318" fmla="*/ 2422967 h 2523281"/>
              <a:gd name="connsiteX319" fmla="*/ 1115028 w 2974694"/>
              <a:gd name="connsiteY319" fmla="*/ 2407534 h 2523281"/>
              <a:gd name="connsiteX320" fmla="*/ 1130461 w 2974694"/>
              <a:gd name="connsiteY320" fmla="*/ 2388243 h 2523281"/>
              <a:gd name="connsiteX321" fmla="*/ 1134319 w 2974694"/>
              <a:gd name="connsiteY321" fmla="*/ 2376668 h 2523281"/>
              <a:gd name="connsiteX322" fmla="*/ 1149752 w 2974694"/>
              <a:gd name="connsiteY322" fmla="*/ 2361235 h 2523281"/>
              <a:gd name="connsiteX323" fmla="*/ 1157469 w 2974694"/>
              <a:gd name="connsiteY323" fmla="*/ 2353519 h 2523281"/>
              <a:gd name="connsiteX324" fmla="*/ 1172901 w 2974694"/>
              <a:gd name="connsiteY324" fmla="*/ 2330370 h 2523281"/>
              <a:gd name="connsiteX325" fmla="*/ 1176760 w 2974694"/>
              <a:gd name="connsiteY325" fmla="*/ 2318795 h 2523281"/>
              <a:gd name="connsiteX326" fmla="*/ 1184476 w 2974694"/>
              <a:gd name="connsiteY326" fmla="*/ 2311078 h 2523281"/>
              <a:gd name="connsiteX327" fmla="*/ 1192193 w 2974694"/>
              <a:gd name="connsiteY327" fmla="*/ 2299504 h 2523281"/>
              <a:gd name="connsiteX328" fmla="*/ 1203767 w 2974694"/>
              <a:gd name="connsiteY328" fmla="*/ 2276354 h 2523281"/>
              <a:gd name="connsiteX329" fmla="*/ 1215342 w 2974694"/>
              <a:gd name="connsiteY329" fmla="*/ 2257063 h 2523281"/>
              <a:gd name="connsiteX330" fmla="*/ 1223058 w 2974694"/>
              <a:gd name="connsiteY330" fmla="*/ 2172182 h 2523281"/>
              <a:gd name="connsiteX331" fmla="*/ 1226917 w 2974694"/>
              <a:gd name="connsiteY331" fmla="*/ 2149033 h 2523281"/>
              <a:gd name="connsiteX332" fmla="*/ 1230775 w 2974694"/>
              <a:gd name="connsiteY332" fmla="*/ 2133600 h 2523281"/>
              <a:gd name="connsiteX333" fmla="*/ 1242350 w 2974694"/>
              <a:gd name="connsiteY333" fmla="*/ 2129742 h 2523281"/>
              <a:gd name="connsiteX334" fmla="*/ 1257782 w 2974694"/>
              <a:gd name="connsiteY334" fmla="*/ 2098876 h 2523281"/>
              <a:gd name="connsiteX335" fmla="*/ 1261641 w 2974694"/>
              <a:gd name="connsiteY335" fmla="*/ 2087301 h 2523281"/>
              <a:gd name="connsiteX336" fmla="*/ 1257782 w 2974694"/>
              <a:gd name="connsiteY336" fmla="*/ 1990846 h 2523281"/>
              <a:gd name="connsiteX337" fmla="*/ 1253924 w 2974694"/>
              <a:gd name="connsiteY337" fmla="*/ 1979271 h 2523281"/>
              <a:gd name="connsiteX338" fmla="*/ 1261641 w 2974694"/>
              <a:gd name="connsiteY338" fmla="*/ 1929114 h 2523281"/>
              <a:gd name="connsiteX339" fmla="*/ 1273215 w 2974694"/>
              <a:gd name="connsiteY339" fmla="*/ 1890532 h 2523281"/>
              <a:gd name="connsiteX340" fmla="*/ 1277074 w 2974694"/>
              <a:gd name="connsiteY340" fmla="*/ 1878957 h 2523281"/>
              <a:gd name="connsiteX341" fmla="*/ 1288648 w 2974694"/>
              <a:gd name="connsiteY341" fmla="*/ 1867382 h 2523281"/>
              <a:gd name="connsiteX342" fmla="*/ 1350380 w 2974694"/>
              <a:gd name="connsiteY342" fmla="*/ 1867382 h 2523281"/>
              <a:gd name="connsiteX343" fmla="*/ 1361955 w 2974694"/>
              <a:gd name="connsiteY343" fmla="*/ 1859666 h 2523281"/>
              <a:gd name="connsiteX344" fmla="*/ 1392820 w 2974694"/>
              <a:gd name="connsiteY344" fmla="*/ 1851949 h 2523281"/>
              <a:gd name="connsiteX345" fmla="*/ 1404395 w 2974694"/>
              <a:gd name="connsiteY345" fmla="*/ 1848091 h 2523281"/>
              <a:gd name="connsiteX346" fmla="*/ 1423686 w 2974694"/>
              <a:gd name="connsiteY346" fmla="*/ 1836516 h 2523281"/>
              <a:gd name="connsiteX347" fmla="*/ 1442977 w 2974694"/>
              <a:gd name="connsiteY347" fmla="*/ 1828800 h 2523281"/>
              <a:gd name="connsiteX348" fmla="*/ 1458410 w 2974694"/>
              <a:gd name="connsiteY348" fmla="*/ 1817225 h 2523281"/>
              <a:gd name="connsiteX349" fmla="*/ 1481560 w 2974694"/>
              <a:gd name="connsiteY349" fmla="*/ 1809509 h 2523281"/>
              <a:gd name="connsiteX350" fmla="*/ 1508567 w 2974694"/>
              <a:gd name="connsiteY350" fmla="*/ 1786360 h 2523281"/>
              <a:gd name="connsiteX351" fmla="*/ 1516284 w 2974694"/>
              <a:gd name="connsiteY351" fmla="*/ 1778643 h 2523281"/>
              <a:gd name="connsiteX352" fmla="*/ 1527858 w 2974694"/>
              <a:gd name="connsiteY352" fmla="*/ 1770927 h 2523281"/>
              <a:gd name="connsiteX353" fmla="*/ 1535575 w 2974694"/>
              <a:gd name="connsiteY353" fmla="*/ 1763210 h 2523281"/>
              <a:gd name="connsiteX354" fmla="*/ 1547150 w 2974694"/>
              <a:gd name="connsiteY354" fmla="*/ 1755494 h 2523281"/>
              <a:gd name="connsiteX355" fmla="*/ 1554866 w 2974694"/>
              <a:gd name="connsiteY355" fmla="*/ 1747777 h 2523281"/>
              <a:gd name="connsiteX356" fmla="*/ 1566441 w 2974694"/>
              <a:gd name="connsiteY356" fmla="*/ 1740061 h 2523281"/>
              <a:gd name="connsiteX357" fmla="*/ 1581874 w 2974694"/>
              <a:gd name="connsiteY357" fmla="*/ 1724628 h 2523281"/>
              <a:gd name="connsiteX358" fmla="*/ 1593448 w 2974694"/>
              <a:gd name="connsiteY358" fmla="*/ 1716911 h 2523281"/>
              <a:gd name="connsiteX359" fmla="*/ 1601165 w 2974694"/>
              <a:gd name="connsiteY359" fmla="*/ 1709195 h 2523281"/>
              <a:gd name="connsiteX360" fmla="*/ 1612739 w 2974694"/>
              <a:gd name="connsiteY360" fmla="*/ 1705337 h 2523281"/>
              <a:gd name="connsiteX361" fmla="*/ 1632031 w 2974694"/>
              <a:gd name="connsiteY361" fmla="*/ 1693762 h 2523281"/>
              <a:gd name="connsiteX362" fmla="*/ 1643605 w 2974694"/>
              <a:gd name="connsiteY362" fmla="*/ 1686046 h 2523281"/>
              <a:gd name="connsiteX363" fmla="*/ 1651322 w 2974694"/>
              <a:gd name="connsiteY363" fmla="*/ 1678329 h 2523281"/>
              <a:gd name="connsiteX364" fmla="*/ 1662896 w 2974694"/>
              <a:gd name="connsiteY364" fmla="*/ 1674471 h 2523281"/>
              <a:gd name="connsiteX365" fmla="*/ 1670613 w 2974694"/>
              <a:gd name="connsiteY365" fmla="*/ 1666754 h 2523281"/>
              <a:gd name="connsiteX366" fmla="*/ 1686046 w 2974694"/>
              <a:gd name="connsiteY366" fmla="*/ 1647463 h 2523281"/>
              <a:gd name="connsiteX367" fmla="*/ 1716912 w 2974694"/>
              <a:gd name="connsiteY367" fmla="*/ 1620456 h 2523281"/>
              <a:gd name="connsiteX368" fmla="*/ 1736203 w 2974694"/>
              <a:gd name="connsiteY368" fmla="*/ 1601165 h 2523281"/>
              <a:gd name="connsiteX369" fmla="*/ 1743919 w 2974694"/>
              <a:gd name="connsiteY369" fmla="*/ 1578015 h 2523281"/>
              <a:gd name="connsiteX370" fmla="*/ 1747777 w 2974694"/>
              <a:gd name="connsiteY370" fmla="*/ 1566441 h 2523281"/>
              <a:gd name="connsiteX371" fmla="*/ 1759352 w 2974694"/>
              <a:gd name="connsiteY371" fmla="*/ 1562582 h 2523281"/>
              <a:gd name="connsiteX372" fmla="*/ 1774785 w 2974694"/>
              <a:gd name="connsiteY372" fmla="*/ 1547149 h 2523281"/>
              <a:gd name="connsiteX373" fmla="*/ 1790218 w 2974694"/>
              <a:gd name="connsiteY373" fmla="*/ 1527858 h 2523281"/>
              <a:gd name="connsiteX374" fmla="*/ 1801793 w 2974694"/>
              <a:gd name="connsiteY374" fmla="*/ 1524000 h 2523281"/>
              <a:gd name="connsiteX375" fmla="*/ 1824942 w 2974694"/>
              <a:gd name="connsiteY375" fmla="*/ 1512425 h 2523281"/>
              <a:gd name="connsiteX376" fmla="*/ 1836517 w 2974694"/>
              <a:gd name="connsiteY376" fmla="*/ 1504709 h 2523281"/>
              <a:gd name="connsiteX377" fmla="*/ 1859666 w 2974694"/>
              <a:gd name="connsiteY377" fmla="*/ 1500851 h 2523281"/>
              <a:gd name="connsiteX378" fmla="*/ 1875099 w 2974694"/>
              <a:gd name="connsiteY378" fmla="*/ 1485418 h 2523281"/>
              <a:gd name="connsiteX379" fmla="*/ 1882815 w 2974694"/>
              <a:gd name="connsiteY379" fmla="*/ 1477701 h 2523281"/>
              <a:gd name="connsiteX380" fmla="*/ 1898248 w 2974694"/>
              <a:gd name="connsiteY380" fmla="*/ 1458410 h 2523281"/>
              <a:gd name="connsiteX381" fmla="*/ 1902107 w 2974694"/>
              <a:gd name="connsiteY381" fmla="*/ 1446835 h 2523281"/>
              <a:gd name="connsiteX382" fmla="*/ 1917539 w 2974694"/>
              <a:gd name="connsiteY382" fmla="*/ 1427544 h 2523281"/>
              <a:gd name="connsiteX383" fmla="*/ 1925256 w 2974694"/>
              <a:gd name="connsiteY383" fmla="*/ 1404395 h 2523281"/>
              <a:gd name="connsiteX384" fmla="*/ 1959980 w 2974694"/>
              <a:gd name="connsiteY384" fmla="*/ 1388962 h 2523281"/>
              <a:gd name="connsiteX385" fmla="*/ 1971555 w 2974694"/>
              <a:gd name="connsiteY385" fmla="*/ 1385104 h 2523281"/>
              <a:gd name="connsiteX386" fmla="*/ 1998562 w 2974694"/>
              <a:gd name="connsiteY386" fmla="*/ 1381246 h 2523281"/>
              <a:gd name="connsiteX387" fmla="*/ 2041003 w 2974694"/>
              <a:gd name="connsiteY387" fmla="*/ 1369671 h 2523281"/>
              <a:gd name="connsiteX388" fmla="*/ 2048719 w 2974694"/>
              <a:gd name="connsiteY388" fmla="*/ 1361954 h 2523281"/>
              <a:gd name="connsiteX389" fmla="*/ 2060294 w 2974694"/>
              <a:gd name="connsiteY389" fmla="*/ 1358096 h 2523281"/>
              <a:gd name="connsiteX390" fmla="*/ 2110451 w 2974694"/>
              <a:gd name="connsiteY390" fmla="*/ 1354238 h 2523281"/>
              <a:gd name="connsiteX391" fmla="*/ 2122026 w 2974694"/>
              <a:gd name="connsiteY391" fmla="*/ 1350380 h 2523281"/>
              <a:gd name="connsiteX392" fmla="*/ 2133600 w 2974694"/>
              <a:gd name="connsiteY392" fmla="*/ 1342663 h 2523281"/>
              <a:gd name="connsiteX393" fmla="*/ 2156750 w 2974694"/>
              <a:gd name="connsiteY393" fmla="*/ 1334947 h 2523281"/>
              <a:gd name="connsiteX394" fmla="*/ 2168324 w 2974694"/>
              <a:gd name="connsiteY394" fmla="*/ 1331089 h 2523281"/>
              <a:gd name="connsiteX395" fmla="*/ 2183757 w 2974694"/>
              <a:gd name="connsiteY395" fmla="*/ 1311797 h 2523281"/>
              <a:gd name="connsiteX396" fmla="*/ 2195332 w 2974694"/>
              <a:gd name="connsiteY396" fmla="*/ 1273215 h 2523281"/>
              <a:gd name="connsiteX397" fmla="*/ 2187615 w 2974694"/>
              <a:gd name="connsiteY397" fmla="*/ 1242349 h 2523281"/>
              <a:gd name="connsiteX398" fmla="*/ 2176041 w 2974694"/>
              <a:gd name="connsiteY398" fmla="*/ 1238491 h 2523281"/>
              <a:gd name="connsiteX399" fmla="*/ 2160608 w 2974694"/>
              <a:gd name="connsiteY399" fmla="*/ 1234633 h 2523281"/>
              <a:gd name="connsiteX400" fmla="*/ 2102734 w 2974694"/>
              <a:gd name="connsiteY400" fmla="*/ 1226916 h 2523281"/>
              <a:gd name="connsiteX401" fmla="*/ 2087301 w 2974694"/>
              <a:gd name="connsiteY401" fmla="*/ 1223058 h 2523281"/>
              <a:gd name="connsiteX402" fmla="*/ 2025570 w 2974694"/>
              <a:gd name="connsiteY402" fmla="*/ 1215342 h 2523281"/>
              <a:gd name="connsiteX403" fmla="*/ 2013995 w 2974694"/>
              <a:gd name="connsiteY403" fmla="*/ 1207625 h 2523281"/>
              <a:gd name="connsiteX404" fmla="*/ 2010137 w 2974694"/>
              <a:gd name="connsiteY404" fmla="*/ 1196051 h 2523281"/>
              <a:gd name="connsiteX405" fmla="*/ 2013995 w 2974694"/>
              <a:gd name="connsiteY405" fmla="*/ 1138177 h 2523281"/>
              <a:gd name="connsiteX406" fmla="*/ 2021712 w 2974694"/>
              <a:gd name="connsiteY406" fmla="*/ 1115028 h 2523281"/>
              <a:gd name="connsiteX407" fmla="*/ 2029428 w 2974694"/>
              <a:gd name="connsiteY407" fmla="*/ 1107311 h 2523281"/>
              <a:gd name="connsiteX408" fmla="*/ 2052577 w 2974694"/>
              <a:gd name="connsiteY408" fmla="*/ 1099595 h 2523281"/>
              <a:gd name="connsiteX409" fmla="*/ 2071869 w 2974694"/>
              <a:gd name="connsiteY409" fmla="*/ 1084162 h 2523281"/>
              <a:gd name="connsiteX410" fmla="*/ 2075727 w 2974694"/>
              <a:gd name="connsiteY410" fmla="*/ 1072587 h 2523281"/>
              <a:gd name="connsiteX411" fmla="*/ 2091160 w 2974694"/>
              <a:gd name="connsiteY411" fmla="*/ 1053296 h 2523281"/>
              <a:gd name="connsiteX412" fmla="*/ 2095018 w 2974694"/>
              <a:gd name="connsiteY412" fmla="*/ 1041722 h 2523281"/>
              <a:gd name="connsiteX413" fmla="*/ 2071869 w 2974694"/>
              <a:gd name="connsiteY413" fmla="*/ 1014714 h 2523281"/>
              <a:gd name="connsiteX414" fmla="*/ 2068010 w 2974694"/>
              <a:gd name="connsiteY414" fmla="*/ 1003139 h 2523281"/>
              <a:gd name="connsiteX415" fmla="*/ 2060294 w 2974694"/>
              <a:gd name="connsiteY415" fmla="*/ 991565 h 2523281"/>
              <a:gd name="connsiteX416" fmla="*/ 2083443 w 2974694"/>
              <a:gd name="connsiteY416" fmla="*/ 960699 h 2523281"/>
              <a:gd name="connsiteX417" fmla="*/ 2125884 w 2974694"/>
              <a:gd name="connsiteY417" fmla="*/ 949124 h 2523281"/>
              <a:gd name="connsiteX418" fmla="*/ 2137458 w 2974694"/>
              <a:gd name="connsiteY418" fmla="*/ 945266 h 2523281"/>
              <a:gd name="connsiteX419" fmla="*/ 2179899 w 2974694"/>
              <a:gd name="connsiteY419" fmla="*/ 949124 h 2523281"/>
              <a:gd name="connsiteX420" fmla="*/ 2191474 w 2974694"/>
              <a:gd name="connsiteY420" fmla="*/ 952982 h 2523281"/>
              <a:gd name="connsiteX421" fmla="*/ 2222339 w 2974694"/>
              <a:gd name="connsiteY421" fmla="*/ 960699 h 2523281"/>
              <a:gd name="connsiteX422" fmla="*/ 2233914 w 2974694"/>
              <a:gd name="connsiteY422" fmla="*/ 968415 h 2523281"/>
              <a:gd name="connsiteX423" fmla="*/ 2257063 w 2974694"/>
              <a:gd name="connsiteY423" fmla="*/ 976132 h 2523281"/>
              <a:gd name="connsiteX424" fmla="*/ 2264780 w 2974694"/>
              <a:gd name="connsiteY424" fmla="*/ 983848 h 2523281"/>
              <a:gd name="connsiteX425" fmla="*/ 2287929 w 2974694"/>
              <a:gd name="connsiteY425" fmla="*/ 999281 h 2523281"/>
              <a:gd name="connsiteX426" fmla="*/ 2295646 w 2974694"/>
              <a:gd name="connsiteY426" fmla="*/ 1006997 h 2523281"/>
              <a:gd name="connsiteX427" fmla="*/ 2318795 w 2974694"/>
              <a:gd name="connsiteY427" fmla="*/ 1014714 h 2523281"/>
              <a:gd name="connsiteX428" fmla="*/ 2384385 w 2974694"/>
              <a:gd name="connsiteY428" fmla="*/ 1026289 h 2523281"/>
              <a:gd name="connsiteX429" fmla="*/ 2415251 w 2974694"/>
              <a:gd name="connsiteY429" fmla="*/ 1034005 h 2523281"/>
              <a:gd name="connsiteX430" fmla="*/ 2438400 w 2974694"/>
              <a:gd name="connsiteY430" fmla="*/ 1037863 h 2523281"/>
              <a:gd name="connsiteX431" fmla="*/ 2488557 w 2974694"/>
              <a:gd name="connsiteY431" fmla="*/ 1045580 h 2523281"/>
              <a:gd name="connsiteX432" fmla="*/ 2500132 w 2974694"/>
              <a:gd name="connsiteY432" fmla="*/ 1049438 h 2523281"/>
              <a:gd name="connsiteX433" fmla="*/ 2503990 w 2974694"/>
              <a:gd name="connsiteY433" fmla="*/ 1061013 h 2523281"/>
              <a:gd name="connsiteX434" fmla="*/ 2519423 w 2974694"/>
              <a:gd name="connsiteY434" fmla="*/ 1076446 h 2523281"/>
              <a:gd name="connsiteX435" fmla="*/ 2519423 w 2974694"/>
              <a:gd name="connsiteY435" fmla="*/ 1122744 h 2523281"/>
              <a:gd name="connsiteX436" fmla="*/ 2503990 w 2974694"/>
              <a:gd name="connsiteY436" fmla="*/ 1138177 h 2523281"/>
              <a:gd name="connsiteX437" fmla="*/ 2496274 w 2974694"/>
              <a:gd name="connsiteY437" fmla="*/ 1145894 h 2523281"/>
              <a:gd name="connsiteX438" fmla="*/ 2476982 w 2974694"/>
              <a:gd name="connsiteY438" fmla="*/ 1172901 h 2523281"/>
              <a:gd name="connsiteX439" fmla="*/ 2469266 w 2974694"/>
              <a:gd name="connsiteY439" fmla="*/ 1180618 h 2523281"/>
              <a:gd name="connsiteX440" fmla="*/ 2469266 w 2974694"/>
              <a:gd name="connsiteY440" fmla="*/ 1211484 h 2523281"/>
              <a:gd name="connsiteX441" fmla="*/ 2473124 w 2974694"/>
              <a:gd name="connsiteY441" fmla="*/ 1226916 h 2523281"/>
              <a:gd name="connsiteX442" fmla="*/ 2496274 w 2974694"/>
              <a:gd name="connsiteY442" fmla="*/ 1234633 h 2523281"/>
              <a:gd name="connsiteX443" fmla="*/ 2561863 w 2974694"/>
              <a:gd name="connsiteY443" fmla="*/ 1238491 h 2523281"/>
              <a:gd name="connsiteX444" fmla="*/ 2569580 w 2974694"/>
              <a:gd name="connsiteY444" fmla="*/ 1246208 h 2523281"/>
              <a:gd name="connsiteX445" fmla="*/ 2577296 w 2974694"/>
              <a:gd name="connsiteY445" fmla="*/ 1269357 h 2523281"/>
              <a:gd name="connsiteX446" fmla="*/ 2588871 w 2974694"/>
              <a:gd name="connsiteY446" fmla="*/ 1334947 h 2523281"/>
              <a:gd name="connsiteX447" fmla="*/ 2600446 w 2974694"/>
              <a:gd name="connsiteY447" fmla="*/ 1338805 h 2523281"/>
              <a:gd name="connsiteX448" fmla="*/ 2635170 w 2974694"/>
              <a:gd name="connsiteY448" fmla="*/ 1331089 h 2523281"/>
              <a:gd name="connsiteX449" fmla="*/ 2650603 w 2974694"/>
              <a:gd name="connsiteY449" fmla="*/ 1315656 h 2523281"/>
              <a:gd name="connsiteX450" fmla="*/ 2654461 w 2974694"/>
              <a:gd name="connsiteY450" fmla="*/ 1304081 h 2523281"/>
              <a:gd name="connsiteX451" fmla="*/ 2646744 w 2974694"/>
              <a:gd name="connsiteY451" fmla="*/ 1207625 h 2523281"/>
              <a:gd name="connsiteX452" fmla="*/ 2650603 w 2974694"/>
              <a:gd name="connsiteY452" fmla="*/ 1157468 h 2523281"/>
              <a:gd name="connsiteX453" fmla="*/ 2658319 w 2974694"/>
              <a:gd name="connsiteY453" fmla="*/ 1134319 h 2523281"/>
              <a:gd name="connsiteX454" fmla="*/ 2693043 w 2974694"/>
              <a:gd name="connsiteY454" fmla="*/ 1122744 h 2523281"/>
              <a:gd name="connsiteX455" fmla="*/ 2704618 w 2974694"/>
              <a:gd name="connsiteY455" fmla="*/ 1118886 h 2523281"/>
              <a:gd name="connsiteX456" fmla="*/ 2716193 w 2974694"/>
              <a:gd name="connsiteY456" fmla="*/ 1115028 h 2523281"/>
              <a:gd name="connsiteX457" fmla="*/ 2731626 w 2974694"/>
              <a:gd name="connsiteY457" fmla="*/ 1095737 h 2523281"/>
              <a:gd name="connsiteX458" fmla="*/ 2739342 w 2974694"/>
              <a:gd name="connsiteY458" fmla="*/ 1072587 h 2523281"/>
              <a:gd name="connsiteX459" fmla="*/ 2747058 w 2974694"/>
              <a:gd name="connsiteY459" fmla="*/ 1049438 h 2523281"/>
              <a:gd name="connsiteX460" fmla="*/ 2750917 w 2974694"/>
              <a:gd name="connsiteY460" fmla="*/ 1037863 h 2523281"/>
              <a:gd name="connsiteX461" fmla="*/ 2754775 w 2974694"/>
              <a:gd name="connsiteY461" fmla="*/ 1018572 h 2523281"/>
              <a:gd name="connsiteX462" fmla="*/ 2758633 w 2974694"/>
              <a:gd name="connsiteY462" fmla="*/ 995423 h 2523281"/>
              <a:gd name="connsiteX463" fmla="*/ 2762491 w 2974694"/>
              <a:gd name="connsiteY463" fmla="*/ 983848 h 2523281"/>
              <a:gd name="connsiteX464" fmla="*/ 2774066 w 2974694"/>
              <a:gd name="connsiteY464" fmla="*/ 929833 h 2523281"/>
              <a:gd name="connsiteX465" fmla="*/ 2781782 w 2974694"/>
              <a:gd name="connsiteY465" fmla="*/ 922116 h 2523281"/>
              <a:gd name="connsiteX466" fmla="*/ 2785641 w 2974694"/>
              <a:gd name="connsiteY466" fmla="*/ 910542 h 2523281"/>
              <a:gd name="connsiteX467" fmla="*/ 2812648 w 2974694"/>
              <a:gd name="connsiteY467" fmla="*/ 883534 h 2523281"/>
              <a:gd name="connsiteX468" fmla="*/ 2824223 w 2974694"/>
              <a:gd name="connsiteY468" fmla="*/ 879676 h 2523281"/>
              <a:gd name="connsiteX469" fmla="*/ 2835798 w 2974694"/>
              <a:gd name="connsiteY469" fmla="*/ 871960 h 2523281"/>
              <a:gd name="connsiteX470" fmla="*/ 2858947 w 2974694"/>
              <a:gd name="connsiteY470" fmla="*/ 864243 h 2523281"/>
              <a:gd name="connsiteX471" fmla="*/ 2870522 w 2974694"/>
              <a:gd name="connsiteY471" fmla="*/ 856527 h 2523281"/>
              <a:gd name="connsiteX472" fmla="*/ 2905246 w 2974694"/>
              <a:gd name="connsiteY472" fmla="*/ 844952 h 2523281"/>
              <a:gd name="connsiteX473" fmla="*/ 2916820 w 2974694"/>
              <a:gd name="connsiteY473" fmla="*/ 841094 h 2523281"/>
              <a:gd name="connsiteX474" fmla="*/ 2936112 w 2974694"/>
              <a:gd name="connsiteY474" fmla="*/ 825661 h 2523281"/>
              <a:gd name="connsiteX475" fmla="*/ 2951544 w 2974694"/>
              <a:gd name="connsiteY475" fmla="*/ 806370 h 2523281"/>
              <a:gd name="connsiteX476" fmla="*/ 2924537 w 2974694"/>
              <a:gd name="connsiteY476" fmla="*/ 771646 h 2523281"/>
              <a:gd name="connsiteX477" fmla="*/ 2905246 w 2974694"/>
              <a:gd name="connsiteY477" fmla="*/ 760071 h 2523281"/>
              <a:gd name="connsiteX478" fmla="*/ 2889813 w 2974694"/>
              <a:gd name="connsiteY478" fmla="*/ 725347 h 2523281"/>
              <a:gd name="connsiteX479" fmla="*/ 2882096 w 2974694"/>
              <a:gd name="connsiteY479" fmla="*/ 717630 h 2523281"/>
              <a:gd name="connsiteX480" fmla="*/ 2866663 w 2974694"/>
              <a:gd name="connsiteY480" fmla="*/ 709914 h 2523281"/>
              <a:gd name="connsiteX481" fmla="*/ 2855089 w 2974694"/>
              <a:gd name="connsiteY481" fmla="*/ 702197 h 2523281"/>
              <a:gd name="connsiteX482" fmla="*/ 2839656 w 2974694"/>
              <a:gd name="connsiteY482" fmla="*/ 698339 h 2523281"/>
              <a:gd name="connsiteX483" fmla="*/ 2816507 w 2974694"/>
              <a:gd name="connsiteY483" fmla="*/ 690623 h 2523281"/>
              <a:gd name="connsiteX484" fmla="*/ 2716193 w 2974694"/>
              <a:gd name="connsiteY484" fmla="*/ 694481 h 2523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</a:cxnLst>
            <a:rect l="l" t="t" r="r" b="b"/>
            <a:pathLst>
              <a:path w="2974694" h="2523281">
                <a:moveTo>
                  <a:pt x="2974694" y="760071"/>
                </a:moveTo>
                <a:cubicBezTo>
                  <a:pt x="2966977" y="754927"/>
                  <a:pt x="2960342" y="747571"/>
                  <a:pt x="2951544" y="744638"/>
                </a:cubicBezTo>
                <a:lnTo>
                  <a:pt x="2928395" y="736922"/>
                </a:lnTo>
                <a:cubicBezTo>
                  <a:pt x="2924537" y="734350"/>
                  <a:pt x="2920968" y="731279"/>
                  <a:pt x="2916820" y="729205"/>
                </a:cubicBezTo>
                <a:cubicBezTo>
                  <a:pt x="2908001" y="724795"/>
                  <a:pt x="2894760" y="723690"/>
                  <a:pt x="2885955" y="721489"/>
                </a:cubicBezTo>
                <a:cubicBezTo>
                  <a:pt x="2882009" y="720503"/>
                  <a:pt x="2878238" y="718916"/>
                  <a:pt x="2874380" y="717630"/>
                </a:cubicBezTo>
                <a:cubicBezTo>
                  <a:pt x="2869236" y="712486"/>
                  <a:pt x="2865849" y="704498"/>
                  <a:pt x="2858947" y="702197"/>
                </a:cubicBezTo>
                <a:cubicBezTo>
                  <a:pt x="2829577" y="692407"/>
                  <a:pt x="2843774" y="696076"/>
                  <a:pt x="2816507" y="690623"/>
                </a:cubicBezTo>
                <a:cubicBezTo>
                  <a:pt x="2786927" y="691909"/>
                  <a:pt x="2757309" y="692512"/>
                  <a:pt x="2727767" y="694481"/>
                </a:cubicBezTo>
                <a:cubicBezTo>
                  <a:pt x="2699420" y="696371"/>
                  <a:pt x="2642886" y="702197"/>
                  <a:pt x="2642886" y="702197"/>
                </a:cubicBezTo>
                <a:cubicBezTo>
                  <a:pt x="2613785" y="711900"/>
                  <a:pt x="2649665" y="698809"/>
                  <a:pt x="2619737" y="713772"/>
                </a:cubicBezTo>
                <a:cubicBezTo>
                  <a:pt x="2616099" y="715591"/>
                  <a:pt x="2612020" y="716344"/>
                  <a:pt x="2608162" y="717630"/>
                </a:cubicBezTo>
                <a:cubicBezTo>
                  <a:pt x="2604304" y="720202"/>
                  <a:pt x="2600825" y="723464"/>
                  <a:pt x="2596588" y="725347"/>
                </a:cubicBezTo>
                <a:cubicBezTo>
                  <a:pt x="2589155" y="728651"/>
                  <a:pt x="2573438" y="733063"/>
                  <a:pt x="2573438" y="733063"/>
                </a:cubicBezTo>
                <a:cubicBezTo>
                  <a:pt x="2569580" y="735635"/>
                  <a:pt x="2566101" y="738897"/>
                  <a:pt x="2561863" y="740780"/>
                </a:cubicBezTo>
                <a:cubicBezTo>
                  <a:pt x="2554430" y="744083"/>
                  <a:pt x="2538714" y="748496"/>
                  <a:pt x="2538714" y="748496"/>
                </a:cubicBezTo>
                <a:cubicBezTo>
                  <a:pt x="2528134" y="755550"/>
                  <a:pt x="2516005" y="761450"/>
                  <a:pt x="2507848" y="771646"/>
                </a:cubicBezTo>
                <a:cubicBezTo>
                  <a:pt x="2504951" y="775267"/>
                  <a:pt x="2503411" y="779941"/>
                  <a:pt x="2500132" y="783220"/>
                </a:cubicBezTo>
                <a:cubicBezTo>
                  <a:pt x="2496853" y="786499"/>
                  <a:pt x="2492795" y="789054"/>
                  <a:pt x="2488557" y="790937"/>
                </a:cubicBezTo>
                <a:cubicBezTo>
                  <a:pt x="2481124" y="794240"/>
                  <a:pt x="2465408" y="798653"/>
                  <a:pt x="2465408" y="798653"/>
                </a:cubicBezTo>
                <a:cubicBezTo>
                  <a:pt x="2436893" y="827168"/>
                  <a:pt x="2478876" y="782884"/>
                  <a:pt x="2453833" y="817944"/>
                </a:cubicBezTo>
                <a:cubicBezTo>
                  <a:pt x="2449604" y="823864"/>
                  <a:pt x="2443544" y="828233"/>
                  <a:pt x="2438400" y="833377"/>
                </a:cubicBezTo>
                <a:lnTo>
                  <a:pt x="2430684" y="841094"/>
                </a:lnTo>
                <a:lnTo>
                  <a:pt x="2422967" y="848810"/>
                </a:lnTo>
                <a:cubicBezTo>
                  <a:pt x="2421681" y="852668"/>
                  <a:pt x="2421365" y="857001"/>
                  <a:pt x="2419109" y="860385"/>
                </a:cubicBezTo>
                <a:cubicBezTo>
                  <a:pt x="2414843" y="866784"/>
                  <a:pt x="2403077" y="876118"/>
                  <a:pt x="2395960" y="879676"/>
                </a:cubicBezTo>
                <a:cubicBezTo>
                  <a:pt x="2392322" y="881495"/>
                  <a:pt x="2388243" y="882248"/>
                  <a:pt x="2384385" y="883534"/>
                </a:cubicBezTo>
                <a:cubicBezTo>
                  <a:pt x="2370238" y="882248"/>
                  <a:pt x="2355933" y="882145"/>
                  <a:pt x="2341944" y="879676"/>
                </a:cubicBezTo>
                <a:cubicBezTo>
                  <a:pt x="2333934" y="878263"/>
                  <a:pt x="2326511" y="874532"/>
                  <a:pt x="2318795" y="871960"/>
                </a:cubicBezTo>
                <a:cubicBezTo>
                  <a:pt x="2318785" y="871957"/>
                  <a:pt x="2295657" y="864246"/>
                  <a:pt x="2295646" y="864243"/>
                </a:cubicBezTo>
                <a:cubicBezTo>
                  <a:pt x="2259779" y="855277"/>
                  <a:pt x="2304393" y="865994"/>
                  <a:pt x="2257063" y="856527"/>
                </a:cubicBezTo>
                <a:cubicBezTo>
                  <a:pt x="2242498" y="853614"/>
                  <a:pt x="2233226" y="849867"/>
                  <a:pt x="2218481" y="844952"/>
                </a:cubicBezTo>
                <a:lnTo>
                  <a:pt x="2195332" y="837235"/>
                </a:lnTo>
                <a:cubicBezTo>
                  <a:pt x="2191474" y="835949"/>
                  <a:pt x="2187745" y="834175"/>
                  <a:pt x="2183757" y="833377"/>
                </a:cubicBezTo>
                <a:lnTo>
                  <a:pt x="2145175" y="825661"/>
                </a:lnTo>
                <a:cubicBezTo>
                  <a:pt x="2142603" y="823089"/>
                  <a:pt x="2140712" y="819571"/>
                  <a:pt x="2137458" y="817944"/>
                </a:cubicBezTo>
                <a:cubicBezTo>
                  <a:pt x="2137452" y="817941"/>
                  <a:pt x="2108524" y="808300"/>
                  <a:pt x="2102734" y="806370"/>
                </a:cubicBezTo>
                <a:lnTo>
                  <a:pt x="2091160" y="802511"/>
                </a:lnTo>
                <a:lnTo>
                  <a:pt x="2079585" y="798653"/>
                </a:lnTo>
                <a:cubicBezTo>
                  <a:pt x="2031358" y="814727"/>
                  <a:pt x="2079607" y="794628"/>
                  <a:pt x="2064152" y="914400"/>
                </a:cubicBezTo>
                <a:cubicBezTo>
                  <a:pt x="2063559" y="918999"/>
                  <a:pt x="2056435" y="919544"/>
                  <a:pt x="2052577" y="922116"/>
                </a:cubicBezTo>
                <a:cubicBezTo>
                  <a:pt x="2038430" y="920830"/>
                  <a:pt x="2024199" y="920267"/>
                  <a:pt x="2010137" y="918258"/>
                </a:cubicBezTo>
                <a:cubicBezTo>
                  <a:pt x="2006111" y="917683"/>
                  <a:pt x="2002629" y="914400"/>
                  <a:pt x="1998562" y="914400"/>
                </a:cubicBezTo>
                <a:cubicBezTo>
                  <a:pt x="1981794" y="914400"/>
                  <a:pt x="1965124" y="916972"/>
                  <a:pt x="1948405" y="918258"/>
                </a:cubicBezTo>
                <a:cubicBezTo>
                  <a:pt x="1941975" y="919544"/>
                  <a:pt x="1935515" y="920693"/>
                  <a:pt x="1929114" y="922116"/>
                </a:cubicBezTo>
                <a:cubicBezTo>
                  <a:pt x="1923938" y="923266"/>
                  <a:pt x="1918984" y="925975"/>
                  <a:pt x="1913681" y="925975"/>
                </a:cubicBezTo>
                <a:cubicBezTo>
                  <a:pt x="1891780" y="925975"/>
                  <a:pt x="1869954" y="923402"/>
                  <a:pt x="1848091" y="922116"/>
                </a:cubicBezTo>
                <a:cubicBezTo>
                  <a:pt x="1813034" y="917108"/>
                  <a:pt x="1829710" y="921133"/>
                  <a:pt x="1797934" y="910542"/>
                </a:cubicBezTo>
                <a:lnTo>
                  <a:pt x="1786360" y="906684"/>
                </a:lnTo>
                <a:cubicBezTo>
                  <a:pt x="1772891" y="893215"/>
                  <a:pt x="1782095" y="900118"/>
                  <a:pt x="1755494" y="891251"/>
                </a:cubicBezTo>
                <a:lnTo>
                  <a:pt x="1720770" y="879676"/>
                </a:lnTo>
                <a:lnTo>
                  <a:pt x="1697620" y="871960"/>
                </a:lnTo>
                <a:lnTo>
                  <a:pt x="1686046" y="868101"/>
                </a:lnTo>
                <a:cubicBezTo>
                  <a:pt x="1683474" y="865529"/>
                  <a:pt x="1681583" y="862012"/>
                  <a:pt x="1678329" y="860385"/>
                </a:cubicBezTo>
                <a:cubicBezTo>
                  <a:pt x="1671763" y="857102"/>
                  <a:pt x="1648980" y="850657"/>
                  <a:pt x="1639747" y="848810"/>
                </a:cubicBezTo>
                <a:cubicBezTo>
                  <a:pt x="1632076" y="847276"/>
                  <a:pt x="1624187" y="846849"/>
                  <a:pt x="1616598" y="844952"/>
                </a:cubicBezTo>
                <a:cubicBezTo>
                  <a:pt x="1608707" y="842979"/>
                  <a:pt x="1601165" y="839807"/>
                  <a:pt x="1593448" y="837235"/>
                </a:cubicBezTo>
                <a:lnTo>
                  <a:pt x="1581874" y="833377"/>
                </a:lnTo>
                <a:lnTo>
                  <a:pt x="1547150" y="821803"/>
                </a:lnTo>
                <a:cubicBezTo>
                  <a:pt x="1543292" y="820517"/>
                  <a:pt x="1539521" y="818930"/>
                  <a:pt x="1535575" y="817944"/>
                </a:cubicBezTo>
                <a:cubicBezTo>
                  <a:pt x="1530431" y="816658"/>
                  <a:pt x="1525221" y="815610"/>
                  <a:pt x="1520142" y="814086"/>
                </a:cubicBezTo>
                <a:cubicBezTo>
                  <a:pt x="1512351" y="811749"/>
                  <a:pt x="1504709" y="808942"/>
                  <a:pt x="1496993" y="806370"/>
                </a:cubicBezTo>
                <a:lnTo>
                  <a:pt x="1473843" y="798653"/>
                </a:lnTo>
                <a:cubicBezTo>
                  <a:pt x="1469985" y="797367"/>
                  <a:pt x="1466214" y="795781"/>
                  <a:pt x="1462269" y="794795"/>
                </a:cubicBezTo>
                <a:cubicBezTo>
                  <a:pt x="1457125" y="793509"/>
                  <a:pt x="1451915" y="792461"/>
                  <a:pt x="1446836" y="790937"/>
                </a:cubicBezTo>
                <a:cubicBezTo>
                  <a:pt x="1439045" y="788600"/>
                  <a:pt x="1423686" y="783220"/>
                  <a:pt x="1423686" y="783220"/>
                </a:cubicBezTo>
                <a:cubicBezTo>
                  <a:pt x="1390513" y="761105"/>
                  <a:pt x="1432487" y="787621"/>
                  <a:pt x="1400537" y="771646"/>
                </a:cubicBezTo>
                <a:cubicBezTo>
                  <a:pt x="1396389" y="769572"/>
                  <a:pt x="1393224" y="765756"/>
                  <a:pt x="1388962" y="763929"/>
                </a:cubicBezTo>
                <a:cubicBezTo>
                  <a:pt x="1384088" y="761840"/>
                  <a:pt x="1378628" y="761528"/>
                  <a:pt x="1373529" y="760071"/>
                </a:cubicBezTo>
                <a:cubicBezTo>
                  <a:pt x="1369619" y="758954"/>
                  <a:pt x="1365999" y="756639"/>
                  <a:pt x="1361955" y="756213"/>
                </a:cubicBezTo>
                <a:cubicBezTo>
                  <a:pt x="1341451" y="754055"/>
                  <a:pt x="1320800" y="753640"/>
                  <a:pt x="1300223" y="752354"/>
                </a:cubicBezTo>
                <a:cubicBezTo>
                  <a:pt x="1295079" y="751068"/>
                  <a:pt x="1289202" y="751437"/>
                  <a:pt x="1284790" y="748496"/>
                </a:cubicBezTo>
                <a:cubicBezTo>
                  <a:pt x="1276500" y="742969"/>
                  <a:pt x="1277066" y="733048"/>
                  <a:pt x="1273215" y="725347"/>
                </a:cubicBezTo>
                <a:cubicBezTo>
                  <a:pt x="1271141" y="721200"/>
                  <a:pt x="1267382" y="718009"/>
                  <a:pt x="1265499" y="713772"/>
                </a:cubicBezTo>
                <a:cubicBezTo>
                  <a:pt x="1247133" y="672449"/>
                  <a:pt x="1267528" y="705244"/>
                  <a:pt x="1250066" y="679048"/>
                </a:cubicBezTo>
                <a:cubicBezTo>
                  <a:pt x="1248780" y="673904"/>
                  <a:pt x="1247732" y="668694"/>
                  <a:pt x="1246208" y="663615"/>
                </a:cubicBezTo>
                <a:cubicBezTo>
                  <a:pt x="1243871" y="655824"/>
                  <a:pt x="1240464" y="648357"/>
                  <a:pt x="1238491" y="640466"/>
                </a:cubicBezTo>
                <a:cubicBezTo>
                  <a:pt x="1232662" y="617147"/>
                  <a:pt x="1236308" y="630055"/>
                  <a:pt x="1226917" y="601884"/>
                </a:cubicBezTo>
                <a:cubicBezTo>
                  <a:pt x="1225631" y="598026"/>
                  <a:pt x="1225934" y="593185"/>
                  <a:pt x="1223058" y="590309"/>
                </a:cubicBezTo>
                <a:cubicBezTo>
                  <a:pt x="1219200" y="586451"/>
                  <a:pt x="1214977" y="582926"/>
                  <a:pt x="1211484" y="578734"/>
                </a:cubicBezTo>
                <a:cubicBezTo>
                  <a:pt x="1208515" y="575172"/>
                  <a:pt x="1207388" y="570057"/>
                  <a:pt x="1203767" y="567160"/>
                </a:cubicBezTo>
                <a:cubicBezTo>
                  <a:pt x="1201171" y="565083"/>
                  <a:pt x="1177874" y="559777"/>
                  <a:pt x="1176760" y="559443"/>
                </a:cubicBezTo>
                <a:cubicBezTo>
                  <a:pt x="1168969" y="557106"/>
                  <a:pt x="1153610" y="551727"/>
                  <a:pt x="1153610" y="551727"/>
                </a:cubicBezTo>
                <a:lnTo>
                  <a:pt x="1122744" y="520861"/>
                </a:lnTo>
                <a:cubicBezTo>
                  <a:pt x="1120172" y="518289"/>
                  <a:pt x="1118479" y="514294"/>
                  <a:pt x="1115028" y="513144"/>
                </a:cubicBezTo>
                <a:lnTo>
                  <a:pt x="1103453" y="509286"/>
                </a:lnTo>
                <a:cubicBezTo>
                  <a:pt x="1099595" y="506714"/>
                  <a:pt x="1096026" y="503644"/>
                  <a:pt x="1091879" y="501570"/>
                </a:cubicBezTo>
                <a:cubicBezTo>
                  <a:pt x="1085391" y="498326"/>
                  <a:pt x="1071059" y="495709"/>
                  <a:pt x="1064871" y="493853"/>
                </a:cubicBezTo>
                <a:cubicBezTo>
                  <a:pt x="1057080" y="491516"/>
                  <a:pt x="1041722" y="486137"/>
                  <a:pt x="1041722" y="486137"/>
                </a:cubicBezTo>
                <a:cubicBezTo>
                  <a:pt x="1037864" y="483565"/>
                  <a:pt x="1033426" y="481699"/>
                  <a:pt x="1030147" y="478420"/>
                </a:cubicBezTo>
                <a:cubicBezTo>
                  <a:pt x="1010097" y="458370"/>
                  <a:pt x="1033803" y="474400"/>
                  <a:pt x="1014714" y="459129"/>
                </a:cubicBezTo>
                <a:cubicBezTo>
                  <a:pt x="1011093" y="456232"/>
                  <a:pt x="1006997" y="453985"/>
                  <a:pt x="1003139" y="451413"/>
                </a:cubicBezTo>
                <a:lnTo>
                  <a:pt x="995423" y="428263"/>
                </a:lnTo>
                <a:cubicBezTo>
                  <a:pt x="994137" y="424405"/>
                  <a:pt x="992551" y="420634"/>
                  <a:pt x="991565" y="416689"/>
                </a:cubicBezTo>
                <a:lnTo>
                  <a:pt x="987707" y="401256"/>
                </a:lnTo>
                <a:cubicBezTo>
                  <a:pt x="988993" y="389681"/>
                  <a:pt x="988501" y="377768"/>
                  <a:pt x="991565" y="366532"/>
                </a:cubicBezTo>
                <a:cubicBezTo>
                  <a:pt x="992522" y="363023"/>
                  <a:pt x="996027" y="360442"/>
                  <a:pt x="999281" y="358815"/>
                </a:cubicBezTo>
                <a:cubicBezTo>
                  <a:pt x="1006556" y="355177"/>
                  <a:pt x="1022431" y="351099"/>
                  <a:pt x="1022431" y="351099"/>
                </a:cubicBezTo>
                <a:cubicBezTo>
                  <a:pt x="1031613" y="323550"/>
                  <a:pt x="1025635" y="334717"/>
                  <a:pt x="1037863" y="316375"/>
                </a:cubicBezTo>
                <a:cubicBezTo>
                  <a:pt x="1033153" y="302245"/>
                  <a:pt x="1035390" y="301634"/>
                  <a:pt x="1018572" y="293225"/>
                </a:cubicBezTo>
                <a:cubicBezTo>
                  <a:pt x="1011297" y="289588"/>
                  <a:pt x="995423" y="285509"/>
                  <a:pt x="995423" y="285509"/>
                </a:cubicBezTo>
                <a:cubicBezTo>
                  <a:pt x="990279" y="280365"/>
                  <a:pt x="982290" y="276978"/>
                  <a:pt x="979990" y="270076"/>
                </a:cubicBezTo>
                <a:cubicBezTo>
                  <a:pt x="974666" y="254102"/>
                  <a:pt x="978388" y="261885"/>
                  <a:pt x="968415" y="246927"/>
                </a:cubicBezTo>
                <a:cubicBezTo>
                  <a:pt x="975276" y="226349"/>
                  <a:pt x="966700" y="241783"/>
                  <a:pt x="983848" y="231494"/>
                </a:cubicBezTo>
                <a:cubicBezTo>
                  <a:pt x="986967" y="229622"/>
                  <a:pt x="988311" y="225404"/>
                  <a:pt x="991565" y="223777"/>
                </a:cubicBezTo>
                <a:cubicBezTo>
                  <a:pt x="998840" y="220140"/>
                  <a:pt x="1014714" y="216061"/>
                  <a:pt x="1014714" y="216061"/>
                </a:cubicBezTo>
                <a:cubicBezTo>
                  <a:pt x="1033348" y="197427"/>
                  <a:pt x="1009669" y="220097"/>
                  <a:pt x="1034005" y="200628"/>
                </a:cubicBezTo>
                <a:cubicBezTo>
                  <a:pt x="1036846" y="198355"/>
                  <a:pt x="1038881" y="195184"/>
                  <a:pt x="1041722" y="192911"/>
                </a:cubicBezTo>
                <a:cubicBezTo>
                  <a:pt x="1045343" y="190014"/>
                  <a:pt x="1049806" y="188248"/>
                  <a:pt x="1053296" y="185195"/>
                </a:cubicBezTo>
                <a:cubicBezTo>
                  <a:pt x="1060140" y="179207"/>
                  <a:pt x="1072588" y="165904"/>
                  <a:pt x="1072588" y="165904"/>
                </a:cubicBezTo>
                <a:lnTo>
                  <a:pt x="1080304" y="142754"/>
                </a:lnTo>
                <a:lnTo>
                  <a:pt x="1084162" y="131180"/>
                </a:lnTo>
                <a:cubicBezTo>
                  <a:pt x="1082876" y="127322"/>
                  <a:pt x="1083613" y="121969"/>
                  <a:pt x="1080304" y="119605"/>
                </a:cubicBezTo>
                <a:cubicBezTo>
                  <a:pt x="1073685" y="114877"/>
                  <a:pt x="1057155" y="111889"/>
                  <a:pt x="1057155" y="111889"/>
                </a:cubicBezTo>
                <a:cubicBezTo>
                  <a:pt x="1043686" y="98420"/>
                  <a:pt x="1052890" y="105323"/>
                  <a:pt x="1026289" y="96456"/>
                </a:cubicBezTo>
                <a:lnTo>
                  <a:pt x="1003139" y="88739"/>
                </a:lnTo>
                <a:cubicBezTo>
                  <a:pt x="993220" y="85433"/>
                  <a:pt x="986792" y="82961"/>
                  <a:pt x="976132" y="81023"/>
                </a:cubicBezTo>
                <a:cubicBezTo>
                  <a:pt x="967185" y="79396"/>
                  <a:pt x="958127" y="78451"/>
                  <a:pt x="949124" y="77165"/>
                </a:cubicBezTo>
                <a:cubicBezTo>
                  <a:pt x="943980" y="78451"/>
                  <a:pt x="938891" y="79983"/>
                  <a:pt x="933691" y="81023"/>
                </a:cubicBezTo>
                <a:cubicBezTo>
                  <a:pt x="926020" y="82557"/>
                  <a:pt x="918178" y="83184"/>
                  <a:pt x="910542" y="84881"/>
                </a:cubicBezTo>
                <a:cubicBezTo>
                  <a:pt x="906572" y="85763"/>
                  <a:pt x="902878" y="87622"/>
                  <a:pt x="898967" y="88739"/>
                </a:cubicBezTo>
                <a:cubicBezTo>
                  <a:pt x="893868" y="90196"/>
                  <a:pt x="888678" y="91311"/>
                  <a:pt x="883534" y="92597"/>
                </a:cubicBezTo>
                <a:cubicBezTo>
                  <a:pt x="852668" y="91311"/>
                  <a:pt x="821756" y="90864"/>
                  <a:pt x="790937" y="88739"/>
                </a:cubicBezTo>
                <a:cubicBezTo>
                  <a:pt x="784395" y="88288"/>
                  <a:pt x="778159" y="85647"/>
                  <a:pt x="771646" y="84881"/>
                </a:cubicBezTo>
                <a:cubicBezTo>
                  <a:pt x="756266" y="83072"/>
                  <a:pt x="740780" y="82309"/>
                  <a:pt x="725347" y="81023"/>
                </a:cubicBezTo>
                <a:cubicBezTo>
                  <a:pt x="698886" y="72203"/>
                  <a:pt x="731731" y="82620"/>
                  <a:pt x="694481" y="73306"/>
                </a:cubicBezTo>
                <a:cubicBezTo>
                  <a:pt x="690536" y="72320"/>
                  <a:pt x="686765" y="70734"/>
                  <a:pt x="682907" y="69448"/>
                </a:cubicBezTo>
                <a:cubicBezTo>
                  <a:pt x="674874" y="37324"/>
                  <a:pt x="684655" y="69089"/>
                  <a:pt x="671332" y="42441"/>
                </a:cubicBezTo>
                <a:cubicBezTo>
                  <a:pt x="666932" y="33640"/>
                  <a:pt x="669806" y="28173"/>
                  <a:pt x="659757" y="23149"/>
                </a:cubicBezTo>
                <a:cubicBezTo>
                  <a:pt x="652482" y="19512"/>
                  <a:pt x="636608" y="15433"/>
                  <a:pt x="636608" y="15433"/>
                </a:cubicBezTo>
                <a:cubicBezTo>
                  <a:pt x="632750" y="12861"/>
                  <a:pt x="629271" y="9599"/>
                  <a:pt x="625033" y="7716"/>
                </a:cubicBezTo>
                <a:cubicBezTo>
                  <a:pt x="617600" y="4413"/>
                  <a:pt x="601884" y="0"/>
                  <a:pt x="601884" y="0"/>
                </a:cubicBezTo>
                <a:cubicBezTo>
                  <a:pt x="573590" y="1286"/>
                  <a:pt x="545242" y="1686"/>
                  <a:pt x="517003" y="3858"/>
                </a:cubicBezTo>
                <a:cubicBezTo>
                  <a:pt x="511716" y="4265"/>
                  <a:pt x="505711" y="4403"/>
                  <a:pt x="501570" y="7716"/>
                </a:cubicBezTo>
                <a:cubicBezTo>
                  <a:pt x="498394" y="10257"/>
                  <a:pt x="498998" y="15433"/>
                  <a:pt x="497712" y="19291"/>
                </a:cubicBezTo>
                <a:cubicBezTo>
                  <a:pt x="498998" y="28294"/>
                  <a:pt x="499525" y="37438"/>
                  <a:pt x="501570" y="46299"/>
                </a:cubicBezTo>
                <a:cubicBezTo>
                  <a:pt x="503399" y="54224"/>
                  <a:pt x="506714" y="61732"/>
                  <a:pt x="509286" y="69448"/>
                </a:cubicBezTo>
                <a:cubicBezTo>
                  <a:pt x="514820" y="86052"/>
                  <a:pt x="512158" y="77080"/>
                  <a:pt x="517003" y="96456"/>
                </a:cubicBezTo>
                <a:cubicBezTo>
                  <a:pt x="515717" y="118319"/>
                  <a:pt x="516393" y="140387"/>
                  <a:pt x="513144" y="162046"/>
                </a:cubicBezTo>
                <a:cubicBezTo>
                  <a:pt x="512456" y="166631"/>
                  <a:pt x="509360" y="171162"/>
                  <a:pt x="505428" y="173620"/>
                </a:cubicBezTo>
                <a:cubicBezTo>
                  <a:pt x="498531" y="177931"/>
                  <a:pt x="482279" y="181337"/>
                  <a:pt x="482279" y="181337"/>
                </a:cubicBezTo>
                <a:cubicBezTo>
                  <a:pt x="479707" y="189053"/>
                  <a:pt x="471990" y="196770"/>
                  <a:pt x="474562" y="204486"/>
                </a:cubicBezTo>
                <a:cubicBezTo>
                  <a:pt x="477711" y="213933"/>
                  <a:pt x="480176" y="223149"/>
                  <a:pt x="486137" y="231494"/>
                </a:cubicBezTo>
                <a:cubicBezTo>
                  <a:pt x="489309" y="235934"/>
                  <a:pt x="494219" y="238876"/>
                  <a:pt x="497712" y="243068"/>
                </a:cubicBezTo>
                <a:cubicBezTo>
                  <a:pt x="500681" y="246630"/>
                  <a:pt x="502531" y="251022"/>
                  <a:pt x="505428" y="254643"/>
                </a:cubicBezTo>
                <a:cubicBezTo>
                  <a:pt x="507700" y="257484"/>
                  <a:pt x="510961" y="259450"/>
                  <a:pt x="513144" y="262360"/>
                </a:cubicBezTo>
                <a:cubicBezTo>
                  <a:pt x="542338" y="301286"/>
                  <a:pt x="514390" y="271324"/>
                  <a:pt x="544010" y="300942"/>
                </a:cubicBezTo>
                <a:lnTo>
                  <a:pt x="551727" y="308658"/>
                </a:lnTo>
                <a:cubicBezTo>
                  <a:pt x="554299" y="311230"/>
                  <a:pt x="555992" y="315225"/>
                  <a:pt x="559443" y="316375"/>
                </a:cubicBezTo>
                <a:lnTo>
                  <a:pt x="582593" y="324091"/>
                </a:lnTo>
                <a:lnTo>
                  <a:pt x="609600" y="351099"/>
                </a:lnTo>
                <a:cubicBezTo>
                  <a:pt x="616017" y="357516"/>
                  <a:pt x="621137" y="361624"/>
                  <a:pt x="625033" y="370390"/>
                </a:cubicBezTo>
                <a:cubicBezTo>
                  <a:pt x="625039" y="370404"/>
                  <a:pt x="634677" y="399320"/>
                  <a:pt x="636608" y="405114"/>
                </a:cubicBezTo>
                <a:cubicBezTo>
                  <a:pt x="637894" y="408972"/>
                  <a:pt x="638210" y="413305"/>
                  <a:pt x="640466" y="416689"/>
                </a:cubicBezTo>
                <a:lnTo>
                  <a:pt x="648182" y="428263"/>
                </a:lnTo>
                <a:cubicBezTo>
                  <a:pt x="646760" y="438214"/>
                  <a:pt x="645853" y="456072"/>
                  <a:pt x="640466" y="466846"/>
                </a:cubicBezTo>
                <a:cubicBezTo>
                  <a:pt x="638392" y="470993"/>
                  <a:pt x="634633" y="474183"/>
                  <a:pt x="632750" y="478420"/>
                </a:cubicBezTo>
                <a:cubicBezTo>
                  <a:pt x="629446" y="485853"/>
                  <a:pt x="627605" y="493853"/>
                  <a:pt x="625033" y="501570"/>
                </a:cubicBezTo>
                <a:cubicBezTo>
                  <a:pt x="623747" y="505428"/>
                  <a:pt x="623431" y="509760"/>
                  <a:pt x="621175" y="513144"/>
                </a:cubicBezTo>
                <a:lnTo>
                  <a:pt x="613458" y="524719"/>
                </a:lnTo>
                <a:cubicBezTo>
                  <a:pt x="603761" y="553814"/>
                  <a:pt x="616842" y="517951"/>
                  <a:pt x="601884" y="547868"/>
                </a:cubicBezTo>
                <a:cubicBezTo>
                  <a:pt x="591867" y="567903"/>
                  <a:pt x="605382" y="552087"/>
                  <a:pt x="590309" y="567160"/>
                </a:cubicBezTo>
                <a:cubicBezTo>
                  <a:pt x="580611" y="596254"/>
                  <a:pt x="593694" y="560389"/>
                  <a:pt x="578734" y="590309"/>
                </a:cubicBezTo>
                <a:cubicBezTo>
                  <a:pt x="576915" y="593947"/>
                  <a:pt x="576851" y="598329"/>
                  <a:pt x="574876" y="601884"/>
                </a:cubicBezTo>
                <a:cubicBezTo>
                  <a:pt x="570372" y="609991"/>
                  <a:pt x="564587" y="617317"/>
                  <a:pt x="559443" y="625033"/>
                </a:cubicBezTo>
                <a:cubicBezTo>
                  <a:pt x="556871" y="628891"/>
                  <a:pt x="553193" y="632209"/>
                  <a:pt x="551727" y="636608"/>
                </a:cubicBezTo>
                <a:cubicBezTo>
                  <a:pt x="546719" y="651633"/>
                  <a:pt x="550745" y="645306"/>
                  <a:pt x="540152" y="655899"/>
                </a:cubicBezTo>
                <a:cubicBezTo>
                  <a:pt x="529223" y="688687"/>
                  <a:pt x="544466" y="648708"/>
                  <a:pt x="528577" y="675190"/>
                </a:cubicBezTo>
                <a:cubicBezTo>
                  <a:pt x="526485" y="678677"/>
                  <a:pt x="526694" y="683210"/>
                  <a:pt x="524719" y="686765"/>
                </a:cubicBezTo>
                <a:cubicBezTo>
                  <a:pt x="520215" y="694872"/>
                  <a:pt x="514430" y="702198"/>
                  <a:pt x="509286" y="709914"/>
                </a:cubicBezTo>
                <a:cubicBezTo>
                  <a:pt x="506714" y="713772"/>
                  <a:pt x="504849" y="718210"/>
                  <a:pt x="501570" y="721489"/>
                </a:cubicBezTo>
                <a:cubicBezTo>
                  <a:pt x="498998" y="724061"/>
                  <a:pt x="496125" y="726365"/>
                  <a:pt x="493853" y="729205"/>
                </a:cubicBezTo>
                <a:cubicBezTo>
                  <a:pt x="490956" y="732826"/>
                  <a:pt x="489034" y="737159"/>
                  <a:pt x="486137" y="740780"/>
                </a:cubicBezTo>
                <a:cubicBezTo>
                  <a:pt x="483865" y="743620"/>
                  <a:pt x="480692" y="745656"/>
                  <a:pt x="478420" y="748496"/>
                </a:cubicBezTo>
                <a:cubicBezTo>
                  <a:pt x="475523" y="752117"/>
                  <a:pt x="473983" y="756792"/>
                  <a:pt x="470704" y="760071"/>
                </a:cubicBezTo>
                <a:cubicBezTo>
                  <a:pt x="467425" y="763350"/>
                  <a:pt x="462750" y="764890"/>
                  <a:pt x="459129" y="767787"/>
                </a:cubicBezTo>
                <a:cubicBezTo>
                  <a:pt x="456289" y="770059"/>
                  <a:pt x="454667" y="773877"/>
                  <a:pt x="451413" y="775504"/>
                </a:cubicBezTo>
                <a:cubicBezTo>
                  <a:pt x="444138" y="779142"/>
                  <a:pt x="428263" y="783220"/>
                  <a:pt x="428263" y="783220"/>
                </a:cubicBezTo>
                <a:cubicBezTo>
                  <a:pt x="409627" y="801858"/>
                  <a:pt x="432305" y="778169"/>
                  <a:pt x="412831" y="802511"/>
                </a:cubicBezTo>
                <a:cubicBezTo>
                  <a:pt x="404548" y="812865"/>
                  <a:pt x="404683" y="809028"/>
                  <a:pt x="393539" y="817944"/>
                </a:cubicBezTo>
                <a:cubicBezTo>
                  <a:pt x="390699" y="820216"/>
                  <a:pt x="389077" y="824034"/>
                  <a:pt x="385823" y="825661"/>
                </a:cubicBezTo>
                <a:cubicBezTo>
                  <a:pt x="378548" y="829299"/>
                  <a:pt x="362674" y="833377"/>
                  <a:pt x="362674" y="833377"/>
                </a:cubicBezTo>
                <a:cubicBezTo>
                  <a:pt x="358816" y="832091"/>
                  <a:pt x="355045" y="830505"/>
                  <a:pt x="351099" y="829519"/>
                </a:cubicBezTo>
                <a:cubicBezTo>
                  <a:pt x="344737" y="827929"/>
                  <a:pt x="338210" y="827083"/>
                  <a:pt x="331808" y="825661"/>
                </a:cubicBezTo>
                <a:cubicBezTo>
                  <a:pt x="326632" y="824511"/>
                  <a:pt x="321519" y="823089"/>
                  <a:pt x="316375" y="821803"/>
                </a:cubicBezTo>
                <a:cubicBezTo>
                  <a:pt x="309945" y="823089"/>
                  <a:pt x="303602" y="824937"/>
                  <a:pt x="297084" y="825661"/>
                </a:cubicBezTo>
                <a:cubicBezTo>
                  <a:pt x="280418" y="827513"/>
                  <a:pt x="263490" y="826904"/>
                  <a:pt x="246927" y="829519"/>
                </a:cubicBezTo>
                <a:cubicBezTo>
                  <a:pt x="238893" y="830788"/>
                  <a:pt x="231494" y="834663"/>
                  <a:pt x="223777" y="837235"/>
                </a:cubicBezTo>
                <a:lnTo>
                  <a:pt x="212203" y="841094"/>
                </a:lnTo>
                <a:cubicBezTo>
                  <a:pt x="209631" y="843666"/>
                  <a:pt x="207605" y="846939"/>
                  <a:pt x="204486" y="848810"/>
                </a:cubicBezTo>
                <a:cubicBezTo>
                  <a:pt x="200999" y="850902"/>
                  <a:pt x="194930" y="849137"/>
                  <a:pt x="192912" y="852668"/>
                </a:cubicBezTo>
                <a:cubicBezTo>
                  <a:pt x="189031" y="859460"/>
                  <a:pt x="190339" y="868101"/>
                  <a:pt x="189053" y="875818"/>
                </a:cubicBezTo>
                <a:cubicBezTo>
                  <a:pt x="190339" y="879676"/>
                  <a:pt x="190820" y="883905"/>
                  <a:pt x="192912" y="887392"/>
                </a:cubicBezTo>
                <a:cubicBezTo>
                  <a:pt x="194784" y="890511"/>
                  <a:pt x="197788" y="892837"/>
                  <a:pt x="200628" y="895109"/>
                </a:cubicBezTo>
                <a:cubicBezTo>
                  <a:pt x="211310" y="903655"/>
                  <a:pt x="211555" y="902609"/>
                  <a:pt x="223777" y="906684"/>
                </a:cubicBezTo>
                <a:cubicBezTo>
                  <a:pt x="242410" y="925314"/>
                  <a:pt x="219741" y="901640"/>
                  <a:pt x="239210" y="925975"/>
                </a:cubicBezTo>
                <a:cubicBezTo>
                  <a:pt x="241482" y="928815"/>
                  <a:pt x="244655" y="930851"/>
                  <a:pt x="246927" y="933691"/>
                </a:cubicBezTo>
                <a:cubicBezTo>
                  <a:pt x="266396" y="958026"/>
                  <a:pt x="243727" y="934352"/>
                  <a:pt x="262360" y="952982"/>
                </a:cubicBezTo>
                <a:cubicBezTo>
                  <a:pt x="266434" y="965206"/>
                  <a:pt x="265387" y="965449"/>
                  <a:pt x="273934" y="976132"/>
                </a:cubicBezTo>
                <a:cubicBezTo>
                  <a:pt x="276206" y="978972"/>
                  <a:pt x="279379" y="981008"/>
                  <a:pt x="281651" y="983848"/>
                </a:cubicBezTo>
                <a:cubicBezTo>
                  <a:pt x="284548" y="987469"/>
                  <a:pt x="285746" y="992526"/>
                  <a:pt x="289367" y="995423"/>
                </a:cubicBezTo>
                <a:cubicBezTo>
                  <a:pt x="292543" y="997964"/>
                  <a:pt x="297304" y="997462"/>
                  <a:pt x="300942" y="999281"/>
                </a:cubicBezTo>
                <a:cubicBezTo>
                  <a:pt x="305090" y="1001355"/>
                  <a:pt x="308896" y="1004100"/>
                  <a:pt x="312517" y="1006997"/>
                </a:cubicBezTo>
                <a:cubicBezTo>
                  <a:pt x="315357" y="1009269"/>
                  <a:pt x="317114" y="1012842"/>
                  <a:pt x="320233" y="1014714"/>
                </a:cubicBezTo>
                <a:cubicBezTo>
                  <a:pt x="323720" y="1016807"/>
                  <a:pt x="327950" y="1017286"/>
                  <a:pt x="331808" y="1018572"/>
                </a:cubicBezTo>
                <a:lnTo>
                  <a:pt x="354957" y="1041722"/>
                </a:lnTo>
                <a:cubicBezTo>
                  <a:pt x="357529" y="1044294"/>
                  <a:pt x="360656" y="1046411"/>
                  <a:pt x="362674" y="1049438"/>
                </a:cubicBezTo>
                <a:lnTo>
                  <a:pt x="370390" y="1061013"/>
                </a:lnTo>
                <a:cubicBezTo>
                  <a:pt x="367818" y="1064871"/>
                  <a:pt x="365571" y="1068966"/>
                  <a:pt x="362674" y="1072587"/>
                </a:cubicBezTo>
                <a:cubicBezTo>
                  <a:pt x="360401" y="1075428"/>
                  <a:pt x="356584" y="1077050"/>
                  <a:pt x="354957" y="1080304"/>
                </a:cubicBezTo>
                <a:cubicBezTo>
                  <a:pt x="351320" y="1087579"/>
                  <a:pt x="349813" y="1095737"/>
                  <a:pt x="347241" y="1103453"/>
                </a:cubicBezTo>
                <a:cubicBezTo>
                  <a:pt x="343558" y="1114500"/>
                  <a:pt x="343706" y="1119804"/>
                  <a:pt x="331808" y="1126603"/>
                </a:cubicBezTo>
                <a:cubicBezTo>
                  <a:pt x="327204" y="1129234"/>
                  <a:pt x="321551" y="1129311"/>
                  <a:pt x="316375" y="1130461"/>
                </a:cubicBezTo>
                <a:cubicBezTo>
                  <a:pt x="309973" y="1131883"/>
                  <a:pt x="303486" y="1132897"/>
                  <a:pt x="297084" y="1134319"/>
                </a:cubicBezTo>
                <a:cubicBezTo>
                  <a:pt x="291908" y="1135469"/>
                  <a:pt x="286927" y="1137649"/>
                  <a:pt x="281651" y="1138177"/>
                </a:cubicBezTo>
                <a:cubicBezTo>
                  <a:pt x="261136" y="1140228"/>
                  <a:pt x="240471" y="1140391"/>
                  <a:pt x="219919" y="1142035"/>
                </a:cubicBezTo>
                <a:cubicBezTo>
                  <a:pt x="186845" y="1144681"/>
                  <a:pt x="188378" y="1145978"/>
                  <a:pt x="158188" y="1149752"/>
                </a:cubicBezTo>
                <a:cubicBezTo>
                  <a:pt x="146632" y="1151196"/>
                  <a:pt x="135038" y="1152324"/>
                  <a:pt x="123463" y="1153610"/>
                </a:cubicBezTo>
                <a:lnTo>
                  <a:pt x="88739" y="1165185"/>
                </a:lnTo>
                <a:lnTo>
                  <a:pt x="77165" y="1169043"/>
                </a:lnTo>
                <a:cubicBezTo>
                  <a:pt x="73307" y="1171615"/>
                  <a:pt x="69828" y="1174877"/>
                  <a:pt x="65590" y="1176760"/>
                </a:cubicBezTo>
                <a:cubicBezTo>
                  <a:pt x="58157" y="1180063"/>
                  <a:pt x="42441" y="1184476"/>
                  <a:pt x="42441" y="1184476"/>
                </a:cubicBezTo>
                <a:cubicBezTo>
                  <a:pt x="37297" y="1189620"/>
                  <a:pt x="33910" y="1197609"/>
                  <a:pt x="27008" y="1199909"/>
                </a:cubicBezTo>
                <a:lnTo>
                  <a:pt x="3858" y="1207625"/>
                </a:lnTo>
                <a:cubicBezTo>
                  <a:pt x="2572" y="1211483"/>
                  <a:pt x="0" y="1215133"/>
                  <a:pt x="0" y="1219200"/>
                </a:cubicBezTo>
                <a:cubicBezTo>
                  <a:pt x="0" y="1223267"/>
                  <a:pt x="1494" y="1227466"/>
                  <a:pt x="3858" y="1230775"/>
                </a:cubicBezTo>
                <a:cubicBezTo>
                  <a:pt x="12392" y="1242722"/>
                  <a:pt x="17854" y="1247464"/>
                  <a:pt x="30866" y="1250066"/>
                </a:cubicBezTo>
                <a:cubicBezTo>
                  <a:pt x="39783" y="1251849"/>
                  <a:pt x="48871" y="1252638"/>
                  <a:pt x="57874" y="1253924"/>
                </a:cubicBezTo>
                <a:cubicBezTo>
                  <a:pt x="61732" y="1256496"/>
                  <a:pt x="66169" y="1258362"/>
                  <a:pt x="69448" y="1261641"/>
                </a:cubicBezTo>
                <a:cubicBezTo>
                  <a:pt x="76617" y="1268810"/>
                  <a:pt x="81078" y="1286344"/>
                  <a:pt x="92598" y="1288648"/>
                </a:cubicBezTo>
                <a:cubicBezTo>
                  <a:pt x="99028" y="1289934"/>
                  <a:pt x="105527" y="1290915"/>
                  <a:pt x="111889" y="1292506"/>
                </a:cubicBezTo>
                <a:cubicBezTo>
                  <a:pt x="121099" y="1294809"/>
                  <a:pt x="129159" y="1299595"/>
                  <a:pt x="138896" y="1300223"/>
                </a:cubicBezTo>
                <a:cubicBezTo>
                  <a:pt x="173572" y="1302460"/>
                  <a:pt x="208345" y="1302795"/>
                  <a:pt x="243069" y="1304081"/>
                </a:cubicBezTo>
                <a:cubicBezTo>
                  <a:pt x="271249" y="1313474"/>
                  <a:pt x="258327" y="1309824"/>
                  <a:pt x="281651" y="1315656"/>
                </a:cubicBezTo>
                <a:cubicBezTo>
                  <a:pt x="277793" y="1316942"/>
                  <a:pt x="273987" y="1318397"/>
                  <a:pt x="270076" y="1319514"/>
                </a:cubicBezTo>
                <a:cubicBezTo>
                  <a:pt x="257362" y="1323146"/>
                  <a:pt x="248612" y="1324578"/>
                  <a:pt x="235352" y="1327230"/>
                </a:cubicBezTo>
                <a:cubicBezTo>
                  <a:pt x="234066" y="1331088"/>
                  <a:pt x="233586" y="1335318"/>
                  <a:pt x="231494" y="1338805"/>
                </a:cubicBezTo>
                <a:cubicBezTo>
                  <a:pt x="228622" y="1343592"/>
                  <a:pt x="216449" y="1352418"/>
                  <a:pt x="212203" y="1354238"/>
                </a:cubicBezTo>
                <a:cubicBezTo>
                  <a:pt x="207329" y="1356327"/>
                  <a:pt x="201914" y="1356810"/>
                  <a:pt x="196770" y="1358096"/>
                </a:cubicBezTo>
                <a:cubicBezTo>
                  <a:pt x="195484" y="1361954"/>
                  <a:pt x="195005" y="1366184"/>
                  <a:pt x="192912" y="1369671"/>
                </a:cubicBezTo>
                <a:cubicBezTo>
                  <a:pt x="177023" y="1396151"/>
                  <a:pt x="192266" y="1356172"/>
                  <a:pt x="181337" y="1388962"/>
                </a:cubicBezTo>
                <a:cubicBezTo>
                  <a:pt x="185195" y="1391534"/>
                  <a:pt x="190015" y="1393057"/>
                  <a:pt x="192912" y="1396678"/>
                </a:cubicBezTo>
                <a:cubicBezTo>
                  <a:pt x="204117" y="1410684"/>
                  <a:pt x="188352" y="1406289"/>
                  <a:pt x="204486" y="1415970"/>
                </a:cubicBezTo>
                <a:cubicBezTo>
                  <a:pt x="207973" y="1418063"/>
                  <a:pt x="212137" y="1418758"/>
                  <a:pt x="216061" y="1419828"/>
                </a:cubicBezTo>
                <a:cubicBezTo>
                  <a:pt x="226293" y="1422618"/>
                  <a:pt x="236866" y="1424190"/>
                  <a:pt x="246927" y="1427544"/>
                </a:cubicBezTo>
                <a:cubicBezTo>
                  <a:pt x="250785" y="1428830"/>
                  <a:pt x="254513" y="1430605"/>
                  <a:pt x="258501" y="1431403"/>
                </a:cubicBezTo>
                <a:cubicBezTo>
                  <a:pt x="286207" y="1436945"/>
                  <a:pt x="321124" y="1437487"/>
                  <a:pt x="347241" y="1439119"/>
                </a:cubicBezTo>
                <a:cubicBezTo>
                  <a:pt x="383866" y="1451327"/>
                  <a:pt x="362290" y="1447571"/>
                  <a:pt x="412831" y="1442977"/>
                </a:cubicBezTo>
                <a:cubicBezTo>
                  <a:pt x="419261" y="1441691"/>
                  <a:pt x="427485" y="1443756"/>
                  <a:pt x="432122" y="1439119"/>
                </a:cubicBezTo>
                <a:cubicBezTo>
                  <a:pt x="437873" y="1433368"/>
                  <a:pt x="437266" y="1423686"/>
                  <a:pt x="439838" y="1415970"/>
                </a:cubicBezTo>
                <a:lnTo>
                  <a:pt x="443696" y="1404395"/>
                </a:lnTo>
                <a:cubicBezTo>
                  <a:pt x="444365" y="1399714"/>
                  <a:pt x="446363" y="1374230"/>
                  <a:pt x="451413" y="1365813"/>
                </a:cubicBezTo>
                <a:cubicBezTo>
                  <a:pt x="453284" y="1362694"/>
                  <a:pt x="456557" y="1360668"/>
                  <a:pt x="459129" y="1358096"/>
                </a:cubicBezTo>
                <a:cubicBezTo>
                  <a:pt x="468312" y="1385645"/>
                  <a:pt x="462334" y="1374478"/>
                  <a:pt x="474562" y="1392820"/>
                </a:cubicBezTo>
                <a:cubicBezTo>
                  <a:pt x="478856" y="1405704"/>
                  <a:pt x="479051" y="1405302"/>
                  <a:pt x="482279" y="1419828"/>
                </a:cubicBezTo>
                <a:cubicBezTo>
                  <a:pt x="483702" y="1426229"/>
                  <a:pt x="483835" y="1432979"/>
                  <a:pt x="486137" y="1439119"/>
                </a:cubicBezTo>
                <a:cubicBezTo>
                  <a:pt x="487765" y="1443461"/>
                  <a:pt x="491779" y="1446547"/>
                  <a:pt x="493853" y="1450694"/>
                </a:cubicBezTo>
                <a:cubicBezTo>
                  <a:pt x="495672" y="1454331"/>
                  <a:pt x="496426" y="1458410"/>
                  <a:pt x="497712" y="1462268"/>
                </a:cubicBezTo>
                <a:cubicBezTo>
                  <a:pt x="496426" y="1469985"/>
                  <a:pt x="495253" y="1477721"/>
                  <a:pt x="493853" y="1485418"/>
                </a:cubicBezTo>
                <a:cubicBezTo>
                  <a:pt x="492680" y="1491870"/>
                  <a:pt x="490617" y="1498181"/>
                  <a:pt x="489995" y="1504709"/>
                </a:cubicBezTo>
                <a:cubicBezTo>
                  <a:pt x="488040" y="1525234"/>
                  <a:pt x="487423" y="1545864"/>
                  <a:pt x="486137" y="1566441"/>
                </a:cubicBezTo>
                <a:cubicBezTo>
                  <a:pt x="487423" y="1583160"/>
                  <a:pt x="487624" y="1599997"/>
                  <a:pt x="489995" y="1616597"/>
                </a:cubicBezTo>
                <a:cubicBezTo>
                  <a:pt x="494805" y="1650266"/>
                  <a:pt x="498101" y="1641304"/>
                  <a:pt x="505428" y="1670613"/>
                </a:cubicBezTo>
                <a:cubicBezTo>
                  <a:pt x="511260" y="1693941"/>
                  <a:pt x="507607" y="1681009"/>
                  <a:pt x="517003" y="1709195"/>
                </a:cubicBezTo>
                <a:cubicBezTo>
                  <a:pt x="517003" y="1709196"/>
                  <a:pt x="524718" y="1732343"/>
                  <a:pt x="524719" y="1732344"/>
                </a:cubicBezTo>
                <a:lnTo>
                  <a:pt x="536294" y="1747777"/>
                </a:lnTo>
                <a:cubicBezTo>
                  <a:pt x="537580" y="1751635"/>
                  <a:pt x="538059" y="1755865"/>
                  <a:pt x="540152" y="1759352"/>
                </a:cubicBezTo>
                <a:cubicBezTo>
                  <a:pt x="542024" y="1762471"/>
                  <a:pt x="546436" y="1763725"/>
                  <a:pt x="547869" y="1767068"/>
                </a:cubicBezTo>
                <a:cubicBezTo>
                  <a:pt x="550452" y="1773096"/>
                  <a:pt x="550137" y="1779998"/>
                  <a:pt x="551727" y="1786360"/>
                </a:cubicBezTo>
                <a:cubicBezTo>
                  <a:pt x="552713" y="1790305"/>
                  <a:pt x="554599" y="1793989"/>
                  <a:pt x="555585" y="1797934"/>
                </a:cubicBezTo>
                <a:cubicBezTo>
                  <a:pt x="557175" y="1804296"/>
                  <a:pt x="557853" y="1810863"/>
                  <a:pt x="559443" y="1817225"/>
                </a:cubicBezTo>
                <a:cubicBezTo>
                  <a:pt x="560429" y="1821171"/>
                  <a:pt x="562315" y="1824854"/>
                  <a:pt x="563301" y="1828800"/>
                </a:cubicBezTo>
                <a:cubicBezTo>
                  <a:pt x="564892" y="1835162"/>
                  <a:pt x="565737" y="1841689"/>
                  <a:pt x="567160" y="1848091"/>
                </a:cubicBezTo>
                <a:cubicBezTo>
                  <a:pt x="568666" y="1854867"/>
                  <a:pt x="571902" y="1868159"/>
                  <a:pt x="574876" y="1875099"/>
                </a:cubicBezTo>
                <a:cubicBezTo>
                  <a:pt x="577142" y="1880386"/>
                  <a:pt x="580021" y="1885388"/>
                  <a:pt x="582593" y="1890532"/>
                </a:cubicBezTo>
                <a:cubicBezTo>
                  <a:pt x="594654" y="1938780"/>
                  <a:pt x="579239" y="1878794"/>
                  <a:pt x="590309" y="1917539"/>
                </a:cubicBezTo>
                <a:cubicBezTo>
                  <a:pt x="591959" y="1923316"/>
                  <a:pt x="594940" y="1938374"/>
                  <a:pt x="598026" y="1944547"/>
                </a:cubicBezTo>
                <a:cubicBezTo>
                  <a:pt x="600100" y="1948694"/>
                  <a:pt x="603668" y="1951974"/>
                  <a:pt x="605742" y="1956122"/>
                </a:cubicBezTo>
                <a:cubicBezTo>
                  <a:pt x="607561" y="1959759"/>
                  <a:pt x="607781" y="1964059"/>
                  <a:pt x="609600" y="1967696"/>
                </a:cubicBezTo>
                <a:cubicBezTo>
                  <a:pt x="611674" y="1971844"/>
                  <a:pt x="614263" y="1975781"/>
                  <a:pt x="617317" y="1979271"/>
                </a:cubicBezTo>
                <a:cubicBezTo>
                  <a:pt x="625140" y="1988211"/>
                  <a:pt x="636561" y="2000467"/>
                  <a:pt x="648182" y="2006278"/>
                </a:cubicBezTo>
                <a:cubicBezTo>
                  <a:pt x="651820" y="2008097"/>
                  <a:pt x="655899" y="2008851"/>
                  <a:pt x="659757" y="2010137"/>
                </a:cubicBezTo>
                <a:cubicBezTo>
                  <a:pt x="664901" y="2015281"/>
                  <a:pt x="672889" y="2018668"/>
                  <a:pt x="675190" y="2025570"/>
                </a:cubicBezTo>
                <a:lnTo>
                  <a:pt x="682907" y="2048719"/>
                </a:lnTo>
                <a:cubicBezTo>
                  <a:pt x="684193" y="2052577"/>
                  <a:pt x="685967" y="2056306"/>
                  <a:pt x="686765" y="2060294"/>
                </a:cubicBezTo>
                <a:cubicBezTo>
                  <a:pt x="694607" y="2099508"/>
                  <a:pt x="686573" y="2063481"/>
                  <a:pt x="694481" y="2091160"/>
                </a:cubicBezTo>
                <a:cubicBezTo>
                  <a:pt x="695938" y="2096258"/>
                  <a:pt x="696815" y="2101513"/>
                  <a:pt x="698339" y="2106592"/>
                </a:cubicBezTo>
                <a:cubicBezTo>
                  <a:pt x="700676" y="2114383"/>
                  <a:pt x="706056" y="2129742"/>
                  <a:pt x="706056" y="2129742"/>
                </a:cubicBezTo>
                <a:cubicBezTo>
                  <a:pt x="706588" y="2133996"/>
                  <a:pt x="708138" y="2162792"/>
                  <a:pt x="713772" y="2172182"/>
                </a:cubicBezTo>
                <a:cubicBezTo>
                  <a:pt x="716848" y="2177309"/>
                  <a:pt x="728556" y="2185362"/>
                  <a:pt x="733063" y="2187615"/>
                </a:cubicBezTo>
                <a:cubicBezTo>
                  <a:pt x="736701" y="2189434"/>
                  <a:pt x="740780" y="2190187"/>
                  <a:pt x="744638" y="2191473"/>
                </a:cubicBezTo>
                <a:cubicBezTo>
                  <a:pt x="747210" y="2194045"/>
                  <a:pt x="749101" y="2197563"/>
                  <a:pt x="752355" y="2199190"/>
                </a:cubicBezTo>
                <a:cubicBezTo>
                  <a:pt x="775421" y="2210723"/>
                  <a:pt x="760635" y="2194378"/>
                  <a:pt x="779362" y="2210765"/>
                </a:cubicBezTo>
                <a:cubicBezTo>
                  <a:pt x="786206" y="2216753"/>
                  <a:pt x="792223" y="2223626"/>
                  <a:pt x="798653" y="2230056"/>
                </a:cubicBezTo>
                <a:lnTo>
                  <a:pt x="806370" y="2237772"/>
                </a:lnTo>
                <a:cubicBezTo>
                  <a:pt x="820435" y="2279972"/>
                  <a:pt x="798006" y="2216062"/>
                  <a:pt x="817944" y="2260922"/>
                </a:cubicBezTo>
                <a:cubicBezTo>
                  <a:pt x="821247" y="2268355"/>
                  <a:pt x="823089" y="2276355"/>
                  <a:pt x="825661" y="2284071"/>
                </a:cubicBezTo>
                <a:lnTo>
                  <a:pt x="833377" y="2307220"/>
                </a:lnTo>
                <a:cubicBezTo>
                  <a:pt x="834663" y="2311078"/>
                  <a:pt x="834980" y="2315411"/>
                  <a:pt x="837236" y="2318795"/>
                </a:cubicBezTo>
                <a:cubicBezTo>
                  <a:pt x="839808" y="2322653"/>
                  <a:pt x="842878" y="2326222"/>
                  <a:pt x="844952" y="2330370"/>
                </a:cubicBezTo>
                <a:cubicBezTo>
                  <a:pt x="854968" y="2350403"/>
                  <a:pt x="841455" y="2334589"/>
                  <a:pt x="856527" y="2349661"/>
                </a:cubicBezTo>
                <a:cubicBezTo>
                  <a:pt x="857813" y="2353519"/>
                  <a:pt x="858566" y="2357598"/>
                  <a:pt x="860385" y="2361235"/>
                </a:cubicBezTo>
                <a:cubicBezTo>
                  <a:pt x="875345" y="2391157"/>
                  <a:pt x="862259" y="2355287"/>
                  <a:pt x="871960" y="2384385"/>
                </a:cubicBezTo>
                <a:cubicBezTo>
                  <a:pt x="873246" y="2393387"/>
                  <a:pt x="874191" y="2402445"/>
                  <a:pt x="875818" y="2411392"/>
                </a:cubicBezTo>
                <a:cubicBezTo>
                  <a:pt x="880626" y="2437839"/>
                  <a:pt x="878027" y="2416373"/>
                  <a:pt x="883534" y="2438400"/>
                </a:cubicBezTo>
                <a:cubicBezTo>
                  <a:pt x="894440" y="2482023"/>
                  <a:pt x="878557" y="2431182"/>
                  <a:pt x="895109" y="2480841"/>
                </a:cubicBezTo>
                <a:cubicBezTo>
                  <a:pt x="898144" y="2489946"/>
                  <a:pt x="897857" y="2494836"/>
                  <a:pt x="906684" y="2500132"/>
                </a:cubicBezTo>
                <a:cubicBezTo>
                  <a:pt x="910171" y="2502224"/>
                  <a:pt x="914400" y="2502704"/>
                  <a:pt x="918258" y="2503990"/>
                </a:cubicBezTo>
                <a:cubicBezTo>
                  <a:pt x="931726" y="2517457"/>
                  <a:pt x="922525" y="2510556"/>
                  <a:pt x="949124" y="2519423"/>
                </a:cubicBezTo>
                <a:lnTo>
                  <a:pt x="960699" y="2523281"/>
                </a:lnTo>
                <a:cubicBezTo>
                  <a:pt x="973560" y="2521995"/>
                  <a:pt x="986578" y="2521805"/>
                  <a:pt x="999281" y="2519423"/>
                </a:cubicBezTo>
                <a:cubicBezTo>
                  <a:pt x="1007276" y="2517924"/>
                  <a:pt x="1014714" y="2514278"/>
                  <a:pt x="1022431" y="2511706"/>
                </a:cubicBezTo>
                <a:lnTo>
                  <a:pt x="1034005" y="2507848"/>
                </a:lnTo>
                <a:lnTo>
                  <a:pt x="1049438" y="2492415"/>
                </a:lnTo>
                <a:lnTo>
                  <a:pt x="1061013" y="2480841"/>
                </a:lnTo>
                <a:cubicBezTo>
                  <a:pt x="1063585" y="2473124"/>
                  <a:pt x="1062977" y="2463443"/>
                  <a:pt x="1068729" y="2457691"/>
                </a:cubicBezTo>
                <a:lnTo>
                  <a:pt x="1084162" y="2442258"/>
                </a:lnTo>
                <a:cubicBezTo>
                  <a:pt x="1086734" y="2439686"/>
                  <a:pt x="1089861" y="2437569"/>
                  <a:pt x="1091879" y="2434542"/>
                </a:cubicBezTo>
                <a:cubicBezTo>
                  <a:pt x="1094451" y="2430684"/>
                  <a:pt x="1096577" y="2426488"/>
                  <a:pt x="1099595" y="2422967"/>
                </a:cubicBezTo>
                <a:cubicBezTo>
                  <a:pt x="1104330" y="2417443"/>
                  <a:pt x="1110992" y="2413587"/>
                  <a:pt x="1115028" y="2407534"/>
                </a:cubicBezTo>
                <a:cubicBezTo>
                  <a:pt x="1124762" y="2392933"/>
                  <a:pt x="1119465" y="2399239"/>
                  <a:pt x="1130461" y="2388243"/>
                </a:cubicBezTo>
                <a:cubicBezTo>
                  <a:pt x="1131747" y="2384385"/>
                  <a:pt x="1131955" y="2379977"/>
                  <a:pt x="1134319" y="2376668"/>
                </a:cubicBezTo>
                <a:cubicBezTo>
                  <a:pt x="1138548" y="2370748"/>
                  <a:pt x="1144608" y="2366379"/>
                  <a:pt x="1149752" y="2361235"/>
                </a:cubicBezTo>
                <a:cubicBezTo>
                  <a:pt x="1152324" y="2358663"/>
                  <a:pt x="1155451" y="2356546"/>
                  <a:pt x="1157469" y="2353519"/>
                </a:cubicBezTo>
                <a:cubicBezTo>
                  <a:pt x="1162613" y="2345803"/>
                  <a:pt x="1169968" y="2339168"/>
                  <a:pt x="1172901" y="2330370"/>
                </a:cubicBezTo>
                <a:cubicBezTo>
                  <a:pt x="1174187" y="2326512"/>
                  <a:pt x="1174668" y="2322283"/>
                  <a:pt x="1176760" y="2318795"/>
                </a:cubicBezTo>
                <a:cubicBezTo>
                  <a:pt x="1178632" y="2315676"/>
                  <a:pt x="1182204" y="2313918"/>
                  <a:pt x="1184476" y="2311078"/>
                </a:cubicBezTo>
                <a:cubicBezTo>
                  <a:pt x="1187373" y="2307457"/>
                  <a:pt x="1189621" y="2303362"/>
                  <a:pt x="1192193" y="2299504"/>
                </a:cubicBezTo>
                <a:cubicBezTo>
                  <a:pt x="1201887" y="2270420"/>
                  <a:pt x="1188813" y="2306260"/>
                  <a:pt x="1203767" y="2276354"/>
                </a:cubicBezTo>
                <a:cubicBezTo>
                  <a:pt x="1213784" y="2256321"/>
                  <a:pt x="1200272" y="2272135"/>
                  <a:pt x="1215342" y="2257063"/>
                </a:cubicBezTo>
                <a:cubicBezTo>
                  <a:pt x="1224571" y="2210918"/>
                  <a:pt x="1215223" y="2262280"/>
                  <a:pt x="1223058" y="2172182"/>
                </a:cubicBezTo>
                <a:cubicBezTo>
                  <a:pt x="1223736" y="2164389"/>
                  <a:pt x="1225383" y="2156704"/>
                  <a:pt x="1226917" y="2149033"/>
                </a:cubicBezTo>
                <a:cubicBezTo>
                  <a:pt x="1227957" y="2143833"/>
                  <a:pt x="1227462" y="2137741"/>
                  <a:pt x="1230775" y="2133600"/>
                </a:cubicBezTo>
                <a:cubicBezTo>
                  <a:pt x="1233316" y="2130424"/>
                  <a:pt x="1238492" y="2131028"/>
                  <a:pt x="1242350" y="2129742"/>
                </a:cubicBezTo>
                <a:cubicBezTo>
                  <a:pt x="1255817" y="2116273"/>
                  <a:pt x="1248915" y="2125477"/>
                  <a:pt x="1257782" y="2098876"/>
                </a:cubicBezTo>
                <a:lnTo>
                  <a:pt x="1261641" y="2087301"/>
                </a:lnTo>
                <a:cubicBezTo>
                  <a:pt x="1260355" y="2055149"/>
                  <a:pt x="1260075" y="2022942"/>
                  <a:pt x="1257782" y="1990846"/>
                </a:cubicBezTo>
                <a:cubicBezTo>
                  <a:pt x="1257492" y="1986789"/>
                  <a:pt x="1253924" y="1983338"/>
                  <a:pt x="1253924" y="1979271"/>
                </a:cubicBezTo>
                <a:cubicBezTo>
                  <a:pt x="1253924" y="1938925"/>
                  <a:pt x="1255036" y="1952232"/>
                  <a:pt x="1261641" y="1929114"/>
                </a:cubicBezTo>
                <a:cubicBezTo>
                  <a:pt x="1273306" y="1888288"/>
                  <a:pt x="1254873" y="1945557"/>
                  <a:pt x="1273215" y="1890532"/>
                </a:cubicBezTo>
                <a:cubicBezTo>
                  <a:pt x="1274501" y="1886674"/>
                  <a:pt x="1274198" y="1881833"/>
                  <a:pt x="1277074" y="1878957"/>
                </a:cubicBezTo>
                <a:lnTo>
                  <a:pt x="1288648" y="1867382"/>
                </a:lnTo>
                <a:cubicBezTo>
                  <a:pt x="1315106" y="1871162"/>
                  <a:pt x="1322086" y="1874456"/>
                  <a:pt x="1350380" y="1867382"/>
                </a:cubicBezTo>
                <a:cubicBezTo>
                  <a:pt x="1354879" y="1866257"/>
                  <a:pt x="1357597" y="1861251"/>
                  <a:pt x="1361955" y="1859666"/>
                </a:cubicBezTo>
                <a:cubicBezTo>
                  <a:pt x="1371922" y="1856042"/>
                  <a:pt x="1382759" y="1855302"/>
                  <a:pt x="1392820" y="1851949"/>
                </a:cubicBezTo>
                <a:cubicBezTo>
                  <a:pt x="1396678" y="1850663"/>
                  <a:pt x="1400757" y="1849910"/>
                  <a:pt x="1404395" y="1848091"/>
                </a:cubicBezTo>
                <a:cubicBezTo>
                  <a:pt x="1411102" y="1844737"/>
                  <a:pt x="1416979" y="1839870"/>
                  <a:pt x="1423686" y="1836516"/>
                </a:cubicBezTo>
                <a:cubicBezTo>
                  <a:pt x="1429880" y="1833419"/>
                  <a:pt x="1436923" y="1832163"/>
                  <a:pt x="1442977" y="1828800"/>
                </a:cubicBezTo>
                <a:cubicBezTo>
                  <a:pt x="1448598" y="1825677"/>
                  <a:pt x="1452658" y="1820101"/>
                  <a:pt x="1458410" y="1817225"/>
                </a:cubicBezTo>
                <a:cubicBezTo>
                  <a:pt x="1465685" y="1813587"/>
                  <a:pt x="1481560" y="1809509"/>
                  <a:pt x="1481560" y="1809509"/>
                </a:cubicBezTo>
                <a:cubicBezTo>
                  <a:pt x="1518713" y="1772356"/>
                  <a:pt x="1479187" y="1809865"/>
                  <a:pt x="1508567" y="1786360"/>
                </a:cubicBezTo>
                <a:cubicBezTo>
                  <a:pt x="1511408" y="1784087"/>
                  <a:pt x="1513443" y="1780916"/>
                  <a:pt x="1516284" y="1778643"/>
                </a:cubicBezTo>
                <a:cubicBezTo>
                  <a:pt x="1519905" y="1775746"/>
                  <a:pt x="1524237" y="1773824"/>
                  <a:pt x="1527858" y="1770927"/>
                </a:cubicBezTo>
                <a:cubicBezTo>
                  <a:pt x="1530699" y="1768654"/>
                  <a:pt x="1532734" y="1765482"/>
                  <a:pt x="1535575" y="1763210"/>
                </a:cubicBezTo>
                <a:cubicBezTo>
                  <a:pt x="1539196" y="1760313"/>
                  <a:pt x="1543529" y="1758391"/>
                  <a:pt x="1547150" y="1755494"/>
                </a:cubicBezTo>
                <a:cubicBezTo>
                  <a:pt x="1549990" y="1753222"/>
                  <a:pt x="1552026" y="1750049"/>
                  <a:pt x="1554866" y="1747777"/>
                </a:cubicBezTo>
                <a:cubicBezTo>
                  <a:pt x="1558487" y="1744880"/>
                  <a:pt x="1562920" y="1743079"/>
                  <a:pt x="1566441" y="1740061"/>
                </a:cubicBezTo>
                <a:cubicBezTo>
                  <a:pt x="1571965" y="1735326"/>
                  <a:pt x="1575821" y="1728664"/>
                  <a:pt x="1581874" y="1724628"/>
                </a:cubicBezTo>
                <a:cubicBezTo>
                  <a:pt x="1585732" y="1722056"/>
                  <a:pt x="1589827" y="1719808"/>
                  <a:pt x="1593448" y="1716911"/>
                </a:cubicBezTo>
                <a:cubicBezTo>
                  <a:pt x="1596288" y="1714639"/>
                  <a:pt x="1598046" y="1711066"/>
                  <a:pt x="1601165" y="1709195"/>
                </a:cubicBezTo>
                <a:cubicBezTo>
                  <a:pt x="1604652" y="1707103"/>
                  <a:pt x="1608881" y="1706623"/>
                  <a:pt x="1612739" y="1705337"/>
                </a:cubicBezTo>
                <a:cubicBezTo>
                  <a:pt x="1627812" y="1690264"/>
                  <a:pt x="1611996" y="1703779"/>
                  <a:pt x="1632031" y="1693762"/>
                </a:cubicBezTo>
                <a:cubicBezTo>
                  <a:pt x="1636178" y="1691688"/>
                  <a:pt x="1639984" y="1688943"/>
                  <a:pt x="1643605" y="1686046"/>
                </a:cubicBezTo>
                <a:cubicBezTo>
                  <a:pt x="1646446" y="1683773"/>
                  <a:pt x="1648203" y="1680201"/>
                  <a:pt x="1651322" y="1678329"/>
                </a:cubicBezTo>
                <a:cubicBezTo>
                  <a:pt x="1654809" y="1676237"/>
                  <a:pt x="1659038" y="1675757"/>
                  <a:pt x="1662896" y="1674471"/>
                </a:cubicBezTo>
                <a:cubicBezTo>
                  <a:pt x="1665468" y="1671899"/>
                  <a:pt x="1668340" y="1669595"/>
                  <a:pt x="1670613" y="1666754"/>
                </a:cubicBezTo>
                <a:cubicBezTo>
                  <a:pt x="1679526" y="1655612"/>
                  <a:pt x="1675694" y="1655745"/>
                  <a:pt x="1686046" y="1647463"/>
                </a:cubicBezTo>
                <a:cubicBezTo>
                  <a:pt x="1700611" y="1635811"/>
                  <a:pt x="1703316" y="1640851"/>
                  <a:pt x="1716912" y="1620456"/>
                </a:cubicBezTo>
                <a:cubicBezTo>
                  <a:pt x="1727200" y="1605023"/>
                  <a:pt x="1720770" y="1611453"/>
                  <a:pt x="1736203" y="1601165"/>
                </a:cubicBezTo>
                <a:lnTo>
                  <a:pt x="1743919" y="1578015"/>
                </a:lnTo>
                <a:cubicBezTo>
                  <a:pt x="1745205" y="1574157"/>
                  <a:pt x="1743919" y="1567727"/>
                  <a:pt x="1747777" y="1566441"/>
                </a:cubicBezTo>
                <a:lnTo>
                  <a:pt x="1759352" y="1562582"/>
                </a:lnTo>
                <a:cubicBezTo>
                  <a:pt x="1764496" y="1557438"/>
                  <a:pt x="1770749" y="1553202"/>
                  <a:pt x="1774785" y="1547149"/>
                </a:cubicBezTo>
                <a:cubicBezTo>
                  <a:pt x="1778290" y="1541892"/>
                  <a:pt x="1784109" y="1531523"/>
                  <a:pt x="1790218" y="1527858"/>
                </a:cubicBezTo>
                <a:cubicBezTo>
                  <a:pt x="1793705" y="1525766"/>
                  <a:pt x="1797935" y="1525286"/>
                  <a:pt x="1801793" y="1524000"/>
                </a:cubicBezTo>
                <a:cubicBezTo>
                  <a:pt x="1834956" y="1501892"/>
                  <a:pt x="1793000" y="1528396"/>
                  <a:pt x="1824942" y="1512425"/>
                </a:cubicBezTo>
                <a:cubicBezTo>
                  <a:pt x="1829089" y="1510351"/>
                  <a:pt x="1832118" y="1506175"/>
                  <a:pt x="1836517" y="1504709"/>
                </a:cubicBezTo>
                <a:cubicBezTo>
                  <a:pt x="1843938" y="1502235"/>
                  <a:pt x="1851950" y="1502137"/>
                  <a:pt x="1859666" y="1500851"/>
                </a:cubicBezTo>
                <a:lnTo>
                  <a:pt x="1875099" y="1485418"/>
                </a:lnTo>
                <a:cubicBezTo>
                  <a:pt x="1877671" y="1482846"/>
                  <a:pt x="1880797" y="1480728"/>
                  <a:pt x="1882815" y="1477701"/>
                </a:cubicBezTo>
                <a:cubicBezTo>
                  <a:pt x="1892550" y="1463100"/>
                  <a:pt x="1887253" y="1469406"/>
                  <a:pt x="1898248" y="1458410"/>
                </a:cubicBezTo>
                <a:cubicBezTo>
                  <a:pt x="1899534" y="1454552"/>
                  <a:pt x="1900288" y="1450473"/>
                  <a:pt x="1902107" y="1446835"/>
                </a:cubicBezTo>
                <a:cubicBezTo>
                  <a:pt x="1906974" y="1437102"/>
                  <a:pt x="1910363" y="1434721"/>
                  <a:pt x="1917539" y="1427544"/>
                </a:cubicBezTo>
                <a:cubicBezTo>
                  <a:pt x="1920111" y="1419828"/>
                  <a:pt x="1918488" y="1408907"/>
                  <a:pt x="1925256" y="1404395"/>
                </a:cubicBezTo>
                <a:cubicBezTo>
                  <a:pt x="1943598" y="1392166"/>
                  <a:pt x="1932432" y="1398144"/>
                  <a:pt x="1959980" y="1388962"/>
                </a:cubicBezTo>
                <a:cubicBezTo>
                  <a:pt x="1963838" y="1387676"/>
                  <a:pt x="1967529" y="1385679"/>
                  <a:pt x="1971555" y="1385104"/>
                </a:cubicBezTo>
                <a:cubicBezTo>
                  <a:pt x="1980557" y="1383818"/>
                  <a:pt x="1989645" y="1383029"/>
                  <a:pt x="1998562" y="1381246"/>
                </a:cubicBezTo>
                <a:cubicBezTo>
                  <a:pt x="2020313" y="1376896"/>
                  <a:pt x="2024375" y="1375213"/>
                  <a:pt x="2041003" y="1369671"/>
                </a:cubicBezTo>
                <a:cubicBezTo>
                  <a:pt x="2043575" y="1367099"/>
                  <a:pt x="2045600" y="1363826"/>
                  <a:pt x="2048719" y="1361954"/>
                </a:cubicBezTo>
                <a:cubicBezTo>
                  <a:pt x="2052206" y="1359861"/>
                  <a:pt x="2056258" y="1358600"/>
                  <a:pt x="2060294" y="1358096"/>
                </a:cubicBezTo>
                <a:cubicBezTo>
                  <a:pt x="2076933" y="1356016"/>
                  <a:pt x="2093732" y="1355524"/>
                  <a:pt x="2110451" y="1354238"/>
                </a:cubicBezTo>
                <a:cubicBezTo>
                  <a:pt x="2114309" y="1352952"/>
                  <a:pt x="2118388" y="1352199"/>
                  <a:pt x="2122026" y="1350380"/>
                </a:cubicBezTo>
                <a:cubicBezTo>
                  <a:pt x="2126173" y="1348306"/>
                  <a:pt x="2129363" y="1344546"/>
                  <a:pt x="2133600" y="1342663"/>
                </a:cubicBezTo>
                <a:cubicBezTo>
                  <a:pt x="2141033" y="1339359"/>
                  <a:pt x="2149033" y="1337519"/>
                  <a:pt x="2156750" y="1334947"/>
                </a:cubicBezTo>
                <a:lnTo>
                  <a:pt x="2168324" y="1331089"/>
                </a:lnTo>
                <a:cubicBezTo>
                  <a:pt x="2174739" y="1324674"/>
                  <a:pt x="2179862" y="1320560"/>
                  <a:pt x="2183757" y="1311797"/>
                </a:cubicBezTo>
                <a:cubicBezTo>
                  <a:pt x="2189127" y="1299715"/>
                  <a:pt x="2192125" y="1286045"/>
                  <a:pt x="2195332" y="1273215"/>
                </a:cubicBezTo>
                <a:cubicBezTo>
                  <a:pt x="2192760" y="1262926"/>
                  <a:pt x="2192765" y="1251620"/>
                  <a:pt x="2187615" y="1242349"/>
                </a:cubicBezTo>
                <a:cubicBezTo>
                  <a:pt x="2185640" y="1238794"/>
                  <a:pt x="2179951" y="1239608"/>
                  <a:pt x="2176041" y="1238491"/>
                </a:cubicBezTo>
                <a:cubicBezTo>
                  <a:pt x="2170942" y="1237034"/>
                  <a:pt x="2165838" y="1235505"/>
                  <a:pt x="2160608" y="1234633"/>
                </a:cubicBezTo>
                <a:cubicBezTo>
                  <a:pt x="2120261" y="1227909"/>
                  <a:pt x="2140407" y="1233766"/>
                  <a:pt x="2102734" y="1226916"/>
                </a:cubicBezTo>
                <a:cubicBezTo>
                  <a:pt x="2097517" y="1225967"/>
                  <a:pt x="2092545" y="1223845"/>
                  <a:pt x="2087301" y="1223058"/>
                </a:cubicBezTo>
                <a:cubicBezTo>
                  <a:pt x="2066793" y="1219982"/>
                  <a:pt x="2025570" y="1215342"/>
                  <a:pt x="2025570" y="1215342"/>
                </a:cubicBezTo>
                <a:cubicBezTo>
                  <a:pt x="2021712" y="1212770"/>
                  <a:pt x="2016892" y="1211246"/>
                  <a:pt x="2013995" y="1207625"/>
                </a:cubicBezTo>
                <a:cubicBezTo>
                  <a:pt x="2011455" y="1204449"/>
                  <a:pt x="2010137" y="1200118"/>
                  <a:pt x="2010137" y="1196051"/>
                </a:cubicBezTo>
                <a:cubicBezTo>
                  <a:pt x="2010137" y="1176717"/>
                  <a:pt x="2011261" y="1157317"/>
                  <a:pt x="2013995" y="1138177"/>
                </a:cubicBezTo>
                <a:cubicBezTo>
                  <a:pt x="2015145" y="1130125"/>
                  <a:pt x="2015961" y="1120780"/>
                  <a:pt x="2021712" y="1115028"/>
                </a:cubicBezTo>
                <a:cubicBezTo>
                  <a:pt x="2024284" y="1112456"/>
                  <a:pt x="2026174" y="1108938"/>
                  <a:pt x="2029428" y="1107311"/>
                </a:cubicBezTo>
                <a:cubicBezTo>
                  <a:pt x="2036703" y="1103673"/>
                  <a:pt x="2052577" y="1099595"/>
                  <a:pt x="2052577" y="1099595"/>
                </a:cubicBezTo>
                <a:cubicBezTo>
                  <a:pt x="2057831" y="1096092"/>
                  <a:pt x="2068205" y="1090268"/>
                  <a:pt x="2071869" y="1084162"/>
                </a:cubicBezTo>
                <a:cubicBezTo>
                  <a:pt x="2073962" y="1080675"/>
                  <a:pt x="2073908" y="1076225"/>
                  <a:pt x="2075727" y="1072587"/>
                </a:cubicBezTo>
                <a:cubicBezTo>
                  <a:pt x="2080594" y="1062854"/>
                  <a:pt x="2083983" y="1060473"/>
                  <a:pt x="2091160" y="1053296"/>
                </a:cubicBezTo>
                <a:cubicBezTo>
                  <a:pt x="2092446" y="1049438"/>
                  <a:pt x="2096135" y="1045632"/>
                  <a:pt x="2095018" y="1041722"/>
                </a:cubicBezTo>
                <a:cubicBezTo>
                  <a:pt x="2093039" y="1034794"/>
                  <a:pt x="2077070" y="1019916"/>
                  <a:pt x="2071869" y="1014714"/>
                </a:cubicBezTo>
                <a:cubicBezTo>
                  <a:pt x="2070583" y="1010856"/>
                  <a:pt x="2069829" y="1006777"/>
                  <a:pt x="2068010" y="1003139"/>
                </a:cubicBezTo>
                <a:cubicBezTo>
                  <a:pt x="2065936" y="998992"/>
                  <a:pt x="2061056" y="996139"/>
                  <a:pt x="2060294" y="991565"/>
                </a:cubicBezTo>
                <a:cubicBezTo>
                  <a:pt x="2058532" y="980993"/>
                  <a:pt x="2080272" y="961333"/>
                  <a:pt x="2083443" y="960699"/>
                </a:cubicBezTo>
                <a:cubicBezTo>
                  <a:pt x="2110711" y="955246"/>
                  <a:pt x="2096512" y="958915"/>
                  <a:pt x="2125884" y="949124"/>
                </a:cubicBezTo>
                <a:lnTo>
                  <a:pt x="2137458" y="945266"/>
                </a:lnTo>
                <a:cubicBezTo>
                  <a:pt x="2151605" y="946552"/>
                  <a:pt x="2165836" y="947115"/>
                  <a:pt x="2179899" y="949124"/>
                </a:cubicBezTo>
                <a:cubicBezTo>
                  <a:pt x="2183925" y="949699"/>
                  <a:pt x="2187528" y="951996"/>
                  <a:pt x="2191474" y="952982"/>
                </a:cubicBezTo>
                <a:cubicBezTo>
                  <a:pt x="2200276" y="955183"/>
                  <a:pt x="2213521" y="956290"/>
                  <a:pt x="2222339" y="960699"/>
                </a:cubicBezTo>
                <a:cubicBezTo>
                  <a:pt x="2226487" y="962773"/>
                  <a:pt x="2229677" y="966532"/>
                  <a:pt x="2233914" y="968415"/>
                </a:cubicBezTo>
                <a:cubicBezTo>
                  <a:pt x="2241347" y="971718"/>
                  <a:pt x="2257063" y="976132"/>
                  <a:pt x="2257063" y="976132"/>
                </a:cubicBezTo>
                <a:cubicBezTo>
                  <a:pt x="2259635" y="978704"/>
                  <a:pt x="2261870" y="981665"/>
                  <a:pt x="2264780" y="983848"/>
                </a:cubicBezTo>
                <a:cubicBezTo>
                  <a:pt x="2272199" y="989412"/>
                  <a:pt x="2281371" y="992724"/>
                  <a:pt x="2287929" y="999281"/>
                </a:cubicBezTo>
                <a:cubicBezTo>
                  <a:pt x="2290501" y="1001853"/>
                  <a:pt x="2292392" y="1005370"/>
                  <a:pt x="2295646" y="1006997"/>
                </a:cubicBezTo>
                <a:cubicBezTo>
                  <a:pt x="2302921" y="1010635"/>
                  <a:pt x="2310904" y="1012741"/>
                  <a:pt x="2318795" y="1014714"/>
                </a:cubicBezTo>
                <a:cubicBezTo>
                  <a:pt x="2373171" y="1028307"/>
                  <a:pt x="2325711" y="1017906"/>
                  <a:pt x="2384385" y="1026289"/>
                </a:cubicBezTo>
                <a:cubicBezTo>
                  <a:pt x="2431083" y="1032961"/>
                  <a:pt x="2382931" y="1026823"/>
                  <a:pt x="2415251" y="1034005"/>
                </a:cubicBezTo>
                <a:cubicBezTo>
                  <a:pt x="2422887" y="1035702"/>
                  <a:pt x="2430668" y="1036673"/>
                  <a:pt x="2438400" y="1037863"/>
                </a:cubicBezTo>
                <a:cubicBezTo>
                  <a:pt x="2448386" y="1039399"/>
                  <a:pt x="2477742" y="1043177"/>
                  <a:pt x="2488557" y="1045580"/>
                </a:cubicBezTo>
                <a:cubicBezTo>
                  <a:pt x="2492527" y="1046462"/>
                  <a:pt x="2496274" y="1048152"/>
                  <a:pt x="2500132" y="1049438"/>
                </a:cubicBezTo>
                <a:cubicBezTo>
                  <a:pt x="2501418" y="1053296"/>
                  <a:pt x="2501626" y="1057704"/>
                  <a:pt x="2503990" y="1061013"/>
                </a:cubicBezTo>
                <a:cubicBezTo>
                  <a:pt x="2508219" y="1066933"/>
                  <a:pt x="2519423" y="1076446"/>
                  <a:pt x="2519423" y="1076446"/>
                </a:cubicBezTo>
                <a:cubicBezTo>
                  <a:pt x="2524567" y="1091878"/>
                  <a:pt x="2534855" y="1107312"/>
                  <a:pt x="2519423" y="1122744"/>
                </a:cubicBezTo>
                <a:lnTo>
                  <a:pt x="2503990" y="1138177"/>
                </a:lnTo>
                <a:lnTo>
                  <a:pt x="2496274" y="1145894"/>
                </a:lnTo>
                <a:cubicBezTo>
                  <a:pt x="2490114" y="1164370"/>
                  <a:pt x="2495291" y="1154591"/>
                  <a:pt x="2476982" y="1172901"/>
                </a:cubicBezTo>
                <a:lnTo>
                  <a:pt x="2469266" y="1180618"/>
                </a:lnTo>
                <a:cubicBezTo>
                  <a:pt x="2463527" y="1197836"/>
                  <a:pt x="2464300" y="1189136"/>
                  <a:pt x="2469266" y="1211484"/>
                </a:cubicBezTo>
                <a:cubicBezTo>
                  <a:pt x="2470416" y="1216660"/>
                  <a:pt x="2469098" y="1223465"/>
                  <a:pt x="2473124" y="1226916"/>
                </a:cubicBezTo>
                <a:cubicBezTo>
                  <a:pt x="2479300" y="1232210"/>
                  <a:pt x="2488154" y="1234155"/>
                  <a:pt x="2496274" y="1234633"/>
                </a:cubicBezTo>
                <a:lnTo>
                  <a:pt x="2561863" y="1238491"/>
                </a:lnTo>
                <a:cubicBezTo>
                  <a:pt x="2564435" y="1241063"/>
                  <a:pt x="2567953" y="1242954"/>
                  <a:pt x="2569580" y="1246208"/>
                </a:cubicBezTo>
                <a:cubicBezTo>
                  <a:pt x="2573217" y="1253483"/>
                  <a:pt x="2577296" y="1269357"/>
                  <a:pt x="2577296" y="1269357"/>
                </a:cubicBezTo>
                <a:cubicBezTo>
                  <a:pt x="2578238" y="1283485"/>
                  <a:pt x="2568079" y="1322471"/>
                  <a:pt x="2588871" y="1334947"/>
                </a:cubicBezTo>
                <a:cubicBezTo>
                  <a:pt x="2592358" y="1337040"/>
                  <a:pt x="2596588" y="1337519"/>
                  <a:pt x="2600446" y="1338805"/>
                </a:cubicBezTo>
                <a:cubicBezTo>
                  <a:pt x="2602187" y="1338515"/>
                  <a:pt x="2629389" y="1335218"/>
                  <a:pt x="2635170" y="1331089"/>
                </a:cubicBezTo>
                <a:cubicBezTo>
                  <a:pt x="2641090" y="1326860"/>
                  <a:pt x="2650603" y="1315656"/>
                  <a:pt x="2650603" y="1315656"/>
                </a:cubicBezTo>
                <a:cubicBezTo>
                  <a:pt x="2651889" y="1311798"/>
                  <a:pt x="2654461" y="1308148"/>
                  <a:pt x="2654461" y="1304081"/>
                </a:cubicBezTo>
                <a:cubicBezTo>
                  <a:pt x="2654461" y="1248573"/>
                  <a:pt x="2653261" y="1246723"/>
                  <a:pt x="2646744" y="1207625"/>
                </a:cubicBezTo>
                <a:cubicBezTo>
                  <a:pt x="2648030" y="1190906"/>
                  <a:pt x="2647988" y="1174031"/>
                  <a:pt x="2650603" y="1157468"/>
                </a:cubicBezTo>
                <a:cubicBezTo>
                  <a:pt x="2651872" y="1149434"/>
                  <a:pt x="2650603" y="1136891"/>
                  <a:pt x="2658319" y="1134319"/>
                </a:cubicBezTo>
                <a:lnTo>
                  <a:pt x="2693043" y="1122744"/>
                </a:lnTo>
                <a:lnTo>
                  <a:pt x="2704618" y="1118886"/>
                </a:lnTo>
                <a:lnTo>
                  <a:pt x="2716193" y="1115028"/>
                </a:lnTo>
                <a:cubicBezTo>
                  <a:pt x="2722604" y="1108616"/>
                  <a:pt x="2727734" y="1104494"/>
                  <a:pt x="2731626" y="1095737"/>
                </a:cubicBezTo>
                <a:cubicBezTo>
                  <a:pt x="2734930" y="1088304"/>
                  <a:pt x="2736770" y="1080304"/>
                  <a:pt x="2739342" y="1072587"/>
                </a:cubicBezTo>
                <a:lnTo>
                  <a:pt x="2747058" y="1049438"/>
                </a:lnTo>
                <a:cubicBezTo>
                  <a:pt x="2748344" y="1045580"/>
                  <a:pt x="2750119" y="1041851"/>
                  <a:pt x="2750917" y="1037863"/>
                </a:cubicBezTo>
                <a:cubicBezTo>
                  <a:pt x="2752203" y="1031433"/>
                  <a:pt x="2753602" y="1025024"/>
                  <a:pt x="2754775" y="1018572"/>
                </a:cubicBezTo>
                <a:cubicBezTo>
                  <a:pt x="2756174" y="1010875"/>
                  <a:pt x="2756936" y="1003059"/>
                  <a:pt x="2758633" y="995423"/>
                </a:cubicBezTo>
                <a:cubicBezTo>
                  <a:pt x="2759515" y="991453"/>
                  <a:pt x="2761205" y="987706"/>
                  <a:pt x="2762491" y="983848"/>
                </a:cubicBezTo>
                <a:cubicBezTo>
                  <a:pt x="2763354" y="976949"/>
                  <a:pt x="2766213" y="937687"/>
                  <a:pt x="2774066" y="929833"/>
                </a:cubicBezTo>
                <a:lnTo>
                  <a:pt x="2781782" y="922116"/>
                </a:lnTo>
                <a:cubicBezTo>
                  <a:pt x="2783068" y="918258"/>
                  <a:pt x="2783822" y="914179"/>
                  <a:pt x="2785641" y="910542"/>
                </a:cubicBezTo>
                <a:cubicBezTo>
                  <a:pt x="2791325" y="899175"/>
                  <a:pt x="2801281" y="889218"/>
                  <a:pt x="2812648" y="883534"/>
                </a:cubicBezTo>
                <a:cubicBezTo>
                  <a:pt x="2816286" y="881715"/>
                  <a:pt x="2820585" y="881495"/>
                  <a:pt x="2824223" y="879676"/>
                </a:cubicBezTo>
                <a:cubicBezTo>
                  <a:pt x="2828371" y="877602"/>
                  <a:pt x="2831561" y="873843"/>
                  <a:pt x="2835798" y="871960"/>
                </a:cubicBezTo>
                <a:cubicBezTo>
                  <a:pt x="2843231" y="868657"/>
                  <a:pt x="2852179" y="868755"/>
                  <a:pt x="2858947" y="864243"/>
                </a:cubicBezTo>
                <a:cubicBezTo>
                  <a:pt x="2862805" y="861671"/>
                  <a:pt x="2866285" y="858410"/>
                  <a:pt x="2870522" y="856527"/>
                </a:cubicBezTo>
                <a:cubicBezTo>
                  <a:pt x="2870537" y="856520"/>
                  <a:pt x="2899451" y="846884"/>
                  <a:pt x="2905246" y="844952"/>
                </a:cubicBezTo>
                <a:lnTo>
                  <a:pt x="2916820" y="841094"/>
                </a:lnTo>
                <a:cubicBezTo>
                  <a:pt x="2935457" y="822457"/>
                  <a:pt x="2911770" y="845135"/>
                  <a:pt x="2936112" y="825661"/>
                </a:cubicBezTo>
                <a:cubicBezTo>
                  <a:pt x="2943963" y="819380"/>
                  <a:pt x="2945817" y="814961"/>
                  <a:pt x="2951544" y="806370"/>
                </a:cubicBezTo>
                <a:cubicBezTo>
                  <a:pt x="2944235" y="784442"/>
                  <a:pt x="2950562" y="797671"/>
                  <a:pt x="2924537" y="771646"/>
                </a:cubicBezTo>
                <a:cubicBezTo>
                  <a:pt x="2913944" y="761053"/>
                  <a:pt x="2920271" y="765079"/>
                  <a:pt x="2905246" y="760071"/>
                </a:cubicBezTo>
                <a:cubicBezTo>
                  <a:pt x="2899128" y="741719"/>
                  <a:pt x="2900293" y="738447"/>
                  <a:pt x="2889813" y="725347"/>
                </a:cubicBezTo>
                <a:cubicBezTo>
                  <a:pt x="2887541" y="722506"/>
                  <a:pt x="2885123" y="719648"/>
                  <a:pt x="2882096" y="717630"/>
                </a:cubicBezTo>
                <a:cubicBezTo>
                  <a:pt x="2877310" y="714440"/>
                  <a:pt x="2871657" y="712768"/>
                  <a:pt x="2866663" y="709914"/>
                </a:cubicBezTo>
                <a:cubicBezTo>
                  <a:pt x="2862637" y="707613"/>
                  <a:pt x="2859351" y="704024"/>
                  <a:pt x="2855089" y="702197"/>
                </a:cubicBezTo>
                <a:cubicBezTo>
                  <a:pt x="2850215" y="700108"/>
                  <a:pt x="2844735" y="699863"/>
                  <a:pt x="2839656" y="698339"/>
                </a:cubicBezTo>
                <a:cubicBezTo>
                  <a:pt x="2831865" y="696002"/>
                  <a:pt x="2816507" y="690623"/>
                  <a:pt x="2816507" y="690623"/>
                </a:cubicBezTo>
                <a:cubicBezTo>
                  <a:pt x="2731635" y="694866"/>
                  <a:pt x="2765096" y="694481"/>
                  <a:pt x="2716193" y="694481"/>
                </a:cubicBezTo>
              </a:path>
            </a:pathLst>
          </a:custGeom>
          <a:solidFill>
            <a:srgbClr val="E638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Content Placeholder 5" descr="541px-India_(orthographic_projection).svg.png"/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" y="3429000"/>
            <a:ext cx="3429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0"/>
            <a:ext cx="48266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 đồ châu Á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39307" y="3242617"/>
            <a:ext cx="1060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Indian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9" presetClass="entr" presetSubtype="1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3804</Words>
  <Application>WPS Presentation</Application>
  <PresentationFormat>Widescreen</PresentationFormat>
  <Paragraphs>209</Paragraphs>
  <Slides>37</Slides>
  <Notes>0</Notes>
  <HiddenSlides>0</HiddenSlides>
  <MMClips>10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37</vt:i4>
      </vt:variant>
    </vt:vector>
  </HeadingPairs>
  <TitlesOfParts>
    <vt:vector size="59" baseType="lpstr">
      <vt:lpstr>Arial</vt:lpstr>
      <vt:lpstr>SimSun</vt:lpstr>
      <vt:lpstr>Wingdings</vt:lpstr>
      <vt:lpstr>Calibri</vt:lpstr>
      <vt:lpstr>Patrick Hand SC</vt:lpstr>
      <vt:lpstr>Segoe Print</vt:lpstr>
      <vt:lpstr>Patrick Hand</vt:lpstr>
      <vt:lpstr>Arial</vt:lpstr>
      <vt:lpstr>Roboto Condensed</vt:lpstr>
      <vt:lpstr>Times New Roman</vt:lpstr>
      <vt:lpstr>Snell Roundhand Black</vt:lpstr>
      <vt:lpstr>SVN-Blenda Script</vt:lpstr>
      <vt:lpstr>Modern No. 20</vt:lpstr>
      <vt:lpstr>Microsoft YaHei</vt:lpstr>
      <vt:lpstr>Arial Unicode MS</vt:lpstr>
      <vt:lpstr>Calibri Light</vt:lpstr>
      <vt:lpstr>Calibri Light</vt:lpstr>
      <vt:lpstr>Tahoma</vt:lpstr>
      <vt:lpstr>1_Office Theme</vt:lpstr>
      <vt:lpstr>2_Office Theme</vt:lpstr>
      <vt:lpstr>English Language Grammar Rules by Slidesgo</vt:lpstr>
      <vt:lpstr>3_Office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56</cp:revision>
  <dcterms:created xsi:type="dcterms:W3CDTF">2022-06-03T06:26:00Z</dcterms:created>
  <dcterms:modified xsi:type="dcterms:W3CDTF">2023-11-06T10:15:13Z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BB87AA5EFA56427FB2E42B7CC200FFCA</vt:lpwstr>
  </property>
  <property fmtid="{D5CDD505-2E9C-101B-9397-08002B2CF9AE}" pid="3" name="KSOProductBuildVer">
    <vt:lpwstr>1033-11.2.0.10463</vt:lpwstr>
  </property>
</Properties>
</file>