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11" r:id="rId2"/>
    <p:sldId id="289" r:id="rId3"/>
    <p:sldId id="312" r:id="rId4"/>
    <p:sldId id="318" r:id="rId5"/>
    <p:sldId id="320" r:id="rId6"/>
    <p:sldId id="325" r:id="rId7"/>
    <p:sldId id="326" r:id="rId8"/>
    <p:sldId id="321" r:id="rId9"/>
    <p:sldId id="327" r:id="rId10"/>
    <p:sldId id="328" r:id="rId11"/>
    <p:sldId id="322" r:id="rId12"/>
    <p:sldId id="329" r:id="rId13"/>
    <p:sldId id="331" r:id="rId14"/>
    <p:sldId id="323" r:id="rId15"/>
    <p:sldId id="332" r:id="rId16"/>
    <p:sldId id="295" r:id="rId17"/>
    <p:sldId id="308" r:id="rId18"/>
    <p:sldId id="324" r:id="rId19"/>
    <p:sldId id="319" r:id="rId20"/>
    <p:sldId id="26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11C"/>
    <a:srgbClr val="329061"/>
    <a:srgbClr val="A7CF82"/>
    <a:srgbClr val="6EBA35"/>
    <a:srgbClr val="A7CF80"/>
    <a:srgbClr val="FE0000"/>
    <a:srgbClr val="F6C522"/>
    <a:srgbClr val="FF7F02"/>
    <a:srgbClr val="C1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3" autoAdjust="0"/>
    <p:restoredTop sz="94182" autoAdjust="0"/>
  </p:normalViewPr>
  <p:slideViewPr>
    <p:cSldViewPr snapToGrid="0">
      <p:cViewPr varScale="1">
        <p:scale>
          <a:sx n="69" d="100"/>
          <a:sy n="69" d="100"/>
        </p:scale>
        <p:origin x="600" y="48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-48"/>
    </p:cViewPr>
  </p:notesTextViewPr>
  <p:sorterViewPr>
    <p:cViewPr varScale="1">
      <p:scale>
        <a:sx n="1" d="1"/>
        <a:sy n="1" d="1"/>
      </p:scale>
      <p:origin x="0" y="-108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5F0CB-AB51-4235-8687-0B6A7E7BA954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0E973-9B0B-4F39-8D13-B383A8BEBC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80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71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17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10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37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75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55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67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34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94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BF585A-A565-448C-A0F9-FF2FA03C6E74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2607B-C3C5-4423-BE98-0A3E96D36A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2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8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77299" y="299484"/>
            <a:ext cx="254530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添加标题文字内容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8721833" y="4800600"/>
            <a:ext cx="3468998" cy="2057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3" y="19316"/>
            <a:ext cx="1334531" cy="11143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539" y="0"/>
            <a:ext cx="1186054" cy="99035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048000" y="2551837"/>
            <a:ext cx="6096000" cy="3529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1172" y="-1"/>
            <a:ext cx="12189658" cy="64199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5878377" y="3114198"/>
            <a:ext cx="6312453" cy="37438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>
            <a:off x="6778762" y="0"/>
            <a:ext cx="5449726" cy="36988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9" y="3504175"/>
            <a:ext cx="3262450" cy="27241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79" y="1697396"/>
            <a:ext cx="2056246" cy="9855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3326" y="780736"/>
            <a:ext cx="1700264" cy="814953"/>
          </a:xfrm>
          <a:prstGeom prst="rect">
            <a:avLst/>
          </a:prstGeom>
        </p:spPr>
      </p:pic>
      <p:pic>
        <p:nvPicPr>
          <p:cNvPr id="5" name="哏德全 - 月光下的凤尾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823" y="-396948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C63B8B-E601-E74A-9625-34BC9A0F43D7}"/>
              </a:ext>
            </a:extLst>
          </p:cNvPr>
          <p:cNvSpPr txBox="1"/>
          <p:nvPr/>
        </p:nvSpPr>
        <p:spPr>
          <a:xfrm>
            <a:off x="3527418" y="3996965"/>
            <a:ext cx="5212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</a:p>
        </p:txBody>
      </p:sp>
      <p:sp>
        <p:nvSpPr>
          <p:cNvPr id="14" name="TextBox 54">
            <a:extLst>
              <a:ext uri="{FF2B5EF4-FFF2-40B4-BE49-F238E27FC236}">
                <a16:creationId xmlns:a16="http://schemas.microsoft.com/office/drawing/2014/main" id="{D5141735-37FF-694E-B2EB-A66EA4922E4C}"/>
              </a:ext>
            </a:extLst>
          </p:cNvPr>
          <p:cNvSpPr txBox="1"/>
          <p:nvPr/>
        </p:nvSpPr>
        <p:spPr>
          <a:xfrm>
            <a:off x="376389" y="2240299"/>
            <a:ext cx="11439222" cy="116955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7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VIỆT NAM QUÊ HƯƠNG TA</a:t>
            </a:r>
            <a:endParaRPr lang="zh-CN" altLang="en-US" sz="7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079FDE-0983-E548-8962-7481AFF8A4F1}"/>
              </a:ext>
            </a:extLst>
          </p:cNvPr>
          <p:cNvSpPr txBox="1"/>
          <p:nvPr/>
        </p:nvSpPr>
        <p:spPr>
          <a:xfrm>
            <a:off x="3627120" y="451797"/>
            <a:ext cx="4937760" cy="6309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A6ACE7C-D9F3-674B-B884-8FB89D884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673970"/>
              </p:ext>
            </p:extLst>
          </p:nvPr>
        </p:nvGraphicFramePr>
        <p:xfrm>
          <a:off x="448310" y="1346424"/>
          <a:ext cx="11295380" cy="4988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4958">
                  <a:extLst>
                    <a:ext uri="{9D8B030D-6E8A-4147-A177-3AD203B41FA5}">
                      <a16:colId xmlns:a16="http://schemas.microsoft.com/office/drawing/2014/main" val="1419306245"/>
                    </a:ext>
                  </a:extLst>
                </a:gridCol>
                <a:gridCol w="2979868">
                  <a:extLst>
                    <a:ext uri="{9D8B030D-6E8A-4147-A177-3AD203B41FA5}">
                      <a16:colId xmlns:a16="http://schemas.microsoft.com/office/drawing/2014/main" val="4283478767"/>
                    </a:ext>
                  </a:extLst>
                </a:gridCol>
                <a:gridCol w="4453666">
                  <a:extLst>
                    <a:ext uri="{9D8B030D-6E8A-4147-A177-3AD203B41FA5}">
                      <a16:colId xmlns:a16="http://schemas.microsoft.com/office/drawing/2014/main" val="2948966308"/>
                    </a:ext>
                  </a:extLst>
                </a:gridCol>
                <a:gridCol w="1996888">
                  <a:extLst>
                    <a:ext uri="{9D8B030D-6E8A-4147-A177-3AD203B41FA5}">
                      <a16:colId xmlns:a16="http://schemas.microsoft.com/office/drawing/2014/main" val="3023336113"/>
                    </a:ext>
                  </a:extLst>
                </a:gridCol>
              </a:tblGrid>
              <a:tr h="808670"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cảm của tác giả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9949"/>
                  </a:ext>
                </a:extLst>
              </a:tr>
              <a:tr h="1649365"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hình ảnh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"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"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lả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rờn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".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"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mờ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".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trù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VN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VN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mãnh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595226"/>
                  </a:ext>
                </a:extLst>
              </a:tr>
              <a:tr h="1649365"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endParaRPr lang="en-VN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So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endParaRPr lang="en-VN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VN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VN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52402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41B561D-744E-0E44-B90E-9BD34B3E0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8" y="-465690"/>
            <a:ext cx="2403662" cy="17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4" name="椭圆 1">
            <a:extLst>
              <a:ext uri="{FF2B5EF4-FFF2-40B4-BE49-F238E27FC236}">
                <a16:creationId xmlns:a16="http://schemas.microsoft.com/office/drawing/2014/main" id="{1F3925C2-5949-F54C-9C4A-084B14DA1A6E}"/>
              </a:ext>
            </a:extLst>
          </p:cNvPr>
          <p:cNvSpPr/>
          <p:nvPr/>
        </p:nvSpPr>
        <p:spPr>
          <a:xfrm>
            <a:off x="1388904" y="1255032"/>
            <a:ext cx="4587887" cy="4407868"/>
          </a:xfrm>
          <a:prstGeom prst="ellipse">
            <a:avLst/>
          </a:prstGeom>
          <a:solidFill>
            <a:srgbClr val="A7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78809935-5576-724A-806C-33AAA1B9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0" y="825005"/>
            <a:ext cx="4507762" cy="376398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197016-5E99-DE41-AF7B-3D5B3B9F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3827051" cy="2597479"/>
          </a:xfrm>
          <a:prstGeom prst="rect">
            <a:avLst/>
          </a:prstGeom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60A5B8C5-76CA-9C43-9E22-86FB67138F3C}"/>
              </a:ext>
            </a:extLst>
          </p:cNvPr>
          <p:cNvSpPr txBox="1"/>
          <p:nvPr/>
        </p:nvSpPr>
        <p:spPr>
          <a:xfrm>
            <a:off x="6215211" y="1876565"/>
            <a:ext cx="5545456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3. </a:t>
            </a:r>
          </a:p>
          <a:p>
            <a:pPr algn="ctr"/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Vẻ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đẹp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con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người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Việt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Nam</a:t>
            </a:r>
            <a:endParaRPr lang="zh-CN" altLang="en-US" sz="5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SFU Grenoble Medium" pitchFamily="2" charset="77"/>
              <a:ea typeface="迷你简行楷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814C1-021F-4A42-8F77-0CED149868CF}"/>
              </a:ext>
            </a:extLst>
          </p:cNvPr>
          <p:cNvSpPr txBox="1"/>
          <p:nvPr/>
        </p:nvSpPr>
        <p:spPr>
          <a:xfrm>
            <a:off x="3627120" y="451797"/>
            <a:ext cx="4937760" cy="6309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59CEF8-B7A0-9D48-8D83-A86A322A4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62712"/>
              </p:ext>
            </p:extLst>
          </p:nvPr>
        </p:nvGraphicFramePr>
        <p:xfrm>
          <a:off x="436880" y="1350607"/>
          <a:ext cx="11518900" cy="51874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4127424418"/>
                    </a:ext>
                  </a:extLst>
                </a:gridCol>
                <a:gridCol w="2303780">
                  <a:extLst>
                    <a:ext uri="{9D8B030D-6E8A-4147-A177-3AD203B41FA5}">
                      <a16:colId xmlns:a16="http://schemas.microsoft.com/office/drawing/2014/main" val="3708373205"/>
                    </a:ext>
                  </a:extLst>
                </a:gridCol>
                <a:gridCol w="2303780">
                  <a:extLst>
                    <a:ext uri="{9D8B030D-6E8A-4147-A177-3AD203B41FA5}">
                      <a16:colId xmlns:a16="http://schemas.microsoft.com/office/drawing/2014/main" val="1446247821"/>
                    </a:ext>
                  </a:extLst>
                </a:gridCol>
                <a:gridCol w="2303780">
                  <a:extLst>
                    <a:ext uri="{9D8B030D-6E8A-4147-A177-3AD203B41FA5}">
                      <a16:colId xmlns:a16="http://schemas.microsoft.com/office/drawing/2014/main" val="951442611"/>
                    </a:ext>
                  </a:extLst>
                </a:gridCol>
                <a:gridCol w="2303780">
                  <a:extLst>
                    <a:ext uri="{9D8B030D-6E8A-4147-A177-3AD203B41FA5}">
                      <a16:colId xmlns:a16="http://schemas.microsoft.com/office/drawing/2014/main" val="3954497610"/>
                    </a:ext>
                  </a:extLst>
                </a:gridCol>
              </a:tblGrid>
              <a:tr h="1011119">
                <a:tc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ảnh, từ ngữ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 của hình ảnh, từ ngữ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cảm của tác giả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292122"/>
                  </a:ext>
                </a:extLst>
              </a:tr>
              <a:tr h="1011119">
                <a:tc>
                  <a:txBody>
                    <a:bodyPr/>
                    <a:lstStyle/>
                    <a:p>
                      <a:pPr algn="ctr"/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1 (khổ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341024"/>
                  </a:ext>
                </a:extLst>
              </a:tr>
              <a:tr h="1011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2 (khổ 2)</a:t>
                      </a:r>
                    </a:p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V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3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9513132"/>
                  </a:ext>
                </a:extLst>
              </a:tr>
              <a:tr h="1011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3 (khổ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727097"/>
                  </a:ext>
                </a:extLst>
              </a:tr>
              <a:tr h="1011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4 (khổ cuối)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V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6989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7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59CEF8-B7A0-9D48-8D83-A86A322A4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56415"/>
              </p:ext>
            </p:extLst>
          </p:nvPr>
        </p:nvGraphicFramePr>
        <p:xfrm>
          <a:off x="274320" y="185570"/>
          <a:ext cx="11643360" cy="64868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2400">
                  <a:extLst>
                    <a:ext uri="{9D8B030D-6E8A-4147-A177-3AD203B41FA5}">
                      <a16:colId xmlns:a16="http://schemas.microsoft.com/office/drawing/2014/main" val="4127424418"/>
                    </a:ext>
                  </a:extLst>
                </a:gridCol>
                <a:gridCol w="4058054">
                  <a:extLst>
                    <a:ext uri="{9D8B030D-6E8A-4147-A177-3AD203B41FA5}">
                      <a16:colId xmlns:a16="http://schemas.microsoft.com/office/drawing/2014/main" val="3708373205"/>
                    </a:ext>
                  </a:extLst>
                </a:gridCol>
                <a:gridCol w="2856048">
                  <a:extLst>
                    <a:ext uri="{9D8B030D-6E8A-4147-A177-3AD203B41FA5}">
                      <a16:colId xmlns:a16="http://schemas.microsoft.com/office/drawing/2014/main" val="1446247821"/>
                    </a:ext>
                  </a:extLst>
                </a:gridCol>
                <a:gridCol w="1458845">
                  <a:extLst>
                    <a:ext uri="{9D8B030D-6E8A-4147-A177-3AD203B41FA5}">
                      <a16:colId xmlns:a16="http://schemas.microsoft.com/office/drawing/2014/main" val="951442611"/>
                    </a:ext>
                  </a:extLst>
                </a:gridCol>
                <a:gridCol w="1678013">
                  <a:extLst>
                    <a:ext uri="{9D8B030D-6E8A-4147-A177-3AD203B41FA5}">
                      <a16:colId xmlns:a16="http://schemas.microsoft.com/office/drawing/2014/main" val="3954497610"/>
                    </a:ext>
                  </a:extLst>
                </a:gridCol>
              </a:tblGrid>
              <a:tr h="1011189">
                <a:tc>
                  <a:txBody>
                    <a:bodyPr/>
                    <a:lstStyle/>
                    <a:p>
                      <a:pPr algn="ctr"/>
                      <a:endParaRPr lang="en-VN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ảnh, từ ngữ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 của hình ảnh, từ ngữ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cảm của tác giả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292122"/>
                  </a:ext>
                </a:extLst>
              </a:tr>
              <a:tr h="1828927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1 (khổ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“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"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 "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nhuộm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bùn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."</a:t>
                      </a:r>
                      <a:r>
                        <a:rPr lang="en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VN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chìm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so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VN. 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ơn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mãnh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341024"/>
                  </a:ext>
                </a:extLst>
              </a:tr>
              <a:tr h="1567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2 (khổ 2)</a:t>
                      </a:r>
                    </a:p>
                    <a:p>
                      <a:pPr algn="ctr"/>
                      <a:endParaRPr lang="en-VN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Chìm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”; “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”; “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xưa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lành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9513132"/>
                  </a:ext>
                </a:extLst>
              </a:tr>
              <a:tr h="10111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3 (khổ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son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727097"/>
                  </a:ext>
                </a:extLst>
              </a:tr>
              <a:tr h="10676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thứ 4 (khổ cuối)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Khéo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léo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mẩn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endParaRPr lang="en-VN" sz="2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VN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6989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8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4" name="椭圆 1">
            <a:extLst>
              <a:ext uri="{FF2B5EF4-FFF2-40B4-BE49-F238E27FC236}">
                <a16:creationId xmlns:a16="http://schemas.microsoft.com/office/drawing/2014/main" id="{1F3925C2-5949-F54C-9C4A-084B14DA1A6E}"/>
              </a:ext>
            </a:extLst>
          </p:cNvPr>
          <p:cNvSpPr/>
          <p:nvPr/>
        </p:nvSpPr>
        <p:spPr>
          <a:xfrm>
            <a:off x="1388904" y="1255032"/>
            <a:ext cx="4587887" cy="4407868"/>
          </a:xfrm>
          <a:prstGeom prst="ellipse">
            <a:avLst/>
          </a:prstGeom>
          <a:solidFill>
            <a:srgbClr val="A7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78809935-5576-724A-806C-33AAA1B9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0" y="825005"/>
            <a:ext cx="4507762" cy="376398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197016-5E99-DE41-AF7B-3D5B3B9F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3827051" cy="2597479"/>
          </a:xfrm>
          <a:prstGeom prst="rect">
            <a:avLst/>
          </a:prstGeom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60A5B8C5-76CA-9C43-9E22-86FB67138F3C}"/>
              </a:ext>
            </a:extLst>
          </p:cNvPr>
          <p:cNvSpPr txBox="1"/>
          <p:nvPr/>
        </p:nvSpPr>
        <p:spPr>
          <a:xfrm>
            <a:off x="6215211" y="1418886"/>
            <a:ext cx="5545456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nghĩ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ứng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xử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thân</a:t>
            </a:r>
            <a:endParaRPr lang="zh-CN" altLang="en-US" sz="5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1849804-AF9F-E14A-BF94-25440CA5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pic>
        <p:nvPicPr>
          <p:cNvPr id="3" name="Picture 2" descr="F:\未标题-1.png">
            <a:extLst>
              <a:ext uri="{FF2B5EF4-FFF2-40B4-BE49-F238E27FC236}">
                <a16:creationId xmlns:a16="http://schemas.microsoft.com/office/drawing/2014/main" id="{60C17310-9493-494A-A557-F04C02C01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1301506" y="2795553"/>
            <a:ext cx="3084812" cy="415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8CD40D90-E135-D547-8B2C-B771131A3CEC}"/>
              </a:ext>
            </a:extLst>
          </p:cNvPr>
          <p:cNvSpPr/>
          <p:nvPr/>
        </p:nvSpPr>
        <p:spPr>
          <a:xfrm rot="1967514">
            <a:off x="4311439" y="712910"/>
            <a:ext cx="5185595" cy="4083224"/>
          </a:xfrm>
          <a:prstGeom prst="cloudCallout">
            <a:avLst>
              <a:gd name="adj1" fmla="val -20599"/>
              <a:gd name="adj2" fmla="val 79138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D8A46-149E-DB46-8496-28472545534D}"/>
              </a:ext>
            </a:extLst>
          </p:cNvPr>
          <p:cNvSpPr txBox="1"/>
          <p:nvPr/>
        </p:nvSpPr>
        <p:spPr>
          <a:xfrm rot="1182088">
            <a:off x="4927477" y="1182049"/>
            <a:ext cx="3960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7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>
            <a:off x="6778762" y="0"/>
            <a:ext cx="5449726" cy="3698814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 flipH="1">
            <a:off x="19239" y="3714023"/>
            <a:ext cx="5301084" cy="314397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335" y="571727"/>
            <a:ext cx="2843208" cy="23740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CD0BAF1-A05A-7A4A-8E35-3C0336CC8C9B}"/>
              </a:ext>
            </a:extLst>
          </p:cNvPr>
          <p:cNvSpPr txBox="1"/>
          <p:nvPr/>
        </p:nvSpPr>
        <p:spPr>
          <a:xfrm>
            <a:off x="2819143" y="1616641"/>
            <a:ext cx="6881646" cy="4164345"/>
          </a:xfrm>
          <a:custGeom>
            <a:avLst/>
            <a:gdLst>
              <a:gd name="connsiteX0" fmla="*/ 0 w 6881646"/>
              <a:gd name="connsiteY0" fmla="*/ 0 h 4164345"/>
              <a:gd name="connsiteX1" fmla="*/ 6881646 w 6881646"/>
              <a:gd name="connsiteY1" fmla="*/ 0 h 4164345"/>
              <a:gd name="connsiteX2" fmla="*/ 6881646 w 6881646"/>
              <a:gd name="connsiteY2" fmla="*/ 4164345 h 4164345"/>
              <a:gd name="connsiteX3" fmla="*/ 0 w 6881646"/>
              <a:gd name="connsiteY3" fmla="*/ 4164345 h 4164345"/>
              <a:gd name="connsiteX4" fmla="*/ 0 w 6881646"/>
              <a:gd name="connsiteY4" fmla="*/ 0 h 416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646" h="4164345" extrusionOk="0">
                <a:moveTo>
                  <a:pt x="0" y="0"/>
                </a:moveTo>
                <a:cubicBezTo>
                  <a:pt x="2570417" y="118645"/>
                  <a:pt x="4131912" y="116012"/>
                  <a:pt x="6881646" y="0"/>
                </a:cubicBezTo>
                <a:cubicBezTo>
                  <a:pt x="6748764" y="441803"/>
                  <a:pt x="6966597" y="3061097"/>
                  <a:pt x="6881646" y="4164345"/>
                </a:cubicBezTo>
                <a:cubicBezTo>
                  <a:pt x="3603152" y="4298945"/>
                  <a:pt x="2509442" y="4007149"/>
                  <a:pt x="0" y="4164345"/>
                </a:cubicBezTo>
                <a:cubicBezTo>
                  <a:pt x="-20187" y="2266189"/>
                  <a:pt x="-152480" y="480046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nhiều cảnh sắc thiên nhiên tươi đẹp, thơ mộng, hùng vĩ, giàu sức sống; con người cần cù chịu khó trong lao động, anh hùng, kiên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2F8B20-1F2C-2042-BCED-1623F3765E38}"/>
              </a:ext>
            </a:extLst>
          </p:cNvPr>
          <p:cNvGrpSpPr/>
          <p:nvPr/>
        </p:nvGrpSpPr>
        <p:grpSpPr>
          <a:xfrm>
            <a:off x="1112831" y="1258377"/>
            <a:ext cx="1213639" cy="954107"/>
            <a:chOff x="470183" y="3505874"/>
            <a:chExt cx="1685811" cy="1407652"/>
          </a:xfrm>
        </p:grpSpPr>
        <p:sp>
          <p:nvSpPr>
            <p:cNvPr id="12" name="圆角矩形 25">
              <a:extLst>
                <a:ext uri="{FF2B5EF4-FFF2-40B4-BE49-F238E27FC236}">
                  <a16:creationId xmlns:a16="http://schemas.microsoft.com/office/drawing/2014/main" id="{A52BC0DB-E5A6-A248-B0D6-7F2DA4400031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049C82F2-9CA3-F04E-87DE-2430BD432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A6185F-BCF4-2C45-9706-438D167D907B}"/>
              </a:ext>
            </a:extLst>
          </p:cNvPr>
          <p:cNvSpPr txBox="1"/>
          <p:nvPr/>
        </p:nvSpPr>
        <p:spPr>
          <a:xfrm>
            <a:off x="3627120" y="451797"/>
            <a:ext cx="4937760" cy="6309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21CF26-2C15-7B46-AFA8-DF91E65B3D8C}"/>
              </a:ext>
            </a:extLst>
          </p:cNvPr>
          <p:cNvSpPr txBox="1"/>
          <p:nvPr/>
        </p:nvSpPr>
        <p:spPr>
          <a:xfrm>
            <a:off x="2180392" y="1423590"/>
            <a:ext cx="8291957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8EF791-4F72-9143-BB0A-60D4369A4A2E}"/>
              </a:ext>
            </a:extLst>
          </p:cNvPr>
          <p:cNvSpPr txBox="1"/>
          <p:nvPr/>
        </p:nvSpPr>
        <p:spPr>
          <a:xfrm>
            <a:off x="2203252" y="2648168"/>
            <a:ext cx="82919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A3C33-D0BE-B543-BE83-DEB43BA18C9C}"/>
              </a:ext>
            </a:extLst>
          </p:cNvPr>
          <p:cNvSpPr txBox="1"/>
          <p:nvPr/>
        </p:nvSpPr>
        <p:spPr>
          <a:xfrm>
            <a:off x="2203251" y="3635780"/>
            <a:ext cx="82919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F57059-0CDA-7140-81DD-7B36BFF0325F}"/>
              </a:ext>
            </a:extLst>
          </p:cNvPr>
          <p:cNvSpPr txBox="1"/>
          <p:nvPr/>
        </p:nvSpPr>
        <p:spPr>
          <a:xfrm>
            <a:off x="2180391" y="4745118"/>
            <a:ext cx="82919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DCC2C-9F83-D147-AEF3-C54CD3E788DF}"/>
              </a:ext>
            </a:extLst>
          </p:cNvPr>
          <p:cNvSpPr txBox="1"/>
          <p:nvPr/>
        </p:nvSpPr>
        <p:spPr>
          <a:xfrm>
            <a:off x="2110598" y="5721286"/>
            <a:ext cx="82919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B8659D-D7E0-5148-AD0D-94EF939852ED}"/>
              </a:ext>
            </a:extLst>
          </p:cNvPr>
          <p:cNvGrpSpPr/>
          <p:nvPr/>
        </p:nvGrpSpPr>
        <p:grpSpPr>
          <a:xfrm>
            <a:off x="1112831" y="2298220"/>
            <a:ext cx="1213639" cy="954107"/>
            <a:chOff x="470183" y="3505874"/>
            <a:chExt cx="1685811" cy="1407652"/>
          </a:xfrm>
        </p:grpSpPr>
        <p:sp>
          <p:nvSpPr>
            <p:cNvPr id="21" name="圆角矩形 25">
              <a:extLst>
                <a:ext uri="{FF2B5EF4-FFF2-40B4-BE49-F238E27FC236}">
                  <a16:creationId xmlns:a16="http://schemas.microsoft.com/office/drawing/2014/main" id="{EF555FE6-AF60-DA40-BFC2-F2553557C929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30">
              <a:extLst>
                <a:ext uri="{FF2B5EF4-FFF2-40B4-BE49-F238E27FC236}">
                  <a16:creationId xmlns:a16="http://schemas.microsoft.com/office/drawing/2014/main" id="{A8E4BCFD-8020-E348-93A6-799C4207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E3E691-3575-954B-A73C-1106BAE52E7D}"/>
              </a:ext>
            </a:extLst>
          </p:cNvPr>
          <p:cNvGrpSpPr/>
          <p:nvPr/>
        </p:nvGrpSpPr>
        <p:grpSpPr>
          <a:xfrm>
            <a:off x="1112831" y="3338063"/>
            <a:ext cx="1213639" cy="954107"/>
            <a:chOff x="470183" y="3505874"/>
            <a:chExt cx="1685811" cy="1407652"/>
          </a:xfrm>
        </p:grpSpPr>
        <p:sp>
          <p:nvSpPr>
            <p:cNvPr id="24" name="圆角矩形 25">
              <a:extLst>
                <a:ext uri="{FF2B5EF4-FFF2-40B4-BE49-F238E27FC236}">
                  <a16:creationId xmlns:a16="http://schemas.microsoft.com/office/drawing/2014/main" id="{6E3B9ECB-5BC8-A847-AD63-FB66D3D892B4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30">
              <a:extLst>
                <a:ext uri="{FF2B5EF4-FFF2-40B4-BE49-F238E27FC236}">
                  <a16:creationId xmlns:a16="http://schemas.microsoft.com/office/drawing/2014/main" id="{E7D890B8-4252-E043-817C-75F431035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C9ECF9-6D54-DD48-A380-2B1E3DDBCC99}"/>
              </a:ext>
            </a:extLst>
          </p:cNvPr>
          <p:cNvGrpSpPr/>
          <p:nvPr/>
        </p:nvGrpSpPr>
        <p:grpSpPr>
          <a:xfrm>
            <a:off x="1112831" y="4377906"/>
            <a:ext cx="1213639" cy="954107"/>
            <a:chOff x="470183" y="3505874"/>
            <a:chExt cx="1685811" cy="1407652"/>
          </a:xfrm>
        </p:grpSpPr>
        <p:sp>
          <p:nvSpPr>
            <p:cNvPr id="27" name="圆角矩形 25">
              <a:extLst>
                <a:ext uri="{FF2B5EF4-FFF2-40B4-BE49-F238E27FC236}">
                  <a16:creationId xmlns:a16="http://schemas.microsoft.com/office/drawing/2014/main" id="{F1E22E13-1B42-D044-A927-C858004749FB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30">
              <a:extLst>
                <a:ext uri="{FF2B5EF4-FFF2-40B4-BE49-F238E27FC236}">
                  <a16:creationId xmlns:a16="http://schemas.microsoft.com/office/drawing/2014/main" id="{F83490B8-A2A3-D246-AE36-5B5E237C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F65E6-FAA8-4046-9503-9514F1D31F3C}"/>
              </a:ext>
            </a:extLst>
          </p:cNvPr>
          <p:cNvGrpSpPr/>
          <p:nvPr/>
        </p:nvGrpSpPr>
        <p:grpSpPr>
          <a:xfrm>
            <a:off x="1112831" y="5417749"/>
            <a:ext cx="1213639" cy="954107"/>
            <a:chOff x="470183" y="3505874"/>
            <a:chExt cx="1685811" cy="1407652"/>
          </a:xfrm>
        </p:grpSpPr>
        <p:sp>
          <p:nvSpPr>
            <p:cNvPr id="30" name="圆角矩形 25">
              <a:extLst>
                <a:ext uri="{FF2B5EF4-FFF2-40B4-BE49-F238E27FC236}">
                  <a16:creationId xmlns:a16="http://schemas.microsoft.com/office/drawing/2014/main" id="{EE38DB6E-4F14-B441-95F9-994FE9718F4C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47E8496-3B30-8549-9DAF-19C6B9BFC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5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1172" y="-1"/>
            <a:ext cx="12189658" cy="64199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3516313" y="1713300"/>
            <a:ext cx="8674518" cy="5144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4449808" cy="30201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7" y="2054038"/>
            <a:ext cx="4131037" cy="34494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92" y="3010994"/>
            <a:ext cx="2056246" cy="9855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7753" y="2054038"/>
            <a:ext cx="1700264" cy="814953"/>
          </a:xfrm>
          <a:prstGeom prst="rect">
            <a:avLst/>
          </a:prstGeom>
        </p:spPr>
      </p:pic>
      <p:pic>
        <p:nvPicPr>
          <p:cNvPr id="5" name="哏德全 - 月光下的凤尾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70823" y="-396948"/>
            <a:ext cx="487363" cy="487363"/>
          </a:xfrm>
          <a:prstGeom prst="rect">
            <a:avLst/>
          </a:prstGeom>
        </p:spPr>
      </p:pic>
      <p:sp>
        <p:nvSpPr>
          <p:cNvPr id="4" name="TextBox 54"/>
          <p:cNvSpPr txBox="1"/>
          <p:nvPr/>
        </p:nvSpPr>
        <p:spPr>
          <a:xfrm>
            <a:off x="3178029" y="1324452"/>
            <a:ext cx="5835958" cy="255454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III.</a:t>
            </a:r>
          </a:p>
          <a:p>
            <a:pPr algn="ctr"/>
            <a:r>
              <a:rPr lang="en-US" altLang="zh-CN" sz="8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LUYỆN TẬP</a:t>
            </a:r>
            <a:endParaRPr lang="zh-CN" altLang="en-US" sz="8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105156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图片 27">
            <a:extLst>
              <a:ext uri="{FF2B5EF4-FFF2-40B4-BE49-F238E27FC236}">
                <a16:creationId xmlns:a16="http://schemas.microsoft.com/office/drawing/2014/main" id="{1901BFFD-0EF8-E647-B5EF-3A004AEF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7" b="18673"/>
          <a:stretch/>
        </p:blipFill>
        <p:spPr>
          <a:xfrm flipH="1">
            <a:off x="20" y="1052842"/>
            <a:ext cx="12191980" cy="6856718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AC350EF-7CD8-0742-84B7-EF983C50A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DBCD6F-DA96-6B47-83F5-B8456FFD94B2}"/>
              </a:ext>
            </a:extLst>
          </p:cNvPr>
          <p:cNvSpPr txBox="1"/>
          <p:nvPr/>
        </p:nvSpPr>
        <p:spPr>
          <a:xfrm>
            <a:off x="1952368" y="235311"/>
            <a:ext cx="82296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latin typeface="+mj-lt"/>
                <a:cs typeface="Times New Roman" panose="02020603050405020304" pitchFamily="18" charset="0"/>
              </a:rPr>
              <a:t>Vẽ sơ đồ tư duy khái quát nội dung của bài học</a:t>
            </a:r>
            <a:endParaRPr lang="en-VN" sz="5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Graphic 48">
            <a:extLst>
              <a:ext uri="{FF2B5EF4-FFF2-40B4-BE49-F238E27FC236}">
                <a16:creationId xmlns:a16="http://schemas.microsoft.com/office/drawing/2014/main" id="{5A94FF62-F92F-F449-8F2A-D1235DD75A50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7230" y="1866527"/>
            <a:ext cx="10797540" cy="58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Straight Connector 277">
            <a:extLst>
              <a:ext uri="{FF2B5EF4-FFF2-40B4-BE49-F238E27FC236}">
                <a16:creationId xmlns:a16="http://schemas.microsoft.com/office/drawing/2014/main" id="{E4C955E0-C1CE-48DE-A5A7-F16E6EDF20E3}"/>
              </a:ext>
            </a:extLst>
          </p:cNvPr>
          <p:cNvCxnSpPr/>
          <p:nvPr/>
        </p:nvCxnSpPr>
        <p:spPr>
          <a:xfrm>
            <a:off x="6113112" y="2266520"/>
            <a:ext cx="0" cy="29091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图片 158">
            <a:extLst>
              <a:ext uri="{FF2B5EF4-FFF2-40B4-BE49-F238E27FC236}">
                <a16:creationId xmlns:a16="http://schemas.microsoft.com/office/drawing/2014/main" id="{60463BE3-F7CB-4B36-9B1D-CBE328AD5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70" y="3322574"/>
            <a:ext cx="4428288" cy="2767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09C14C-E61C-0144-A0D5-B65F7E50FC22}"/>
              </a:ext>
            </a:extLst>
          </p:cNvPr>
          <p:cNvSpPr txBox="1"/>
          <p:nvPr/>
        </p:nvSpPr>
        <p:spPr>
          <a:xfrm>
            <a:off x="4663989" y="213748"/>
            <a:ext cx="2864022" cy="553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D38A4-1042-9E4A-918F-7DB8AE694F76}"/>
              </a:ext>
            </a:extLst>
          </p:cNvPr>
          <p:cNvSpPr txBox="1"/>
          <p:nvPr/>
        </p:nvSpPr>
        <p:spPr>
          <a:xfrm>
            <a:off x="6425667" y="1425119"/>
            <a:ext cx="4890031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chọn một hình ảnh làm biểu tượng cho Việt Nam, em sẽ chọn hình ảnh nào?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28DF47-B02E-A44D-B588-A4D1C5585798}"/>
              </a:ext>
            </a:extLst>
          </p:cNvPr>
          <p:cNvSpPr txBox="1"/>
          <p:nvPr/>
        </p:nvSpPr>
        <p:spPr>
          <a:xfrm>
            <a:off x="6425667" y="4038525"/>
            <a:ext cx="4890031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biết bài thơ hoặc bài hát nào viết về quê hương?</a:t>
            </a:r>
          </a:p>
        </p:txBody>
      </p:sp>
    </p:spTree>
    <p:extLst>
      <p:ext uri="{BB962C8B-B14F-4D97-AF65-F5344CB8AC3E}">
        <p14:creationId xmlns:p14="http://schemas.microsoft.com/office/powerpoint/2010/main" val="26806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38C5D01-D6C5-4BFE-9659-D19DEC39E415}"/>
              </a:ext>
            </a:extLst>
          </p:cNvPr>
          <p:cNvSpPr>
            <a:spLocks/>
          </p:cNvSpPr>
          <p:nvPr/>
        </p:nvSpPr>
        <p:spPr bwMode="auto">
          <a:xfrm>
            <a:off x="2686930" y="1455970"/>
            <a:ext cx="7570771" cy="3771377"/>
          </a:xfrm>
          <a:custGeom>
            <a:avLst/>
            <a:gdLst>
              <a:gd name="T0" fmla="*/ 479 w 1654"/>
              <a:gd name="T1" fmla="*/ 54 h 569"/>
              <a:gd name="T2" fmla="*/ 531 w 1654"/>
              <a:gd name="T3" fmla="*/ 117 h 569"/>
              <a:gd name="T4" fmla="*/ 607 w 1654"/>
              <a:gd name="T5" fmla="*/ 188 h 569"/>
              <a:gd name="T6" fmla="*/ 1085 w 1654"/>
              <a:gd name="T7" fmla="*/ 29 h 569"/>
              <a:gd name="T8" fmla="*/ 1180 w 1654"/>
              <a:gd name="T9" fmla="*/ 57 h 569"/>
              <a:gd name="T10" fmla="*/ 1193 w 1654"/>
              <a:gd name="T11" fmla="*/ 88 h 569"/>
              <a:gd name="T12" fmla="*/ 1234 w 1654"/>
              <a:gd name="T13" fmla="*/ 169 h 569"/>
              <a:gd name="T14" fmla="*/ 1408 w 1654"/>
              <a:gd name="T15" fmla="*/ 133 h 569"/>
              <a:gd name="T16" fmla="*/ 1359 w 1654"/>
              <a:gd name="T17" fmla="*/ 189 h 569"/>
              <a:gd name="T18" fmla="*/ 1398 w 1654"/>
              <a:gd name="T19" fmla="*/ 186 h 569"/>
              <a:gd name="T20" fmla="*/ 1355 w 1654"/>
              <a:gd name="T21" fmla="*/ 199 h 569"/>
              <a:gd name="T22" fmla="*/ 1336 w 1654"/>
              <a:gd name="T23" fmla="*/ 222 h 569"/>
              <a:gd name="T24" fmla="*/ 1422 w 1654"/>
              <a:gd name="T25" fmla="*/ 226 h 569"/>
              <a:gd name="T26" fmla="*/ 1518 w 1654"/>
              <a:gd name="T27" fmla="*/ 190 h 569"/>
              <a:gd name="T28" fmla="*/ 1590 w 1654"/>
              <a:gd name="T29" fmla="*/ 147 h 569"/>
              <a:gd name="T30" fmla="*/ 1579 w 1654"/>
              <a:gd name="T31" fmla="*/ 169 h 569"/>
              <a:gd name="T32" fmla="*/ 1597 w 1654"/>
              <a:gd name="T33" fmla="*/ 210 h 569"/>
              <a:gd name="T34" fmla="*/ 1631 w 1654"/>
              <a:gd name="T35" fmla="*/ 225 h 569"/>
              <a:gd name="T36" fmla="*/ 1511 w 1654"/>
              <a:gd name="T37" fmla="*/ 271 h 569"/>
              <a:gd name="T38" fmla="*/ 1450 w 1654"/>
              <a:gd name="T39" fmla="*/ 289 h 569"/>
              <a:gd name="T40" fmla="*/ 1338 w 1654"/>
              <a:gd name="T41" fmla="*/ 333 h 569"/>
              <a:gd name="T42" fmla="*/ 1283 w 1654"/>
              <a:gd name="T43" fmla="*/ 355 h 569"/>
              <a:gd name="T44" fmla="*/ 1350 w 1654"/>
              <a:gd name="T45" fmla="*/ 345 h 569"/>
              <a:gd name="T46" fmla="*/ 1308 w 1654"/>
              <a:gd name="T47" fmla="*/ 383 h 569"/>
              <a:gd name="T48" fmla="*/ 1282 w 1654"/>
              <a:gd name="T49" fmla="*/ 411 h 569"/>
              <a:gd name="T50" fmla="*/ 1260 w 1654"/>
              <a:gd name="T51" fmla="*/ 429 h 569"/>
              <a:gd name="T52" fmla="*/ 1240 w 1654"/>
              <a:gd name="T53" fmla="*/ 448 h 569"/>
              <a:gd name="T54" fmla="*/ 1295 w 1654"/>
              <a:gd name="T55" fmla="*/ 426 h 569"/>
              <a:gd name="T56" fmla="*/ 1332 w 1654"/>
              <a:gd name="T57" fmla="*/ 433 h 569"/>
              <a:gd name="T58" fmla="*/ 1425 w 1654"/>
              <a:gd name="T59" fmla="*/ 391 h 569"/>
              <a:gd name="T60" fmla="*/ 1569 w 1654"/>
              <a:gd name="T61" fmla="*/ 353 h 569"/>
              <a:gd name="T62" fmla="*/ 1612 w 1654"/>
              <a:gd name="T63" fmla="*/ 358 h 569"/>
              <a:gd name="T64" fmla="*/ 1472 w 1654"/>
              <a:gd name="T65" fmla="*/ 405 h 569"/>
              <a:gd name="T66" fmla="*/ 1377 w 1654"/>
              <a:gd name="T67" fmla="*/ 454 h 569"/>
              <a:gd name="T68" fmla="*/ 1381 w 1654"/>
              <a:gd name="T69" fmla="*/ 460 h 569"/>
              <a:gd name="T70" fmla="*/ 1314 w 1654"/>
              <a:gd name="T71" fmla="*/ 488 h 569"/>
              <a:gd name="T72" fmla="*/ 1172 w 1654"/>
              <a:gd name="T73" fmla="*/ 560 h 569"/>
              <a:gd name="T74" fmla="*/ 1080 w 1654"/>
              <a:gd name="T75" fmla="*/ 549 h 569"/>
              <a:gd name="T76" fmla="*/ 1042 w 1654"/>
              <a:gd name="T77" fmla="*/ 492 h 569"/>
              <a:gd name="T78" fmla="*/ 962 w 1654"/>
              <a:gd name="T79" fmla="*/ 480 h 569"/>
              <a:gd name="T80" fmla="*/ 956 w 1654"/>
              <a:gd name="T81" fmla="*/ 503 h 569"/>
              <a:gd name="T82" fmla="*/ 814 w 1654"/>
              <a:gd name="T83" fmla="*/ 530 h 569"/>
              <a:gd name="T84" fmla="*/ 784 w 1654"/>
              <a:gd name="T85" fmla="*/ 527 h 569"/>
              <a:gd name="T86" fmla="*/ 746 w 1654"/>
              <a:gd name="T87" fmla="*/ 453 h 569"/>
              <a:gd name="T88" fmla="*/ 724 w 1654"/>
              <a:gd name="T89" fmla="*/ 433 h 569"/>
              <a:gd name="T90" fmla="*/ 485 w 1654"/>
              <a:gd name="T91" fmla="*/ 508 h 569"/>
              <a:gd name="T92" fmla="*/ 414 w 1654"/>
              <a:gd name="T93" fmla="*/ 502 h 569"/>
              <a:gd name="T94" fmla="*/ 364 w 1654"/>
              <a:gd name="T95" fmla="*/ 444 h 569"/>
              <a:gd name="T96" fmla="*/ 258 w 1654"/>
              <a:gd name="T97" fmla="*/ 386 h 569"/>
              <a:gd name="T98" fmla="*/ 125 w 1654"/>
              <a:gd name="T99" fmla="*/ 373 h 569"/>
              <a:gd name="T100" fmla="*/ 123 w 1654"/>
              <a:gd name="T101" fmla="*/ 316 h 569"/>
              <a:gd name="T102" fmla="*/ 108 w 1654"/>
              <a:gd name="T103" fmla="*/ 299 h 569"/>
              <a:gd name="T104" fmla="*/ 108 w 1654"/>
              <a:gd name="T105" fmla="*/ 282 h 569"/>
              <a:gd name="T106" fmla="*/ 54 w 1654"/>
              <a:gd name="T107" fmla="*/ 281 h 569"/>
              <a:gd name="T108" fmla="*/ 44 w 1654"/>
              <a:gd name="T109" fmla="*/ 191 h 569"/>
              <a:gd name="T110" fmla="*/ 338 w 1654"/>
              <a:gd name="T11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54" h="569">
                <a:moveTo>
                  <a:pt x="369" y="1"/>
                </a:moveTo>
                <a:cubicBezTo>
                  <a:pt x="388" y="8"/>
                  <a:pt x="410" y="3"/>
                  <a:pt x="427" y="15"/>
                </a:cubicBezTo>
                <a:cubicBezTo>
                  <a:pt x="428" y="21"/>
                  <a:pt x="437" y="21"/>
                  <a:pt x="442" y="25"/>
                </a:cubicBezTo>
                <a:cubicBezTo>
                  <a:pt x="439" y="26"/>
                  <a:pt x="439" y="26"/>
                  <a:pt x="439" y="26"/>
                </a:cubicBezTo>
                <a:cubicBezTo>
                  <a:pt x="441" y="29"/>
                  <a:pt x="444" y="35"/>
                  <a:pt x="449" y="33"/>
                </a:cubicBezTo>
                <a:cubicBezTo>
                  <a:pt x="449" y="30"/>
                  <a:pt x="449" y="30"/>
                  <a:pt x="449" y="30"/>
                </a:cubicBezTo>
                <a:cubicBezTo>
                  <a:pt x="456" y="37"/>
                  <a:pt x="469" y="36"/>
                  <a:pt x="472" y="47"/>
                </a:cubicBezTo>
                <a:cubicBezTo>
                  <a:pt x="477" y="47"/>
                  <a:pt x="476" y="52"/>
                  <a:pt x="479" y="54"/>
                </a:cubicBezTo>
                <a:cubicBezTo>
                  <a:pt x="486" y="62"/>
                  <a:pt x="504" y="62"/>
                  <a:pt x="501" y="75"/>
                </a:cubicBezTo>
                <a:cubicBezTo>
                  <a:pt x="502" y="77"/>
                  <a:pt x="506" y="76"/>
                  <a:pt x="506" y="74"/>
                </a:cubicBezTo>
                <a:cubicBezTo>
                  <a:pt x="512" y="75"/>
                  <a:pt x="508" y="84"/>
                  <a:pt x="512" y="84"/>
                </a:cubicBezTo>
                <a:cubicBezTo>
                  <a:pt x="505" y="91"/>
                  <a:pt x="518" y="97"/>
                  <a:pt x="515" y="105"/>
                </a:cubicBezTo>
                <a:cubicBezTo>
                  <a:pt x="526" y="117"/>
                  <a:pt x="526" y="117"/>
                  <a:pt x="526" y="117"/>
                </a:cubicBezTo>
                <a:cubicBezTo>
                  <a:pt x="528" y="115"/>
                  <a:pt x="528" y="115"/>
                  <a:pt x="528" y="115"/>
                </a:cubicBezTo>
                <a:cubicBezTo>
                  <a:pt x="527" y="120"/>
                  <a:pt x="527" y="120"/>
                  <a:pt x="527" y="120"/>
                </a:cubicBezTo>
                <a:cubicBezTo>
                  <a:pt x="531" y="117"/>
                  <a:pt x="531" y="117"/>
                  <a:pt x="531" y="117"/>
                </a:cubicBezTo>
                <a:cubicBezTo>
                  <a:pt x="542" y="126"/>
                  <a:pt x="536" y="141"/>
                  <a:pt x="547" y="151"/>
                </a:cubicBezTo>
                <a:cubicBezTo>
                  <a:pt x="547" y="153"/>
                  <a:pt x="549" y="159"/>
                  <a:pt x="550" y="159"/>
                </a:cubicBezTo>
                <a:cubicBezTo>
                  <a:pt x="548" y="157"/>
                  <a:pt x="548" y="157"/>
                  <a:pt x="548" y="157"/>
                </a:cubicBezTo>
                <a:cubicBezTo>
                  <a:pt x="549" y="162"/>
                  <a:pt x="548" y="169"/>
                  <a:pt x="553" y="173"/>
                </a:cubicBezTo>
                <a:cubicBezTo>
                  <a:pt x="554" y="172"/>
                  <a:pt x="555" y="172"/>
                  <a:pt x="556" y="172"/>
                </a:cubicBezTo>
                <a:cubicBezTo>
                  <a:pt x="557" y="180"/>
                  <a:pt x="561" y="191"/>
                  <a:pt x="553" y="197"/>
                </a:cubicBezTo>
                <a:cubicBezTo>
                  <a:pt x="554" y="201"/>
                  <a:pt x="551" y="202"/>
                  <a:pt x="552" y="205"/>
                </a:cubicBezTo>
                <a:cubicBezTo>
                  <a:pt x="571" y="204"/>
                  <a:pt x="588" y="194"/>
                  <a:pt x="607" y="188"/>
                </a:cubicBezTo>
                <a:cubicBezTo>
                  <a:pt x="672" y="165"/>
                  <a:pt x="734" y="133"/>
                  <a:pt x="800" y="113"/>
                </a:cubicBezTo>
                <a:cubicBezTo>
                  <a:pt x="792" y="123"/>
                  <a:pt x="780" y="126"/>
                  <a:pt x="769" y="131"/>
                </a:cubicBezTo>
                <a:cubicBezTo>
                  <a:pt x="790" y="127"/>
                  <a:pt x="810" y="115"/>
                  <a:pt x="832" y="109"/>
                </a:cubicBezTo>
                <a:cubicBezTo>
                  <a:pt x="897" y="84"/>
                  <a:pt x="965" y="65"/>
                  <a:pt x="1032" y="46"/>
                </a:cubicBezTo>
                <a:cubicBezTo>
                  <a:pt x="1055" y="41"/>
                  <a:pt x="1079" y="42"/>
                  <a:pt x="1101" y="36"/>
                </a:cubicBezTo>
                <a:cubicBezTo>
                  <a:pt x="1095" y="33"/>
                  <a:pt x="1086" y="35"/>
                  <a:pt x="1081" y="34"/>
                </a:cubicBezTo>
                <a:cubicBezTo>
                  <a:pt x="1084" y="32"/>
                  <a:pt x="1094" y="33"/>
                  <a:pt x="1100" y="30"/>
                </a:cubicBezTo>
                <a:cubicBezTo>
                  <a:pt x="1085" y="29"/>
                  <a:pt x="1085" y="29"/>
                  <a:pt x="1085" y="29"/>
                </a:cubicBezTo>
                <a:cubicBezTo>
                  <a:pt x="1101" y="25"/>
                  <a:pt x="1125" y="19"/>
                  <a:pt x="1140" y="32"/>
                </a:cubicBezTo>
                <a:cubicBezTo>
                  <a:pt x="1148" y="32"/>
                  <a:pt x="1157" y="29"/>
                  <a:pt x="1161" y="39"/>
                </a:cubicBezTo>
                <a:cubicBezTo>
                  <a:pt x="1159" y="44"/>
                  <a:pt x="1166" y="46"/>
                  <a:pt x="1165" y="52"/>
                </a:cubicBezTo>
                <a:cubicBezTo>
                  <a:pt x="1168" y="53"/>
                  <a:pt x="1167" y="49"/>
                  <a:pt x="1169" y="48"/>
                </a:cubicBezTo>
                <a:cubicBezTo>
                  <a:pt x="1171" y="50"/>
                  <a:pt x="1171" y="50"/>
                  <a:pt x="1171" y="50"/>
                </a:cubicBezTo>
                <a:cubicBezTo>
                  <a:pt x="1162" y="54"/>
                  <a:pt x="1174" y="58"/>
                  <a:pt x="1169" y="63"/>
                </a:cubicBezTo>
                <a:cubicBezTo>
                  <a:pt x="1170" y="65"/>
                  <a:pt x="1172" y="64"/>
                  <a:pt x="1174" y="64"/>
                </a:cubicBezTo>
                <a:cubicBezTo>
                  <a:pt x="1175" y="61"/>
                  <a:pt x="1178" y="59"/>
                  <a:pt x="1180" y="57"/>
                </a:cubicBezTo>
                <a:cubicBezTo>
                  <a:pt x="1183" y="61"/>
                  <a:pt x="1183" y="61"/>
                  <a:pt x="1183" y="61"/>
                </a:cubicBezTo>
                <a:cubicBezTo>
                  <a:pt x="1178" y="64"/>
                  <a:pt x="1178" y="64"/>
                  <a:pt x="1178" y="64"/>
                </a:cubicBezTo>
                <a:cubicBezTo>
                  <a:pt x="1182" y="68"/>
                  <a:pt x="1189" y="63"/>
                  <a:pt x="1191" y="69"/>
                </a:cubicBezTo>
                <a:cubicBezTo>
                  <a:pt x="1186" y="71"/>
                  <a:pt x="1186" y="71"/>
                  <a:pt x="1186" y="71"/>
                </a:cubicBezTo>
                <a:cubicBezTo>
                  <a:pt x="1185" y="77"/>
                  <a:pt x="1197" y="75"/>
                  <a:pt x="1190" y="81"/>
                </a:cubicBezTo>
                <a:cubicBezTo>
                  <a:pt x="1189" y="80"/>
                  <a:pt x="1188" y="79"/>
                  <a:pt x="1186" y="80"/>
                </a:cubicBezTo>
                <a:cubicBezTo>
                  <a:pt x="1183" y="81"/>
                  <a:pt x="1186" y="84"/>
                  <a:pt x="1184" y="85"/>
                </a:cubicBezTo>
                <a:cubicBezTo>
                  <a:pt x="1187" y="86"/>
                  <a:pt x="1190" y="88"/>
                  <a:pt x="1193" y="88"/>
                </a:cubicBezTo>
                <a:cubicBezTo>
                  <a:pt x="1194" y="83"/>
                  <a:pt x="1194" y="76"/>
                  <a:pt x="1199" y="75"/>
                </a:cubicBezTo>
                <a:cubicBezTo>
                  <a:pt x="1208" y="82"/>
                  <a:pt x="1198" y="94"/>
                  <a:pt x="1211" y="98"/>
                </a:cubicBezTo>
                <a:cubicBezTo>
                  <a:pt x="1218" y="101"/>
                  <a:pt x="1225" y="107"/>
                  <a:pt x="1225" y="115"/>
                </a:cubicBezTo>
                <a:cubicBezTo>
                  <a:pt x="1234" y="121"/>
                  <a:pt x="1226" y="130"/>
                  <a:pt x="1226" y="137"/>
                </a:cubicBezTo>
                <a:cubicBezTo>
                  <a:pt x="1224" y="137"/>
                  <a:pt x="1222" y="139"/>
                  <a:pt x="1221" y="141"/>
                </a:cubicBezTo>
                <a:cubicBezTo>
                  <a:pt x="1223" y="147"/>
                  <a:pt x="1229" y="152"/>
                  <a:pt x="1234" y="155"/>
                </a:cubicBezTo>
                <a:cubicBezTo>
                  <a:pt x="1240" y="158"/>
                  <a:pt x="1234" y="163"/>
                  <a:pt x="1236" y="167"/>
                </a:cubicBezTo>
                <a:cubicBezTo>
                  <a:pt x="1235" y="168"/>
                  <a:pt x="1234" y="168"/>
                  <a:pt x="1234" y="169"/>
                </a:cubicBezTo>
                <a:cubicBezTo>
                  <a:pt x="1236" y="171"/>
                  <a:pt x="1236" y="171"/>
                  <a:pt x="1236" y="171"/>
                </a:cubicBezTo>
                <a:cubicBezTo>
                  <a:pt x="1280" y="159"/>
                  <a:pt x="1323" y="144"/>
                  <a:pt x="1365" y="127"/>
                </a:cubicBezTo>
                <a:cubicBezTo>
                  <a:pt x="1373" y="131"/>
                  <a:pt x="1382" y="124"/>
                  <a:pt x="1391" y="123"/>
                </a:cubicBezTo>
                <a:cubicBezTo>
                  <a:pt x="1393" y="121"/>
                  <a:pt x="1395" y="121"/>
                  <a:pt x="1398" y="121"/>
                </a:cubicBezTo>
                <a:cubicBezTo>
                  <a:pt x="1395" y="127"/>
                  <a:pt x="1385" y="129"/>
                  <a:pt x="1379" y="132"/>
                </a:cubicBezTo>
                <a:cubicBezTo>
                  <a:pt x="1400" y="127"/>
                  <a:pt x="1420" y="115"/>
                  <a:pt x="1442" y="109"/>
                </a:cubicBezTo>
                <a:cubicBezTo>
                  <a:pt x="1454" y="106"/>
                  <a:pt x="1464" y="102"/>
                  <a:pt x="1476" y="99"/>
                </a:cubicBezTo>
                <a:cubicBezTo>
                  <a:pt x="1454" y="111"/>
                  <a:pt x="1428" y="116"/>
                  <a:pt x="1408" y="133"/>
                </a:cubicBezTo>
                <a:cubicBezTo>
                  <a:pt x="1403" y="132"/>
                  <a:pt x="1399" y="138"/>
                  <a:pt x="1394" y="138"/>
                </a:cubicBezTo>
                <a:cubicBezTo>
                  <a:pt x="1371" y="154"/>
                  <a:pt x="1348" y="167"/>
                  <a:pt x="1323" y="177"/>
                </a:cubicBezTo>
                <a:cubicBezTo>
                  <a:pt x="1310" y="187"/>
                  <a:pt x="1294" y="190"/>
                  <a:pt x="1282" y="201"/>
                </a:cubicBezTo>
                <a:cubicBezTo>
                  <a:pt x="1282" y="205"/>
                  <a:pt x="1282" y="205"/>
                  <a:pt x="1282" y="205"/>
                </a:cubicBezTo>
                <a:cubicBezTo>
                  <a:pt x="1293" y="209"/>
                  <a:pt x="1300" y="201"/>
                  <a:pt x="1310" y="199"/>
                </a:cubicBezTo>
                <a:cubicBezTo>
                  <a:pt x="1316" y="206"/>
                  <a:pt x="1326" y="199"/>
                  <a:pt x="1334" y="199"/>
                </a:cubicBezTo>
                <a:cubicBezTo>
                  <a:pt x="1340" y="195"/>
                  <a:pt x="1348" y="198"/>
                  <a:pt x="1353" y="192"/>
                </a:cubicBezTo>
                <a:cubicBezTo>
                  <a:pt x="1356" y="195"/>
                  <a:pt x="1361" y="192"/>
                  <a:pt x="1359" y="189"/>
                </a:cubicBezTo>
                <a:cubicBezTo>
                  <a:pt x="1360" y="187"/>
                  <a:pt x="1361" y="189"/>
                  <a:pt x="1362" y="188"/>
                </a:cubicBezTo>
                <a:cubicBezTo>
                  <a:pt x="1360" y="191"/>
                  <a:pt x="1360" y="191"/>
                  <a:pt x="1360" y="191"/>
                </a:cubicBezTo>
                <a:cubicBezTo>
                  <a:pt x="1368" y="191"/>
                  <a:pt x="1374" y="181"/>
                  <a:pt x="1384" y="185"/>
                </a:cubicBezTo>
                <a:cubicBezTo>
                  <a:pt x="1394" y="179"/>
                  <a:pt x="1405" y="173"/>
                  <a:pt x="1418" y="172"/>
                </a:cubicBezTo>
                <a:cubicBezTo>
                  <a:pt x="1423" y="167"/>
                  <a:pt x="1432" y="167"/>
                  <a:pt x="1438" y="165"/>
                </a:cubicBezTo>
                <a:cubicBezTo>
                  <a:pt x="1428" y="173"/>
                  <a:pt x="1414" y="173"/>
                  <a:pt x="1403" y="180"/>
                </a:cubicBezTo>
                <a:cubicBezTo>
                  <a:pt x="1405" y="184"/>
                  <a:pt x="1405" y="184"/>
                  <a:pt x="1405" y="184"/>
                </a:cubicBezTo>
                <a:cubicBezTo>
                  <a:pt x="1403" y="185"/>
                  <a:pt x="1400" y="187"/>
                  <a:pt x="1398" y="186"/>
                </a:cubicBezTo>
                <a:cubicBezTo>
                  <a:pt x="1403" y="182"/>
                  <a:pt x="1403" y="182"/>
                  <a:pt x="1403" y="182"/>
                </a:cubicBezTo>
                <a:cubicBezTo>
                  <a:pt x="1390" y="183"/>
                  <a:pt x="1376" y="193"/>
                  <a:pt x="1363" y="195"/>
                </a:cubicBezTo>
                <a:cubicBezTo>
                  <a:pt x="1362" y="199"/>
                  <a:pt x="1357" y="196"/>
                  <a:pt x="1355" y="198"/>
                </a:cubicBezTo>
                <a:cubicBezTo>
                  <a:pt x="1358" y="201"/>
                  <a:pt x="1364" y="199"/>
                  <a:pt x="1367" y="200"/>
                </a:cubicBezTo>
                <a:cubicBezTo>
                  <a:pt x="1363" y="201"/>
                  <a:pt x="1358" y="203"/>
                  <a:pt x="1353" y="205"/>
                </a:cubicBezTo>
                <a:cubicBezTo>
                  <a:pt x="1353" y="203"/>
                  <a:pt x="1355" y="202"/>
                  <a:pt x="1353" y="201"/>
                </a:cubicBezTo>
                <a:cubicBezTo>
                  <a:pt x="1352" y="201"/>
                  <a:pt x="1352" y="201"/>
                  <a:pt x="1352" y="201"/>
                </a:cubicBezTo>
                <a:cubicBezTo>
                  <a:pt x="1353" y="201"/>
                  <a:pt x="1354" y="200"/>
                  <a:pt x="1355" y="199"/>
                </a:cubicBezTo>
                <a:cubicBezTo>
                  <a:pt x="1352" y="199"/>
                  <a:pt x="1348" y="201"/>
                  <a:pt x="1346" y="204"/>
                </a:cubicBezTo>
                <a:cubicBezTo>
                  <a:pt x="1339" y="209"/>
                  <a:pt x="1329" y="209"/>
                  <a:pt x="1324" y="215"/>
                </a:cubicBezTo>
                <a:cubicBezTo>
                  <a:pt x="1330" y="219"/>
                  <a:pt x="1335" y="211"/>
                  <a:pt x="1341" y="209"/>
                </a:cubicBezTo>
                <a:cubicBezTo>
                  <a:pt x="1362" y="211"/>
                  <a:pt x="1378" y="196"/>
                  <a:pt x="1398" y="193"/>
                </a:cubicBezTo>
                <a:cubicBezTo>
                  <a:pt x="1438" y="178"/>
                  <a:pt x="1438" y="178"/>
                  <a:pt x="1438" y="178"/>
                </a:cubicBezTo>
                <a:cubicBezTo>
                  <a:pt x="1438" y="180"/>
                  <a:pt x="1438" y="180"/>
                  <a:pt x="1438" y="180"/>
                </a:cubicBezTo>
                <a:cubicBezTo>
                  <a:pt x="1406" y="191"/>
                  <a:pt x="1376" y="209"/>
                  <a:pt x="1343" y="215"/>
                </a:cubicBezTo>
                <a:cubicBezTo>
                  <a:pt x="1336" y="222"/>
                  <a:pt x="1336" y="222"/>
                  <a:pt x="1336" y="222"/>
                </a:cubicBezTo>
                <a:cubicBezTo>
                  <a:pt x="1361" y="223"/>
                  <a:pt x="1382" y="209"/>
                  <a:pt x="1406" y="205"/>
                </a:cubicBezTo>
                <a:cubicBezTo>
                  <a:pt x="1428" y="198"/>
                  <a:pt x="1447" y="183"/>
                  <a:pt x="1471" y="183"/>
                </a:cubicBezTo>
                <a:cubicBezTo>
                  <a:pt x="1472" y="184"/>
                  <a:pt x="1472" y="184"/>
                  <a:pt x="1472" y="184"/>
                </a:cubicBezTo>
                <a:cubicBezTo>
                  <a:pt x="1469" y="191"/>
                  <a:pt x="1457" y="188"/>
                  <a:pt x="1459" y="196"/>
                </a:cubicBezTo>
                <a:cubicBezTo>
                  <a:pt x="1468" y="192"/>
                  <a:pt x="1468" y="192"/>
                  <a:pt x="1468" y="192"/>
                </a:cubicBezTo>
                <a:cubicBezTo>
                  <a:pt x="1470" y="198"/>
                  <a:pt x="1470" y="198"/>
                  <a:pt x="1470" y="198"/>
                </a:cubicBezTo>
                <a:cubicBezTo>
                  <a:pt x="1459" y="201"/>
                  <a:pt x="1455" y="213"/>
                  <a:pt x="1442" y="212"/>
                </a:cubicBezTo>
                <a:cubicBezTo>
                  <a:pt x="1438" y="219"/>
                  <a:pt x="1430" y="223"/>
                  <a:pt x="1422" y="226"/>
                </a:cubicBezTo>
                <a:cubicBezTo>
                  <a:pt x="1442" y="226"/>
                  <a:pt x="1461" y="218"/>
                  <a:pt x="1478" y="212"/>
                </a:cubicBezTo>
                <a:cubicBezTo>
                  <a:pt x="1488" y="206"/>
                  <a:pt x="1496" y="211"/>
                  <a:pt x="1507" y="207"/>
                </a:cubicBezTo>
                <a:cubicBezTo>
                  <a:pt x="1512" y="203"/>
                  <a:pt x="1516" y="201"/>
                  <a:pt x="1518" y="197"/>
                </a:cubicBezTo>
                <a:cubicBezTo>
                  <a:pt x="1516" y="193"/>
                  <a:pt x="1516" y="193"/>
                  <a:pt x="1516" y="193"/>
                </a:cubicBezTo>
                <a:cubicBezTo>
                  <a:pt x="1514" y="194"/>
                  <a:pt x="1511" y="194"/>
                  <a:pt x="1510" y="197"/>
                </a:cubicBezTo>
                <a:cubicBezTo>
                  <a:pt x="1510" y="199"/>
                  <a:pt x="1510" y="199"/>
                  <a:pt x="1510" y="199"/>
                </a:cubicBezTo>
                <a:cubicBezTo>
                  <a:pt x="1509" y="194"/>
                  <a:pt x="1504" y="199"/>
                  <a:pt x="1502" y="198"/>
                </a:cubicBezTo>
                <a:cubicBezTo>
                  <a:pt x="1504" y="194"/>
                  <a:pt x="1512" y="193"/>
                  <a:pt x="1518" y="190"/>
                </a:cubicBezTo>
                <a:cubicBezTo>
                  <a:pt x="1530" y="178"/>
                  <a:pt x="1552" y="183"/>
                  <a:pt x="1560" y="168"/>
                </a:cubicBezTo>
                <a:cubicBezTo>
                  <a:pt x="1547" y="168"/>
                  <a:pt x="1533" y="173"/>
                  <a:pt x="1520" y="177"/>
                </a:cubicBezTo>
                <a:cubicBezTo>
                  <a:pt x="1521" y="173"/>
                  <a:pt x="1527" y="172"/>
                  <a:pt x="1530" y="169"/>
                </a:cubicBezTo>
                <a:cubicBezTo>
                  <a:pt x="1526" y="167"/>
                  <a:pt x="1518" y="167"/>
                  <a:pt x="1513" y="169"/>
                </a:cubicBezTo>
                <a:cubicBezTo>
                  <a:pt x="1527" y="160"/>
                  <a:pt x="1545" y="160"/>
                  <a:pt x="1558" y="149"/>
                </a:cubicBezTo>
                <a:cubicBezTo>
                  <a:pt x="1562" y="151"/>
                  <a:pt x="1569" y="155"/>
                  <a:pt x="1574" y="152"/>
                </a:cubicBezTo>
                <a:cubicBezTo>
                  <a:pt x="1579" y="162"/>
                  <a:pt x="1583" y="147"/>
                  <a:pt x="1590" y="152"/>
                </a:cubicBezTo>
                <a:cubicBezTo>
                  <a:pt x="1590" y="147"/>
                  <a:pt x="1590" y="147"/>
                  <a:pt x="1590" y="147"/>
                </a:cubicBezTo>
                <a:cubicBezTo>
                  <a:pt x="1598" y="148"/>
                  <a:pt x="1609" y="142"/>
                  <a:pt x="1615" y="149"/>
                </a:cubicBezTo>
                <a:cubicBezTo>
                  <a:pt x="1607" y="151"/>
                  <a:pt x="1607" y="151"/>
                  <a:pt x="1607" y="151"/>
                </a:cubicBezTo>
                <a:cubicBezTo>
                  <a:pt x="1608" y="155"/>
                  <a:pt x="1608" y="155"/>
                  <a:pt x="1608" y="155"/>
                </a:cubicBezTo>
                <a:cubicBezTo>
                  <a:pt x="1602" y="154"/>
                  <a:pt x="1598" y="159"/>
                  <a:pt x="1594" y="159"/>
                </a:cubicBezTo>
                <a:cubicBezTo>
                  <a:pt x="1595" y="161"/>
                  <a:pt x="1592" y="162"/>
                  <a:pt x="1591" y="163"/>
                </a:cubicBezTo>
                <a:cubicBezTo>
                  <a:pt x="1583" y="158"/>
                  <a:pt x="1577" y="166"/>
                  <a:pt x="1569" y="165"/>
                </a:cubicBezTo>
                <a:cubicBezTo>
                  <a:pt x="1567" y="165"/>
                  <a:pt x="1564" y="166"/>
                  <a:pt x="1566" y="169"/>
                </a:cubicBezTo>
                <a:cubicBezTo>
                  <a:pt x="1570" y="172"/>
                  <a:pt x="1574" y="169"/>
                  <a:pt x="1579" y="169"/>
                </a:cubicBezTo>
                <a:cubicBezTo>
                  <a:pt x="1578" y="173"/>
                  <a:pt x="1578" y="173"/>
                  <a:pt x="1578" y="173"/>
                </a:cubicBezTo>
                <a:cubicBezTo>
                  <a:pt x="1588" y="172"/>
                  <a:pt x="1598" y="159"/>
                  <a:pt x="1607" y="171"/>
                </a:cubicBezTo>
                <a:cubicBezTo>
                  <a:pt x="1615" y="177"/>
                  <a:pt x="1622" y="162"/>
                  <a:pt x="1627" y="172"/>
                </a:cubicBezTo>
                <a:cubicBezTo>
                  <a:pt x="1626" y="172"/>
                  <a:pt x="1626" y="178"/>
                  <a:pt x="1622" y="177"/>
                </a:cubicBezTo>
                <a:cubicBezTo>
                  <a:pt x="1624" y="182"/>
                  <a:pt x="1626" y="186"/>
                  <a:pt x="1631" y="187"/>
                </a:cubicBezTo>
                <a:cubicBezTo>
                  <a:pt x="1636" y="185"/>
                  <a:pt x="1637" y="193"/>
                  <a:pt x="1640" y="196"/>
                </a:cubicBezTo>
                <a:cubicBezTo>
                  <a:pt x="1635" y="207"/>
                  <a:pt x="1619" y="204"/>
                  <a:pt x="1608" y="208"/>
                </a:cubicBezTo>
                <a:cubicBezTo>
                  <a:pt x="1604" y="209"/>
                  <a:pt x="1600" y="207"/>
                  <a:pt x="1597" y="210"/>
                </a:cubicBezTo>
                <a:cubicBezTo>
                  <a:pt x="1601" y="214"/>
                  <a:pt x="1601" y="214"/>
                  <a:pt x="1601" y="214"/>
                </a:cubicBezTo>
                <a:cubicBezTo>
                  <a:pt x="1612" y="214"/>
                  <a:pt x="1621" y="206"/>
                  <a:pt x="1632" y="211"/>
                </a:cubicBezTo>
                <a:cubicBezTo>
                  <a:pt x="1632" y="217"/>
                  <a:pt x="1632" y="217"/>
                  <a:pt x="1632" y="217"/>
                </a:cubicBezTo>
                <a:cubicBezTo>
                  <a:pt x="1628" y="217"/>
                  <a:pt x="1624" y="217"/>
                  <a:pt x="1622" y="219"/>
                </a:cubicBezTo>
                <a:cubicBezTo>
                  <a:pt x="1629" y="219"/>
                  <a:pt x="1629" y="219"/>
                  <a:pt x="1629" y="219"/>
                </a:cubicBezTo>
                <a:cubicBezTo>
                  <a:pt x="1628" y="222"/>
                  <a:pt x="1622" y="221"/>
                  <a:pt x="1622" y="225"/>
                </a:cubicBezTo>
                <a:cubicBezTo>
                  <a:pt x="1624" y="228"/>
                  <a:pt x="1627" y="227"/>
                  <a:pt x="1630" y="226"/>
                </a:cubicBezTo>
                <a:cubicBezTo>
                  <a:pt x="1631" y="225"/>
                  <a:pt x="1631" y="225"/>
                  <a:pt x="1631" y="225"/>
                </a:cubicBezTo>
                <a:cubicBezTo>
                  <a:pt x="1627" y="229"/>
                  <a:pt x="1627" y="229"/>
                  <a:pt x="1627" y="229"/>
                </a:cubicBezTo>
                <a:cubicBezTo>
                  <a:pt x="1628" y="230"/>
                  <a:pt x="1628" y="230"/>
                  <a:pt x="1628" y="230"/>
                </a:cubicBezTo>
                <a:cubicBezTo>
                  <a:pt x="1618" y="240"/>
                  <a:pt x="1603" y="227"/>
                  <a:pt x="1594" y="240"/>
                </a:cubicBezTo>
                <a:cubicBezTo>
                  <a:pt x="1590" y="246"/>
                  <a:pt x="1583" y="235"/>
                  <a:pt x="1580" y="243"/>
                </a:cubicBezTo>
                <a:cubicBezTo>
                  <a:pt x="1567" y="248"/>
                  <a:pt x="1552" y="248"/>
                  <a:pt x="1540" y="256"/>
                </a:cubicBezTo>
                <a:cubicBezTo>
                  <a:pt x="1535" y="256"/>
                  <a:pt x="1529" y="256"/>
                  <a:pt x="1526" y="261"/>
                </a:cubicBezTo>
                <a:cubicBezTo>
                  <a:pt x="1527" y="262"/>
                  <a:pt x="1528" y="261"/>
                  <a:pt x="1530" y="261"/>
                </a:cubicBezTo>
                <a:cubicBezTo>
                  <a:pt x="1525" y="267"/>
                  <a:pt x="1515" y="267"/>
                  <a:pt x="1511" y="271"/>
                </a:cubicBezTo>
                <a:cubicBezTo>
                  <a:pt x="1502" y="272"/>
                  <a:pt x="1493" y="277"/>
                  <a:pt x="1484" y="280"/>
                </a:cubicBezTo>
                <a:cubicBezTo>
                  <a:pt x="1487" y="273"/>
                  <a:pt x="1487" y="273"/>
                  <a:pt x="1487" y="273"/>
                </a:cubicBezTo>
                <a:cubicBezTo>
                  <a:pt x="1465" y="281"/>
                  <a:pt x="1465" y="281"/>
                  <a:pt x="1465" y="281"/>
                </a:cubicBezTo>
                <a:cubicBezTo>
                  <a:pt x="1462" y="280"/>
                  <a:pt x="1470" y="281"/>
                  <a:pt x="1469" y="276"/>
                </a:cubicBezTo>
                <a:cubicBezTo>
                  <a:pt x="1460" y="276"/>
                  <a:pt x="1451" y="283"/>
                  <a:pt x="1443" y="286"/>
                </a:cubicBezTo>
                <a:cubicBezTo>
                  <a:pt x="1437" y="286"/>
                  <a:pt x="1432" y="290"/>
                  <a:pt x="1427" y="292"/>
                </a:cubicBezTo>
                <a:cubicBezTo>
                  <a:pt x="1440" y="293"/>
                  <a:pt x="1449" y="283"/>
                  <a:pt x="1461" y="282"/>
                </a:cubicBezTo>
                <a:cubicBezTo>
                  <a:pt x="1462" y="287"/>
                  <a:pt x="1454" y="285"/>
                  <a:pt x="1450" y="289"/>
                </a:cubicBezTo>
                <a:cubicBezTo>
                  <a:pt x="1442" y="293"/>
                  <a:pt x="1433" y="298"/>
                  <a:pt x="1423" y="298"/>
                </a:cubicBezTo>
                <a:cubicBezTo>
                  <a:pt x="1417" y="306"/>
                  <a:pt x="1407" y="305"/>
                  <a:pt x="1400" y="311"/>
                </a:cubicBezTo>
                <a:cubicBezTo>
                  <a:pt x="1409" y="311"/>
                  <a:pt x="1409" y="311"/>
                  <a:pt x="1409" y="311"/>
                </a:cubicBezTo>
                <a:cubicBezTo>
                  <a:pt x="1406" y="314"/>
                  <a:pt x="1402" y="314"/>
                  <a:pt x="1397" y="314"/>
                </a:cubicBezTo>
                <a:cubicBezTo>
                  <a:pt x="1398" y="314"/>
                  <a:pt x="1399" y="313"/>
                  <a:pt x="1400" y="312"/>
                </a:cubicBezTo>
                <a:cubicBezTo>
                  <a:pt x="1396" y="310"/>
                  <a:pt x="1391" y="315"/>
                  <a:pt x="1388" y="312"/>
                </a:cubicBezTo>
                <a:cubicBezTo>
                  <a:pt x="1374" y="317"/>
                  <a:pt x="1360" y="321"/>
                  <a:pt x="1348" y="330"/>
                </a:cubicBezTo>
                <a:cubicBezTo>
                  <a:pt x="1345" y="331"/>
                  <a:pt x="1342" y="333"/>
                  <a:pt x="1338" y="333"/>
                </a:cubicBezTo>
                <a:cubicBezTo>
                  <a:pt x="1342" y="329"/>
                  <a:pt x="1353" y="326"/>
                  <a:pt x="1358" y="320"/>
                </a:cubicBezTo>
                <a:cubicBezTo>
                  <a:pt x="1362" y="320"/>
                  <a:pt x="1364" y="317"/>
                  <a:pt x="1367" y="315"/>
                </a:cubicBezTo>
                <a:cubicBezTo>
                  <a:pt x="1366" y="313"/>
                  <a:pt x="1366" y="313"/>
                  <a:pt x="1366" y="313"/>
                </a:cubicBezTo>
                <a:cubicBezTo>
                  <a:pt x="1343" y="320"/>
                  <a:pt x="1321" y="329"/>
                  <a:pt x="1301" y="341"/>
                </a:cubicBezTo>
                <a:cubicBezTo>
                  <a:pt x="1310" y="341"/>
                  <a:pt x="1310" y="341"/>
                  <a:pt x="1310" y="341"/>
                </a:cubicBezTo>
                <a:cubicBezTo>
                  <a:pt x="1308" y="343"/>
                  <a:pt x="1302" y="345"/>
                  <a:pt x="1297" y="346"/>
                </a:cubicBezTo>
                <a:cubicBezTo>
                  <a:pt x="1298" y="348"/>
                  <a:pt x="1296" y="349"/>
                  <a:pt x="1295" y="350"/>
                </a:cubicBezTo>
                <a:cubicBezTo>
                  <a:pt x="1292" y="348"/>
                  <a:pt x="1287" y="353"/>
                  <a:pt x="1283" y="355"/>
                </a:cubicBezTo>
                <a:cubicBezTo>
                  <a:pt x="1284" y="359"/>
                  <a:pt x="1284" y="359"/>
                  <a:pt x="1284" y="359"/>
                </a:cubicBezTo>
                <a:cubicBezTo>
                  <a:pt x="1280" y="363"/>
                  <a:pt x="1271" y="360"/>
                  <a:pt x="1268" y="366"/>
                </a:cubicBezTo>
                <a:cubicBezTo>
                  <a:pt x="1269" y="367"/>
                  <a:pt x="1272" y="367"/>
                  <a:pt x="1274" y="367"/>
                </a:cubicBezTo>
                <a:cubicBezTo>
                  <a:pt x="1276" y="363"/>
                  <a:pt x="1283" y="364"/>
                  <a:pt x="1287" y="361"/>
                </a:cubicBezTo>
                <a:cubicBezTo>
                  <a:pt x="1288" y="363"/>
                  <a:pt x="1288" y="363"/>
                  <a:pt x="1288" y="363"/>
                </a:cubicBezTo>
                <a:cubicBezTo>
                  <a:pt x="1285" y="365"/>
                  <a:pt x="1281" y="366"/>
                  <a:pt x="1278" y="369"/>
                </a:cubicBezTo>
                <a:cubicBezTo>
                  <a:pt x="1303" y="363"/>
                  <a:pt x="1326" y="349"/>
                  <a:pt x="1350" y="341"/>
                </a:cubicBezTo>
                <a:cubicBezTo>
                  <a:pt x="1350" y="345"/>
                  <a:pt x="1350" y="345"/>
                  <a:pt x="1350" y="345"/>
                </a:cubicBezTo>
                <a:cubicBezTo>
                  <a:pt x="1352" y="345"/>
                  <a:pt x="1352" y="345"/>
                  <a:pt x="1352" y="345"/>
                </a:cubicBezTo>
                <a:cubicBezTo>
                  <a:pt x="1348" y="347"/>
                  <a:pt x="1336" y="351"/>
                  <a:pt x="1340" y="359"/>
                </a:cubicBezTo>
                <a:cubicBezTo>
                  <a:pt x="1367" y="349"/>
                  <a:pt x="1367" y="349"/>
                  <a:pt x="1367" y="349"/>
                </a:cubicBezTo>
                <a:cubicBezTo>
                  <a:pt x="1352" y="363"/>
                  <a:pt x="1330" y="365"/>
                  <a:pt x="1312" y="377"/>
                </a:cubicBezTo>
                <a:cubicBezTo>
                  <a:pt x="1310" y="377"/>
                  <a:pt x="1308" y="378"/>
                  <a:pt x="1306" y="379"/>
                </a:cubicBezTo>
                <a:cubicBezTo>
                  <a:pt x="1306" y="381"/>
                  <a:pt x="1306" y="381"/>
                  <a:pt x="1306" y="381"/>
                </a:cubicBezTo>
                <a:cubicBezTo>
                  <a:pt x="1298" y="377"/>
                  <a:pt x="1299" y="387"/>
                  <a:pt x="1293" y="388"/>
                </a:cubicBezTo>
                <a:cubicBezTo>
                  <a:pt x="1298" y="389"/>
                  <a:pt x="1303" y="384"/>
                  <a:pt x="1308" y="383"/>
                </a:cubicBezTo>
                <a:cubicBezTo>
                  <a:pt x="1299" y="385"/>
                  <a:pt x="1304" y="395"/>
                  <a:pt x="1294" y="391"/>
                </a:cubicBezTo>
                <a:cubicBezTo>
                  <a:pt x="1258" y="415"/>
                  <a:pt x="1258" y="415"/>
                  <a:pt x="1258" y="415"/>
                </a:cubicBezTo>
                <a:cubicBezTo>
                  <a:pt x="1252" y="417"/>
                  <a:pt x="1247" y="419"/>
                  <a:pt x="1242" y="421"/>
                </a:cubicBezTo>
                <a:cubicBezTo>
                  <a:pt x="1239" y="425"/>
                  <a:pt x="1239" y="425"/>
                  <a:pt x="1239" y="425"/>
                </a:cubicBezTo>
                <a:cubicBezTo>
                  <a:pt x="1250" y="421"/>
                  <a:pt x="1266" y="415"/>
                  <a:pt x="1278" y="406"/>
                </a:cubicBezTo>
                <a:cubicBezTo>
                  <a:pt x="1281" y="405"/>
                  <a:pt x="1285" y="403"/>
                  <a:pt x="1288" y="401"/>
                </a:cubicBezTo>
                <a:cubicBezTo>
                  <a:pt x="1285" y="405"/>
                  <a:pt x="1278" y="409"/>
                  <a:pt x="1273" y="413"/>
                </a:cubicBezTo>
                <a:cubicBezTo>
                  <a:pt x="1276" y="415"/>
                  <a:pt x="1278" y="410"/>
                  <a:pt x="1282" y="411"/>
                </a:cubicBezTo>
                <a:cubicBezTo>
                  <a:pt x="1280" y="414"/>
                  <a:pt x="1272" y="421"/>
                  <a:pt x="1267" y="423"/>
                </a:cubicBezTo>
                <a:cubicBezTo>
                  <a:pt x="1262" y="428"/>
                  <a:pt x="1262" y="428"/>
                  <a:pt x="1262" y="428"/>
                </a:cubicBezTo>
                <a:cubicBezTo>
                  <a:pt x="1268" y="428"/>
                  <a:pt x="1268" y="428"/>
                  <a:pt x="1268" y="428"/>
                </a:cubicBezTo>
                <a:cubicBezTo>
                  <a:pt x="1264" y="430"/>
                  <a:pt x="1264" y="430"/>
                  <a:pt x="1264" y="430"/>
                </a:cubicBezTo>
                <a:cubicBezTo>
                  <a:pt x="1271" y="432"/>
                  <a:pt x="1277" y="426"/>
                  <a:pt x="1283" y="424"/>
                </a:cubicBezTo>
                <a:cubicBezTo>
                  <a:pt x="1277" y="430"/>
                  <a:pt x="1265" y="434"/>
                  <a:pt x="1256" y="439"/>
                </a:cubicBezTo>
                <a:cubicBezTo>
                  <a:pt x="1254" y="438"/>
                  <a:pt x="1252" y="439"/>
                  <a:pt x="1250" y="439"/>
                </a:cubicBezTo>
                <a:cubicBezTo>
                  <a:pt x="1251" y="435"/>
                  <a:pt x="1260" y="432"/>
                  <a:pt x="1260" y="429"/>
                </a:cubicBezTo>
                <a:cubicBezTo>
                  <a:pt x="1247" y="433"/>
                  <a:pt x="1245" y="440"/>
                  <a:pt x="1232" y="444"/>
                </a:cubicBezTo>
                <a:cubicBezTo>
                  <a:pt x="1234" y="445"/>
                  <a:pt x="1233" y="446"/>
                  <a:pt x="1233" y="447"/>
                </a:cubicBezTo>
                <a:cubicBezTo>
                  <a:pt x="1228" y="443"/>
                  <a:pt x="1220" y="450"/>
                  <a:pt x="1214" y="453"/>
                </a:cubicBezTo>
                <a:cubicBezTo>
                  <a:pt x="1214" y="454"/>
                  <a:pt x="1214" y="454"/>
                  <a:pt x="1214" y="454"/>
                </a:cubicBezTo>
                <a:cubicBezTo>
                  <a:pt x="1218" y="455"/>
                  <a:pt x="1223" y="451"/>
                  <a:pt x="1228" y="449"/>
                </a:cubicBezTo>
                <a:cubicBezTo>
                  <a:pt x="1227" y="453"/>
                  <a:pt x="1220" y="454"/>
                  <a:pt x="1216" y="457"/>
                </a:cubicBezTo>
                <a:cubicBezTo>
                  <a:pt x="1225" y="458"/>
                  <a:pt x="1232" y="451"/>
                  <a:pt x="1241" y="449"/>
                </a:cubicBezTo>
                <a:cubicBezTo>
                  <a:pt x="1240" y="448"/>
                  <a:pt x="1240" y="448"/>
                  <a:pt x="1240" y="448"/>
                </a:cubicBezTo>
                <a:cubicBezTo>
                  <a:pt x="1254" y="447"/>
                  <a:pt x="1254" y="447"/>
                  <a:pt x="1254" y="447"/>
                </a:cubicBezTo>
                <a:cubicBezTo>
                  <a:pt x="1247" y="453"/>
                  <a:pt x="1234" y="459"/>
                  <a:pt x="1227" y="465"/>
                </a:cubicBezTo>
                <a:cubicBezTo>
                  <a:pt x="1228" y="465"/>
                  <a:pt x="1228" y="465"/>
                  <a:pt x="1228" y="465"/>
                </a:cubicBezTo>
                <a:cubicBezTo>
                  <a:pt x="1238" y="461"/>
                  <a:pt x="1249" y="456"/>
                  <a:pt x="1258" y="448"/>
                </a:cubicBezTo>
                <a:cubicBezTo>
                  <a:pt x="1266" y="447"/>
                  <a:pt x="1273" y="444"/>
                  <a:pt x="1278" y="439"/>
                </a:cubicBezTo>
                <a:cubicBezTo>
                  <a:pt x="1278" y="437"/>
                  <a:pt x="1278" y="437"/>
                  <a:pt x="1278" y="437"/>
                </a:cubicBezTo>
                <a:cubicBezTo>
                  <a:pt x="1260" y="446"/>
                  <a:pt x="1260" y="446"/>
                  <a:pt x="1260" y="446"/>
                </a:cubicBezTo>
                <a:cubicBezTo>
                  <a:pt x="1270" y="437"/>
                  <a:pt x="1283" y="432"/>
                  <a:pt x="1295" y="426"/>
                </a:cubicBezTo>
                <a:cubicBezTo>
                  <a:pt x="1294" y="429"/>
                  <a:pt x="1288" y="431"/>
                  <a:pt x="1285" y="433"/>
                </a:cubicBezTo>
                <a:cubicBezTo>
                  <a:pt x="1304" y="432"/>
                  <a:pt x="1320" y="418"/>
                  <a:pt x="1338" y="414"/>
                </a:cubicBezTo>
                <a:cubicBezTo>
                  <a:pt x="1316" y="425"/>
                  <a:pt x="1287" y="440"/>
                  <a:pt x="1262" y="455"/>
                </a:cubicBezTo>
                <a:cubicBezTo>
                  <a:pt x="1259" y="457"/>
                  <a:pt x="1252" y="455"/>
                  <a:pt x="1252" y="460"/>
                </a:cubicBezTo>
                <a:cubicBezTo>
                  <a:pt x="1265" y="459"/>
                  <a:pt x="1278" y="451"/>
                  <a:pt x="1291" y="447"/>
                </a:cubicBezTo>
                <a:cubicBezTo>
                  <a:pt x="1287" y="453"/>
                  <a:pt x="1268" y="454"/>
                  <a:pt x="1265" y="465"/>
                </a:cubicBezTo>
                <a:cubicBezTo>
                  <a:pt x="1289" y="459"/>
                  <a:pt x="1310" y="444"/>
                  <a:pt x="1333" y="434"/>
                </a:cubicBezTo>
                <a:cubicBezTo>
                  <a:pt x="1332" y="434"/>
                  <a:pt x="1332" y="433"/>
                  <a:pt x="1332" y="433"/>
                </a:cubicBezTo>
                <a:cubicBezTo>
                  <a:pt x="1334" y="431"/>
                  <a:pt x="1334" y="431"/>
                  <a:pt x="1334" y="431"/>
                </a:cubicBezTo>
                <a:cubicBezTo>
                  <a:pt x="1334" y="433"/>
                  <a:pt x="1334" y="433"/>
                  <a:pt x="1334" y="433"/>
                </a:cubicBezTo>
                <a:cubicBezTo>
                  <a:pt x="1338" y="432"/>
                  <a:pt x="1345" y="431"/>
                  <a:pt x="1345" y="425"/>
                </a:cubicBezTo>
                <a:cubicBezTo>
                  <a:pt x="1343" y="424"/>
                  <a:pt x="1343" y="424"/>
                  <a:pt x="1343" y="424"/>
                </a:cubicBezTo>
                <a:cubicBezTo>
                  <a:pt x="1344" y="423"/>
                  <a:pt x="1344" y="422"/>
                  <a:pt x="1344" y="421"/>
                </a:cubicBezTo>
                <a:cubicBezTo>
                  <a:pt x="1353" y="428"/>
                  <a:pt x="1364" y="416"/>
                  <a:pt x="1373" y="415"/>
                </a:cubicBezTo>
                <a:cubicBezTo>
                  <a:pt x="1383" y="409"/>
                  <a:pt x="1394" y="406"/>
                  <a:pt x="1404" y="399"/>
                </a:cubicBezTo>
                <a:cubicBezTo>
                  <a:pt x="1410" y="397"/>
                  <a:pt x="1418" y="394"/>
                  <a:pt x="1425" y="391"/>
                </a:cubicBezTo>
                <a:cubicBezTo>
                  <a:pt x="1406" y="394"/>
                  <a:pt x="1388" y="403"/>
                  <a:pt x="1369" y="406"/>
                </a:cubicBezTo>
                <a:cubicBezTo>
                  <a:pt x="1418" y="387"/>
                  <a:pt x="1474" y="379"/>
                  <a:pt x="1524" y="359"/>
                </a:cubicBezTo>
                <a:cubicBezTo>
                  <a:pt x="1525" y="360"/>
                  <a:pt x="1525" y="360"/>
                  <a:pt x="1525" y="360"/>
                </a:cubicBezTo>
                <a:cubicBezTo>
                  <a:pt x="1517" y="364"/>
                  <a:pt x="1517" y="364"/>
                  <a:pt x="1517" y="364"/>
                </a:cubicBezTo>
                <a:cubicBezTo>
                  <a:pt x="1526" y="365"/>
                  <a:pt x="1536" y="361"/>
                  <a:pt x="1541" y="354"/>
                </a:cubicBezTo>
                <a:cubicBezTo>
                  <a:pt x="1576" y="342"/>
                  <a:pt x="1616" y="335"/>
                  <a:pt x="1652" y="334"/>
                </a:cubicBezTo>
                <a:cubicBezTo>
                  <a:pt x="1654" y="335"/>
                  <a:pt x="1654" y="335"/>
                  <a:pt x="1654" y="335"/>
                </a:cubicBezTo>
                <a:cubicBezTo>
                  <a:pt x="1625" y="343"/>
                  <a:pt x="1596" y="345"/>
                  <a:pt x="1569" y="353"/>
                </a:cubicBezTo>
                <a:cubicBezTo>
                  <a:pt x="1556" y="351"/>
                  <a:pt x="1541" y="360"/>
                  <a:pt x="1535" y="371"/>
                </a:cubicBezTo>
                <a:cubicBezTo>
                  <a:pt x="1535" y="373"/>
                  <a:pt x="1535" y="373"/>
                  <a:pt x="1535" y="373"/>
                </a:cubicBezTo>
                <a:cubicBezTo>
                  <a:pt x="1553" y="375"/>
                  <a:pt x="1563" y="357"/>
                  <a:pt x="1580" y="358"/>
                </a:cubicBezTo>
                <a:cubicBezTo>
                  <a:pt x="1594" y="355"/>
                  <a:pt x="1607" y="347"/>
                  <a:pt x="1620" y="348"/>
                </a:cubicBezTo>
                <a:cubicBezTo>
                  <a:pt x="1632" y="349"/>
                  <a:pt x="1641" y="345"/>
                  <a:pt x="1652" y="345"/>
                </a:cubicBezTo>
                <a:cubicBezTo>
                  <a:pt x="1653" y="346"/>
                  <a:pt x="1653" y="346"/>
                  <a:pt x="1653" y="346"/>
                </a:cubicBezTo>
                <a:cubicBezTo>
                  <a:pt x="1641" y="353"/>
                  <a:pt x="1624" y="351"/>
                  <a:pt x="1612" y="357"/>
                </a:cubicBezTo>
                <a:cubicBezTo>
                  <a:pt x="1612" y="358"/>
                  <a:pt x="1612" y="358"/>
                  <a:pt x="1612" y="358"/>
                </a:cubicBezTo>
                <a:cubicBezTo>
                  <a:pt x="1593" y="361"/>
                  <a:pt x="1575" y="369"/>
                  <a:pt x="1556" y="370"/>
                </a:cubicBezTo>
                <a:cubicBezTo>
                  <a:pt x="1544" y="380"/>
                  <a:pt x="1526" y="374"/>
                  <a:pt x="1515" y="384"/>
                </a:cubicBezTo>
                <a:cubicBezTo>
                  <a:pt x="1511" y="385"/>
                  <a:pt x="1505" y="386"/>
                  <a:pt x="1502" y="389"/>
                </a:cubicBezTo>
                <a:cubicBezTo>
                  <a:pt x="1489" y="393"/>
                  <a:pt x="1475" y="395"/>
                  <a:pt x="1464" y="404"/>
                </a:cubicBezTo>
                <a:cubicBezTo>
                  <a:pt x="1453" y="407"/>
                  <a:pt x="1440" y="409"/>
                  <a:pt x="1432" y="418"/>
                </a:cubicBezTo>
                <a:cubicBezTo>
                  <a:pt x="1453" y="417"/>
                  <a:pt x="1469" y="399"/>
                  <a:pt x="1491" y="397"/>
                </a:cubicBezTo>
                <a:cubicBezTo>
                  <a:pt x="1506" y="392"/>
                  <a:pt x="1506" y="392"/>
                  <a:pt x="1506" y="392"/>
                </a:cubicBezTo>
                <a:cubicBezTo>
                  <a:pt x="1495" y="399"/>
                  <a:pt x="1484" y="403"/>
                  <a:pt x="1472" y="405"/>
                </a:cubicBezTo>
                <a:cubicBezTo>
                  <a:pt x="1436" y="420"/>
                  <a:pt x="1401" y="435"/>
                  <a:pt x="1367" y="453"/>
                </a:cubicBezTo>
                <a:cubicBezTo>
                  <a:pt x="1364" y="453"/>
                  <a:pt x="1361" y="454"/>
                  <a:pt x="1359" y="456"/>
                </a:cubicBezTo>
                <a:cubicBezTo>
                  <a:pt x="1359" y="457"/>
                  <a:pt x="1359" y="457"/>
                  <a:pt x="1359" y="457"/>
                </a:cubicBezTo>
                <a:cubicBezTo>
                  <a:pt x="1369" y="457"/>
                  <a:pt x="1378" y="450"/>
                  <a:pt x="1387" y="447"/>
                </a:cubicBezTo>
                <a:cubicBezTo>
                  <a:pt x="1394" y="440"/>
                  <a:pt x="1403" y="439"/>
                  <a:pt x="1410" y="434"/>
                </a:cubicBezTo>
                <a:cubicBezTo>
                  <a:pt x="1414" y="436"/>
                  <a:pt x="1414" y="436"/>
                  <a:pt x="1414" y="436"/>
                </a:cubicBezTo>
                <a:cubicBezTo>
                  <a:pt x="1405" y="440"/>
                  <a:pt x="1395" y="445"/>
                  <a:pt x="1387" y="450"/>
                </a:cubicBezTo>
                <a:cubicBezTo>
                  <a:pt x="1384" y="451"/>
                  <a:pt x="1379" y="450"/>
                  <a:pt x="1377" y="454"/>
                </a:cubicBezTo>
                <a:cubicBezTo>
                  <a:pt x="1377" y="457"/>
                  <a:pt x="1377" y="457"/>
                  <a:pt x="1377" y="457"/>
                </a:cubicBezTo>
                <a:cubicBezTo>
                  <a:pt x="1396" y="456"/>
                  <a:pt x="1407" y="439"/>
                  <a:pt x="1425" y="435"/>
                </a:cubicBezTo>
                <a:cubicBezTo>
                  <a:pt x="1428" y="435"/>
                  <a:pt x="1429" y="433"/>
                  <a:pt x="1432" y="432"/>
                </a:cubicBezTo>
                <a:cubicBezTo>
                  <a:pt x="1432" y="433"/>
                  <a:pt x="1432" y="433"/>
                  <a:pt x="1432" y="433"/>
                </a:cubicBezTo>
                <a:cubicBezTo>
                  <a:pt x="1430" y="437"/>
                  <a:pt x="1421" y="436"/>
                  <a:pt x="1423" y="442"/>
                </a:cubicBezTo>
                <a:cubicBezTo>
                  <a:pt x="1412" y="443"/>
                  <a:pt x="1405" y="453"/>
                  <a:pt x="1394" y="455"/>
                </a:cubicBezTo>
                <a:cubicBezTo>
                  <a:pt x="1394" y="457"/>
                  <a:pt x="1394" y="457"/>
                  <a:pt x="1394" y="457"/>
                </a:cubicBezTo>
                <a:cubicBezTo>
                  <a:pt x="1390" y="456"/>
                  <a:pt x="1386" y="459"/>
                  <a:pt x="1381" y="460"/>
                </a:cubicBezTo>
                <a:cubicBezTo>
                  <a:pt x="1380" y="469"/>
                  <a:pt x="1370" y="466"/>
                  <a:pt x="1364" y="468"/>
                </a:cubicBezTo>
                <a:cubicBezTo>
                  <a:pt x="1363" y="467"/>
                  <a:pt x="1363" y="467"/>
                  <a:pt x="1363" y="467"/>
                </a:cubicBezTo>
                <a:cubicBezTo>
                  <a:pt x="1367" y="465"/>
                  <a:pt x="1370" y="463"/>
                  <a:pt x="1374" y="460"/>
                </a:cubicBezTo>
                <a:cubicBezTo>
                  <a:pt x="1372" y="458"/>
                  <a:pt x="1369" y="460"/>
                  <a:pt x="1368" y="462"/>
                </a:cubicBezTo>
                <a:cubicBezTo>
                  <a:pt x="1363" y="464"/>
                  <a:pt x="1355" y="463"/>
                  <a:pt x="1352" y="466"/>
                </a:cubicBezTo>
                <a:cubicBezTo>
                  <a:pt x="1353" y="468"/>
                  <a:pt x="1355" y="467"/>
                  <a:pt x="1356" y="467"/>
                </a:cubicBezTo>
                <a:cubicBezTo>
                  <a:pt x="1354" y="471"/>
                  <a:pt x="1343" y="471"/>
                  <a:pt x="1348" y="479"/>
                </a:cubicBezTo>
                <a:cubicBezTo>
                  <a:pt x="1337" y="483"/>
                  <a:pt x="1326" y="487"/>
                  <a:pt x="1314" y="488"/>
                </a:cubicBezTo>
                <a:cubicBezTo>
                  <a:pt x="1315" y="495"/>
                  <a:pt x="1308" y="489"/>
                  <a:pt x="1306" y="493"/>
                </a:cubicBezTo>
                <a:cubicBezTo>
                  <a:pt x="1289" y="499"/>
                  <a:pt x="1275" y="513"/>
                  <a:pt x="1259" y="519"/>
                </a:cubicBezTo>
                <a:cubicBezTo>
                  <a:pt x="1268" y="520"/>
                  <a:pt x="1276" y="512"/>
                  <a:pt x="1285" y="513"/>
                </a:cubicBezTo>
                <a:cubicBezTo>
                  <a:pt x="1299" y="504"/>
                  <a:pt x="1314" y="499"/>
                  <a:pt x="1329" y="492"/>
                </a:cubicBezTo>
                <a:cubicBezTo>
                  <a:pt x="1329" y="494"/>
                  <a:pt x="1329" y="494"/>
                  <a:pt x="1329" y="494"/>
                </a:cubicBezTo>
                <a:cubicBezTo>
                  <a:pt x="1294" y="509"/>
                  <a:pt x="1262" y="531"/>
                  <a:pt x="1225" y="539"/>
                </a:cubicBezTo>
                <a:cubicBezTo>
                  <a:pt x="1222" y="545"/>
                  <a:pt x="1214" y="545"/>
                  <a:pt x="1209" y="545"/>
                </a:cubicBezTo>
                <a:cubicBezTo>
                  <a:pt x="1196" y="548"/>
                  <a:pt x="1185" y="555"/>
                  <a:pt x="1172" y="560"/>
                </a:cubicBezTo>
                <a:cubicBezTo>
                  <a:pt x="1157" y="559"/>
                  <a:pt x="1145" y="569"/>
                  <a:pt x="1129" y="569"/>
                </a:cubicBezTo>
                <a:cubicBezTo>
                  <a:pt x="1127" y="565"/>
                  <a:pt x="1123" y="563"/>
                  <a:pt x="1118" y="564"/>
                </a:cubicBezTo>
                <a:cubicBezTo>
                  <a:pt x="1120" y="559"/>
                  <a:pt x="1120" y="559"/>
                  <a:pt x="1120" y="559"/>
                </a:cubicBezTo>
                <a:cubicBezTo>
                  <a:pt x="1115" y="563"/>
                  <a:pt x="1114" y="554"/>
                  <a:pt x="1110" y="558"/>
                </a:cubicBezTo>
                <a:cubicBezTo>
                  <a:pt x="1112" y="554"/>
                  <a:pt x="1112" y="554"/>
                  <a:pt x="1112" y="554"/>
                </a:cubicBezTo>
                <a:cubicBezTo>
                  <a:pt x="1104" y="555"/>
                  <a:pt x="1094" y="551"/>
                  <a:pt x="1088" y="554"/>
                </a:cubicBezTo>
                <a:cubicBezTo>
                  <a:pt x="1076" y="551"/>
                  <a:pt x="1076" y="551"/>
                  <a:pt x="1076" y="551"/>
                </a:cubicBezTo>
                <a:cubicBezTo>
                  <a:pt x="1077" y="550"/>
                  <a:pt x="1079" y="552"/>
                  <a:pt x="1080" y="549"/>
                </a:cubicBezTo>
                <a:cubicBezTo>
                  <a:pt x="1076" y="545"/>
                  <a:pt x="1074" y="552"/>
                  <a:pt x="1070" y="549"/>
                </a:cubicBezTo>
                <a:cubicBezTo>
                  <a:pt x="1071" y="545"/>
                  <a:pt x="1071" y="545"/>
                  <a:pt x="1071" y="545"/>
                </a:cubicBezTo>
                <a:cubicBezTo>
                  <a:pt x="1062" y="550"/>
                  <a:pt x="1056" y="539"/>
                  <a:pt x="1051" y="533"/>
                </a:cubicBezTo>
                <a:cubicBezTo>
                  <a:pt x="1052" y="532"/>
                  <a:pt x="1052" y="532"/>
                  <a:pt x="1052" y="532"/>
                </a:cubicBezTo>
                <a:cubicBezTo>
                  <a:pt x="1046" y="529"/>
                  <a:pt x="1051" y="525"/>
                  <a:pt x="1046" y="519"/>
                </a:cubicBezTo>
                <a:cubicBezTo>
                  <a:pt x="1048" y="513"/>
                  <a:pt x="1053" y="521"/>
                  <a:pt x="1056" y="516"/>
                </a:cubicBezTo>
                <a:cubicBezTo>
                  <a:pt x="1052" y="508"/>
                  <a:pt x="1038" y="508"/>
                  <a:pt x="1039" y="496"/>
                </a:cubicBezTo>
                <a:cubicBezTo>
                  <a:pt x="1040" y="495"/>
                  <a:pt x="1042" y="494"/>
                  <a:pt x="1042" y="492"/>
                </a:cubicBezTo>
                <a:cubicBezTo>
                  <a:pt x="1036" y="491"/>
                  <a:pt x="1029" y="493"/>
                  <a:pt x="1026" y="485"/>
                </a:cubicBezTo>
                <a:cubicBezTo>
                  <a:pt x="1025" y="479"/>
                  <a:pt x="1025" y="479"/>
                  <a:pt x="1025" y="479"/>
                </a:cubicBezTo>
                <a:cubicBezTo>
                  <a:pt x="1023" y="477"/>
                  <a:pt x="1019" y="478"/>
                  <a:pt x="1018" y="481"/>
                </a:cubicBezTo>
                <a:cubicBezTo>
                  <a:pt x="1012" y="479"/>
                  <a:pt x="1004" y="485"/>
                  <a:pt x="996" y="486"/>
                </a:cubicBezTo>
                <a:cubicBezTo>
                  <a:pt x="1002" y="478"/>
                  <a:pt x="1014" y="478"/>
                  <a:pt x="1023" y="474"/>
                </a:cubicBezTo>
                <a:cubicBezTo>
                  <a:pt x="1025" y="472"/>
                  <a:pt x="1024" y="470"/>
                  <a:pt x="1024" y="468"/>
                </a:cubicBezTo>
                <a:cubicBezTo>
                  <a:pt x="1021" y="463"/>
                  <a:pt x="1016" y="468"/>
                  <a:pt x="1014" y="463"/>
                </a:cubicBezTo>
                <a:cubicBezTo>
                  <a:pt x="996" y="467"/>
                  <a:pt x="980" y="477"/>
                  <a:pt x="962" y="480"/>
                </a:cubicBezTo>
                <a:cubicBezTo>
                  <a:pt x="955" y="485"/>
                  <a:pt x="955" y="485"/>
                  <a:pt x="955" y="485"/>
                </a:cubicBezTo>
                <a:cubicBezTo>
                  <a:pt x="960" y="495"/>
                  <a:pt x="965" y="479"/>
                  <a:pt x="971" y="485"/>
                </a:cubicBezTo>
                <a:cubicBezTo>
                  <a:pt x="976" y="482"/>
                  <a:pt x="984" y="483"/>
                  <a:pt x="989" y="479"/>
                </a:cubicBezTo>
                <a:cubicBezTo>
                  <a:pt x="983" y="487"/>
                  <a:pt x="970" y="490"/>
                  <a:pt x="960" y="495"/>
                </a:cubicBezTo>
                <a:cubicBezTo>
                  <a:pt x="971" y="494"/>
                  <a:pt x="982" y="485"/>
                  <a:pt x="994" y="487"/>
                </a:cubicBezTo>
                <a:cubicBezTo>
                  <a:pt x="962" y="499"/>
                  <a:pt x="962" y="499"/>
                  <a:pt x="962" y="499"/>
                </a:cubicBezTo>
                <a:cubicBezTo>
                  <a:pt x="966" y="500"/>
                  <a:pt x="966" y="500"/>
                  <a:pt x="966" y="500"/>
                </a:cubicBezTo>
                <a:cubicBezTo>
                  <a:pt x="963" y="501"/>
                  <a:pt x="960" y="503"/>
                  <a:pt x="956" y="503"/>
                </a:cubicBezTo>
                <a:cubicBezTo>
                  <a:pt x="962" y="500"/>
                  <a:pt x="962" y="500"/>
                  <a:pt x="962" y="500"/>
                </a:cubicBezTo>
                <a:cubicBezTo>
                  <a:pt x="947" y="497"/>
                  <a:pt x="936" y="511"/>
                  <a:pt x="920" y="511"/>
                </a:cubicBezTo>
                <a:cubicBezTo>
                  <a:pt x="907" y="516"/>
                  <a:pt x="887" y="515"/>
                  <a:pt x="876" y="527"/>
                </a:cubicBezTo>
                <a:cubicBezTo>
                  <a:pt x="874" y="525"/>
                  <a:pt x="870" y="531"/>
                  <a:pt x="865" y="530"/>
                </a:cubicBezTo>
                <a:cubicBezTo>
                  <a:pt x="850" y="536"/>
                  <a:pt x="836" y="531"/>
                  <a:pt x="822" y="539"/>
                </a:cubicBezTo>
                <a:cubicBezTo>
                  <a:pt x="824" y="535"/>
                  <a:pt x="824" y="535"/>
                  <a:pt x="824" y="535"/>
                </a:cubicBezTo>
                <a:cubicBezTo>
                  <a:pt x="812" y="534"/>
                  <a:pt x="812" y="534"/>
                  <a:pt x="812" y="534"/>
                </a:cubicBezTo>
                <a:cubicBezTo>
                  <a:pt x="814" y="530"/>
                  <a:pt x="814" y="530"/>
                  <a:pt x="814" y="530"/>
                </a:cubicBezTo>
                <a:cubicBezTo>
                  <a:pt x="806" y="529"/>
                  <a:pt x="799" y="531"/>
                  <a:pt x="793" y="531"/>
                </a:cubicBezTo>
                <a:cubicBezTo>
                  <a:pt x="803" y="527"/>
                  <a:pt x="803" y="527"/>
                  <a:pt x="803" y="527"/>
                </a:cubicBezTo>
                <a:cubicBezTo>
                  <a:pt x="795" y="527"/>
                  <a:pt x="795" y="527"/>
                  <a:pt x="795" y="527"/>
                </a:cubicBezTo>
                <a:cubicBezTo>
                  <a:pt x="797" y="526"/>
                  <a:pt x="800" y="525"/>
                  <a:pt x="802" y="523"/>
                </a:cubicBezTo>
                <a:cubicBezTo>
                  <a:pt x="798" y="522"/>
                  <a:pt x="792" y="522"/>
                  <a:pt x="788" y="526"/>
                </a:cubicBezTo>
                <a:cubicBezTo>
                  <a:pt x="786" y="527"/>
                  <a:pt x="786" y="531"/>
                  <a:pt x="783" y="528"/>
                </a:cubicBezTo>
                <a:cubicBezTo>
                  <a:pt x="781" y="526"/>
                  <a:pt x="781" y="526"/>
                  <a:pt x="781" y="526"/>
                </a:cubicBezTo>
                <a:cubicBezTo>
                  <a:pt x="782" y="525"/>
                  <a:pt x="782" y="527"/>
                  <a:pt x="784" y="527"/>
                </a:cubicBezTo>
                <a:cubicBezTo>
                  <a:pt x="786" y="525"/>
                  <a:pt x="786" y="525"/>
                  <a:pt x="786" y="525"/>
                </a:cubicBezTo>
                <a:cubicBezTo>
                  <a:pt x="780" y="521"/>
                  <a:pt x="771" y="523"/>
                  <a:pt x="768" y="517"/>
                </a:cubicBezTo>
                <a:cubicBezTo>
                  <a:pt x="768" y="515"/>
                  <a:pt x="770" y="515"/>
                  <a:pt x="772" y="516"/>
                </a:cubicBezTo>
                <a:cubicBezTo>
                  <a:pt x="773" y="514"/>
                  <a:pt x="771" y="511"/>
                  <a:pt x="768" y="511"/>
                </a:cubicBezTo>
                <a:cubicBezTo>
                  <a:pt x="759" y="516"/>
                  <a:pt x="756" y="504"/>
                  <a:pt x="747" y="503"/>
                </a:cubicBezTo>
                <a:cubicBezTo>
                  <a:pt x="742" y="497"/>
                  <a:pt x="743" y="489"/>
                  <a:pt x="745" y="482"/>
                </a:cubicBezTo>
                <a:cubicBezTo>
                  <a:pt x="740" y="480"/>
                  <a:pt x="736" y="480"/>
                  <a:pt x="734" y="474"/>
                </a:cubicBezTo>
                <a:cubicBezTo>
                  <a:pt x="732" y="464"/>
                  <a:pt x="739" y="459"/>
                  <a:pt x="746" y="453"/>
                </a:cubicBezTo>
                <a:cubicBezTo>
                  <a:pt x="738" y="453"/>
                  <a:pt x="738" y="453"/>
                  <a:pt x="738" y="453"/>
                </a:cubicBezTo>
                <a:cubicBezTo>
                  <a:pt x="748" y="449"/>
                  <a:pt x="748" y="449"/>
                  <a:pt x="748" y="449"/>
                </a:cubicBezTo>
                <a:cubicBezTo>
                  <a:pt x="748" y="447"/>
                  <a:pt x="748" y="447"/>
                  <a:pt x="748" y="447"/>
                </a:cubicBezTo>
                <a:cubicBezTo>
                  <a:pt x="750" y="446"/>
                  <a:pt x="751" y="445"/>
                  <a:pt x="752" y="443"/>
                </a:cubicBezTo>
                <a:cubicBezTo>
                  <a:pt x="748" y="442"/>
                  <a:pt x="745" y="441"/>
                  <a:pt x="742" y="439"/>
                </a:cubicBezTo>
                <a:cubicBezTo>
                  <a:pt x="744" y="434"/>
                  <a:pt x="744" y="434"/>
                  <a:pt x="744" y="434"/>
                </a:cubicBezTo>
                <a:cubicBezTo>
                  <a:pt x="740" y="435"/>
                  <a:pt x="738" y="427"/>
                  <a:pt x="733" y="433"/>
                </a:cubicBezTo>
                <a:cubicBezTo>
                  <a:pt x="731" y="427"/>
                  <a:pt x="727" y="432"/>
                  <a:pt x="724" y="433"/>
                </a:cubicBezTo>
                <a:cubicBezTo>
                  <a:pt x="721" y="430"/>
                  <a:pt x="724" y="428"/>
                  <a:pt x="726" y="426"/>
                </a:cubicBezTo>
                <a:cubicBezTo>
                  <a:pt x="715" y="423"/>
                  <a:pt x="704" y="426"/>
                  <a:pt x="699" y="412"/>
                </a:cubicBezTo>
                <a:cubicBezTo>
                  <a:pt x="697" y="411"/>
                  <a:pt x="696" y="413"/>
                  <a:pt x="694" y="414"/>
                </a:cubicBezTo>
                <a:cubicBezTo>
                  <a:pt x="694" y="418"/>
                  <a:pt x="698" y="413"/>
                  <a:pt x="698" y="415"/>
                </a:cubicBezTo>
                <a:cubicBezTo>
                  <a:pt x="674" y="421"/>
                  <a:pt x="655" y="437"/>
                  <a:pt x="630" y="442"/>
                </a:cubicBezTo>
                <a:cubicBezTo>
                  <a:pt x="594" y="458"/>
                  <a:pt x="555" y="471"/>
                  <a:pt x="521" y="491"/>
                </a:cubicBezTo>
                <a:cubicBezTo>
                  <a:pt x="511" y="494"/>
                  <a:pt x="500" y="497"/>
                  <a:pt x="494" y="504"/>
                </a:cubicBezTo>
                <a:cubicBezTo>
                  <a:pt x="493" y="508"/>
                  <a:pt x="488" y="507"/>
                  <a:pt x="485" y="508"/>
                </a:cubicBezTo>
                <a:cubicBezTo>
                  <a:pt x="487" y="505"/>
                  <a:pt x="478" y="507"/>
                  <a:pt x="478" y="510"/>
                </a:cubicBezTo>
                <a:cubicBezTo>
                  <a:pt x="471" y="510"/>
                  <a:pt x="464" y="511"/>
                  <a:pt x="459" y="515"/>
                </a:cubicBezTo>
                <a:cubicBezTo>
                  <a:pt x="459" y="509"/>
                  <a:pt x="459" y="509"/>
                  <a:pt x="459" y="509"/>
                </a:cubicBezTo>
                <a:cubicBezTo>
                  <a:pt x="457" y="509"/>
                  <a:pt x="456" y="509"/>
                  <a:pt x="455" y="507"/>
                </a:cubicBezTo>
                <a:cubicBezTo>
                  <a:pt x="455" y="507"/>
                  <a:pt x="454" y="505"/>
                  <a:pt x="456" y="505"/>
                </a:cubicBezTo>
                <a:cubicBezTo>
                  <a:pt x="451" y="505"/>
                  <a:pt x="444" y="512"/>
                  <a:pt x="441" y="506"/>
                </a:cubicBezTo>
                <a:cubicBezTo>
                  <a:pt x="431" y="509"/>
                  <a:pt x="421" y="509"/>
                  <a:pt x="410" y="505"/>
                </a:cubicBezTo>
                <a:cubicBezTo>
                  <a:pt x="414" y="502"/>
                  <a:pt x="414" y="502"/>
                  <a:pt x="414" y="502"/>
                </a:cubicBezTo>
                <a:cubicBezTo>
                  <a:pt x="408" y="496"/>
                  <a:pt x="404" y="491"/>
                  <a:pt x="396" y="492"/>
                </a:cubicBezTo>
                <a:cubicBezTo>
                  <a:pt x="397" y="489"/>
                  <a:pt x="397" y="489"/>
                  <a:pt x="397" y="489"/>
                </a:cubicBezTo>
                <a:cubicBezTo>
                  <a:pt x="393" y="485"/>
                  <a:pt x="388" y="490"/>
                  <a:pt x="384" y="484"/>
                </a:cubicBezTo>
                <a:cubicBezTo>
                  <a:pt x="387" y="482"/>
                  <a:pt x="387" y="482"/>
                  <a:pt x="387" y="482"/>
                </a:cubicBezTo>
                <a:cubicBezTo>
                  <a:pt x="382" y="472"/>
                  <a:pt x="369" y="472"/>
                  <a:pt x="364" y="461"/>
                </a:cubicBezTo>
                <a:cubicBezTo>
                  <a:pt x="366" y="457"/>
                  <a:pt x="376" y="462"/>
                  <a:pt x="373" y="454"/>
                </a:cubicBezTo>
                <a:cubicBezTo>
                  <a:pt x="370" y="450"/>
                  <a:pt x="364" y="451"/>
                  <a:pt x="362" y="447"/>
                </a:cubicBezTo>
                <a:cubicBezTo>
                  <a:pt x="362" y="446"/>
                  <a:pt x="364" y="445"/>
                  <a:pt x="364" y="444"/>
                </a:cubicBezTo>
                <a:cubicBezTo>
                  <a:pt x="359" y="442"/>
                  <a:pt x="362" y="439"/>
                  <a:pt x="360" y="435"/>
                </a:cubicBezTo>
                <a:cubicBezTo>
                  <a:pt x="358" y="430"/>
                  <a:pt x="352" y="426"/>
                  <a:pt x="351" y="420"/>
                </a:cubicBezTo>
                <a:cubicBezTo>
                  <a:pt x="349" y="415"/>
                  <a:pt x="343" y="418"/>
                  <a:pt x="340" y="415"/>
                </a:cubicBezTo>
                <a:cubicBezTo>
                  <a:pt x="335" y="411"/>
                  <a:pt x="332" y="404"/>
                  <a:pt x="330" y="401"/>
                </a:cubicBezTo>
                <a:cubicBezTo>
                  <a:pt x="322" y="389"/>
                  <a:pt x="314" y="375"/>
                  <a:pt x="308" y="362"/>
                </a:cubicBezTo>
                <a:cubicBezTo>
                  <a:pt x="303" y="365"/>
                  <a:pt x="296" y="363"/>
                  <a:pt x="294" y="369"/>
                </a:cubicBezTo>
                <a:cubicBezTo>
                  <a:pt x="287" y="369"/>
                  <a:pt x="279" y="374"/>
                  <a:pt x="274" y="378"/>
                </a:cubicBezTo>
                <a:cubicBezTo>
                  <a:pt x="269" y="380"/>
                  <a:pt x="264" y="387"/>
                  <a:pt x="258" y="386"/>
                </a:cubicBezTo>
                <a:cubicBezTo>
                  <a:pt x="244" y="398"/>
                  <a:pt x="226" y="403"/>
                  <a:pt x="210" y="414"/>
                </a:cubicBezTo>
                <a:cubicBezTo>
                  <a:pt x="206" y="414"/>
                  <a:pt x="200" y="412"/>
                  <a:pt x="196" y="415"/>
                </a:cubicBezTo>
                <a:cubicBezTo>
                  <a:pt x="196" y="411"/>
                  <a:pt x="196" y="411"/>
                  <a:pt x="196" y="411"/>
                </a:cubicBezTo>
                <a:cubicBezTo>
                  <a:pt x="186" y="411"/>
                  <a:pt x="176" y="419"/>
                  <a:pt x="168" y="414"/>
                </a:cubicBezTo>
                <a:cubicBezTo>
                  <a:pt x="165" y="405"/>
                  <a:pt x="157" y="401"/>
                  <a:pt x="152" y="395"/>
                </a:cubicBezTo>
                <a:cubicBezTo>
                  <a:pt x="148" y="399"/>
                  <a:pt x="143" y="397"/>
                  <a:pt x="140" y="395"/>
                </a:cubicBezTo>
                <a:cubicBezTo>
                  <a:pt x="139" y="389"/>
                  <a:pt x="128" y="386"/>
                  <a:pt x="133" y="380"/>
                </a:cubicBezTo>
                <a:cubicBezTo>
                  <a:pt x="130" y="379"/>
                  <a:pt x="126" y="377"/>
                  <a:pt x="125" y="373"/>
                </a:cubicBezTo>
                <a:cubicBezTo>
                  <a:pt x="130" y="365"/>
                  <a:pt x="123" y="361"/>
                  <a:pt x="116" y="359"/>
                </a:cubicBezTo>
                <a:cubicBezTo>
                  <a:pt x="114" y="360"/>
                  <a:pt x="113" y="358"/>
                  <a:pt x="112" y="357"/>
                </a:cubicBezTo>
                <a:cubicBezTo>
                  <a:pt x="115" y="350"/>
                  <a:pt x="127" y="355"/>
                  <a:pt x="129" y="346"/>
                </a:cubicBezTo>
                <a:cubicBezTo>
                  <a:pt x="134" y="343"/>
                  <a:pt x="139" y="338"/>
                  <a:pt x="142" y="333"/>
                </a:cubicBezTo>
                <a:cubicBezTo>
                  <a:pt x="136" y="331"/>
                  <a:pt x="130" y="343"/>
                  <a:pt x="123" y="336"/>
                </a:cubicBezTo>
                <a:cubicBezTo>
                  <a:pt x="122" y="332"/>
                  <a:pt x="117" y="331"/>
                  <a:pt x="114" y="330"/>
                </a:cubicBezTo>
                <a:cubicBezTo>
                  <a:pt x="113" y="329"/>
                  <a:pt x="110" y="327"/>
                  <a:pt x="107" y="327"/>
                </a:cubicBezTo>
                <a:cubicBezTo>
                  <a:pt x="113" y="325"/>
                  <a:pt x="116" y="316"/>
                  <a:pt x="123" y="316"/>
                </a:cubicBezTo>
                <a:cubicBezTo>
                  <a:pt x="122" y="313"/>
                  <a:pt x="122" y="308"/>
                  <a:pt x="126" y="306"/>
                </a:cubicBezTo>
                <a:cubicBezTo>
                  <a:pt x="120" y="306"/>
                  <a:pt x="115" y="313"/>
                  <a:pt x="109" y="314"/>
                </a:cubicBezTo>
                <a:cubicBezTo>
                  <a:pt x="104" y="320"/>
                  <a:pt x="104" y="320"/>
                  <a:pt x="104" y="320"/>
                </a:cubicBezTo>
                <a:cubicBezTo>
                  <a:pt x="100" y="320"/>
                  <a:pt x="100" y="316"/>
                  <a:pt x="97" y="314"/>
                </a:cubicBezTo>
                <a:cubicBezTo>
                  <a:pt x="96" y="309"/>
                  <a:pt x="102" y="310"/>
                  <a:pt x="104" y="307"/>
                </a:cubicBezTo>
                <a:cubicBezTo>
                  <a:pt x="108" y="311"/>
                  <a:pt x="112" y="306"/>
                  <a:pt x="115" y="304"/>
                </a:cubicBezTo>
                <a:cubicBezTo>
                  <a:pt x="116" y="303"/>
                  <a:pt x="116" y="303"/>
                  <a:pt x="116" y="303"/>
                </a:cubicBezTo>
                <a:cubicBezTo>
                  <a:pt x="112" y="303"/>
                  <a:pt x="108" y="303"/>
                  <a:pt x="108" y="299"/>
                </a:cubicBezTo>
                <a:cubicBezTo>
                  <a:pt x="114" y="295"/>
                  <a:pt x="122" y="290"/>
                  <a:pt x="127" y="285"/>
                </a:cubicBezTo>
                <a:cubicBezTo>
                  <a:pt x="130" y="282"/>
                  <a:pt x="123" y="284"/>
                  <a:pt x="126" y="281"/>
                </a:cubicBezTo>
                <a:cubicBezTo>
                  <a:pt x="126" y="279"/>
                  <a:pt x="124" y="281"/>
                  <a:pt x="123" y="281"/>
                </a:cubicBezTo>
                <a:cubicBezTo>
                  <a:pt x="123" y="284"/>
                  <a:pt x="123" y="284"/>
                  <a:pt x="123" y="284"/>
                </a:cubicBezTo>
                <a:cubicBezTo>
                  <a:pt x="120" y="282"/>
                  <a:pt x="120" y="282"/>
                  <a:pt x="120" y="282"/>
                </a:cubicBezTo>
                <a:cubicBezTo>
                  <a:pt x="121" y="281"/>
                  <a:pt x="121" y="281"/>
                  <a:pt x="121" y="281"/>
                </a:cubicBezTo>
                <a:cubicBezTo>
                  <a:pt x="114" y="279"/>
                  <a:pt x="120" y="291"/>
                  <a:pt x="112" y="289"/>
                </a:cubicBezTo>
                <a:cubicBezTo>
                  <a:pt x="112" y="287"/>
                  <a:pt x="111" y="283"/>
                  <a:pt x="108" y="282"/>
                </a:cubicBezTo>
                <a:cubicBezTo>
                  <a:pt x="100" y="287"/>
                  <a:pt x="98" y="278"/>
                  <a:pt x="94" y="274"/>
                </a:cubicBezTo>
                <a:cubicBezTo>
                  <a:pt x="91" y="271"/>
                  <a:pt x="94" y="271"/>
                  <a:pt x="95" y="267"/>
                </a:cubicBezTo>
                <a:cubicBezTo>
                  <a:pt x="96" y="259"/>
                  <a:pt x="88" y="266"/>
                  <a:pt x="92" y="261"/>
                </a:cubicBezTo>
                <a:cubicBezTo>
                  <a:pt x="87" y="261"/>
                  <a:pt x="82" y="266"/>
                  <a:pt x="78" y="267"/>
                </a:cubicBezTo>
                <a:cubicBezTo>
                  <a:pt x="76" y="269"/>
                  <a:pt x="70" y="271"/>
                  <a:pt x="69" y="275"/>
                </a:cubicBezTo>
                <a:cubicBezTo>
                  <a:pt x="72" y="275"/>
                  <a:pt x="72" y="275"/>
                  <a:pt x="72" y="275"/>
                </a:cubicBezTo>
                <a:cubicBezTo>
                  <a:pt x="69" y="278"/>
                  <a:pt x="64" y="281"/>
                  <a:pt x="63" y="286"/>
                </a:cubicBezTo>
                <a:cubicBezTo>
                  <a:pt x="60" y="288"/>
                  <a:pt x="56" y="283"/>
                  <a:pt x="54" y="281"/>
                </a:cubicBezTo>
                <a:cubicBezTo>
                  <a:pt x="55" y="276"/>
                  <a:pt x="54" y="276"/>
                  <a:pt x="51" y="273"/>
                </a:cubicBezTo>
                <a:cubicBezTo>
                  <a:pt x="64" y="258"/>
                  <a:pt x="83" y="250"/>
                  <a:pt x="96" y="234"/>
                </a:cubicBezTo>
                <a:cubicBezTo>
                  <a:pt x="90" y="234"/>
                  <a:pt x="88" y="221"/>
                  <a:pt x="80" y="226"/>
                </a:cubicBezTo>
                <a:cubicBezTo>
                  <a:pt x="80" y="222"/>
                  <a:pt x="84" y="215"/>
                  <a:pt x="76" y="213"/>
                </a:cubicBezTo>
                <a:cubicBezTo>
                  <a:pt x="70" y="213"/>
                  <a:pt x="64" y="215"/>
                  <a:pt x="61" y="208"/>
                </a:cubicBezTo>
                <a:cubicBezTo>
                  <a:pt x="60" y="206"/>
                  <a:pt x="62" y="205"/>
                  <a:pt x="63" y="204"/>
                </a:cubicBezTo>
                <a:cubicBezTo>
                  <a:pt x="58" y="199"/>
                  <a:pt x="53" y="198"/>
                  <a:pt x="52" y="191"/>
                </a:cubicBezTo>
                <a:cubicBezTo>
                  <a:pt x="50" y="185"/>
                  <a:pt x="46" y="190"/>
                  <a:pt x="44" y="191"/>
                </a:cubicBezTo>
                <a:cubicBezTo>
                  <a:pt x="41" y="191"/>
                  <a:pt x="42" y="188"/>
                  <a:pt x="41" y="187"/>
                </a:cubicBezTo>
                <a:cubicBezTo>
                  <a:pt x="44" y="182"/>
                  <a:pt x="44" y="182"/>
                  <a:pt x="44" y="182"/>
                </a:cubicBezTo>
                <a:cubicBezTo>
                  <a:pt x="38" y="183"/>
                  <a:pt x="37" y="172"/>
                  <a:pt x="30" y="178"/>
                </a:cubicBezTo>
                <a:cubicBezTo>
                  <a:pt x="28" y="179"/>
                  <a:pt x="26" y="178"/>
                  <a:pt x="24" y="176"/>
                </a:cubicBezTo>
                <a:cubicBezTo>
                  <a:pt x="20" y="178"/>
                  <a:pt x="14" y="179"/>
                  <a:pt x="8" y="177"/>
                </a:cubicBezTo>
                <a:cubicBezTo>
                  <a:pt x="0" y="166"/>
                  <a:pt x="0" y="166"/>
                  <a:pt x="0" y="166"/>
                </a:cubicBezTo>
                <a:cubicBezTo>
                  <a:pt x="3" y="160"/>
                  <a:pt x="18" y="162"/>
                  <a:pt x="14" y="151"/>
                </a:cubicBezTo>
                <a:cubicBezTo>
                  <a:pt x="118" y="90"/>
                  <a:pt x="221" y="26"/>
                  <a:pt x="338" y="0"/>
                </a:cubicBezTo>
                <a:cubicBezTo>
                  <a:pt x="347" y="1"/>
                  <a:pt x="359" y="0"/>
                  <a:pt x="369" y="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95F6CD8-3771-584A-A379-BD7BAF82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DB231-F82D-D24B-9E30-288CE3E030E3}"/>
              </a:ext>
            </a:extLst>
          </p:cNvPr>
          <p:cNvSpPr txBox="1"/>
          <p:nvPr/>
        </p:nvSpPr>
        <p:spPr>
          <a:xfrm>
            <a:off x="2014507" y="440307"/>
            <a:ext cx="89156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i="1" dirty="0">
                <a:solidFill>
                  <a:srgbClr val="408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 nhé !</a:t>
            </a:r>
            <a:endParaRPr lang="en-VN" sz="6000" b="1" i="1" dirty="0">
              <a:solidFill>
                <a:srgbClr val="4081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1172" y="-1"/>
            <a:ext cx="12189658" cy="64199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3516313" y="1713300"/>
            <a:ext cx="8674518" cy="5144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4449808" cy="30201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7" y="2054038"/>
            <a:ext cx="4131037" cy="34494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92" y="3010994"/>
            <a:ext cx="2056246" cy="9855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7753" y="2054038"/>
            <a:ext cx="1700264" cy="814953"/>
          </a:xfrm>
          <a:prstGeom prst="rect">
            <a:avLst/>
          </a:prstGeom>
        </p:spPr>
      </p:pic>
      <p:pic>
        <p:nvPicPr>
          <p:cNvPr id="5" name="哏德全 - 月光下的凤尾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823" y="-396948"/>
            <a:ext cx="487363" cy="487363"/>
          </a:xfrm>
          <a:prstGeom prst="rect">
            <a:avLst/>
          </a:prstGeom>
        </p:spPr>
      </p:pic>
      <p:sp>
        <p:nvSpPr>
          <p:cNvPr id="4" name="TextBox 54"/>
          <p:cNvSpPr txBox="1"/>
          <p:nvPr/>
        </p:nvSpPr>
        <p:spPr>
          <a:xfrm>
            <a:off x="2109620" y="1324452"/>
            <a:ext cx="7972760" cy="378565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I.</a:t>
            </a:r>
          </a:p>
          <a:p>
            <a:pPr algn="ctr"/>
            <a:r>
              <a:rPr lang="en-US" altLang="zh-CN" sz="8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TRẢI NGHIỆM </a:t>
            </a:r>
          </a:p>
          <a:p>
            <a:pPr algn="ctr"/>
            <a:r>
              <a:rPr lang="en-US" altLang="zh-CN" sz="8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CÙNG VĂN BẢN</a:t>
            </a:r>
            <a:endParaRPr lang="zh-CN" altLang="en-US" sz="8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3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8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1172" y="-1"/>
            <a:ext cx="12189658" cy="64199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3516313" y="1713300"/>
            <a:ext cx="8674518" cy="5144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4449808" cy="30201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7" y="2054038"/>
            <a:ext cx="4131037" cy="34494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92" y="3010994"/>
            <a:ext cx="2056246" cy="9855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7753" y="2054038"/>
            <a:ext cx="1700264" cy="814953"/>
          </a:xfrm>
          <a:prstGeom prst="rect">
            <a:avLst/>
          </a:prstGeom>
        </p:spPr>
      </p:pic>
      <p:pic>
        <p:nvPicPr>
          <p:cNvPr id="5" name="哏德全 - 月光下的凤尾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823" y="-396948"/>
            <a:ext cx="487363" cy="487363"/>
          </a:xfrm>
          <a:prstGeom prst="rect">
            <a:avLst/>
          </a:prstGeom>
        </p:spPr>
      </p:pic>
      <p:sp>
        <p:nvSpPr>
          <p:cNvPr id="4" name="TextBox 54"/>
          <p:cNvSpPr txBox="1"/>
          <p:nvPr/>
        </p:nvSpPr>
        <p:spPr>
          <a:xfrm>
            <a:off x="-121945" y="1324452"/>
            <a:ext cx="12435905" cy="255454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altLang="zh-CN" sz="8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SUY NGẪM VÀ PHẢN HỒI</a:t>
            </a:r>
            <a:endParaRPr lang="zh-CN" altLang="en-US" sz="8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9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4" name="椭圆 1">
            <a:extLst>
              <a:ext uri="{FF2B5EF4-FFF2-40B4-BE49-F238E27FC236}">
                <a16:creationId xmlns:a16="http://schemas.microsoft.com/office/drawing/2014/main" id="{1F3925C2-5949-F54C-9C4A-084B14DA1A6E}"/>
              </a:ext>
            </a:extLst>
          </p:cNvPr>
          <p:cNvSpPr/>
          <p:nvPr/>
        </p:nvSpPr>
        <p:spPr>
          <a:xfrm>
            <a:off x="1388904" y="1255032"/>
            <a:ext cx="4587887" cy="4407868"/>
          </a:xfrm>
          <a:prstGeom prst="ellipse">
            <a:avLst/>
          </a:prstGeom>
          <a:solidFill>
            <a:srgbClr val="A7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78809935-5576-724A-806C-33AAA1B9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0" y="825005"/>
            <a:ext cx="4507762" cy="376398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197016-5E99-DE41-AF7B-3D5B3B9F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3827051" cy="2597479"/>
          </a:xfrm>
          <a:prstGeom prst="rect">
            <a:avLst/>
          </a:prstGeom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60A5B8C5-76CA-9C43-9E22-86FB67138F3C}"/>
              </a:ext>
            </a:extLst>
          </p:cNvPr>
          <p:cNvSpPr txBox="1"/>
          <p:nvPr/>
        </p:nvSpPr>
        <p:spPr>
          <a:xfrm>
            <a:off x="6215211" y="1214408"/>
            <a:ext cx="5545456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1. </a:t>
            </a:r>
          </a:p>
          <a:p>
            <a:pPr algn="ctr"/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Đặc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điểm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thể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loại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thơ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lục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bát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thơ</a:t>
            </a:r>
            <a:endParaRPr lang="zh-CN" altLang="en-US" sz="5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SFU Grenoble Medium" pitchFamily="2" charset="77"/>
              <a:ea typeface="迷你简行楷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B54497-A26D-5D45-8704-53C9AC161E3D}"/>
              </a:ext>
            </a:extLst>
          </p:cNvPr>
          <p:cNvSpPr txBox="1"/>
          <p:nvPr/>
        </p:nvSpPr>
        <p:spPr>
          <a:xfrm>
            <a:off x="301993" y="403964"/>
            <a:ext cx="11588013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mô hình sau để xác định đặc điểm thể thơ lục bát </a:t>
            </a:r>
          </a:p>
          <a:p>
            <a:pPr algn="ctr">
              <a:lnSpc>
                <a:spcPct val="150000"/>
              </a:lnSpc>
            </a:pPr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4 câu thơ: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C28C8-876F-A645-899F-CD34818DA4E1}"/>
              </a:ext>
            </a:extLst>
          </p:cNvPr>
          <p:cNvSpPr txBox="1"/>
          <p:nvPr/>
        </p:nvSpPr>
        <p:spPr>
          <a:xfrm>
            <a:off x="6771373" y="1798320"/>
            <a:ext cx="5420627" cy="2331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đất nước ta ơi</a:t>
            </a:r>
          </a:p>
          <a:p>
            <a:pPr algn="ctr">
              <a:lnSpc>
                <a:spcPct val="150000"/>
              </a:lnSpc>
            </a:pPr>
            <a:r>
              <a:rPr lang="en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Mênh mông biển lúa đâu trời đẹp hơn</a:t>
            </a:r>
          </a:p>
          <a:p>
            <a:pPr algn="ctr">
              <a:lnSpc>
                <a:spcPct val="150000"/>
              </a:lnSpc>
            </a:pPr>
            <a:r>
              <a:rPr lang="en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cò bay lả rập rờn</a:t>
            </a:r>
          </a:p>
          <a:p>
            <a:pPr algn="ctr">
              <a:lnSpc>
                <a:spcPct val="150000"/>
              </a:lnSpc>
            </a:pPr>
            <a:r>
              <a:rPr lang="en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mờ che đỉnh Trường Sơn sớm chiều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B8AA0F-C4C0-B440-88CF-5B35591B9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457884"/>
              </p:ext>
            </p:extLst>
          </p:nvPr>
        </p:nvGraphicFramePr>
        <p:xfrm>
          <a:off x="301992" y="2103132"/>
          <a:ext cx="6167386" cy="3795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701">
                  <a:extLst>
                    <a:ext uri="{9D8B030D-6E8A-4147-A177-3AD203B41FA5}">
                      <a16:colId xmlns:a16="http://schemas.microsoft.com/office/drawing/2014/main" val="1754252472"/>
                    </a:ext>
                  </a:extLst>
                </a:gridCol>
                <a:gridCol w="519074">
                  <a:extLst>
                    <a:ext uri="{9D8B030D-6E8A-4147-A177-3AD203B41FA5}">
                      <a16:colId xmlns:a16="http://schemas.microsoft.com/office/drawing/2014/main" val="38898960"/>
                    </a:ext>
                  </a:extLst>
                </a:gridCol>
                <a:gridCol w="527125">
                  <a:extLst>
                    <a:ext uri="{9D8B030D-6E8A-4147-A177-3AD203B41FA5}">
                      <a16:colId xmlns:a16="http://schemas.microsoft.com/office/drawing/2014/main" val="489862300"/>
                    </a:ext>
                  </a:extLst>
                </a:gridCol>
                <a:gridCol w="602428">
                  <a:extLst>
                    <a:ext uri="{9D8B030D-6E8A-4147-A177-3AD203B41FA5}">
                      <a16:colId xmlns:a16="http://schemas.microsoft.com/office/drawing/2014/main" val="2772006227"/>
                    </a:ext>
                  </a:extLst>
                </a:gridCol>
                <a:gridCol w="580913">
                  <a:extLst>
                    <a:ext uri="{9D8B030D-6E8A-4147-A177-3AD203B41FA5}">
                      <a16:colId xmlns:a16="http://schemas.microsoft.com/office/drawing/2014/main" val="3659237500"/>
                    </a:ext>
                  </a:extLst>
                </a:gridCol>
                <a:gridCol w="613186">
                  <a:extLst>
                    <a:ext uri="{9D8B030D-6E8A-4147-A177-3AD203B41FA5}">
                      <a16:colId xmlns:a16="http://schemas.microsoft.com/office/drawing/2014/main" val="1096390404"/>
                    </a:ext>
                  </a:extLst>
                </a:gridCol>
                <a:gridCol w="552923">
                  <a:extLst>
                    <a:ext uri="{9D8B030D-6E8A-4147-A177-3AD203B41FA5}">
                      <a16:colId xmlns:a16="http://schemas.microsoft.com/office/drawing/2014/main" val="3774304517"/>
                    </a:ext>
                  </a:extLst>
                </a:gridCol>
                <a:gridCol w="544357">
                  <a:extLst>
                    <a:ext uri="{9D8B030D-6E8A-4147-A177-3AD203B41FA5}">
                      <a16:colId xmlns:a16="http://schemas.microsoft.com/office/drawing/2014/main" val="2115499844"/>
                    </a:ext>
                  </a:extLst>
                </a:gridCol>
                <a:gridCol w="774519">
                  <a:extLst>
                    <a:ext uri="{9D8B030D-6E8A-4147-A177-3AD203B41FA5}">
                      <a16:colId xmlns:a16="http://schemas.microsoft.com/office/drawing/2014/main" val="1078512925"/>
                    </a:ext>
                  </a:extLst>
                </a:gridCol>
                <a:gridCol w="843160">
                  <a:extLst>
                    <a:ext uri="{9D8B030D-6E8A-4147-A177-3AD203B41FA5}">
                      <a16:colId xmlns:a16="http://schemas.microsoft.com/office/drawing/2014/main" val="383341143"/>
                    </a:ext>
                  </a:extLst>
                </a:gridCol>
              </a:tblGrid>
              <a:tr h="8552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V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V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V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V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22399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V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743863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406041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VN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56512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291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7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CA14D87-0F42-674F-BA40-8C0A3712D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74508"/>
              </p:ext>
            </p:extLst>
          </p:nvPr>
        </p:nvGraphicFramePr>
        <p:xfrm>
          <a:off x="408940" y="285326"/>
          <a:ext cx="11409680" cy="62297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0968">
                  <a:extLst>
                    <a:ext uri="{9D8B030D-6E8A-4147-A177-3AD203B41FA5}">
                      <a16:colId xmlns:a16="http://schemas.microsoft.com/office/drawing/2014/main" val="2358433630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570323477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874512584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3321131840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2011020129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70342480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1287533371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1665705281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488431637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1492887358"/>
                    </a:ext>
                  </a:extLst>
                </a:gridCol>
              </a:tblGrid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</a:p>
                    <a:p>
                      <a:pPr algn="ctr"/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921655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17465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413494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145802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416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0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4" name="椭圆 1">
            <a:extLst>
              <a:ext uri="{FF2B5EF4-FFF2-40B4-BE49-F238E27FC236}">
                <a16:creationId xmlns:a16="http://schemas.microsoft.com/office/drawing/2014/main" id="{1F3925C2-5949-F54C-9C4A-084B14DA1A6E}"/>
              </a:ext>
            </a:extLst>
          </p:cNvPr>
          <p:cNvSpPr/>
          <p:nvPr/>
        </p:nvSpPr>
        <p:spPr>
          <a:xfrm>
            <a:off x="1388904" y="1255032"/>
            <a:ext cx="4587887" cy="4407868"/>
          </a:xfrm>
          <a:prstGeom prst="ellipse">
            <a:avLst/>
          </a:prstGeom>
          <a:solidFill>
            <a:srgbClr val="A7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78809935-5576-724A-806C-33AAA1B9F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0" y="825005"/>
            <a:ext cx="4507762" cy="376398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197016-5E99-DE41-AF7B-3D5B3B9F6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3827051" cy="2597479"/>
          </a:xfrm>
          <a:prstGeom prst="rect">
            <a:avLst/>
          </a:prstGeom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60A5B8C5-76CA-9C43-9E22-86FB67138F3C}"/>
              </a:ext>
            </a:extLst>
          </p:cNvPr>
          <p:cNvSpPr txBox="1"/>
          <p:nvPr/>
        </p:nvSpPr>
        <p:spPr>
          <a:xfrm>
            <a:off x="6215211" y="1876565"/>
            <a:ext cx="5545456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2. </a:t>
            </a:r>
          </a:p>
          <a:p>
            <a:pPr algn="ctr"/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Vẻ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đẹp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cảnh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sắc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quê</a:t>
            </a:r>
            <a:r>
              <a:rPr lang="en-US" altLang="zh-CN" sz="5000" dirty="0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801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SFU Grenoble Medium" pitchFamily="2" charset="77"/>
                <a:ea typeface="迷你简行楷" panose="03000509000000000000" pitchFamily="65" charset="-122"/>
                <a:cs typeface="Arial" panose="020B0604020202020204" pitchFamily="34" charset="0"/>
              </a:rPr>
              <a:t>hương</a:t>
            </a:r>
            <a:endParaRPr lang="zh-CN" altLang="en-US" sz="5000" dirty="0">
              <a:solidFill>
                <a:srgbClr val="21801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SFU Grenoble Medium" pitchFamily="2" charset="77"/>
              <a:ea typeface="迷你简行楷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079FDE-0983-E548-8962-7481AFF8A4F1}"/>
              </a:ext>
            </a:extLst>
          </p:cNvPr>
          <p:cNvSpPr txBox="1"/>
          <p:nvPr/>
        </p:nvSpPr>
        <p:spPr>
          <a:xfrm>
            <a:off x="3627120" y="451797"/>
            <a:ext cx="4937760" cy="6309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A6ACE7C-D9F3-674B-B884-8FB89D884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414077"/>
              </p:ext>
            </p:extLst>
          </p:nvPr>
        </p:nvGraphicFramePr>
        <p:xfrm>
          <a:off x="523240" y="1427156"/>
          <a:ext cx="11295380" cy="484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0873">
                  <a:extLst>
                    <a:ext uri="{9D8B030D-6E8A-4147-A177-3AD203B41FA5}">
                      <a16:colId xmlns:a16="http://schemas.microsoft.com/office/drawing/2014/main" val="1419306245"/>
                    </a:ext>
                  </a:extLst>
                </a:gridCol>
                <a:gridCol w="2846817">
                  <a:extLst>
                    <a:ext uri="{9D8B030D-6E8A-4147-A177-3AD203B41FA5}">
                      <a16:colId xmlns:a16="http://schemas.microsoft.com/office/drawing/2014/main" val="4283478767"/>
                    </a:ext>
                  </a:extLst>
                </a:gridCol>
                <a:gridCol w="2823845">
                  <a:extLst>
                    <a:ext uri="{9D8B030D-6E8A-4147-A177-3AD203B41FA5}">
                      <a16:colId xmlns:a16="http://schemas.microsoft.com/office/drawing/2014/main" val="2948966308"/>
                    </a:ext>
                  </a:extLst>
                </a:gridCol>
                <a:gridCol w="2823845">
                  <a:extLst>
                    <a:ext uri="{9D8B030D-6E8A-4147-A177-3AD203B41FA5}">
                      <a16:colId xmlns:a16="http://schemas.microsoft.com/office/drawing/2014/main" val="3023336113"/>
                    </a:ext>
                  </a:extLst>
                </a:gridCol>
              </a:tblGrid>
              <a:tr h="808670"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cảm của tác giả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9949"/>
                  </a:ext>
                </a:extLst>
              </a:tr>
              <a:tr h="1649365"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hình ảnh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595226"/>
                  </a:ext>
                </a:extLst>
              </a:tr>
              <a:tr h="1649365"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52402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41B561D-744E-0E44-B90E-9BD34B3E0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8" y="-442830"/>
            <a:ext cx="2403662" cy="17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b3a6b62f98c98d0de87fd83f5128be02870a6cf"/>
</p:tagLst>
</file>

<file path=ppt/theme/theme1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</TotalTime>
  <Words>947</Words>
  <Application>Microsoft Office PowerPoint</Application>
  <PresentationFormat>Widescreen</PresentationFormat>
  <Paragraphs>199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宋体</vt:lpstr>
      <vt:lpstr>#9Slide03 SFU Grenoble Medium</vt:lpstr>
      <vt:lpstr>Arial</vt:lpstr>
      <vt:lpstr>Calibri</vt:lpstr>
      <vt:lpstr>Calibri Light</vt:lpstr>
      <vt:lpstr>等线</vt:lpstr>
      <vt:lpstr>Times New Roman</vt:lpstr>
      <vt:lpstr>腾祥铁山楷书繁</vt:lpstr>
      <vt:lpstr>迷你简行楷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113</cp:revision>
  <dcterms:created xsi:type="dcterms:W3CDTF">2017-08-18T03:02:00Z</dcterms:created>
  <dcterms:modified xsi:type="dcterms:W3CDTF">2021-07-31T00:35:11Z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