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56" r:id="rId2"/>
    <p:sldId id="311" r:id="rId3"/>
    <p:sldId id="580" r:id="rId4"/>
    <p:sldId id="536" r:id="rId5"/>
    <p:sldId id="559" r:id="rId6"/>
    <p:sldId id="581" r:id="rId7"/>
    <p:sldId id="582" r:id="rId8"/>
    <p:sldId id="583" r:id="rId9"/>
    <p:sldId id="584" r:id="rId10"/>
    <p:sldId id="557" r:id="rId11"/>
    <p:sldId id="570" r:id="rId12"/>
    <p:sldId id="585" r:id="rId13"/>
    <p:sldId id="274" r:id="rId14"/>
    <p:sldId id="289" r:id="rId15"/>
    <p:sldId id="290" r:id="rId16"/>
    <p:sldId id="291" r:id="rId17"/>
    <p:sldId id="292" r:id="rId18"/>
    <p:sldId id="293" r:id="rId19"/>
    <p:sldId id="526" r:id="rId20"/>
    <p:sldId id="5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7B1"/>
    <a:srgbClr val="1F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98736" autoAdjust="0"/>
  </p:normalViewPr>
  <p:slideViewPr>
    <p:cSldViewPr snapToGrid="0">
      <p:cViewPr varScale="1">
        <p:scale>
          <a:sx n="72" d="100"/>
          <a:sy n="72" d="100"/>
        </p:scale>
        <p:origin x="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697-CDD4-4899-9549-0DE5681ED7F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64A14-1A27-405C-8719-4BD17082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2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-+*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2429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33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3837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2EAC-7371-B414-9072-610060164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9F094-64A4-1AF8-698C-4CA87AC13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2CF6-961F-1E4D-06D5-62927B5E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15F30-7BE6-F41F-7316-03547122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A1996-E7B4-6802-1EE0-BB06A331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84C5-E9DB-C4A3-800E-56ADAAE9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D2996-4140-770E-2667-99D4FB878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ECF7E-89F4-260E-F411-149792D8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B3DD-D6FC-6B09-C1D6-AECDBB3F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7AED7-5211-AF7B-4272-11196A8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B96D5-040D-9052-A5A0-00BAE2211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A61ED-4520-BD83-05AA-6DF8601E7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8A22C-82DF-DFB4-918D-553A0E70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A7B43-3827-063A-D110-0D6FC1BD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68209-67B8-F8FD-0874-85EDE755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1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51DE-D61B-AB9E-226D-A0F2A626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F2D8-6CC7-72DA-D942-59534864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8429E-FF4F-10C8-D217-0E635CC4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5FA5C-0028-788B-D1C4-F2FDD38B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09917-BCBB-02F7-5D78-72CC2EBB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7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B584-80BC-9AD8-CA4C-0AC12EEB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8224F-44C9-06EF-0610-5DD5A3EF5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B50EB-D0EB-38FB-0CF7-E9B52C5B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E2365-1502-A45E-6BF9-F1174B2D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1C8D2-05BF-5D97-1F98-0B461AC5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648A-136C-CCC0-5F6E-2165ED82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C2B0-A9BA-11F4-11A1-68454CAB3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84A5A-546E-8DF3-AAAD-E01D5676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2740F-6D9A-D430-F07E-633E538D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75002-7101-E031-B4E7-95778126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FBD6B-B7BD-19A5-21A9-EF09A272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B90C-7499-31D7-69D6-57F8E0A3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B0B42-F849-070F-33A7-B01A89E8E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9F774-0818-66F3-55D5-FA6853170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4B0D5-B6E6-0829-4A09-ECFD77F3C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A276D-B615-B33E-B193-43A99BD1B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8E426-A6A1-EEC3-A40B-39920ED3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550C4-AF9E-81A5-E259-26625E48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D18AA-B487-DB71-F871-E6E646C6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324D-DC09-06B0-055D-780DD2FB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DCB49-0905-BD30-8670-BC50461C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481BC-8E13-C0CC-E59A-DA9D1D77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FBB74-4DF2-7AE8-98DC-BB64C7DB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1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30677-0561-A8B9-4EDF-806B6DDA4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B9F2A-078E-B8E5-4196-0804E1E4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650D9-BE5D-24D8-A451-3388E8F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8790-40A3-7ADE-A15A-6F4C4F1A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A8CD-0788-F363-5933-04F50723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0696E-927F-EFB1-8210-997FEB3AE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DF936-17D9-93A0-98D0-3AC9D4E5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E86EF-8077-77EA-682F-3FAD6AF9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5C6E5-43FC-25A0-19CF-62D88B53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3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22A8-B55A-159E-DBCF-F7B2ED9F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5B95-1DCE-7E96-910B-9946DB59D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3375D-538F-2732-974B-F55EB12BB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823F6-4DF5-8C83-E6D0-E5906E12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27-03-2023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64E6F-14E2-9067-D395-69F419B2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DB285-74E9-8EB6-7AE3-237EB1EC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3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8CF6C-B68A-CBEB-46CE-7ACFC4AC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98AEA-99EF-2022-CB55-F0A4FCBF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FAF55-956A-4653-19DC-A0F7EF948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27-03-2023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0196A-DE1D-0576-C321-26500E42A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F1EB-8E90-86A1-8809-F78C15227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4.xml"/><Relationship Id="rId5" Type="http://schemas.openxmlformats.org/officeDocument/2006/relationships/image" Target="../media/image15.jpeg"/><Relationship Id="rId10" Type="http://schemas.openxmlformats.org/officeDocument/2006/relationships/slide" Target="slide18.xml"/><Relationship Id="rId4" Type="http://schemas.openxmlformats.org/officeDocument/2006/relationships/image" Target="../media/image14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../../../Downloads/&#272;&#7891;ng%20h&#7891;%20&#273;&#7871;m%20ng&#432;&#7907;c%2030%20gi&#226;y.mp4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6CE5EBD3-819E-FB3A-B53A-63697C4FC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1" b="1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B1A4F0-9BBA-DEDF-D064-23B15A086BA2}"/>
              </a:ext>
            </a:extLst>
          </p:cNvPr>
          <p:cNvSpPr/>
          <p:nvPr/>
        </p:nvSpPr>
        <p:spPr>
          <a:xfrm>
            <a:off x="2235200" y="1502864"/>
            <a:ext cx="7750629" cy="24965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8578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&amp; CÁC EM</a:t>
            </a:r>
            <a:r>
              <a:rPr lang="vi-VN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ĐẾN VỚI TIẾT HỌC NGÀY HÔM NAY </a:t>
            </a:r>
            <a:endParaRPr lang="en-US" sz="3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433311" y="2666571"/>
            <a:ext cx="1831840" cy="2142698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433311" y="4621553"/>
            <a:ext cx="1901824" cy="23164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8167301" y="4786145"/>
            <a:ext cx="1698024" cy="2151888"/>
          </a:xfrm>
          <a:prstGeom prst="rect">
            <a:avLst/>
          </a:prstGeom>
        </p:spPr>
      </p:pic>
      <p:pic>
        <p:nvPicPr>
          <p:cNvPr id="1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03963" y="-164324"/>
            <a:ext cx="9843862" cy="6102691"/>
          </a:xfrm>
          <a:prstGeom prst="rect">
            <a:avLst/>
          </a:prstGeom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498207" y="4817011"/>
            <a:ext cx="7577852" cy="1925565"/>
          </a:xfrm>
          <a:prstGeom prst="rect">
            <a:avLst/>
          </a:prstGeom>
        </p:spPr>
      </p:pic>
      <p:pic>
        <p:nvPicPr>
          <p:cNvPr id="12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0" y="-95980"/>
            <a:ext cx="950976" cy="2560320"/>
          </a:xfrm>
          <a:prstGeom prst="rect">
            <a:avLst/>
          </a:prstGeom>
        </p:spPr>
      </p:pic>
      <p:pic>
        <p:nvPicPr>
          <p:cNvPr id="13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10046207" y="-95980"/>
            <a:ext cx="2218944" cy="1633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731750-AB1A-4BF7-A736-0EBCE37EE487}"/>
              </a:ext>
            </a:extLst>
          </p:cNvPr>
          <p:cNvSpPr txBox="1"/>
          <p:nvPr/>
        </p:nvSpPr>
        <p:spPr>
          <a:xfrm>
            <a:off x="2357311" y="2664158"/>
            <a:ext cx="6472189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7200" b="1" dirty="0">
                <a:solidFill>
                  <a:srgbClr val="FF0000"/>
                </a:solidFill>
                <a:latin typeface="Barlow Condensed Black" pitchFamily="2" charset="0"/>
                <a:ea typeface="Roboto" pitchFamily="2" charset="0"/>
                <a:cs typeface="Times New Roman" panose="02020603050405020304" pitchFamily="18" charset="0"/>
              </a:rPr>
              <a:t>“ AI NHANH HƠN”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06A5B-2CD2-5646-4576-579C302BD32D}"/>
              </a:ext>
            </a:extLst>
          </p:cNvPr>
          <p:cNvSpPr txBox="1"/>
          <p:nvPr/>
        </p:nvSpPr>
        <p:spPr>
          <a:xfrm>
            <a:off x="4221806" y="192541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THI</a:t>
            </a:r>
          </a:p>
        </p:txBody>
      </p:sp>
    </p:spTree>
    <p:extLst>
      <p:ext uri="{BB962C8B-B14F-4D97-AF65-F5344CB8AC3E}">
        <p14:creationId xmlns:p14="http://schemas.microsoft.com/office/powerpoint/2010/main" val="32610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765CD-D9F4-CB4A-075C-633D085BB014}"/>
              </a:ext>
            </a:extLst>
          </p:cNvPr>
          <p:cNvSpPr txBox="1"/>
          <p:nvPr/>
        </p:nvSpPr>
        <p:spPr>
          <a:xfrm>
            <a:off x="3553426" y="446417"/>
            <a:ext cx="479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LỆ CUỘC THI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1335697-4165-2525-D4DE-17E8BFA8E6ED}"/>
              </a:ext>
            </a:extLst>
          </p:cNvPr>
          <p:cNvSpPr txBox="1"/>
          <p:nvPr/>
        </p:nvSpPr>
        <p:spPr>
          <a:xfrm>
            <a:off x="834687" y="5009787"/>
            <a:ext cx="11301117" cy="37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00"/>
              </a:lnSpc>
              <a:spcBef>
                <a:spcPct val="0"/>
              </a:spcBef>
            </a:pP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5FCFAF13-DEA5-BDE6-75A8-BEA95C1079F3}"/>
              </a:ext>
            </a:extLst>
          </p:cNvPr>
          <p:cNvSpPr txBox="1"/>
          <p:nvPr/>
        </p:nvSpPr>
        <p:spPr>
          <a:xfrm>
            <a:off x="452064" y="1194346"/>
            <a:ext cx="11565765" cy="360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50" lvl="1" indent="-485775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485775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971550" lvl="1" indent="-485775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3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spc="-134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34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spc="-134" dirty="0">
              <a:solidFill>
                <a:srgbClr val="0F0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3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8DC1B7-6C3B-F64F-893E-E788374C9D7D}"/>
              </a:ext>
            </a:extLst>
          </p:cNvPr>
          <p:cNvSpPr txBox="1"/>
          <p:nvPr/>
        </p:nvSpPr>
        <p:spPr>
          <a:xfrm>
            <a:off x="903767" y="1286540"/>
            <a:ext cx="1100469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: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725054"/>
            <a:ext cx="405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q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3159" y="1295400"/>
            <a:ext cx="7916802" cy="5115334"/>
          </a:xfrm>
          <a:prstGeom prst="rect">
            <a:avLst/>
          </a:prstGeom>
        </p:spPr>
      </p:pic>
      <p:pic>
        <p:nvPicPr>
          <p:cNvPr id="5" name="Picture 2" descr="TRUYỆN CỔ TÍCH VIỆT NAM SỰ TÍCH MẶT TRĂNG">
            <a:extLst>
              <a:ext uri="{FF2B5EF4-FFF2-40B4-BE49-F238E27FC236}">
                <a16:creationId xmlns:a16="http://schemas.microsoft.com/office/drawing/2014/main" id="{280225A7-3B03-25F2-3D89-563A715BFC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8"/>
          <a:stretch/>
        </p:blipFill>
        <p:spPr bwMode="auto">
          <a:xfrm>
            <a:off x="0" y="-9273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0D3488F1-46AB-8C4E-6CAD-C1E323F4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495" y="4765467"/>
            <a:ext cx="1972698" cy="1515554"/>
          </a:xfrm>
          <a:custGeom>
            <a:avLst/>
            <a:gdLst>
              <a:gd name="T0" fmla="*/ 457200 w 914400"/>
              <a:gd name="T1" fmla="*/ 0 h 868363"/>
              <a:gd name="T2" fmla="*/ 1 w 914400"/>
              <a:gd name="T3" fmla="*/ 331684 h 868363"/>
              <a:gd name="T4" fmla="*/ 174635 w 914400"/>
              <a:gd name="T5" fmla="*/ 868360 h 868363"/>
              <a:gd name="T6" fmla="*/ 739765 w 914400"/>
              <a:gd name="T7" fmla="*/ 868360 h 868363"/>
              <a:gd name="T8" fmla="*/ 914399 w 914400"/>
              <a:gd name="T9" fmla="*/ 331684 h 8683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82568 w 914400"/>
              <a:gd name="T16" fmla="*/ 331687 h 868363"/>
              <a:gd name="T17" fmla="*/ 631832 w 914400"/>
              <a:gd name="T18" fmla="*/ 663366 h 868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868363">
                <a:moveTo>
                  <a:pt x="1" y="331684"/>
                </a:moveTo>
                <a:lnTo>
                  <a:pt x="349272" y="331687"/>
                </a:lnTo>
                <a:lnTo>
                  <a:pt x="457200" y="0"/>
                </a:lnTo>
                <a:lnTo>
                  <a:pt x="565128" y="331687"/>
                </a:lnTo>
                <a:lnTo>
                  <a:pt x="914399" y="331684"/>
                </a:lnTo>
                <a:lnTo>
                  <a:pt x="631832" y="536675"/>
                </a:lnTo>
                <a:lnTo>
                  <a:pt x="739765" y="868360"/>
                </a:lnTo>
                <a:lnTo>
                  <a:pt x="457200" y="663366"/>
                </a:lnTo>
                <a:lnTo>
                  <a:pt x="174635" y="868360"/>
                </a:lnTo>
                <a:lnTo>
                  <a:pt x="282568" y="536675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7" name="AutoShape 11">
            <a:extLst>
              <a:ext uri="{FF2B5EF4-FFF2-40B4-BE49-F238E27FC236}">
                <a16:creationId xmlns:a16="http://schemas.microsoft.com/office/drawing/2014/main" id="{65E5FFB0-9AAF-6861-3A3D-FF2339F99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30" y="582077"/>
            <a:ext cx="1975709" cy="2209801"/>
          </a:xfrm>
          <a:custGeom>
            <a:avLst/>
            <a:gdLst>
              <a:gd name="T0" fmla="*/ 457200 w 914400"/>
              <a:gd name="T1" fmla="*/ 0 h 868363"/>
              <a:gd name="T2" fmla="*/ 1 w 914400"/>
              <a:gd name="T3" fmla="*/ 331684 h 868363"/>
              <a:gd name="T4" fmla="*/ 174635 w 914400"/>
              <a:gd name="T5" fmla="*/ 868360 h 868363"/>
              <a:gd name="T6" fmla="*/ 739765 w 914400"/>
              <a:gd name="T7" fmla="*/ 868360 h 868363"/>
              <a:gd name="T8" fmla="*/ 914399 w 914400"/>
              <a:gd name="T9" fmla="*/ 331684 h 8683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82568 w 914400"/>
              <a:gd name="T16" fmla="*/ 331687 h 868363"/>
              <a:gd name="T17" fmla="*/ 631832 w 914400"/>
              <a:gd name="T18" fmla="*/ 663366 h 868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868363">
                <a:moveTo>
                  <a:pt x="1" y="331684"/>
                </a:moveTo>
                <a:lnTo>
                  <a:pt x="349272" y="331687"/>
                </a:lnTo>
                <a:lnTo>
                  <a:pt x="457200" y="0"/>
                </a:lnTo>
                <a:lnTo>
                  <a:pt x="565128" y="331687"/>
                </a:lnTo>
                <a:lnTo>
                  <a:pt x="914399" y="331684"/>
                </a:lnTo>
                <a:lnTo>
                  <a:pt x="631832" y="536675"/>
                </a:lnTo>
                <a:lnTo>
                  <a:pt x="739765" y="868360"/>
                </a:lnTo>
                <a:lnTo>
                  <a:pt x="457200" y="663366"/>
                </a:lnTo>
                <a:lnTo>
                  <a:pt x="174635" y="868360"/>
                </a:lnTo>
                <a:lnTo>
                  <a:pt x="282568" y="536675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2782F70F-D897-4626-FD36-4DF5D672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3007261"/>
            <a:ext cx="2057400" cy="2209801"/>
          </a:xfrm>
          <a:custGeom>
            <a:avLst/>
            <a:gdLst>
              <a:gd name="T0" fmla="*/ 457200 w 914400"/>
              <a:gd name="T1" fmla="*/ 0 h 868363"/>
              <a:gd name="T2" fmla="*/ 1 w 914400"/>
              <a:gd name="T3" fmla="*/ 331684 h 868363"/>
              <a:gd name="T4" fmla="*/ 174635 w 914400"/>
              <a:gd name="T5" fmla="*/ 868360 h 868363"/>
              <a:gd name="T6" fmla="*/ 739765 w 914400"/>
              <a:gd name="T7" fmla="*/ 868360 h 868363"/>
              <a:gd name="T8" fmla="*/ 914399 w 914400"/>
              <a:gd name="T9" fmla="*/ 331684 h 8683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82568 w 914400"/>
              <a:gd name="T16" fmla="*/ 331687 h 868363"/>
              <a:gd name="T17" fmla="*/ 631832 w 914400"/>
              <a:gd name="T18" fmla="*/ 663366 h 868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868363">
                <a:moveTo>
                  <a:pt x="1" y="331684"/>
                </a:moveTo>
                <a:lnTo>
                  <a:pt x="349272" y="331687"/>
                </a:lnTo>
                <a:lnTo>
                  <a:pt x="457200" y="0"/>
                </a:lnTo>
                <a:lnTo>
                  <a:pt x="565128" y="331687"/>
                </a:lnTo>
                <a:lnTo>
                  <a:pt x="914399" y="331684"/>
                </a:lnTo>
                <a:lnTo>
                  <a:pt x="631832" y="536675"/>
                </a:lnTo>
                <a:lnTo>
                  <a:pt x="739765" y="868360"/>
                </a:lnTo>
                <a:lnTo>
                  <a:pt x="457200" y="663366"/>
                </a:lnTo>
                <a:lnTo>
                  <a:pt x="174635" y="868360"/>
                </a:lnTo>
                <a:lnTo>
                  <a:pt x="282568" y="536675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6AEE4679-50A4-4553-9361-58C6409FA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270" y="-91780"/>
            <a:ext cx="1826802" cy="1536760"/>
          </a:xfrm>
          <a:custGeom>
            <a:avLst/>
            <a:gdLst>
              <a:gd name="T0" fmla="*/ 457200 w 914400"/>
              <a:gd name="T1" fmla="*/ 0 h 868363"/>
              <a:gd name="T2" fmla="*/ 1 w 914400"/>
              <a:gd name="T3" fmla="*/ 331684 h 868363"/>
              <a:gd name="T4" fmla="*/ 174635 w 914400"/>
              <a:gd name="T5" fmla="*/ 868360 h 868363"/>
              <a:gd name="T6" fmla="*/ 739765 w 914400"/>
              <a:gd name="T7" fmla="*/ 868360 h 868363"/>
              <a:gd name="T8" fmla="*/ 914399 w 914400"/>
              <a:gd name="T9" fmla="*/ 331684 h 8683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82568 w 914400"/>
              <a:gd name="T16" fmla="*/ 331687 h 868363"/>
              <a:gd name="T17" fmla="*/ 631832 w 914400"/>
              <a:gd name="T18" fmla="*/ 663366 h 868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868363">
                <a:moveTo>
                  <a:pt x="1" y="331684"/>
                </a:moveTo>
                <a:lnTo>
                  <a:pt x="349272" y="331687"/>
                </a:lnTo>
                <a:lnTo>
                  <a:pt x="457200" y="0"/>
                </a:lnTo>
                <a:lnTo>
                  <a:pt x="565128" y="331687"/>
                </a:lnTo>
                <a:lnTo>
                  <a:pt x="914399" y="331684"/>
                </a:lnTo>
                <a:lnTo>
                  <a:pt x="631832" y="536675"/>
                </a:lnTo>
                <a:lnTo>
                  <a:pt x="739765" y="868360"/>
                </a:lnTo>
                <a:lnTo>
                  <a:pt x="457200" y="663366"/>
                </a:lnTo>
                <a:lnTo>
                  <a:pt x="174635" y="868360"/>
                </a:lnTo>
                <a:lnTo>
                  <a:pt x="282568" y="536675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0A6229BC-A738-6A42-7B3C-1EC0FC171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243" y="2573079"/>
            <a:ext cx="1103315" cy="1160042"/>
          </a:xfrm>
          <a:custGeom>
            <a:avLst/>
            <a:gdLst>
              <a:gd name="T0" fmla="*/ 457200 w 914400"/>
              <a:gd name="T1" fmla="*/ 0 h 868363"/>
              <a:gd name="T2" fmla="*/ 1 w 914400"/>
              <a:gd name="T3" fmla="*/ 331684 h 868363"/>
              <a:gd name="T4" fmla="*/ 174635 w 914400"/>
              <a:gd name="T5" fmla="*/ 868360 h 868363"/>
              <a:gd name="T6" fmla="*/ 739765 w 914400"/>
              <a:gd name="T7" fmla="*/ 868360 h 868363"/>
              <a:gd name="T8" fmla="*/ 914399 w 914400"/>
              <a:gd name="T9" fmla="*/ 331684 h 8683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82568 w 914400"/>
              <a:gd name="T16" fmla="*/ 331687 h 868363"/>
              <a:gd name="T17" fmla="*/ 631832 w 914400"/>
              <a:gd name="T18" fmla="*/ 663366 h 868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868363">
                <a:moveTo>
                  <a:pt x="1" y="331684"/>
                </a:moveTo>
                <a:lnTo>
                  <a:pt x="349272" y="331687"/>
                </a:lnTo>
                <a:lnTo>
                  <a:pt x="457200" y="0"/>
                </a:lnTo>
                <a:lnTo>
                  <a:pt x="565128" y="331687"/>
                </a:lnTo>
                <a:lnTo>
                  <a:pt x="914399" y="331684"/>
                </a:lnTo>
                <a:lnTo>
                  <a:pt x="631832" y="536675"/>
                </a:lnTo>
                <a:lnTo>
                  <a:pt x="739765" y="868360"/>
                </a:lnTo>
                <a:lnTo>
                  <a:pt x="457200" y="663366"/>
                </a:lnTo>
                <a:lnTo>
                  <a:pt x="174635" y="868360"/>
                </a:lnTo>
                <a:lnTo>
                  <a:pt x="282568" y="536675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11" name="Text Box 15">
            <a:hlinkClick r:id="rId6" action="ppaction://hlinksldjump"/>
            <a:extLst>
              <a:ext uri="{FF2B5EF4-FFF2-40B4-BE49-F238E27FC236}">
                <a16:creationId xmlns:a16="http://schemas.microsoft.com/office/drawing/2014/main" id="{101B9F34-3613-BE0A-1205-6C4DEE5AD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799" y="1598916"/>
            <a:ext cx="790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" name="Text Box 16">
            <a:hlinkClick r:id="rId7" action="ppaction://hlinksldjump"/>
            <a:extLst>
              <a:ext uri="{FF2B5EF4-FFF2-40B4-BE49-F238E27FC236}">
                <a16:creationId xmlns:a16="http://schemas.microsoft.com/office/drawing/2014/main" id="{D2392258-21A1-890A-2DB2-3567C5BC2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356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" name="Text Box 17">
            <a:hlinkClick r:id="rId8" action="ppaction://hlinksldjump"/>
            <a:extLst>
              <a:ext uri="{FF2B5EF4-FFF2-40B4-BE49-F238E27FC236}">
                <a16:creationId xmlns:a16="http://schemas.microsoft.com/office/drawing/2014/main" id="{7B665592-6D26-9F48-03C6-21366C23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683" y="5642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4" name="Text Box 18">
            <a:hlinkClick r:id="rId9" action="ppaction://hlinksldjump"/>
            <a:extLst>
              <a:ext uri="{FF2B5EF4-FFF2-40B4-BE49-F238E27FC236}">
                <a16:creationId xmlns:a16="http://schemas.microsoft.com/office/drawing/2014/main" id="{BC6FF738-CF2E-D4EE-DA7C-D0BC18A32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244" y="296465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5" name="Text Box 19">
            <a:hlinkClick r:id="rId10" action="ppaction://hlinksldjump"/>
            <a:extLst>
              <a:ext uri="{FF2B5EF4-FFF2-40B4-BE49-F238E27FC236}">
                <a16:creationId xmlns:a16="http://schemas.microsoft.com/office/drawing/2014/main" id="{0F1624AC-7C32-1246-9AE4-1A3F56682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799" y="533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 descr="Parchment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52600" y="1143000"/>
            <a:ext cx="8915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cụ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bảo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vệ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toàn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gồm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.VnTime" pitchFamily="34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0" hangingPunct="0">
              <a:spcBef>
                <a:spcPct val="2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1724891" y="4648200"/>
            <a:ext cx="533400" cy="533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0500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10118436" y="64770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96400" y="6473536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981200" y="381001"/>
            <a:ext cx="868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Bút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514600" y="18288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438400" y="1752600"/>
            <a:ext cx="8077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chổ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D.Kiểm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448800" y="64770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10134600" y="64770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743200" y="2438401"/>
            <a:ext cx="70104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áp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áp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sai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D.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1828800" y="609600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3 :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Bút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tra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nguồn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40v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801970" y="2500745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448800" y="64770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10134600" y="64770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438400" y="2514601"/>
            <a:ext cx="8229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trở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chưa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nguy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1676400" y="381000"/>
            <a:ext cx="8991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4: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bút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2438400" y="2590800"/>
            <a:ext cx="5334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448800" y="64770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10134600" y="64770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438400" y="2514601"/>
            <a:ext cx="8077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vẫn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sang.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nguy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hưởng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1676400" y="381000"/>
            <a:ext cx="8534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5: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lắp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bút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thiếu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1 chi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hưởng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2438400" y="2590800"/>
            <a:ext cx="5334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448800" y="64770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10134600" y="64770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8200" name="文本框 8199"/>
          <p:cNvSpPr txBox="1"/>
          <p:nvPr/>
        </p:nvSpPr>
        <p:spPr>
          <a:xfrm>
            <a:off x="690123" y="1707606"/>
            <a:ext cx="3489991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286" y="2307771"/>
            <a:ext cx="5312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những thành viên trong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F07B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2800" b="1" dirty="0" err="1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Padlet</a:t>
            </a:r>
            <a:r>
              <a:rPr lang="en-US" sz="2800" b="1" dirty="0">
                <a:solidFill>
                  <a:srgbClr val="0F07B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119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ownloads\istock_000005758296large.jpg">
            <a:extLst>
              <a:ext uri="{FF2B5EF4-FFF2-40B4-BE49-F238E27FC236}">
                <a16:creationId xmlns:a16="http://schemas.microsoft.com/office/drawing/2014/main" id="{2796718E-D7B4-40F5-80F2-AA59AB01C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45" y="5265648"/>
            <a:ext cx="4403719" cy="15723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E62781-5113-4361-8334-28C9C74E7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3168">
            <a:off x="325318" y="98451"/>
            <a:ext cx="1335332" cy="2356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48A4D-1669-465B-B328-30DF1C226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788" y="5344649"/>
            <a:ext cx="1148396" cy="1469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06C2ED-D2A2-491F-B5C2-A75E50BEC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1079">
            <a:off x="10864954" y="5015263"/>
            <a:ext cx="920722" cy="1198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8416C7-931E-4CBD-A600-9860BC5E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3289">
            <a:off x="10833294" y="230869"/>
            <a:ext cx="984043" cy="1208580"/>
          </a:xfrm>
          <a:prstGeom prst="rect">
            <a:avLst/>
          </a:prstGeom>
        </p:spPr>
      </p:pic>
      <p:pic>
        <p:nvPicPr>
          <p:cNvPr id="11" name="4">
            <a:hlinkClick r:id="rId5" action="ppaction://hlinkfile"/>
            <a:extLst>
              <a:ext uri="{FF2B5EF4-FFF2-40B4-BE49-F238E27FC236}">
                <a16:creationId xmlns:a16="http://schemas.microsoft.com/office/drawing/2014/main" id="{E54A55E2-20C9-6797-0AA9-707C4E891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790966" y="-310864"/>
            <a:ext cx="9843862" cy="61026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B3C68A-1C6C-722E-1C04-4C561F4F0B0D}"/>
              </a:ext>
            </a:extLst>
          </p:cNvPr>
          <p:cNvSpPr txBox="1"/>
          <p:nvPr/>
        </p:nvSpPr>
        <p:spPr>
          <a:xfrm>
            <a:off x="3817089" y="2740482"/>
            <a:ext cx="404639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3" dirty="0"/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CHÚNG TA CÙNG HÁT</a:t>
            </a:r>
          </a:p>
        </p:txBody>
      </p:sp>
    </p:spTree>
    <p:extLst>
      <p:ext uri="{BB962C8B-B14F-4D97-AF65-F5344CB8AC3E}">
        <p14:creationId xmlns:p14="http://schemas.microsoft.com/office/powerpoint/2010/main" val="35244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C85B89-A85D-FCBA-0301-E394E9B0B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4" t="3670" r="4894"/>
          <a:stretch/>
        </p:blipFill>
        <p:spPr>
          <a:xfrm>
            <a:off x="0" y="252918"/>
            <a:ext cx="12192000" cy="660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071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">
            <a:extLst>
              <a:ext uri="{FF2B5EF4-FFF2-40B4-BE49-F238E27FC236}">
                <a16:creationId xmlns:a16="http://schemas.microsoft.com/office/drawing/2014/main" id="{C18B1475-0703-CFB5-0F89-5E84E356F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-116083"/>
            <a:ext cx="12192000" cy="34747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5FF9415-7268-54D2-20FE-3BD13F940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/>
          <a:stretch/>
        </p:blipFill>
        <p:spPr bwMode="auto">
          <a:xfrm>
            <a:off x="0" y="0"/>
            <a:ext cx="4052522" cy="6857999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1">
            <a:extLst>
              <a:ext uri="{FF2B5EF4-FFF2-40B4-BE49-F238E27FC236}">
                <a16:creationId xmlns:a16="http://schemas.microsoft.com/office/drawing/2014/main" id="{49BAD90F-9EFE-D339-2A08-80C0DDDF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281" y="2430458"/>
            <a:ext cx="8723493" cy="2269134"/>
          </a:xfrm>
          <a:prstGeom prst="cloudCallout">
            <a:avLst>
              <a:gd name="adj1" fmla="val -58661"/>
              <a:gd name="adj2" fmla="val 49909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i="1" dirty="0">
              <a:solidFill>
                <a:srgbClr val="0F0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2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id="{7616BF7A-FFEC-C2F7-3855-4C0FD15EC6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FA7159-22FB-5215-AB92-A9C1D7EDE879}"/>
              </a:ext>
            </a:extLst>
          </p:cNvPr>
          <p:cNvSpPr/>
          <p:nvPr/>
        </p:nvSpPr>
        <p:spPr>
          <a:xfrm>
            <a:off x="2899965" y="766897"/>
            <a:ext cx="632241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TIẾT 29 - BÀI 12: 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NGÀNH THỦY SẢN Ở VIỆT NAM</a:t>
            </a:r>
          </a:p>
        </p:txBody>
      </p:sp>
    </p:spTree>
    <p:extLst>
      <p:ext uri="{BB962C8B-B14F-4D97-AF65-F5344CB8AC3E}">
        <p14:creationId xmlns:p14="http://schemas.microsoft.com/office/powerpoint/2010/main" val="125441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">
            <a:extLst>
              <a:ext uri="{FF2B5EF4-FFF2-40B4-BE49-F238E27FC236}">
                <a16:creationId xmlns:a16="http://schemas.microsoft.com/office/drawing/2014/main" id="{C18B1475-0703-CFB5-0F89-5E84E356F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-116083"/>
            <a:ext cx="12192000" cy="34747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5FF9415-7268-54D2-20FE-3BD13F940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/>
          <a:stretch/>
        </p:blipFill>
        <p:spPr bwMode="auto">
          <a:xfrm>
            <a:off x="0" y="0"/>
            <a:ext cx="4052522" cy="6857999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1">
            <a:extLst>
              <a:ext uri="{FF2B5EF4-FFF2-40B4-BE49-F238E27FC236}">
                <a16:creationId xmlns:a16="http://schemas.microsoft.com/office/drawing/2014/main" id="{49BAD90F-9EFE-D339-2A08-80C0DDDF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281" y="2430457"/>
            <a:ext cx="8723493" cy="3565229"/>
          </a:xfrm>
          <a:prstGeom prst="cloudCallout">
            <a:avLst>
              <a:gd name="adj1" fmla="val -58661"/>
              <a:gd name="adj2" fmla="val 49909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12.1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số1?</a:t>
            </a:r>
            <a:endParaRPr lang="en-US" sz="3600" i="1" dirty="0">
              <a:solidFill>
                <a:srgbClr val="0F0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13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BD3D14-767C-9A5A-9E2B-786F4DD98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42947"/>
              </p:ext>
            </p:extLst>
          </p:nvPr>
        </p:nvGraphicFramePr>
        <p:xfrm>
          <a:off x="329609" y="340243"/>
          <a:ext cx="11238615" cy="538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801">
                  <a:extLst>
                    <a:ext uri="{9D8B030D-6E8A-4147-A177-3AD203B41FA5}">
                      <a16:colId xmlns:a16="http://schemas.microsoft.com/office/drawing/2014/main" val="1778828693"/>
                    </a:ext>
                  </a:extLst>
                </a:gridCol>
                <a:gridCol w="2602196">
                  <a:extLst>
                    <a:ext uri="{9D8B030D-6E8A-4147-A177-3AD203B41FA5}">
                      <a16:colId xmlns:a16="http://schemas.microsoft.com/office/drawing/2014/main" val="3447499480"/>
                    </a:ext>
                  </a:extLst>
                </a:gridCol>
                <a:gridCol w="7476618">
                  <a:extLst>
                    <a:ext uri="{9D8B030D-6E8A-4147-A177-3AD203B41FA5}">
                      <a16:colId xmlns:a16="http://schemas.microsoft.com/office/drawing/2014/main" val="3283216946"/>
                    </a:ext>
                  </a:extLst>
                </a:gridCol>
              </a:tblGrid>
              <a:tr h="12406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62099"/>
                  </a:ext>
                </a:extLst>
              </a:tr>
              <a:tr h="68990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972393"/>
                  </a:ext>
                </a:extLst>
              </a:tr>
              <a:tr h="68990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29148"/>
                  </a:ext>
                </a:extLst>
              </a:tr>
              <a:tr h="68990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30636"/>
                  </a:ext>
                </a:extLst>
              </a:tr>
              <a:tr h="68990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33283"/>
                  </a:ext>
                </a:extLst>
              </a:tr>
              <a:tr h="68990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14439"/>
                  </a:ext>
                </a:extLst>
              </a:tr>
              <a:tr h="68990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3898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705DFB-98E2-94FB-669E-45E2331AEDCC}"/>
              </a:ext>
            </a:extLst>
          </p:cNvPr>
          <p:cNvSpPr txBox="1"/>
          <p:nvPr/>
        </p:nvSpPr>
        <p:spPr>
          <a:xfrm>
            <a:off x="4072270" y="5954233"/>
            <a:ext cx="358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2338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BD3D14-767C-9A5A-9E2B-786F4DD98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90770"/>
              </p:ext>
            </p:extLst>
          </p:nvPr>
        </p:nvGraphicFramePr>
        <p:xfrm>
          <a:off x="0" y="1"/>
          <a:ext cx="12191999" cy="684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188">
                  <a:extLst>
                    <a:ext uri="{9D8B030D-6E8A-4147-A177-3AD203B41FA5}">
                      <a16:colId xmlns:a16="http://schemas.microsoft.com/office/drawing/2014/main" val="1778828693"/>
                    </a:ext>
                  </a:extLst>
                </a:gridCol>
                <a:gridCol w="2822943">
                  <a:extLst>
                    <a:ext uri="{9D8B030D-6E8A-4147-A177-3AD203B41FA5}">
                      <a16:colId xmlns:a16="http://schemas.microsoft.com/office/drawing/2014/main" val="3447499480"/>
                    </a:ext>
                  </a:extLst>
                </a:gridCol>
                <a:gridCol w="8110868">
                  <a:extLst>
                    <a:ext uri="{9D8B030D-6E8A-4147-A177-3AD203B41FA5}">
                      <a16:colId xmlns:a16="http://schemas.microsoft.com/office/drawing/2014/main" val="3283216946"/>
                    </a:ext>
                  </a:extLst>
                </a:gridCol>
              </a:tblGrid>
              <a:tr h="13787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62099"/>
                  </a:ext>
                </a:extLst>
              </a:tr>
              <a:tr h="7667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972393"/>
                  </a:ext>
                </a:extLst>
              </a:tr>
              <a:tr h="7667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29148"/>
                  </a:ext>
                </a:extLst>
              </a:tr>
              <a:tr h="7667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30636"/>
                  </a:ext>
                </a:extLst>
              </a:tr>
              <a:tr h="7667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33283"/>
                  </a:ext>
                </a:extLst>
              </a:tr>
              <a:tr h="12017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14439"/>
                  </a:ext>
                </a:extLst>
              </a:tr>
              <a:tr h="12017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389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98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">
            <a:extLst>
              <a:ext uri="{FF2B5EF4-FFF2-40B4-BE49-F238E27FC236}">
                <a16:creationId xmlns:a16="http://schemas.microsoft.com/office/drawing/2014/main" id="{C18B1475-0703-CFB5-0F89-5E84E356F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-116083"/>
            <a:ext cx="12192000" cy="34747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5FF9415-7268-54D2-20FE-3BD13F940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/>
          <a:stretch/>
        </p:blipFill>
        <p:spPr bwMode="auto">
          <a:xfrm>
            <a:off x="0" y="0"/>
            <a:ext cx="4052522" cy="6857999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1">
            <a:extLst>
              <a:ext uri="{FF2B5EF4-FFF2-40B4-BE49-F238E27FC236}">
                <a16:creationId xmlns:a16="http://schemas.microsoft.com/office/drawing/2014/main" id="{49BAD90F-9EFE-D339-2A08-80C0DDDF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281" y="2430457"/>
            <a:ext cx="8723493" cy="3565229"/>
          </a:xfrm>
          <a:prstGeom prst="cloudCallout">
            <a:avLst>
              <a:gd name="adj1" fmla="val -58661"/>
              <a:gd name="adj2" fmla="val 49909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i="1" dirty="0">
              <a:solidFill>
                <a:srgbClr val="0F0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9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">
            <a:extLst>
              <a:ext uri="{FF2B5EF4-FFF2-40B4-BE49-F238E27FC236}">
                <a16:creationId xmlns:a16="http://schemas.microsoft.com/office/drawing/2014/main" id="{C18B1475-0703-CFB5-0F89-5E84E356F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-116083"/>
            <a:ext cx="12192000" cy="34747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5FF9415-7268-54D2-20FE-3BD13F940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/>
          <a:stretch/>
        </p:blipFill>
        <p:spPr bwMode="auto">
          <a:xfrm>
            <a:off x="0" y="0"/>
            <a:ext cx="4052522" cy="6857999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1">
            <a:extLst>
              <a:ext uri="{FF2B5EF4-FFF2-40B4-BE49-F238E27FC236}">
                <a16:creationId xmlns:a16="http://schemas.microsoft.com/office/drawing/2014/main" id="{49BAD90F-9EFE-D339-2A08-80C0DDDF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281" y="2430457"/>
            <a:ext cx="8723493" cy="3565229"/>
          </a:xfrm>
          <a:prstGeom prst="cloudCallout">
            <a:avLst>
              <a:gd name="adj1" fmla="val -58661"/>
              <a:gd name="adj2" fmla="val 49909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F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i="1" dirty="0">
              <a:solidFill>
                <a:srgbClr val="0F0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47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628</Words>
  <Application>Microsoft Office PowerPoint</Application>
  <PresentationFormat>Widescreen</PresentationFormat>
  <Paragraphs>97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.VnAristote</vt:lpstr>
      <vt:lpstr>Arial</vt:lpstr>
      <vt:lpstr>Barlow Condensed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Văn Anh Vũ</dc:creator>
  <cp:lastModifiedBy>Lê Văn Anh Vũ</cp:lastModifiedBy>
  <cp:revision>127</cp:revision>
  <dcterms:created xsi:type="dcterms:W3CDTF">2022-09-25T05:07:34Z</dcterms:created>
  <dcterms:modified xsi:type="dcterms:W3CDTF">2023-03-27T14:02:42Z</dcterms:modified>
</cp:coreProperties>
</file>