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758" r:id="rId2"/>
    <p:sldId id="759" r:id="rId3"/>
    <p:sldId id="760" r:id="rId4"/>
    <p:sldId id="761" r:id="rId5"/>
    <p:sldId id="762" r:id="rId6"/>
    <p:sldId id="763" r:id="rId7"/>
    <p:sldId id="766" r:id="rId8"/>
    <p:sldId id="768" r:id="rId9"/>
    <p:sldId id="769" r:id="rId10"/>
    <p:sldId id="770" r:id="rId11"/>
    <p:sldId id="771" r:id="rId12"/>
    <p:sldId id="772" r:id="rId13"/>
    <p:sldId id="773" r:id="rId14"/>
    <p:sldId id="774" r:id="rId15"/>
    <p:sldId id="775" r:id="rId16"/>
    <p:sldId id="776" r:id="rId17"/>
    <p:sldId id="777" r:id="rId18"/>
    <p:sldId id="778" r:id="rId19"/>
    <p:sldId id="779" r:id="rId20"/>
    <p:sldId id="780" r:id="rId21"/>
    <p:sldId id="781" r:id="rId22"/>
    <p:sldId id="782" r:id="rId23"/>
    <p:sldId id="783" r:id="rId24"/>
    <p:sldId id="784" r:id="rId25"/>
    <p:sldId id="785" r:id="rId26"/>
    <p:sldId id="786" r:id="rId27"/>
    <p:sldId id="787" r:id="rId28"/>
    <p:sldId id="788" r:id="rId29"/>
    <p:sldId id="789" r:id="rId30"/>
    <p:sldId id="7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6FE"/>
    <a:srgbClr val="FFFFFF"/>
    <a:srgbClr val="EA211C"/>
    <a:srgbClr val="FBFBCF"/>
    <a:srgbClr val="0070C0"/>
    <a:srgbClr val="2780B8"/>
    <a:srgbClr val="AEE6FE"/>
    <a:srgbClr val="B0E8F9"/>
    <a:srgbClr val="0E9B51"/>
    <a:srgbClr val="DC82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9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pPr/>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pPr/>
              <a:t>‹#›</a:t>
            </a:fld>
            <a:endParaRPr lang="en-US"/>
          </a:p>
        </p:txBody>
      </p:sp>
    </p:spTree>
    <p:extLst>
      <p:ext uri="{BB962C8B-B14F-4D97-AF65-F5344CB8AC3E}">
        <p14:creationId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07371-8868-4589-AC6F-FE52F71079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496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Mời các em bắt đầu chuyên đề ôn tập đầu tiên: Bản đồ, các chuyển động chính của Trái Đất và hệ quả</a:t>
            </a:r>
          </a:p>
        </p:txBody>
      </p:sp>
      <p:sp>
        <p:nvSpPr>
          <p:cNvPr id="4" name="Chỗ dành sẵn cho Số hiệu Bản chiếu 3"/>
          <p:cNvSpPr>
            <a:spLocks noGrp="1"/>
          </p:cNvSpPr>
          <p:nvPr>
            <p:ph type="sldNum" sz="quarter" idx="5"/>
          </p:nvPr>
        </p:nvSpPr>
        <p:spPr/>
        <p:txBody>
          <a:bodyPr/>
          <a:lstStyle/>
          <a:p>
            <a:fld id="{A48C7D81-B015-41B7-8C6E-6AFB8869B4CB}" type="slidenum">
              <a:rPr lang="en-US" smtClean="0"/>
              <a:t>4</a:t>
            </a:fld>
            <a:endParaRPr lang="en-US"/>
          </a:p>
        </p:txBody>
      </p:sp>
    </p:spTree>
    <p:extLst>
      <p:ext uri="{BB962C8B-B14F-4D97-AF65-F5344CB8AC3E}">
        <p14:creationId xmlns:p14="http://schemas.microsoft.com/office/powerpoint/2010/main" val="141831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B8C39D5-3A12-4A0B-BC5C-F1789AAFD8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414B18A-B8E3-497D-840C-B124EE3FDB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D" altLang="en-US"/>
          </a:p>
        </p:txBody>
      </p:sp>
      <p:sp>
        <p:nvSpPr>
          <p:cNvPr id="16388" name="Slide Number Placeholder 3">
            <a:extLst>
              <a:ext uri="{FF2B5EF4-FFF2-40B4-BE49-F238E27FC236}">
                <a16:creationId xmlns:a16="http://schemas.microsoft.com/office/drawing/2014/main" id="{CD72C0F6-F278-463E-9ABA-E961568F0A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4988EC1-F16B-46F1-8FDF-E90FFBE1FB42}" type="slidenum">
              <a:rPr lang="en-ID" altLang="en-US" smtClean="0"/>
              <a:pPr fontAlgn="base">
                <a:spcBef>
                  <a:spcPct val="0"/>
                </a:spcBef>
                <a:spcAft>
                  <a:spcPct val="0"/>
                </a:spcAft>
              </a:pPr>
              <a:t>5</a:t>
            </a:fld>
            <a:endParaRPr lang="en-ID" altLang="en-US"/>
          </a:p>
        </p:txBody>
      </p:sp>
    </p:spTree>
    <p:extLst>
      <p:ext uri="{BB962C8B-B14F-4D97-AF65-F5344CB8AC3E}">
        <p14:creationId xmlns:p14="http://schemas.microsoft.com/office/powerpoint/2010/main" val="139066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A48C7D81-B015-41B7-8C6E-6AFB8869B4CB}" type="slidenum">
              <a:rPr lang="en-US" smtClean="0"/>
              <a:t>22</a:t>
            </a:fld>
            <a:endParaRPr lang="en-US"/>
          </a:p>
        </p:txBody>
      </p:sp>
    </p:spTree>
    <p:extLst>
      <p:ext uri="{BB962C8B-B14F-4D97-AF65-F5344CB8AC3E}">
        <p14:creationId xmlns:p14="http://schemas.microsoft.com/office/powerpoint/2010/main" val="1747183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A48C7D81-B015-41B7-8C6E-6AFB8869B4CB}" type="slidenum">
              <a:rPr lang="en-US" smtClean="0"/>
              <a:t>25</a:t>
            </a:fld>
            <a:endParaRPr lang="en-US"/>
          </a:p>
        </p:txBody>
      </p:sp>
    </p:spTree>
    <p:extLst>
      <p:ext uri="{BB962C8B-B14F-4D97-AF65-F5344CB8AC3E}">
        <p14:creationId xmlns:p14="http://schemas.microsoft.com/office/powerpoint/2010/main" val="349644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23654-F60B-4682-B616-E763A90FA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18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91417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5920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72715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19246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17" name="Picture 6" descr="A star in the middle of the night sky&#10;&#10;Description automatically generated">
            <a:extLst>
              <a:ext uri="{FF2B5EF4-FFF2-40B4-BE49-F238E27FC236}">
                <a16:creationId xmlns:a16="http://schemas.microsoft.com/office/drawing/2014/main" id="{82CFA332-8FE0-4BE8-9931-F417168DAF9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9"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arcador de posición de imagen 8">
            <a:extLst>
              <a:ext uri="{FF2B5EF4-FFF2-40B4-BE49-F238E27FC236}">
                <a16:creationId xmlns:a16="http://schemas.microsoft.com/office/drawing/2014/main" id="{C2A3E004-6E80-41F7-9005-5509C11C5D66}"/>
              </a:ext>
            </a:extLst>
          </p:cNvPr>
          <p:cNvSpPr>
            <a:spLocks noGrp="1"/>
          </p:cNvSpPr>
          <p:nvPr>
            <p:ph type="pic" sz="quarter" idx="13"/>
          </p:nvPr>
        </p:nvSpPr>
        <p:spPr>
          <a:xfrm>
            <a:off x="0" y="0"/>
            <a:ext cx="12192000" cy="3962400"/>
          </a:xfrm>
        </p:spPr>
        <p:txBody>
          <a:bodyPr rtlCol="0">
            <a:normAutofit/>
          </a:bodyPr>
          <a:lstStyle/>
          <a:p>
            <a:pPr lvl="0"/>
            <a:endParaRPr lang="en-US" noProof="0" dirty="0"/>
          </a:p>
        </p:txBody>
      </p:sp>
      <p:sp>
        <p:nvSpPr>
          <p:cNvPr id="84" name="Text Placeholder 3">
            <a:extLst>
              <a:ext uri="{FF2B5EF4-FFF2-40B4-BE49-F238E27FC236}">
                <a16:creationId xmlns:a16="http://schemas.microsoft.com/office/drawing/2014/main" id="{6C9C9002-88B7-49E1-8FEF-C55199D8A2E5}"/>
              </a:ext>
            </a:extLst>
          </p:cNvPr>
          <p:cNvSpPr>
            <a:spLocks noGrp="1"/>
          </p:cNvSpPr>
          <p:nvPr>
            <p:ph type="body" sz="quarter" idx="15"/>
          </p:nvPr>
        </p:nvSpPr>
        <p:spPr>
          <a:xfrm>
            <a:off x="973162" y="5242900"/>
            <a:ext cx="2027215" cy="355600"/>
          </a:xfrm>
        </p:spPr>
        <p:txBody>
          <a:bodyPr>
            <a:noAutofit/>
          </a:bodyPr>
          <a:lstStyle>
            <a:lvl1pPr marL="0" indent="0" algn="ctr">
              <a:buFontTx/>
              <a:buNone/>
              <a:defRPr sz="1800">
                <a:solidFill>
                  <a:schemeClr val="accent4"/>
                </a:solidFill>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85" name="Text Placeholder 3">
            <a:extLst>
              <a:ext uri="{FF2B5EF4-FFF2-40B4-BE49-F238E27FC236}">
                <a16:creationId xmlns:a16="http://schemas.microsoft.com/office/drawing/2014/main" id="{C0E00073-A9C8-471D-88F0-F82DFFF5B8C7}"/>
              </a:ext>
            </a:extLst>
          </p:cNvPr>
          <p:cNvSpPr>
            <a:spLocks noGrp="1"/>
          </p:cNvSpPr>
          <p:nvPr>
            <p:ph type="body" sz="quarter" idx="16"/>
          </p:nvPr>
        </p:nvSpPr>
        <p:spPr>
          <a:xfrm>
            <a:off x="973162" y="5642950"/>
            <a:ext cx="2027215" cy="615613"/>
          </a:xfrm>
        </p:spPr>
        <p:txBody>
          <a:bodyPr>
            <a:noAutofit/>
          </a:bodyPr>
          <a:lstStyle>
            <a:lvl1pPr marL="0" indent="0" algn="ctr">
              <a:buFontTx/>
              <a:buNone/>
              <a:defRPr sz="1400">
                <a:solidFill>
                  <a:schemeClr val="bg1"/>
                </a:solidFill>
                <a:latin typeface="+mj-lt"/>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90" name="Text Placeholder 3">
            <a:extLst>
              <a:ext uri="{FF2B5EF4-FFF2-40B4-BE49-F238E27FC236}">
                <a16:creationId xmlns:a16="http://schemas.microsoft.com/office/drawing/2014/main" id="{DAFC8186-EE5C-432A-B60F-B247C46BD8D4}"/>
              </a:ext>
            </a:extLst>
          </p:cNvPr>
          <p:cNvSpPr>
            <a:spLocks noGrp="1"/>
          </p:cNvSpPr>
          <p:nvPr>
            <p:ph type="body" sz="quarter" idx="17"/>
          </p:nvPr>
        </p:nvSpPr>
        <p:spPr>
          <a:xfrm>
            <a:off x="9326586" y="5242900"/>
            <a:ext cx="2027215" cy="355600"/>
          </a:xfrm>
        </p:spPr>
        <p:txBody>
          <a:bodyPr>
            <a:noAutofit/>
          </a:bodyPr>
          <a:lstStyle>
            <a:lvl1pPr marL="0" indent="0" algn="ctr">
              <a:buFontTx/>
              <a:buNone/>
              <a:defRPr sz="1800">
                <a:solidFill>
                  <a:schemeClr val="accent4"/>
                </a:solidFill>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91" name="Text Placeholder 3">
            <a:extLst>
              <a:ext uri="{FF2B5EF4-FFF2-40B4-BE49-F238E27FC236}">
                <a16:creationId xmlns:a16="http://schemas.microsoft.com/office/drawing/2014/main" id="{B14226D3-6BDA-42C5-8BEA-B239D0F2A997}"/>
              </a:ext>
            </a:extLst>
          </p:cNvPr>
          <p:cNvSpPr>
            <a:spLocks noGrp="1"/>
          </p:cNvSpPr>
          <p:nvPr>
            <p:ph type="body" sz="quarter" idx="18"/>
          </p:nvPr>
        </p:nvSpPr>
        <p:spPr>
          <a:xfrm>
            <a:off x="9326586" y="5642950"/>
            <a:ext cx="2027215" cy="615613"/>
          </a:xfrm>
        </p:spPr>
        <p:txBody>
          <a:bodyPr>
            <a:noAutofit/>
          </a:bodyPr>
          <a:lstStyle>
            <a:lvl1pPr marL="0" indent="0" algn="ctr">
              <a:buFontTx/>
              <a:buNone/>
              <a:defRPr sz="1400">
                <a:solidFill>
                  <a:schemeClr val="bg1"/>
                </a:solidFill>
                <a:latin typeface="+mj-lt"/>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92" name="Text Placeholder 3">
            <a:extLst>
              <a:ext uri="{FF2B5EF4-FFF2-40B4-BE49-F238E27FC236}">
                <a16:creationId xmlns:a16="http://schemas.microsoft.com/office/drawing/2014/main" id="{8246FF77-4DB8-45FD-A636-FF8DAD4F9603}"/>
              </a:ext>
            </a:extLst>
          </p:cNvPr>
          <p:cNvSpPr>
            <a:spLocks noGrp="1"/>
          </p:cNvSpPr>
          <p:nvPr>
            <p:ph type="body" sz="quarter" idx="19"/>
          </p:nvPr>
        </p:nvSpPr>
        <p:spPr>
          <a:xfrm>
            <a:off x="6542111" y="5242900"/>
            <a:ext cx="2027215" cy="355600"/>
          </a:xfrm>
        </p:spPr>
        <p:txBody>
          <a:bodyPr>
            <a:noAutofit/>
          </a:bodyPr>
          <a:lstStyle>
            <a:lvl1pPr marL="0" indent="0" algn="ctr">
              <a:buFontTx/>
              <a:buNone/>
              <a:defRPr sz="1800">
                <a:solidFill>
                  <a:schemeClr val="accent4"/>
                </a:solidFill>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93" name="Text Placeholder 3">
            <a:extLst>
              <a:ext uri="{FF2B5EF4-FFF2-40B4-BE49-F238E27FC236}">
                <a16:creationId xmlns:a16="http://schemas.microsoft.com/office/drawing/2014/main" id="{8D674B9A-235C-415A-8B28-59C7410D70D0}"/>
              </a:ext>
            </a:extLst>
          </p:cNvPr>
          <p:cNvSpPr>
            <a:spLocks noGrp="1"/>
          </p:cNvSpPr>
          <p:nvPr>
            <p:ph type="body" sz="quarter" idx="20"/>
          </p:nvPr>
        </p:nvSpPr>
        <p:spPr>
          <a:xfrm>
            <a:off x="6542111" y="5642950"/>
            <a:ext cx="2027215" cy="615613"/>
          </a:xfrm>
        </p:spPr>
        <p:txBody>
          <a:bodyPr>
            <a:noAutofit/>
          </a:bodyPr>
          <a:lstStyle>
            <a:lvl1pPr marL="0" indent="0" algn="ctr">
              <a:buFontTx/>
              <a:buNone/>
              <a:defRPr sz="1400">
                <a:solidFill>
                  <a:schemeClr val="bg1"/>
                </a:solidFill>
                <a:latin typeface="+mj-lt"/>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94" name="Text Placeholder 3">
            <a:extLst>
              <a:ext uri="{FF2B5EF4-FFF2-40B4-BE49-F238E27FC236}">
                <a16:creationId xmlns:a16="http://schemas.microsoft.com/office/drawing/2014/main" id="{011DEA7B-509F-4B62-9768-3A35A724BD44}"/>
              </a:ext>
            </a:extLst>
          </p:cNvPr>
          <p:cNvSpPr>
            <a:spLocks noGrp="1"/>
          </p:cNvSpPr>
          <p:nvPr>
            <p:ph type="body" sz="quarter" idx="21"/>
          </p:nvPr>
        </p:nvSpPr>
        <p:spPr>
          <a:xfrm>
            <a:off x="3757637" y="5242900"/>
            <a:ext cx="2027215" cy="355600"/>
          </a:xfrm>
        </p:spPr>
        <p:txBody>
          <a:bodyPr>
            <a:noAutofit/>
          </a:bodyPr>
          <a:lstStyle>
            <a:lvl1pPr marL="0" indent="0" algn="ctr">
              <a:buFontTx/>
              <a:buNone/>
              <a:defRPr sz="1800">
                <a:solidFill>
                  <a:schemeClr val="accent4"/>
                </a:solidFill>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95" name="Text Placeholder 3">
            <a:extLst>
              <a:ext uri="{FF2B5EF4-FFF2-40B4-BE49-F238E27FC236}">
                <a16:creationId xmlns:a16="http://schemas.microsoft.com/office/drawing/2014/main" id="{131B6618-172F-47BD-8EC2-A86EB4D76D64}"/>
              </a:ext>
            </a:extLst>
          </p:cNvPr>
          <p:cNvSpPr>
            <a:spLocks noGrp="1"/>
          </p:cNvSpPr>
          <p:nvPr>
            <p:ph type="body" sz="quarter" idx="22"/>
          </p:nvPr>
        </p:nvSpPr>
        <p:spPr>
          <a:xfrm>
            <a:off x="3757637" y="5642950"/>
            <a:ext cx="2027215" cy="615613"/>
          </a:xfrm>
        </p:spPr>
        <p:txBody>
          <a:bodyPr>
            <a:noAutofit/>
          </a:bodyPr>
          <a:lstStyle>
            <a:lvl1pPr marL="0" indent="0" algn="ctr">
              <a:buFontTx/>
              <a:buNone/>
              <a:defRPr sz="1400">
                <a:solidFill>
                  <a:schemeClr val="bg1"/>
                </a:solidFill>
                <a:latin typeface="+mj-lt"/>
              </a:defRPr>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Click to edit Master text styles</a:t>
            </a:r>
          </a:p>
        </p:txBody>
      </p:sp>
      <p:sp>
        <p:nvSpPr>
          <p:cNvPr id="3" name="Picture Placeholder 2">
            <a:extLst>
              <a:ext uri="{FF2B5EF4-FFF2-40B4-BE49-F238E27FC236}">
                <a16:creationId xmlns:a16="http://schemas.microsoft.com/office/drawing/2014/main" id="{BD6B039B-302F-479F-8A55-285F523D453A}"/>
              </a:ext>
            </a:extLst>
          </p:cNvPr>
          <p:cNvSpPr>
            <a:spLocks noGrp="1"/>
          </p:cNvSpPr>
          <p:nvPr>
            <p:ph type="pic" sz="quarter" idx="23"/>
          </p:nvPr>
        </p:nvSpPr>
        <p:spPr>
          <a:xfrm>
            <a:off x="1792301" y="4561976"/>
            <a:ext cx="388937" cy="388939"/>
          </a:xfrm>
        </p:spPr>
        <p:txBody>
          <a:bodyPr rtlCol="0">
            <a:normAutofit/>
          </a:bodyPr>
          <a:lstStyle>
            <a:lvl1pPr>
              <a:defRPr sz="1000"/>
            </a:lvl1pPr>
          </a:lstStyle>
          <a:p>
            <a:pPr lvl="0"/>
            <a:endParaRPr lang="en-ID" noProof="0" dirty="0"/>
          </a:p>
        </p:txBody>
      </p:sp>
      <p:sp>
        <p:nvSpPr>
          <p:cNvPr id="96" name="Picture Placeholder 2">
            <a:extLst>
              <a:ext uri="{FF2B5EF4-FFF2-40B4-BE49-F238E27FC236}">
                <a16:creationId xmlns:a16="http://schemas.microsoft.com/office/drawing/2014/main" id="{0E088461-70D2-4A21-8F46-7F3039A445FD}"/>
              </a:ext>
            </a:extLst>
          </p:cNvPr>
          <p:cNvSpPr>
            <a:spLocks noGrp="1"/>
          </p:cNvSpPr>
          <p:nvPr>
            <p:ph type="pic" sz="quarter" idx="24"/>
          </p:nvPr>
        </p:nvSpPr>
        <p:spPr>
          <a:xfrm>
            <a:off x="4576777" y="4561976"/>
            <a:ext cx="388937" cy="388939"/>
          </a:xfrm>
        </p:spPr>
        <p:txBody>
          <a:bodyPr rtlCol="0">
            <a:normAutofit/>
          </a:bodyPr>
          <a:lstStyle>
            <a:lvl1pPr>
              <a:defRPr sz="1000"/>
            </a:lvl1pPr>
          </a:lstStyle>
          <a:p>
            <a:pPr lvl="0"/>
            <a:endParaRPr lang="en-ID" noProof="0" dirty="0"/>
          </a:p>
        </p:txBody>
      </p:sp>
      <p:sp>
        <p:nvSpPr>
          <p:cNvPr id="97" name="Picture Placeholder 2">
            <a:extLst>
              <a:ext uri="{FF2B5EF4-FFF2-40B4-BE49-F238E27FC236}">
                <a16:creationId xmlns:a16="http://schemas.microsoft.com/office/drawing/2014/main" id="{4933ED51-C8FA-42C4-8C62-6EED266DFF27}"/>
              </a:ext>
            </a:extLst>
          </p:cNvPr>
          <p:cNvSpPr>
            <a:spLocks noGrp="1"/>
          </p:cNvSpPr>
          <p:nvPr>
            <p:ph type="pic" sz="quarter" idx="25"/>
          </p:nvPr>
        </p:nvSpPr>
        <p:spPr>
          <a:xfrm>
            <a:off x="7361252" y="4561976"/>
            <a:ext cx="388937" cy="388939"/>
          </a:xfrm>
        </p:spPr>
        <p:txBody>
          <a:bodyPr rtlCol="0">
            <a:normAutofit/>
          </a:bodyPr>
          <a:lstStyle>
            <a:lvl1pPr>
              <a:defRPr sz="1000"/>
            </a:lvl1pPr>
          </a:lstStyle>
          <a:p>
            <a:pPr lvl="0"/>
            <a:endParaRPr lang="en-ID" noProof="0" dirty="0"/>
          </a:p>
        </p:txBody>
      </p:sp>
      <p:sp>
        <p:nvSpPr>
          <p:cNvPr id="98" name="Picture Placeholder 2">
            <a:extLst>
              <a:ext uri="{FF2B5EF4-FFF2-40B4-BE49-F238E27FC236}">
                <a16:creationId xmlns:a16="http://schemas.microsoft.com/office/drawing/2014/main" id="{AA460E0C-D296-4DC0-9257-9D5AB0CD0FBB}"/>
              </a:ext>
            </a:extLst>
          </p:cNvPr>
          <p:cNvSpPr>
            <a:spLocks noGrp="1"/>
          </p:cNvSpPr>
          <p:nvPr>
            <p:ph type="pic" sz="quarter" idx="26"/>
          </p:nvPr>
        </p:nvSpPr>
        <p:spPr>
          <a:xfrm>
            <a:off x="10145726" y="4561976"/>
            <a:ext cx="388937" cy="388939"/>
          </a:xfrm>
        </p:spPr>
        <p:txBody>
          <a:bodyPr rtlCol="0">
            <a:normAutofit/>
          </a:bodyPr>
          <a:lstStyle>
            <a:lvl1pPr>
              <a:defRPr sz="1000"/>
            </a:lvl1pPr>
          </a:lstStyle>
          <a:p>
            <a:pPr lvl="0"/>
            <a:endParaRPr lang="en-ID" noProof="0" dirty="0"/>
          </a:p>
        </p:txBody>
      </p:sp>
      <p:sp>
        <p:nvSpPr>
          <p:cNvPr id="11" name="Content Placeholder 10">
            <a:extLst>
              <a:ext uri="{FF2B5EF4-FFF2-40B4-BE49-F238E27FC236}">
                <a16:creationId xmlns:a16="http://schemas.microsoft.com/office/drawing/2014/main" id="{C871F18C-1AF3-45DE-8A77-466E2F54A234}"/>
              </a:ext>
            </a:extLst>
          </p:cNvPr>
          <p:cNvSpPr>
            <a:spLocks noGrp="1"/>
          </p:cNvSpPr>
          <p:nvPr>
            <p:ph sz="quarter" idx="27"/>
          </p:nvPr>
        </p:nvSpPr>
        <p:spPr>
          <a:xfrm>
            <a:off x="5064087" y="2430000"/>
            <a:ext cx="2063827" cy="1986800"/>
          </a:xfrm>
          <a:blipFill>
            <a:blip r:embed="rId3"/>
            <a:stretch>
              <a:fillRect/>
            </a:stretch>
          </a:blipFill>
        </p:spPr>
        <p:txBody>
          <a:bodyPr/>
          <a:lstStyle/>
          <a:p>
            <a:pPr lvl="0"/>
            <a:endParaRPr lang="en-ID" dirty="0"/>
          </a:p>
        </p:txBody>
      </p:sp>
      <p:sp>
        <p:nvSpPr>
          <p:cNvPr id="20" name="Title 1">
            <a:extLst>
              <a:ext uri="{FF2B5EF4-FFF2-40B4-BE49-F238E27FC236}">
                <a16:creationId xmlns:a16="http://schemas.microsoft.com/office/drawing/2014/main" id="{A6A38595-2926-4173-819E-89BF0145B0AF}"/>
              </a:ext>
            </a:extLst>
          </p:cNvPr>
          <p:cNvSpPr>
            <a:spLocks noGrp="1"/>
          </p:cNvSpPr>
          <p:nvPr>
            <p:ph type="title"/>
          </p:nvPr>
        </p:nvSpPr>
        <p:spPr>
          <a:xfrm>
            <a:off x="695325" y="704212"/>
            <a:ext cx="8084456" cy="875387"/>
          </a:xfrm>
        </p:spPr>
        <p:txBody>
          <a:bodyPr/>
          <a:lstStyle>
            <a:lvl1pPr algn="l">
              <a:defRPr b="1">
                <a:solidFill>
                  <a:schemeClr val="bg1"/>
                </a:solidFill>
              </a:defRPr>
            </a:lvl1pPr>
          </a:lstStyle>
          <a:p>
            <a:r>
              <a:rPr lang="en-US" dirty="0"/>
              <a:t>Click to edit Master title style</a:t>
            </a:r>
            <a:endParaRPr lang="en-ID" dirty="0"/>
          </a:p>
        </p:txBody>
      </p:sp>
      <p:sp>
        <p:nvSpPr>
          <p:cNvPr id="18" name="Slide Number Placeholder 5">
            <a:extLst>
              <a:ext uri="{FF2B5EF4-FFF2-40B4-BE49-F238E27FC236}">
                <a16:creationId xmlns:a16="http://schemas.microsoft.com/office/drawing/2014/main" id="{B72EB1A8-9851-4C5D-B57B-DDBF43E9CFDC}"/>
              </a:ext>
            </a:extLst>
          </p:cNvPr>
          <p:cNvSpPr>
            <a:spLocks noGrp="1"/>
          </p:cNvSpPr>
          <p:nvPr>
            <p:ph type="sldNum" sz="quarter" idx="28"/>
          </p:nvPr>
        </p:nvSpPr>
        <p:spPr/>
        <p:txBody>
          <a:bodyPr/>
          <a:lstStyle>
            <a:lvl1pPr>
              <a:defRPr/>
            </a:lvl1pPr>
          </a:lstStyle>
          <a:p>
            <a:pPr>
              <a:defRPr/>
            </a:pPr>
            <a:fld id="{004655A1-BA4E-444D-B6D3-B4C5A3CE8541}" type="slidenum">
              <a:rPr lang="en-ID"/>
              <a:pPr>
                <a:defRPr/>
              </a:pPr>
              <a:t>‹#›</a:t>
            </a:fld>
            <a:endParaRPr lang="en-ID"/>
          </a:p>
        </p:txBody>
      </p:sp>
    </p:spTree>
    <p:extLst>
      <p:ext uri="{BB962C8B-B14F-4D97-AF65-F5344CB8AC3E}">
        <p14:creationId xmlns:p14="http://schemas.microsoft.com/office/powerpoint/2010/main" val="222160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7" name="Picture 6" descr="A star in the middle of the night sky&#10;&#10;Description automatically generated">
            <a:extLst>
              <a:ext uri="{FF2B5EF4-FFF2-40B4-BE49-F238E27FC236}">
                <a16:creationId xmlns:a16="http://schemas.microsoft.com/office/drawing/2014/main" id="{1FD7F2E5-EB57-4940-834F-30DC80D6025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9"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578BC767-8958-4B7C-80A5-D4544B056AB7}"/>
              </a:ext>
            </a:extLst>
          </p:cNvPr>
          <p:cNvSpPr/>
          <p:nvPr userDrawn="1"/>
        </p:nvSpPr>
        <p:spPr>
          <a:xfrm>
            <a:off x="-2732088" y="696914"/>
            <a:ext cx="5464176" cy="5464175"/>
          </a:xfrm>
          <a:prstGeom prst="ellipse">
            <a:avLst/>
          </a:prstGeom>
          <a:solidFill>
            <a:schemeClr val="bg1">
              <a:alpha val="10000"/>
            </a:schemeClr>
          </a:solidFill>
          <a:ln>
            <a:noFill/>
          </a:ln>
          <a:effectLst>
            <a:outerShdw blurRad="685800" sx="104000" sy="104000" algn="c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800"/>
          </a:p>
        </p:txBody>
      </p:sp>
      <p:sp>
        <p:nvSpPr>
          <p:cNvPr id="52" name="Content Placeholder 51">
            <a:extLst>
              <a:ext uri="{FF2B5EF4-FFF2-40B4-BE49-F238E27FC236}">
                <a16:creationId xmlns:a16="http://schemas.microsoft.com/office/drawing/2014/main" id="{786229E9-10C6-46C5-B3F0-E2452FD9008C}"/>
              </a:ext>
            </a:extLst>
          </p:cNvPr>
          <p:cNvSpPr>
            <a:spLocks noGrp="1"/>
          </p:cNvSpPr>
          <p:nvPr>
            <p:ph sz="quarter" idx="16"/>
          </p:nvPr>
        </p:nvSpPr>
        <p:spPr>
          <a:xfrm>
            <a:off x="-2299399" y="1135914"/>
            <a:ext cx="4633024" cy="4633023"/>
          </a:xfrm>
          <a:custGeom>
            <a:avLst/>
            <a:gdLst>
              <a:gd name="connsiteX0" fmla="*/ 2316512 w 4633024"/>
              <a:gd name="connsiteY0" fmla="*/ 0 h 4633022"/>
              <a:gd name="connsiteX1" fmla="*/ 4633024 w 4633024"/>
              <a:gd name="connsiteY1" fmla="*/ 2316511 h 4633022"/>
              <a:gd name="connsiteX2" fmla="*/ 2316512 w 4633024"/>
              <a:gd name="connsiteY2" fmla="*/ 4633022 h 4633022"/>
              <a:gd name="connsiteX3" fmla="*/ 0 w 4633024"/>
              <a:gd name="connsiteY3" fmla="*/ 2316511 h 4633022"/>
              <a:gd name="connsiteX4" fmla="*/ 2316512 w 4633024"/>
              <a:gd name="connsiteY4" fmla="*/ 0 h 463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024" h="4633022">
                <a:moveTo>
                  <a:pt x="2316512" y="0"/>
                </a:moveTo>
                <a:cubicBezTo>
                  <a:pt x="3595886" y="0"/>
                  <a:pt x="4633024" y="1037137"/>
                  <a:pt x="4633024" y="2316511"/>
                </a:cubicBezTo>
                <a:cubicBezTo>
                  <a:pt x="4633024" y="3595885"/>
                  <a:pt x="3595886" y="4633022"/>
                  <a:pt x="2316512" y="4633022"/>
                </a:cubicBezTo>
                <a:cubicBezTo>
                  <a:pt x="1037138" y="4633022"/>
                  <a:pt x="0" y="3595885"/>
                  <a:pt x="0" y="2316511"/>
                </a:cubicBezTo>
                <a:cubicBezTo>
                  <a:pt x="0" y="1037137"/>
                  <a:pt x="1037138" y="0"/>
                  <a:pt x="2316512" y="0"/>
                </a:cubicBezTo>
                <a:close/>
              </a:path>
            </a:pathLst>
          </a:custGeom>
          <a:ln>
            <a:noFill/>
          </a:ln>
        </p:spPr>
        <p:txBody>
          <a:bodyPr anchor="ctr">
            <a:noAutofit/>
          </a:bodyPr>
          <a:lstStyle>
            <a:lvl1pPr marL="0" indent="0" algn="ctr">
              <a:buNone/>
              <a:defRPr>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ID" dirty="0"/>
          </a:p>
        </p:txBody>
      </p:sp>
    </p:spTree>
    <p:extLst>
      <p:ext uri="{BB962C8B-B14F-4D97-AF65-F5344CB8AC3E}">
        <p14:creationId xmlns:p14="http://schemas.microsoft.com/office/powerpoint/2010/main" val="327635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pic>
        <p:nvPicPr>
          <p:cNvPr id="18"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1707971">
            <a:off x="3831912" y="208364"/>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4527839">
            <a:off x="4007281" y="4591521"/>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7414606">
            <a:off x="2623865" y="2922816"/>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4162721" flipH="1">
            <a:off x="2814345" y="1073461"/>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7864253" flipH="1">
            <a:off x="5246113" y="190231"/>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20164798">
            <a:off x="7490942" y="3179621"/>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7274931">
            <a:off x="7284211" y="981533"/>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729549">
            <a:off x="6384034" y="4494287"/>
            <a:ext cx="2116161" cy="201932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userDrawn="1"/>
        </p:nvGrpSpPr>
        <p:grpSpPr>
          <a:xfrm>
            <a:off x="3006108" y="331184"/>
            <a:ext cx="6179787" cy="6195632"/>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595313" y="1758619"/>
              <a:ext cx="1626263" cy="1626264"/>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latin typeface="+mn-lt"/>
              </a:endParaRPr>
            </a:p>
          </p:txBody>
        </p:sp>
      </p:grpSp>
      <p:sp>
        <p:nvSpPr>
          <p:cNvPr id="10" name="Text Placeholder 9"/>
          <p:cNvSpPr>
            <a:spLocks noGrp="1"/>
          </p:cNvSpPr>
          <p:nvPr>
            <p:ph type="body" sz="quarter" idx="10" hasCustomPrompt="1"/>
          </p:nvPr>
        </p:nvSpPr>
        <p:spPr>
          <a:xfrm>
            <a:off x="4271799" y="2802138"/>
            <a:ext cx="3648404"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4271602" y="3570221"/>
            <a:ext cx="3648404" cy="576064"/>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a:t>
            </a:r>
          </a:p>
          <a:p>
            <a:pPr lvl="0"/>
            <a:r>
              <a:rPr lang="en-US" altLang="ko-KR" dirty="0"/>
              <a:t>of your subtitle Here</a:t>
            </a:r>
          </a:p>
        </p:txBody>
      </p:sp>
      <p:pic>
        <p:nvPicPr>
          <p:cNvPr id="2050" name="Picture 2" descr="E:\002-KIMS BUSINESS\007-02-Googleslidesppt\02-GSppt-Contents-Kim\20170215\03-abs\item03-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30480"/>
            <a:ext cx="2116161" cy="20193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2-KIMS BUSINESS\007-02-Googleslidesppt\02-GSppt-Contents-Kim\20170215\03-abs\item02-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20469" y="4833056"/>
            <a:ext cx="1876544" cy="20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1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350306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7672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535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77966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85125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2704799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144378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28063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pPr/>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pPr/>
              <a:t>‹#›</a:t>
            </a:fld>
            <a:endParaRPr lang="en-US"/>
          </a:p>
        </p:txBody>
      </p:sp>
    </p:spTree>
    <p:extLst>
      <p:ext uri="{BB962C8B-B14F-4D97-AF65-F5344CB8AC3E}">
        <p14:creationId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2333" y="-45995"/>
            <a:ext cx="12149667"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9502020" y="1078762"/>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4343400"/>
            <a:ext cx="12191999"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8890217" y="-1476732"/>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78198" y="1185678"/>
            <a:ext cx="7322399" cy="1761607"/>
          </a:xfrm>
        </p:spPr>
        <p:txBody>
          <a:bodyPr>
            <a:noAutofit/>
          </a:bodyPr>
          <a:lstStyle/>
          <a:p>
            <a:r>
              <a:rPr lang="en-US" sz="4200" b="1" dirty="0">
                <a:ln w="10541" cmpd="sng">
                  <a:solidFill>
                    <a:schemeClr val="accent1">
                      <a:shade val="88000"/>
                      <a:satMod val="110000"/>
                    </a:schemeClr>
                  </a:solidFill>
                  <a:prstDash val="solid"/>
                </a:ln>
                <a:solidFill>
                  <a:srgbClr val="FF0000"/>
                </a:solidFill>
                <a:latin typeface="Cambria" pitchFamily="18" charset="0"/>
              </a:rPr>
              <a:t>CHÀO MỪNG </a:t>
            </a:r>
            <a:r>
              <a:rPr lang="en-US" sz="4200" b="1" dirty="0">
                <a:ln w="10541" cmpd="sng">
                  <a:solidFill>
                    <a:schemeClr val="accent1">
                      <a:shade val="88000"/>
                      <a:satMod val="110000"/>
                    </a:schemeClr>
                  </a:solidFill>
                  <a:prstDash val="solid"/>
                </a:ln>
                <a:solidFill>
                  <a:srgbClr val="FF0000"/>
                </a:solidFill>
                <a:latin typeface="Cambria" pitchFamily="18" charset="0"/>
              </a:rPr>
              <a:t>QUÝ </a:t>
            </a:r>
            <a:r>
              <a:rPr lang="en-US" sz="4200" b="1" dirty="0">
                <a:ln w="10541" cmpd="sng">
                  <a:solidFill>
                    <a:schemeClr val="accent1">
                      <a:shade val="88000"/>
                      <a:satMod val="110000"/>
                    </a:schemeClr>
                  </a:solidFill>
                  <a:prstDash val="solid"/>
                </a:ln>
                <a:solidFill>
                  <a:srgbClr val="FF0000"/>
                </a:solidFill>
                <a:latin typeface="Cambria" pitchFamily="18" charset="0"/>
              </a:rPr>
              <a:t>THẦY CÔ CÙNG CÁC EM ĐẾN VỚI TIẾT </a:t>
            </a:r>
            <a:r>
              <a:rPr lang="en-US" sz="4200" b="1" dirty="0">
                <a:ln w="10541" cmpd="sng">
                  <a:solidFill>
                    <a:schemeClr val="accent1">
                      <a:shade val="88000"/>
                      <a:satMod val="110000"/>
                    </a:schemeClr>
                  </a:solidFill>
                  <a:prstDash val="solid"/>
                </a:ln>
                <a:solidFill>
                  <a:srgbClr val="FF0000"/>
                </a:solidFill>
                <a:latin typeface="Cambria" pitchFamily="18" charset="0"/>
              </a:rPr>
              <a:t>HỌC HÔM NAY</a:t>
            </a:r>
            <a:endParaRPr lang="en-US" sz="42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3" name="Rectangle 12"/>
          <p:cNvSpPr/>
          <p:nvPr/>
        </p:nvSpPr>
        <p:spPr>
          <a:xfrm>
            <a:off x="0" y="3103623"/>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17" name="Rectangle 16"/>
          <p:cNvSpPr/>
          <p:nvPr/>
        </p:nvSpPr>
        <p:spPr>
          <a:xfrm>
            <a:off x="2" y="3383006"/>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18" name="Rectangle 17"/>
          <p:cNvSpPr/>
          <p:nvPr/>
        </p:nvSpPr>
        <p:spPr>
          <a:xfrm flipV="1">
            <a:off x="-19406" y="3709925"/>
            <a:ext cx="80128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2" name="Rectangle 1"/>
          <p:cNvSpPr/>
          <p:nvPr/>
        </p:nvSpPr>
        <p:spPr>
          <a:xfrm>
            <a:off x="2395855" y="-3"/>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15" name="Rectangle 14"/>
          <p:cNvSpPr/>
          <p:nvPr/>
        </p:nvSpPr>
        <p:spPr>
          <a:xfrm>
            <a:off x="2148202" y="1"/>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a:solidFill>
                <a:prstClr val="white"/>
              </a:solidFill>
              <a:latin typeface="Calibri"/>
            </a:endParaRPr>
          </a:p>
        </p:txBody>
      </p:sp>
      <p:pic>
        <p:nvPicPr>
          <p:cNvPr id="29" name="Picture 7" descr="http://www.perceptions.couk.com/imgs/Earth_Rotates_200_x_200.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8841" y="985471"/>
            <a:ext cx="3162580" cy="316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7635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par>
                                <p:cTn id="22" presetID="2" presetClass="exit" presetSubtype="1" fill="hold" grpId="0" nodeType="with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ppt_x"/>
                                          </p:val>
                                        </p:tav>
                                      </p:tavLst>
                                    </p:anim>
                                    <p:anim calcmode="lin" valueType="num">
                                      <p:cBhvr additive="base">
                                        <p:cTn id="24" dur="500"/>
                                        <p:tgtEl>
                                          <p:spTgt spid="9"/>
                                        </p:tgtEl>
                                        <p:attrNameLst>
                                          <p:attrName>ppt_y</p:attrName>
                                        </p:attrNameLst>
                                      </p:cBhvr>
                                      <p:tavLst>
                                        <p:tav tm="0">
                                          <p:val>
                                            <p:strVal val="ppt_y"/>
                                          </p:val>
                                        </p:tav>
                                        <p:tav tm="100000">
                                          <p:val>
                                            <p:strVal val="0-ppt_h/2"/>
                                          </p:val>
                                        </p:tav>
                                      </p:tavLst>
                                    </p:anim>
                                    <p:set>
                                      <p:cBhvr>
                                        <p:cTn id="25" dur="1" fill="hold">
                                          <p:stCondLst>
                                            <p:cond delay="499"/>
                                          </p:stCondLst>
                                        </p:cTn>
                                        <p:tgtEl>
                                          <p:spTgt spid="9"/>
                                        </p:tgtEl>
                                        <p:attrNameLst>
                                          <p:attrName>style.visibility</p:attrName>
                                        </p:attrNameLst>
                                      </p:cBhvr>
                                      <p:to>
                                        <p:strVal val="hidden"/>
                                      </p:to>
                                    </p:set>
                                  </p:childTnLst>
                                </p:cTn>
                              </p:par>
                              <p:par>
                                <p:cTn id="26" presetID="2" presetClass="exit" presetSubtype="1" fill="hold" grpId="0" nodeType="withEffect">
                                  <p:stCondLst>
                                    <p:cond delay="0"/>
                                  </p:stCondLst>
                                  <p:childTnLst>
                                    <p:anim calcmode="lin" valueType="num">
                                      <p:cBhvr additive="base">
                                        <p:cTn id="27" dur="500"/>
                                        <p:tgtEl>
                                          <p:spTgt spid="13"/>
                                        </p:tgtEl>
                                        <p:attrNameLst>
                                          <p:attrName>ppt_x</p:attrName>
                                        </p:attrNameLst>
                                      </p:cBhvr>
                                      <p:tavLst>
                                        <p:tav tm="0">
                                          <p:val>
                                            <p:strVal val="ppt_x"/>
                                          </p:val>
                                        </p:tav>
                                        <p:tav tm="100000">
                                          <p:val>
                                            <p:strVal val="ppt_x"/>
                                          </p:val>
                                        </p:tav>
                                      </p:tavLst>
                                    </p:anim>
                                    <p:anim calcmode="lin" valueType="num">
                                      <p:cBhvr additive="base">
                                        <p:cTn id="28" dur="500"/>
                                        <p:tgtEl>
                                          <p:spTgt spid="13"/>
                                        </p:tgtEl>
                                        <p:attrNameLst>
                                          <p:attrName>ppt_y</p:attrName>
                                        </p:attrNameLst>
                                      </p:cBhvr>
                                      <p:tavLst>
                                        <p:tav tm="0">
                                          <p:val>
                                            <p:strVal val="ppt_y"/>
                                          </p:val>
                                        </p:tav>
                                        <p:tav tm="100000">
                                          <p:val>
                                            <p:strVal val="0-ppt_h/2"/>
                                          </p:val>
                                        </p:tav>
                                      </p:tavLst>
                                    </p:anim>
                                    <p:set>
                                      <p:cBhvr>
                                        <p:cTn id="29" dur="1" fill="hold">
                                          <p:stCondLst>
                                            <p:cond delay="499"/>
                                          </p:stCondLst>
                                        </p:cTn>
                                        <p:tgtEl>
                                          <p:spTgt spid="13"/>
                                        </p:tgtEl>
                                        <p:attrNameLst>
                                          <p:attrName>style.visibility</p:attrName>
                                        </p:attrNameLst>
                                      </p:cBhvr>
                                      <p:to>
                                        <p:strVal val="hidden"/>
                                      </p:to>
                                    </p:set>
                                  </p:childTnLst>
                                </p:cTn>
                              </p:par>
                              <p:par>
                                <p:cTn id="30" presetID="2" presetClass="exit" presetSubtype="1" fill="hold" grpId="1" nodeType="withEffect">
                                  <p:stCondLst>
                                    <p:cond delay="0"/>
                                  </p:stCondLst>
                                  <p:childTnLst>
                                    <p:anim calcmode="lin" valueType="num">
                                      <p:cBhvr additive="base">
                                        <p:cTn id="31" dur="500"/>
                                        <p:tgtEl>
                                          <p:spTgt spid="17"/>
                                        </p:tgtEl>
                                        <p:attrNameLst>
                                          <p:attrName>ppt_x</p:attrName>
                                        </p:attrNameLst>
                                      </p:cBhvr>
                                      <p:tavLst>
                                        <p:tav tm="0">
                                          <p:val>
                                            <p:strVal val="ppt_x"/>
                                          </p:val>
                                        </p:tav>
                                        <p:tav tm="100000">
                                          <p:val>
                                            <p:strVal val="ppt_x"/>
                                          </p:val>
                                        </p:tav>
                                      </p:tavLst>
                                    </p:anim>
                                    <p:anim calcmode="lin" valueType="num">
                                      <p:cBhvr additive="base">
                                        <p:cTn id="32" dur="500"/>
                                        <p:tgtEl>
                                          <p:spTgt spid="17"/>
                                        </p:tgtEl>
                                        <p:attrNameLst>
                                          <p:attrName>ppt_y</p:attrName>
                                        </p:attrNameLst>
                                      </p:cBhvr>
                                      <p:tavLst>
                                        <p:tav tm="0">
                                          <p:val>
                                            <p:strVal val="ppt_y"/>
                                          </p:val>
                                        </p:tav>
                                        <p:tav tm="100000">
                                          <p:val>
                                            <p:strVal val="0-ppt_h/2"/>
                                          </p:val>
                                        </p:tav>
                                      </p:tavLst>
                                    </p:anim>
                                    <p:set>
                                      <p:cBhvr>
                                        <p:cTn id="33" dur="1" fill="hold">
                                          <p:stCondLst>
                                            <p:cond delay="499"/>
                                          </p:stCondLst>
                                        </p:cTn>
                                        <p:tgtEl>
                                          <p:spTgt spid="17"/>
                                        </p:tgtEl>
                                        <p:attrNameLst>
                                          <p:attrName>style.visibility</p:attrName>
                                        </p:attrNameLst>
                                      </p:cBhvr>
                                      <p:to>
                                        <p:strVal val="hidden"/>
                                      </p:to>
                                    </p:set>
                                  </p:childTnLst>
                                </p:cTn>
                              </p:par>
                              <p:par>
                                <p:cTn id="34" presetID="2" presetClass="exit" presetSubtype="1" fill="hold" grpId="1" nodeType="withEffect">
                                  <p:stCondLst>
                                    <p:cond delay="0"/>
                                  </p:stCondLst>
                                  <p:childTnLst>
                                    <p:anim calcmode="lin" valueType="num">
                                      <p:cBhvr additive="base">
                                        <p:cTn id="35" dur="500"/>
                                        <p:tgtEl>
                                          <p:spTgt spid="18"/>
                                        </p:tgtEl>
                                        <p:attrNameLst>
                                          <p:attrName>ppt_x</p:attrName>
                                        </p:attrNameLst>
                                      </p:cBhvr>
                                      <p:tavLst>
                                        <p:tav tm="0">
                                          <p:val>
                                            <p:strVal val="ppt_x"/>
                                          </p:val>
                                        </p:tav>
                                        <p:tav tm="100000">
                                          <p:val>
                                            <p:strVal val="ppt_x"/>
                                          </p:val>
                                        </p:tav>
                                      </p:tavLst>
                                    </p:anim>
                                    <p:anim calcmode="lin" valueType="num">
                                      <p:cBhvr additive="base">
                                        <p:cTn id="36" dur="500"/>
                                        <p:tgtEl>
                                          <p:spTgt spid="18"/>
                                        </p:tgtEl>
                                        <p:attrNameLst>
                                          <p:attrName>ppt_y</p:attrName>
                                        </p:attrNameLst>
                                      </p:cBhvr>
                                      <p:tavLst>
                                        <p:tav tm="0">
                                          <p:val>
                                            <p:strVal val="ppt_y"/>
                                          </p:val>
                                        </p:tav>
                                        <p:tav tm="100000">
                                          <p:val>
                                            <p:strVal val="0-ppt_h/2"/>
                                          </p:val>
                                        </p:tav>
                                      </p:tavLst>
                                    </p:anim>
                                    <p:set>
                                      <p:cBhvr>
                                        <p:cTn id="37" dur="1" fill="hold">
                                          <p:stCondLst>
                                            <p:cond delay="499"/>
                                          </p:stCondLst>
                                        </p:cTn>
                                        <p:tgtEl>
                                          <p:spTgt spid="18"/>
                                        </p:tgtEl>
                                        <p:attrNameLst>
                                          <p:attrName>style.visibility</p:attrName>
                                        </p:attrNameLst>
                                      </p:cBhvr>
                                      <p:to>
                                        <p:strVal val="hidden"/>
                                      </p:to>
                                    </p:set>
                                  </p:childTnLst>
                                </p:cTn>
                              </p:par>
                              <p:par>
                                <p:cTn id="38" presetID="2" presetClass="exit" presetSubtype="1" fill="hold" grpId="0" nodeType="withEffect">
                                  <p:stCondLst>
                                    <p:cond delay="0"/>
                                  </p:stCondLst>
                                  <p:childTnLst>
                                    <p:anim calcmode="lin" valueType="num">
                                      <p:cBhvr additive="base">
                                        <p:cTn id="39" dur="500"/>
                                        <p:tgtEl>
                                          <p:spTgt spid="15"/>
                                        </p:tgtEl>
                                        <p:attrNameLst>
                                          <p:attrName>ppt_x</p:attrName>
                                        </p:attrNameLst>
                                      </p:cBhvr>
                                      <p:tavLst>
                                        <p:tav tm="0">
                                          <p:val>
                                            <p:strVal val="ppt_x"/>
                                          </p:val>
                                        </p:tav>
                                        <p:tav tm="100000">
                                          <p:val>
                                            <p:strVal val="ppt_x"/>
                                          </p:val>
                                        </p:tav>
                                      </p:tavLst>
                                    </p:anim>
                                    <p:anim calcmode="lin" valueType="num">
                                      <p:cBhvr additive="base">
                                        <p:cTn id="40" dur="500"/>
                                        <p:tgtEl>
                                          <p:spTgt spid="15"/>
                                        </p:tgtEl>
                                        <p:attrNameLst>
                                          <p:attrName>ppt_y</p:attrName>
                                        </p:attrNameLst>
                                      </p:cBhvr>
                                      <p:tavLst>
                                        <p:tav tm="0">
                                          <p:val>
                                            <p:strVal val="ppt_y"/>
                                          </p:val>
                                        </p:tav>
                                        <p:tav tm="100000">
                                          <p:val>
                                            <p:strVal val="0-ppt_h/2"/>
                                          </p:val>
                                        </p:tav>
                                      </p:tavLst>
                                    </p:anim>
                                    <p:set>
                                      <p:cBhvr>
                                        <p:cTn id="41" dur="1" fill="hold">
                                          <p:stCondLst>
                                            <p:cond delay="499"/>
                                          </p:stCondLst>
                                        </p:cTn>
                                        <p:tgtEl>
                                          <p:spTgt spid="15"/>
                                        </p:tgtEl>
                                        <p:attrNameLst>
                                          <p:attrName>style.visibility</p:attrName>
                                        </p:attrNameLst>
                                      </p:cBhvr>
                                      <p:to>
                                        <p:strVal val="hidden"/>
                                      </p:to>
                                    </p:set>
                                  </p:childTnLst>
                                </p:cTn>
                              </p:par>
                              <p:par>
                                <p:cTn id="42" presetID="2" presetClass="exit" presetSubtype="1" fill="hold" grpId="0" nodeType="withEffect">
                                  <p:stCondLst>
                                    <p:cond delay="0"/>
                                  </p:stCondLst>
                                  <p:childTnLst>
                                    <p:anim calcmode="lin" valueType="num">
                                      <p:cBhvr additive="base">
                                        <p:cTn id="43" dur="500"/>
                                        <p:tgtEl>
                                          <p:spTgt spid="2"/>
                                        </p:tgtEl>
                                        <p:attrNameLst>
                                          <p:attrName>ppt_x</p:attrName>
                                        </p:attrNameLst>
                                      </p:cBhvr>
                                      <p:tavLst>
                                        <p:tav tm="0">
                                          <p:val>
                                            <p:strVal val="ppt_x"/>
                                          </p:val>
                                        </p:tav>
                                        <p:tav tm="100000">
                                          <p:val>
                                            <p:strVal val="ppt_x"/>
                                          </p:val>
                                        </p:tav>
                                      </p:tavLst>
                                    </p:anim>
                                    <p:anim calcmode="lin" valueType="num">
                                      <p:cBhvr additive="base">
                                        <p:cTn id="44" dur="500"/>
                                        <p:tgtEl>
                                          <p:spTgt spid="2"/>
                                        </p:tgtEl>
                                        <p:attrNameLst>
                                          <p:attrName>ppt_y</p:attrName>
                                        </p:attrNameLst>
                                      </p:cBhvr>
                                      <p:tavLst>
                                        <p:tav tm="0">
                                          <p:val>
                                            <p:strVal val="ppt_y"/>
                                          </p:val>
                                        </p:tav>
                                        <p:tav tm="100000">
                                          <p:val>
                                            <p:strVal val="0-ppt_h/2"/>
                                          </p:val>
                                        </p:tav>
                                      </p:tavLst>
                                    </p:anim>
                                    <p:set>
                                      <p:cBhvr>
                                        <p:cTn id="45" dur="1" fill="hold">
                                          <p:stCondLst>
                                            <p:cond delay="499"/>
                                          </p:stCondLst>
                                        </p:cTn>
                                        <p:tgtEl>
                                          <p:spTgt spid="2"/>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24"/>
                                        </p:tgtEl>
                                        <p:attrNameLst>
                                          <p:attrName>ppt_x</p:attrName>
                                        </p:attrNameLst>
                                      </p:cBhvr>
                                      <p:tavLst>
                                        <p:tav tm="0">
                                          <p:val>
                                            <p:strVal val="ppt_x"/>
                                          </p:val>
                                        </p:tav>
                                        <p:tav tm="100000">
                                          <p:val>
                                            <p:strVal val="ppt_x"/>
                                          </p:val>
                                        </p:tav>
                                      </p:tavLst>
                                    </p:anim>
                                    <p:anim calcmode="lin" valueType="num">
                                      <p:cBhvr additive="base">
                                        <p:cTn id="48" dur="500"/>
                                        <p:tgtEl>
                                          <p:spTgt spid="24"/>
                                        </p:tgtEl>
                                        <p:attrNameLst>
                                          <p:attrName>ppt_y</p:attrName>
                                        </p:attrNameLst>
                                      </p:cBhvr>
                                      <p:tavLst>
                                        <p:tav tm="0">
                                          <p:val>
                                            <p:strVal val="ppt_y"/>
                                          </p:val>
                                        </p:tav>
                                        <p:tav tm="100000">
                                          <p:val>
                                            <p:strVal val="1+ppt_h/2"/>
                                          </p:val>
                                        </p:tav>
                                      </p:tavLst>
                                    </p:anim>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7" grpId="1" animBg="1"/>
      <p:bldP spid="18" grpId="0" animBg="1"/>
      <p:bldP spid="18" grpId="1" animBg="1"/>
      <p:bldP spid="2"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950BC-4422-41B5-8A4A-4C2EB6DE532D}"/>
              </a:ext>
            </a:extLst>
          </p:cNvPr>
          <p:cNvSpPr/>
          <p:nvPr/>
        </p:nvSpPr>
        <p:spPr>
          <a:xfrm>
            <a:off x="350873" y="1114293"/>
            <a:ext cx="5082363"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0070C0"/>
                </a:solidFill>
                <a:latin typeface="Arial" panose="020B0604020202020204" pitchFamily="34" charset="0"/>
                <a:cs typeface="Arial" panose="020B0604020202020204" pitchFamily="34" charset="0"/>
              </a:rPr>
              <a:t>2. Giờ trên Trái Đất</a:t>
            </a:r>
          </a:p>
        </p:txBody>
      </p:sp>
      <p:pic>
        <p:nvPicPr>
          <p:cNvPr id="7" name="Picture 11" descr="book9">
            <a:extLst>
              <a:ext uri="{FF2B5EF4-FFF2-40B4-BE49-F238E27FC236}">
                <a16:creationId xmlns:a16="http://schemas.microsoft.com/office/drawing/2014/main" id="{99A88FEB-CC92-4C14-8FC2-010439DA65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1076" y="1256564"/>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onnector 9">
            <a:extLst>
              <a:ext uri="{FF2B5EF4-FFF2-40B4-BE49-F238E27FC236}">
                <a16:creationId xmlns:a16="http://schemas.microsoft.com/office/drawing/2014/main" id="{3DE5B987-28A8-4F94-AFC2-42FBB67E6B31}"/>
              </a:ext>
            </a:extLst>
          </p:cNvPr>
          <p:cNvSpPr/>
          <p:nvPr/>
        </p:nvSpPr>
        <p:spPr>
          <a:xfrm>
            <a:off x="49324" y="50801"/>
            <a:ext cx="893281" cy="881655"/>
          </a:xfrm>
          <a:prstGeom prst="flowChartConnec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en-US" sz="4400" b="1">
                <a:solidFill>
                  <a:srgbClr val="00B050"/>
                </a:solidFill>
                <a:latin typeface="Arial" panose="020B0604020202020204" pitchFamily="34" charset="0"/>
                <a:cs typeface="Arial" panose="020B0604020202020204" pitchFamily="34" charset="0"/>
              </a:rPr>
              <a:t>II</a:t>
            </a:r>
            <a:endParaRPr lang="en-US" sz="4400" b="1" dirty="0">
              <a:solidFill>
                <a:srgbClr val="00B05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6679B4A-848B-491B-85A9-85BC166F16F4}"/>
              </a:ext>
            </a:extLst>
          </p:cNvPr>
          <p:cNvSpPr/>
          <p:nvPr/>
        </p:nvSpPr>
        <p:spPr>
          <a:xfrm>
            <a:off x="1010802" y="91442"/>
            <a:ext cx="10571599" cy="802639"/>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white"/>
                </a:solidFill>
                <a:latin typeface="Arial" panose="020B0604020202020204" pitchFamily="34" charset="0"/>
                <a:cs typeface="Arial" panose="020B0604020202020204" pitchFamily="34" charset="0"/>
              </a:rPr>
              <a:t>Hệ quả chuyển động tự quay quanh trục của Trái Đất</a:t>
            </a:r>
            <a:endParaRPr lang="en-US" sz="3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135551" y="1740311"/>
            <a:ext cx="11090365" cy="2062103"/>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 Cách tính giờ: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Công thức: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P</a:t>
            </a:r>
            <a:r>
              <a:rPr lang="vi-VN" sz="3200" dirty="0">
                <a:latin typeface="Times New Roman" panose="02020603050405020304" pitchFamily="18" charset="0"/>
                <a:cs typeface="Times New Roman" panose="02020603050405020304" pitchFamily="18" charset="0"/>
              </a:rPr>
              <a:t>hía Đông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Lấy giờ gốc + giờ khu vực cần tính</a:t>
            </a:r>
          </a:p>
          <a:p>
            <a:r>
              <a:rPr lang="en-US" sz="3200" dirty="0">
                <a:latin typeface="Times New Roman" panose="02020603050405020304" pitchFamily="18" charset="0"/>
                <a:cs typeface="Times New Roman" panose="02020603050405020304" pitchFamily="18" charset="0"/>
              </a:rPr>
              <a:t> P</a:t>
            </a:r>
            <a:r>
              <a:rPr lang="vi-VN" sz="3200" dirty="0">
                <a:latin typeface="Times New Roman" panose="02020603050405020304" pitchFamily="18" charset="0"/>
                <a:cs typeface="Times New Roman" panose="02020603050405020304" pitchFamily="18" charset="0"/>
              </a:rPr>
              <a:t>hía Tây</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Lấy giờ gốc - giờ khu vực cần tính</a:t>
            </a:r>
          </a:p>
          <a:p>
            <a:r>
              <a:rPr lang="vi-VN" sz="3200" dirty="0">
                <a:latin typeface="Times New Roman" panose="02020603050405020304" pitchFamily="18" charset="0"/>
                <a:cs typeface="Times New Roman" panose="02020603050405020304" pitchFamily="18" charset="0"/>
              </a:rPr>
              <a:t>Lưu ý: Giờ gốc = Giờ đã cho – Giờ khu vực</a:t>
            </a:r>
          </a:p>
        </p:txBody>
      </p:sp>
      <p:sp>
        <p:nvSpPr>
          <p:cNvPr id="3" name="Rectangle 2"/>
          <p:cNvSpPr/>
          <p:nvPr/>
        </p:nvSpPr>
        <p:spPr>
          <a:xfrm>
            <a:off x="276445" y="4294855"/>
            <a:ext cx="3979251" cy="2357568"/>
          </a:xfrm>
          <a:prstGeom prst="rect">
            <a:avLst/>
          </a:prstGeom>
          <a:solidFill>
            <a:schemeClr val="accent2"/>
          </a:solidFill>
        </p:spPr>
        <p:txBody>
          <a:bodyPr wrap="square">
            <a:spAutoFit/>
          </a:bodyPr>
          <a:lstStyle/>
          <a:p>
            <a:pPr algn="just">
              <a:lnSpc>
                <a:spcPct val="115000"/>
              </a:lnSpc>
            </a:pPr>
            <a:r>
              <a:rPr lang="nl-NL" sz="3200" b="1" dirty="0">
                <a:solidFill>
                  <a:srgbClr val="000000"/>
                </a:solidFill>
                <a:latin typeface="Times New Roman" panose="02020603050405020304" pitchFamily="18" charset="0"/>
                <a:ea typeface="Calibri" panose="020F0502020204030204" pitchFamily="34" charset="0"/>
              </a:rPr>
              <a:t>Ví dụ: </a:t>
            </a:r>
            <a:r>
              <a:rPr lang="nl-NL" sz="3200" dirty="0">
                <a:solidFill>
                  <a:srgbClr val="000000"/>
                </a:solidFill>
                <a:latin typeface="Times New Roman" panose="02020603050405020304" pitchFamily="18" charset="0"/>
                <a:ea typeface="Calibri" panose="020F0502020204030204" pitchFamily="34" charset="0"/>
              </a:rPr>
              <a:t>Khi Việt Nam là 16 giờ thì Cai - rô (Ai Cập) và New York (Mỹ) là mấy giờ?</a:t>
            </a:r>
            <a:endParaRPr lang="en-US" sz="3200" dirty="0">
              <a:latin typeface="Times New Roman" panose="02020603050405020304" pitchFamily="18" charset="0"/>
              <a:ea typeface="Calibri" panose="020F0502020204030204" pitchFamily="34" charset="0"/>
            </a:endParaRPr>
          </a:p>
        </p:txBody>
      </p:sp>
      <p:sp>
        <p:nvSpPr>
          <p:cNvPr id="5" name="Rectangle 4"/>
          <p:cNvSpPr/>
          <p:nvPr/>
        </p:nvSpPr>
        <p:spPr>
          <a:xfrm>
            <a:off x="5308594" y="4011700"/>
            <a:ext cx="6511268" cy="2640723"/>
          </a:xfrm>
          <a:prstGeom prst="rect">
            <a:avLst/>
          </a:prstGeom>
          <a:solidFill>
            <a:schemeClr val="accent6"/>
          </a:solidFill>
        </p:spPr>
        <p:txBody>
          <a:bodyPr wrap="square">
            <a:spAutoFit/>
          </a:bodyPr>
          <a:lstStyle/>
          <a:p>
            <a:pPr algn="just">
              <a:lnSpc>
                <a:spcPct val="115000"/>
              </a:lnSpc>
            </a:pPr>
            <a:r>
              <a:rPr lang="nl-NL" sz="3600" dirty="0">
                <a:solidFill>
                  <a:srgbClr val="000000"/>
                </a:solidFill>
                <a:latin typeface="Times New Roman" panose="02020603050405020304" pitchFamily="18" charset="0"/>
                <a:ea typeface="Calibri" panose="020F0502020204030204" pitchFamily="34" charset="0"/>
              </a:rPr>
              <a:t>Áp dụng công thức ta có </a:t>
            </a:r>
            <a:endParaRPr lang="en-US" sz="3600" dirty="0">
              <a:latin typeface="Times New Roman" panose="02020603050405020304" pitchFamily="18" charset="0"/>
              <a:ea typeface="Calibri" panose="020F0502020204030204" pitchFamily="34" charset="0"/>
            </a:endParaRPr>
          </a:p>
          <a:p>
            <a:pPr algn="just">
              <a:lnSpc>
                <a:spcPct val="115000"/>
              </a:lnSpc>
            </a:pPr>
            <a:r>
              <a:rPr lang="nl-NL" sz="3600" dirty="0">
                <a:solidFill>
                  <a:srgbClr val="000000"/>
                </a:solidFill>
                <a:latin typeface="Times New Roman" panose="02020603050405020304" pitchFamily="18" charset="0"/>
                <a:ea typeface="Calibri" panose="020F0502020204030204" pitchFamily="34" charset="0"/>
              </a:rPr>
              <a:t>+ Giờ gốc: 16 – 7 = 9 giờ</a:t>
            </a:r>
            <a:endParaRPr lang="en-US" sz="3600" dirty="0">
              <a:latin typeface="Times New Roman" panose="02020603050405020304" pitchFamily="18" charset="0"/>
              <a:ea typeface="Calibri" panose="020F0502020204030204" pitchFamily="34" charset="0"/>
            </a:endParaRPr>
          </a:p>
          <a:p>
            <a:pPr algn="just">
              <a:lnSpc>
                <a:spcPct val="115000"/>
              </a:lnSpc>
            </a:pPr>
            <a:r>
              <a:rPr lang="nl-NL" sz="3600" dirty="0">
                <a:solidFill>
                  <a:srgbClr val="000000"/>
                </a:solidFill>
                <a:latin typeface="Times New Roman" panose="02020603050405020304" pitchFamily="18" charset="0"/>
                <a:ea typeface="Calibri" panose="020F0502020204030204" pitchFamily="34" charset="0"/>
              </a:rPr>
              <a:t>+ Cai -rô có giờ: 9 + 2 = 11 giờ </a:t>
            </a:r>
            <a:endParaRPr lang="en-US" sz="3600" dirty="0">
              <a:latin typeface="Times New Roman" panose="02020603050405020304" pitchFamily="18" charset="0"/>
              <a:ea typeface="Calibri" panose="020F0502020204030204" pitchFamily="34" charset="0"/>
            </a:endParaRPr>
          </a:p>
          <a:p>
            <a:pPr algn="just">
              <a:lnSpc>
                <a:spcPct val="115000"/>
              </a:lnSpc>
            </a:pPr>
            <a:r>
              <a:rPr lang="nl-NL" sz="3600" dirty="0">
                <a:solidFill>
                  <a:srgbClr val="000000"/>
                </a:solidFill>
                <a:latin typeface="Times New Roman" panose="02020603050405020304" pitchFamily="18" charset="0"/>
                <a:ea typeface="Calibri" panose="020F0502020204030204" pitchFamily="34" charset="0"/>
              </a:rPr>
              <a:t>+ New York  có giờ: 9 -5 = 4 giờ</a:t>
            </a:r>
            <a:endParaRPr lang="en-US" sz="3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7637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950BC-4422-41B5-8A4A-4C2EB6DE532D}"/>
              </a:ext>
            </a:extLst>
          </p:cNvPr>
          <p:cNvSpPr/>
          <p:nvPr/>
        </p:nvSpPr>
        <p:spPr>
          <a:xfrm>
            <a:off x="141066" y="383822"/>
            <a:ext cx="5077660" cy="65011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64">
              <a:defRPr/>
            </a:pPr>
            <a:r>
              <a:rPr lang="en-US" sz="4396" dirty="0">
                <a:solidFill>
                  <a:srgbClr val="0070C0"/>
                </a:solidFill>
                <a:latin typeface="Arial" panose="020B0604020202020204" pitchFamily="34" charset="0"/>
                <a:cs typeface="Arial" panose="020B0604020202020204" pitchFamily="34" charset="0"/>
              </a:rPr>
              <a:t>2. </a:t>
            </a:r>
            <a:r>
              <a:rPr lang="en-US" sz="4396" dirty="0" err="1">
                <a:solidFill>
                  <a:srgbClr val="0070C0"/>
                </a:solidFill>
                <a:latin typeface="Arial" panose="020B0604020202020204" pitchFamily="34" charset="0"/>
                <a:cs typeface="Arial" panose="020B0604020202020204" pitchFamily="34" charset="0"/>
              </a:rPr>
              <a:t>Giờ</a:t>
            </a:r>
            <a:r>
              <a:rPr lang="en-US" sz="4396" dirty="0">
                <a:solidFill>
                  <a:srgbClr val="0070C0"/>
                </a:solidFill>
                <a:latin typeface="Arial" panose="020B0604020202020204" pitchFamily="34" charset="0"/>
                <a:cs typeface="Arial" panose="020B0604020202020204" pitchFamily="34" charset="0"/>
              </a:rPr>
              <a:t> </a:t>
            </a:r>
            <a:r>
              <a:rPr lang="en-US" sz="4396" dirty="0" err="1">
                <a:solidFill>
                  <a:srgbClr val="0070C0"/>
                </a:solidFill>
                <a:latin typeface="Arial" panose="020B0604020202020204" pitchFamily="34" charset="0"/>
                <a:cs typeface="Arial" panose="020B0604020202020204" pitchFamily="34" charset="0"/>
              </a:rPr>
              <a:t>trên</a:t>
            </a:r>
            <a:r>
              <a:rPr lang="en-US" sz="4396" dirty="0">
                <a:solidFill>
                  <a:srgbClr val="0070C0"/>
                </a:solidFill>
                <a:latin typeface="Arial" panose="020B0604020202020204" pitchFamily="34" charset="0"/>
                <a:cs typeface="Arial" panose="020B0604020202020204" pitchFamily="34" charset="0"/>
              </a:rPr>
              <a:t> </a:t>
            </a:r>
            <a:r>
              <a:rPr lang="en-US" sz="4396" dirty="0" err="1">
                <a:solidFill>
                  <a:srgbClr val="0070C0"/>
                </a:solidFill>
                <a:latin typeface="Arial" panose="020B0604020202020204" pitchFamily="34" charset="0"/>
                <a:cs typeface="Arial" panose="020B0604020202020204" pitchFamily="34" charset="0"/>
              </a:rPr>
              <a:t>Trái</a:t>
            </a:r>
            <a:r>
              <a:rPr lang="en-US" sz="4396" dirty="0">
                <a:solidFill>
                  <a:srgbClr val="0070C0"/>
                </a:solidFill>
                <a:latin typeface="Arial" panose="020B0604020202020204" pitchFamily="34" charset="0"/>
                <a:cs typeface="Arial" panose="020B0604020202020204" pitchFamily="34" charset="0"/>
              </a:rPr>
              <a:t> </a:t>
            </a:r>
            <a:r>
              <a:rPr lang="en-US" sz="4396" dirty="0" err="1">
                <a:solidFill>
                  <a:srgbClr val="0070C0"/>
                </a:solidFill>
                <a:latin typeface="Arial" panose="020B0604020202020204" pitchFamily="34" charset="0"/>
                <a:cs typeface="Arial" panose="020B0604020202020204" pitchFamily="34" charset="0"/>
              </a:rPr>
              <a:t>Đất</a:t>
            </a:r>
            <a:endParaRPr lang="en-US" sz="4396" dirty="0">
              <a:solidFill>
                <a:srgbClr val="0070C0"/>
              </a:solidFill>
              <a:latin typeface="Arial" panose="020B0604020202020204" pitchFamily="34" charset="0"/>
              <a:cs typeface="Arial" panose="020B0604020202020204" pitchFamily="34" charset="0"/>
            </a:endParaRPr>
          </a:p>
        </p:txBody>
      </p:sp>
      <p:sp>
        <p:nvSpPr>
          <p:cNvPr id="2" name="Rectangle 1"/>
          <p:cNvSpPr/>
          <p:nvPr/>
        </p:nvSpPr>
        <p:spPr>
          <a:xfrm>
            <a:off x="766936" y="1449634"/>
            <a:ext cx="11571685" cy="2859116"/>
          </a:xfrm>
          <a:prstGeom prst="rect">
            <a:avLst/>
          </a:prstGeom>
        </p:spPr>
        <p:txBody>
          <a:bodyPr wrap="square">
            <a:spAutoFit/>
          </a:bodyPr>
          <a:lstStyle/>
          <a:p>
            <a:pPr defTabSz="913464"/>
            <a:r>
              <a:rPr lang="vi-VN" sz="3596" dirty="0">
                <a:solidFill>
                  <a:prstClr val="black"/>
                </a:solidFill>
                <a:latin typeface="+mj-lt"/>
              </a:rPr>
              <a:t>+ Cách tính giờ: </a:t>
            </a:r>
          </a:p>
          <a:p>
            <a:pPr defTabSz="913464"/>
            <a:r>
              <a:rPr lang="vi-VN" sz="3596" dirty="0">
                <a:solidFill>
                  <a:prstClr val="black"/>
                </a:solidFill>
                <a:latin typeface="+mj-lt"/>
              </a:rPr>
              <a:t>Công thức: </a:t>
            </a:r>
            <a:endParaRPr lang="en-US" sz="3596" dirty="0">
              <a:solidFill>
                <a:prstClr val="black"/>
              </a:solidFill>
              <a:latin typeface="+mj-lt"/>
            </a:endParaRPr>
          </a:p>
          <a:p>
            <a:pPr defTabSz="913464"/>
            <a:r>
              <a:rPr lang="en-US" sz="3596" dirty="0">
                <a:solidFill>
                  <a:prstClr val="black"/>
                </a:solidFill>
                <a:latin typeface="+mj-lt"/>
              </a:rPr>
              <a:t>P</a:t>
            </a:r>
            <a:r>
              <a:rPr lang="vi-VN" sz="3596" dirty="0">
                <a:solidFill>
                  <a:prstClr val="black"/>
                </a:solidFill>
                <a:latin typeface="+mj-lt"/>
              </a:rPr>
              <a:t>hía Đông</a:t>
            </a:r>
            <a:r>
              <a:rPr lang="en-US" sz="3596" dirty="0">
                <a:solidFill>
                  <a:prstClr val="black"/>
                </a:solidFill>
                <a:latin typeface="+mj-lt"/>
              </a:rPr>
              <a:t>: </a:t>
            </a:r>
            <a:r>
              <a:rPr lang="vi-VN" sz="3596" dirty="0">
                <a:solidFill>
                  <a:prstClr val="black"/>
                </a:solidFill>
                <a:latin typeface="+mj-lt"/>
              </a:rPr>
              <a:t>Lấy giờ gốc + giờ khu vực cần tính</a:t>
            </a:r>
          </a:p>
          <a:p>
            <a:pPr defTabSz="913464"/>
            <a:r>
              <a:rPr lang="en-US" sz="3596" dirty="0">
                <a:solidFill>
                  <a:prstClr val="black"/>
                </a:solidFill>
                <a:latin typeface="+mj-lt"/>
              </a:rPr>
              <a:t>P</a:t>
            </a:r>
            <a:r>
              <a:rPr lang="vi-VN" sz="3596" dirty="0">
                <a:solidFill>
                  <a:prstClr val="black"/>
                </a:solidFill>
                <a:latin typeface="+mj-lt"/>
              </a:rPr>
              <a:t>hía Tây</a:t>
            </a:r>
            <a:r>
              <a:rPr lang="en-US" sz="3596" dirty="0">
                <a:solidFill>
                  <a:prstClr val="black"/>
                </a:solidFill>
                <a:latin typeface="+mj-lt"/>
              </a:rPr>
              <a:t>:    </a:t>
            </a:r>
            <a:r>
              <a:rPr lang="vi-VN" sz="3596" dirty="0">
                <a:solidFill>
                  <a:prstClr val="black"/>
                </a:solidFill>
                <a:latin typeface="+mj-lt"/>
              </a:rPr>
              <a:t>Lấy giờ gốc - giờ khu vực cần tính</a:t>
            </a:r>
            <a:endParaRPr lang="en-US" sz="3596" dirty="0">
              <a:solidFill>
                <a:prstClr val="black"/>
              </a:solidFill>
              <a:latin typeface="+mj-lt"/>
            </a:endParaRPr>
          </a:p>
          <a:p>
            <a:pPr defTabSz="913464"/>
            <a:r>
              <a:rPr lang="vi-VN" sz="3596" dirty="0">
                <a:solidFill>
                  <a:prstClr val="black"/>
                </a:solidFill>
                <a:latin typeface="+mj-lt"/>
              </a:rPr>
              <a:t> Lưu ý: Giờ gốc = Giờ đã cho – Giờ khu vực</a:t>
            </a:r>
          </a:p>
        </p:txBody>
      </p:sp>
    </p:spTree>
    <p:extLst>
      <p:ext uri="{BB962C8B-B14F-4D97-AF65-F5344CB8AC3E}">
        <p14:creationId xmlns:p14="http://schemas.microsoft.com/office/powerpoint/2010/main" val="67244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950BC-4422-41B5-8A4A-4C2EB6DE532D}"/>
              </a:ext>
            </a:extLst>
          </p:cNvPr>
          <p:cNvSpPr/>
          <p:nvPr/>
        </p:nvSpPr>
        <p:spPr>
          <a:xfrm>
            <a:off x="141066" y="383822"/>
            <a:ext cx="5077660" cy="65011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64">
              <a:defRPr/>
            </a:pPr>
            <a:r>
              <a:rPr lang="en-US" sz="4396" dirty="0">
                <a:solidFill>
                  <a:srgbClr val="0070C0"/>
                </a:solidFill>
                <a:latin typeface="Arial" panose="020B0604020202020204" pitchFamily="34" charset="0"/>
                <a:cs typeface="Arial" panose="020B0604020202020204" pitchFamily="34" charset="0"/>
              </a:rPr>
              <a:t>2. </a:t>
            </a:r>
            <a:r>
              <a:rPr lang="en-US" sz="4396" dirty="0" err="1">
                <a:solidFill>
                  <a:srgbClr val="0070C0"/>
                </a:solidFill>
                <a:latin typeface="Arial" panose="020B0604020202020204" pitchFamily="34" charset="0"/>
                <a:cs typeface="Arial" panose="020B0604020202020204" pitchFamily="34" charset="0"/>
              </a:rPr>
              <a:t>Giờ</a:t>
            </a:r>
            <a:r>
              <a:rPr lang="en-US" sz="4396" dirty="0">
                <a:solidFill>
                  <a:srgbClr val="0070C0"/>
                </a:solidFill>
                <a:latin typeface="Arial" panose="020B0604020202020204" pitchFamily="34" charset="0"/>
                <a:cs typeface="Arial" panose="020B0604020202020204" pitchFamily="34" charset="0"/>
              </a:rPr>
              <a:t> </a:t>
            </a:r>
            <a:r>
              <a:rPr lang="en-US" sz="4396" dirty="0" err="1">
                <a:solidFill>
                  <a:srgbClr val="0070C0"/>
                </a:solidFill>
                <a:latin typeface="Arial" panose="020B0604020202020204" pitchFamily="34" charset="0"/>
                <a:cs typeface="Arial" panose="020B0604020202020204" pitchFamily="34" charset="0"/>
              </a:rPr>
              <a:t>trên</a:t>
            </a:r>
            <a:r>
              <a:rPr lang="en-US" sz="4396" dirty="0">
                <a:solidFill>
                  <a:srgbClr val="0070C0"/>
                </a:solidFill>
                <a:latin typeface="Arial" panose="020B0604020202020204" pitchFamily="34" charset="0"/>
                <a:cs typeface="Arial" panose="020B0604020202020204" pitchFamily="34" charset="0"/>
              </a:rPr>
              <a:t> </a:t>
            </a:r>
            <a:r>
              <a:rPr lang="en-US" sz="4396" dirty="0" err="1">
                <a:solidFill>
                  <a:srgbClr val="0070C0"/>
                </a:solidFill>
                <a:latin typeface="Arial" panose="020B0604020202020204" pitchFamily="34" charset="0"/>
                <a:cs typeface="Arial" panose="020B0604020202020204" pitchFamily="34" charset="0"/>
              </a:rPr>
              <a:t>Trái</a:t>
            </a:r>
            <a:r>
              <a:rPr lang="en-US" sz="4396" dirty="0">
                <a:solidFill>
                  <a:srgbClr val="0070C0"/>
                </a:solidFill>
                <a:latin typeface="Arial" panose="020B0604020202020204" pitchFamily="34" charset="0"/>
                <a:cs typeface="Arial" panose="020B0604020202020204" pitchFamily="34" charset="0"/>
              </a:rPr>
              <a:t> </a:t>
            </a:r>
            <a:r>
              <a:rPr lang="en-US" sz="4396" dirty="0" err="1">
                <a:solidFill>
                  <a:srgbClr val="0070C0"/>
                </a:solidFill>
                <a:latin typeface="Arial" panose="020B0604020202020204" pitchFamily="34" charset="0"/>
                <a:cs typeface="Arial" panose="020B0604020202020204" pitchFamily="34" charset="0"/>
              </a:rPr>
              <a:t>Đất</a:t>
            </a:r>
            <a:endParaRPr lang="en-US" sz="4396" dirty="0">
              <a:solidFill>
                <a:srgbClr val="0070C0"/>
              </a:solidFill>
              <a:latin typeface="Arial" panose="020B0604020202020204" pitchFamily="34" charset="0"/>
              <a:cs typeface="Arial" panose="020B0604020202020204" pitchFamily="34" charset="0"/>
            </a:endParaRPr>
          </a:p>
        </p:txBody>
      </p:sp>
      <p:sp>
        <p:nvSpPr>
          <p:cNvPr id="3" name="Rectangle 2"/>
          <p:cNvSpPr/>
          <p:nvPr/>
        </p:nvSpPr>
        <p:spPr>
          <a:xfrm>
            <a:off x="462417" y="1449633"/>
            <a:ext cx="8862331" cy="1365117"/>
          </a:xfrm>
          <a:prstGeom prst="rect">
            <a:avLst/>
          </a:prstGeom>
          <a:solidFill>
            <a:schemeClr val="accent2"/>
          </a:solidFill>
        </p:spPr>
        <p:txBody>
          <a:bodyPr wrap="square">
            <a:spAutoFit/>
          </a:bodyPr>
          <a:lstStyle/>
          <a:p>
            <a:pPr algn="just" defTabSz="913464">
              <a:lnSpc>
                <a:spcPct val="115000"/>
              </a:lnSpc>
            </a:pPr>
            <a:r>
              <a:rPr lang="nl-NL" sz="3197" b="1" dirty="0">
                <a:solidFill>
                  <a:srgbClr val="000000"/>
                </a:solidFill>
                <a:latin typeface="Times New Roman" panose="02020603050405020304" pitchFamily="18" charset="0"/>
                <a:ea typeface="Calibri" panose="020F0502020204030204" pitchFamily="34" charset="0"/>
              </a:rPr>
              <a:t> </a:t>
            </a:r>
            <a:r>
              <a:rPr lang="nl-NL" sz="3596" dirty="0">
                <a:solidFill>
                  <a:srgbClr val="000000"/>
                </a:solidFill>
                <a:latin typeface="Times New Roman" panose="02020603050405020304" pitchFamily="18" charset="0"/>
                <a:ea typeface="Calibri" panose="020F0502020204030204" pitchFamily="34" charset="0"/>
              </a:rPr>
              <a:t>Khi Việt Nam là 16 giờ thì Cai - rô (Ai Cập) và New York (Mỹ) là mấy giờ?</a:t>
            </a:r>
            <a:endParaRPr lang="en-US" sz="3596" dirty="0">
              <a:solidFill>
                <a:prstClr val="black"/>
              </a:solidFill>
              <a:latin typeface="Times New Roman" panose="02020603050405020304" pitchFamily="18" charset="0"/>
              <a:ea typeface="Calibri" panose="020F0502020204030204" pitchFamily="34" charset="0"/>
            </a:endParaRPr>
          </a:p>
        </p:txBody>
      </p:sp>
      <p:sp>
        <p:nvSpPr>
          <p:cNvPr id="5" name="Rectangle 4"/>
          <p:cNvSpPr/>
          <p:nvPr/>
        </p:nvSpPr>
        <p:spPr>
          <a:xfrm>
            <a:off x="2543289" y="3327493"/>
            <a:ext cx="8281600" cy="2637902"/>
          </a:xfrm>
          <a:prstGeom prst="rect">
            <a:avLst/>
          </a:prstGeom>
          <a:solidFill>
            <a:schemeClr val="accent6"/>
          </a:solidFill>
        </p:spPr>
        <p:txBody>
          <a:bodyPr wrap="square">
            <a:spAutoFit/>
          </a:bodyPr>
          <a:lstStyle/>
          <a:p>
            <a:pPr algn="just" defTabSz="913464">
              <a:lnSpc>
                <a:spcPct val="115000"/>
              </a:lnSpc>
            </a:pPr>
            <a:r>
              <a:rPr lang="nl-NL" sz="3596" dirty="0">
                <a:solidFill>
                  <a:srgbClr val="000000"/>
                </a:solidFill>
                <a:latin typeface="Times New Roman" panose="02020603050405020304" pitchFamily="18" charset="0"/>
                <a:ea typeface="Calibri" panose="020F0502020204030204" pitchFamily="34" charset="0"/>
              </a:rPr>
              <a:t>Áp dụng công thức ta có </a:t>
            </a:r>
            <a:endParaRPr lang="en-US" sz="3596" dirty="0">
              <a:solidFill>
                <a:prstClr val="black"/>
              </a:solidFill>
              <a:latin typeface="Times New Roman" panose="02020603050405020304" pitchFamily="18" charset="0"/>
              <a:ea typeface="Calibri" panose="020F0502020204030204" pitchFamily="34" charset="0"/>
            </a:endParaRPr>
          </a:p>
          <a:p>
            <a:pPr algn="just" defTabSz="913464">
              <a:lnSpc>
                <a:spcPct val="115000"/>
              </a:lnSpc>
            </a:pPr>
            <a:r>
              <a:rPr lang="nl-NL" sz="3596" dirty="0">
                <a:solidFill>
                  <a:srgbClr val="000000"/>
                </a:solidFill>
                <a:latin typeface="Times New Roman" panose="02020603050405020304" pitchFamily="18" charset="0"/>
                <a:ea typeface="Calibri" panose="020F0502020204030204" pitchFamily="34" charset="0"/>
              </a:rPr>
              <a:t>+ Giờ gốc: 16 – 7 = 9 giờ</a:t>
            </a:r>
            <a:endParaRPr lang="en-US" sz="3596" dirty="0">
              <a:solidFill>
                <a:prstClr val="black"/>
              </a:solidFill>
              <a:latin typeface="Times New Roman" panose="02020603050405020304" pitchFamily="18" charset="0"/>
              <a:ea typeface="Calibri" panose="020F0502020204030204" pitchFamily="34" charset="0"/>
            </a:endParaRPr>
          </a:p>
          <a:p>
            <a:pPr algn="just" defTabSz="913464">
              <a:lnSpc>
                <a:spcPct val="115000"/>
              </a:lnSpc>
            </a:pPr>
            <a:r>
              <a:rPr lang="nl-NL" sz="3596" dirty="0">
                <a:solidFill>
                  <a:srgbClr val="000000"/>
                </a:solidFill>
                <a:latin typeface="Times New Roman" panose="02020603050405020304" pitchFamily="18" charset="0"/>
                <a:ea typeface="Calibri" panose="020F0502020204030204" pitchFamily="34" charset="0"/>
              </a:rPr>
              <a:t>+ Cai -rô có giờ: 9 + 2 = 11 giờ </a:t>
            </a:r>
            <a:endParaRPr lang="en-US" sz="3596" dirty="0">
              <a:solidFill>
                <a:prstClr val="black"/>
              </a:solidFill>
              <a:latin typeface="Times New Roman" panose="02020603050405020304" pitchFamily="18" charset="0"/>
              <a:ea typeface="Calibri" panose="020F0502020204030204" pitchFamily="34" charset="0"/>
            </a:endParaRPr>
          </a:p>
          <a:p>
            <a:pPr algn="just" defTabSz="913464">
              <a:lnSpc>
                <a:spcPct val="115000"/>
              </a:lnSpc>
            </a:pPr>
            <a:r>
              <a:rPr lang="nl-NL" sz="3596" dirty="0">
                <a:solidFill>
                  <a:srgbClr val="000000"/>
                </a:solidFill>
                <a:latin typeface="Times New Roman" panose="02020603050405020304" pitchFamily="18" charset="0"/>
                <a:ea typeface="Calibri" panose="020F0502020204030204" pitchFamily="34" charset="0"/>
              </a:rPr>
              <a:t>+ New York  có giờ: 9 -5 = 4 giờ</a:t>
            </a:r>
            <a:endParaRPr lang="en-US" sz="3596"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2307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452670"/>
            <a:ext cx="11233248" cy="3785652"/>
          </a:xfrm>
          <a:prstGeom prst="rect">
            <a:avLst/>
          </a:prstGeom>
          <a:noFill/>
        </p:spPr>
        <p:txBody>
          <a:bodyPr wrap="square" rtlCol="0">
            <a:spAutoFit/>
          </a:bodyPr>
          <a:lstStyle/>
          <a:p>
            <a:pPr algn="just"/>
            <a:r>
              <a:rPr lang="en-US" sz="4800" dirty="0">
                <a:latin typeface="Times New Roman" panose="02020603050405020304" pitchFamily="18" charset="0"/>
                <a:cs typeface="Times New Roman" panose="02020603050405020304" pitchFamily="18" charset="0"/>
              </a:rPr>
              <a:t>Chiều nay, có trận bóng đá ngoại hạng Anh giữa hai đội Liverpool và </a:t>
            </a:r>
            <a:r>
              <a:rPr lang="vi-VN" sz="4800" dirty="0">
                <a:latin typeface="Times New Roman" panose="02020603050405020304" pitchFamily="18" charset="0"/>
                <a:cs typeface="Times New Roman" panose="02020603050405020304" pitchFamily="18" charset="0"/>
              </a:rPr>
              <a:t>Manch</a:t>
            </a:r>
            <a:r>
              <a:rPr lang="en-US" sz="4800" dirty="0">
                <a:latin typeface="Times New Roman" panose="02020603050405020304" pitchFamily="18" charset="0"/>
                <a:cs typeface="Times New Roman" panose="02020603050405020304" pitchFamily="18" charset="0"/>
              </a:rPr>
              <a:t>ester diễn ra vào lúc 15h theo giờ địa phương. Vậy để xem trực tiếp trận bóng này  ở Việt Nam sẽ xem vào lúc mấy giờ. </a:t>
            </a:r>
          </a:p>
        </p:txBody>
      </p:sp>
    </p:spTree>
    <p:extLst>
      <p:ext uri="{BB962C8B-B14F-4D97-AF65-F5344CB8AC3E}">
        <p14:creationId xmlns:p14="http://schemas.microsoft.com/office/powerpoint/2010/main" val="293226309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2BCAA-F141-4619-80FB-09B834CF9767}"/>
              </a:ext>
            </a:extLst>
          </p:cNvPr>
          <p:cNvPicPr>
            <a:picLocks noChangeAspect="1"/>
          </p:cNvPicPr>
          <p:nvPr/>
        </p:nvPicPr>
        <p:blipFill rotWithShape="1">
          <a:blip r:embed="rId2"/>
          <a:srcRect l="52675" t="41718" r="27790" b="18127"/>
          <a:stretch/>
        </p:blipFill>
        <p:spPr>
          <a:xfrm>
            <a:off x="5872482" y="828927"/>
            <a:ext cx="5250591" cy="6070992"/>
          </a:xfrm>
          <a:prstGeom prst="rect">
            <a:avLst/>
          </a:prstGeom>
        </p:spPr>
      </p:pic>
      <p:sp>
        <p:nvSpPr>
          <p:cNvPr id="13" name="TextBox 12">
            <a:extLst>
              <a:ext uri="{FF2B5EF4-FFF2-40B4-BE49-F238E27FC236}">
                <a16:creationId xmlns:a16="http://schemas.microsoft.com/office/drawing/2014/main" id="{F77D3686-6B9E-4EA5-84FC-5251EA7C1922}"/>
              </a:ext>
            </a:extLst>
          </p:cNvPr>
          <p:cNvSpPr txBox="1"/>
          <p:nvPr/>
        </p:nvSpPr>
        <p:spPr>
          <a:xfrm>
            <a:off x="5174437" y="6441727"/>
            <a:ext cx="9920177" cy="400110"/>
          </a:xfrm>
          <a:prstGeom prst="rect">
            <a:avLst/>
          </a:prstGeom>
          <a:noFill/>
        </p:spPr>
        <p:txBody>
          <a:bodyPr wrap="square" rtlCol="0">
            <a:spAutoFit/>
          </a:bodyPr>
          <a:lstStyle/>
          <a:p>
            <a:pPr defTabSz="914377">
              <a:defRPr/>
            </a:pPr>
            <a:r>
              <a:rPr lang="en-US" sz="2000">
                <a:solidFill>
                  <a:srgbClr val="002060"/>
                </a:solidFill>
                <a:latin typeface="Arial" panose="020B0604020202020204" pitchFamily="34" charset="0"/>
                <a:cs typeface="Arial" panose="020B0604020202020204" pitchFamily="34" charset="0"/>
              </a:rPr>
              <a:t>Hình 6.5. Sự lệch h</a:t>
            </a:r>
            <a:r>
              <a:rPr lang="vi-VN" sz="2000">
                <a:solidFill>
                  <a:srgbClr val="002060"/>
                </a:solidFill>
                <a:latin typeface="Arial" panose="020B0604020202020204" pitchFamily="34" charset="0"/>
                <a:cs typeface="Arial" panose="020B0604020202020204" pitchFamily="34" charset="0"/>
              </a:rPr>
              <a:t>ư</a:t>
            </a:r>
            <a:r>
              <a:rPr lang="en-US" sz="2000">
                <a:solidFill>
                  <a:srgbClr val="002060"/>
                </a:solidFill>
                <a:latin typeface="Arial" panose="020B0604020202020204" pitchFamily="34" charset="0"/>
                <a:cs typeface="Arial" panose="020B0604020202020204" pitchFamily="34" charset="0"/>
              </a:rPr>
              <a:t>ớng do vận động tự quay củaTrái Đất</a:t>
            </a:r>
          </a:p>
        </p:txBody>
      </p:sp>
      <p:sp>
        <p:nvSpPr>
          <p:cNvPr id="4" name="Speech Bubble: Rectangle with Corners Rounded 3">
            <a:extLst>
              <a:ext uri="{FF2B5EF4-FFF2-40B4-BE49-F238E27FC236}">
                <a16:creationId xmlns:a16="http://schemas.microsoft.com/office/drawing/2014/main" id="{2C3A25CF-B9EF-4C9A-9C08-B7AAC2224024}"/>
              </a:ext>
            </a:extLst>
          </p:cNvPr>
          <p:cNvSpPr/>
          <p:nvPr/>
        </p:nvSpPr>
        <p:spPr>
          <a:xfrm>
            <a:off x="297713" y="1092821"/>
            <a:ext cx="4107020" cy="5127227"/>
          </a:xfrm>
          <a:prstGeom prst="wedgeRoundRectCallout">
            <a:avLst>
              <a:gd name="adj1" fmla="val 102393"/>
              <a:gd name="adj2" fmla="val -23801"/>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TextBox 13">
            <a:extLst>
              <a:ext uri="{FF2B5EF4-FFF2-40B4-BE49-F238E27FC236}">
                <a16:creationId xmlns:a16="http://schemas.microsoft.com/office/drawing/2014/main" id="{2CFF1365-5871-4E03-9458-BC2B13A59A60}"/>
              </a:ext>
            </a:extLst>
          </p:cNvPr>
          <p:cNvSpPr txBox="1"/>
          <p:nvPr/>
        </p:nvSpPr>
        <p:spPr>
          <a:xfrm>
            <a:off x="448217" y="1373169"/>
            <a:ext cx="3956515" cy="4524315"/>
          </a:xfrm>
          <a:prstGeom prst="rect">
            <a:avLst/>
          </a:prstGeom>
          <a:noFill/>
        </p:spPr>
        <p:txBody>
          <a:bodyPr wrap="square" rtlCol="0">
            <a:spAutoFit/>
          </a:bodyPr>
          <a:lstStyle/>
          <a:p>
            <a:pPr defTabSz="914377">
              <a:defRPr/>
            </a:pPr>
            <a:r>
              <a:rPr lang="en-US" sz="3600" dirty="0">
                <a:solidFill>
                  <a:srgbClr val="FF0000"/>
                </a:solidFill>
                <a:latin typeface="Arial" panose="020B0604020202020204" pitchFamily="34" charset="0"/>
                <a:cs typeface="Arial" panose="020B0604020202020204" pitchFamily="34" charset="0"/>
              </a:rPr>
              <a:t>Em hãy cho biết ở nửa cầu Bắc các vật chuyển động từ A đến B và từ C đến D bị lệch bên phải hay bên trái so với hướng di chuyển ban đầu?</a:t>
            </a:r>
          </a:p>
        </p:txBody>
      </p:sp>
      <p:sp>
        <p:nvSpPr>
          <p:cNvPr id="3" name="Rectangle 2">
            <a:extLst>
              <a:ext uri="{FF2B5EF4-FFF2-40B4-BE49-F238E27FC236}">
                <a16:creationId xmlns:a16="http://schemas.microsoft.com/office/drawing/2014/main" id="{A500D503-89D5-93B0-D9F6-DE0C180D6473}"/>
              </a:ext>
            </a:extLst>
          </p:cNvPr>
          <p:cNvSpPr/>
          <p:nvPr/>
        </p:nvSpPr>
        <p:spPr>
          <a:xfrm>
            <a:off x="754911" y="119545"/>
            <a:ext cx="9185012"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dirty="0">
                <a:solidFill>
                  <a:srgbClr val="0070C0"/>
                </a:solidFill>
                <a:latin typeface="Arial" panose="020B0604020202020204" pitchFamily="34" charset="0"/>
                <a:cs typeface="Arial" panose="020B0604020202020204" pitchFamily="34" charset="0"/>
              </a:rPr>
              <a:t>3. </a:t>
            </a:r>
            <a:r>
              <a:rPr lang="en-US" sz="4400" dirty="0" err="1">
                <a:solidFill>
                  <a:srgbClr val="0070C0"/>
                </a:solidFill>
                <a:latin typeface="Arial" panose="020B0604020202020204" pitchFamily="34" charset="0"/>
                <a:cs typeface="Arial" panose="020B0604020202020204" pitchFamily="34" charset="0"/>
              </a:rPr>
              <a:t>Sự</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lệch</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hướng</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các</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vật</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thể</a:t>
            </a:r>
            <a:endParaRPr lang="en-US" sz="4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385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148" y="356659"/>
            <a:ext cx="4393704" cy="66360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smtClean="0">
                <a:solidFill>
                  <a:srgbClr val="FF0000"/>
                </a:solidFill>
                <a:latin typeface="Times New Roman" panose="02020603050405020304" pitchFamily="18" charset="0"/>
                <a:cs typeface="Times New Roman" panose="02020603050405020304" pitchFamily="18" charset="0"/>
              </a:rPr>
              <a:t>Phiếu học tập số 2</a:t>
            </a:r>
            <a:endParaRPr lang="en-US"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nvPr>
        </p:nvGraphicFramePr>
        <p:xfrm>
          <a:off x="2032000" y="1412776"/>
          <a:ext cx="8128000" cy="247226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7140440"/>
                    </a:ext>
                  </a:extLst>
                </a:gridCol>
                <a:gridCol w="4064000">
                  <a:extLst>
                    <a:ext uri="{9D8B030D-6E8A-4147-A177-3AD203B41FA5}">
                      <a16:colId xmlns:a16="http://schemas.microsoft.com/office/drawing/2014/main" val="2203785689"/>
                    </a:ext>
                  </a:extLst>
                </a:gridCol>
              </a:tblGrid>
              <a:tr h="494453">
                <a:tc>
                  <a:txBody>
                    <a:bodyPr/>
                    <a:lstStyle/>
                    <a:p>
                      <a:endParaRPr lang="en-US" sz="2400" dirty="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4075631705"/>
                  </a:ext>
                </a:extLst>
              </a:tr>
              <a:tr h="494453">
                <a:tc>
                  <a:txBody>
                    <a:bodyPr/>
                    <a:lstStyle/>
                    <a:p>
                      <a:endParaRPr lang="en-US" sz="240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1647240609"/>
                  </a:ext>
                </a:extLst>
              </a:tr>
              <a:tr h="494453">
                <a:tc>
                  <a:txBody>
                    <a:bodyPr/>
                    <a:lstStyle/>
                    <a:p>
                      <a:endParaRPr lang="en-US" sz="240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3576295290"/>
                  </a:ext>
                </a:extLst>
              </a:tr>
              <a:tr h="494453">
                <a:tc>
                  <a:txBody>
                    <a:bodyPr/>
                    <a:lstStyle/>
                    <a:p>
                      <a:endParaRPr lang="en-US" sz="240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3613700711"/>
                  </a:ext>
                </a:extLst>
              </a:tr>
              <a:tr h="494453">
                <a:tc>
                  <a:txBody>
                    <a:bodyPr/>
                    <a:lstStyle/>
                    <a:p>
                      <a:endParaRPr lang="en-US" sz="2400"/>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997102189"/>
                  </a:ext>
                </a:extLst>
              </a:tr>
            </a:tbl>
          </a:graphicData>
        </a:graphic>
      </p:graphicFrame>
    </p:spTree>
    <p:extLst>
      <p:ext uri="{BB962C8B-B14F-4D97-AF65-F5344CB8AC3E}">
        <p14:creationId xmlns:p14="http://schemas.microsoft.com/office/powerpoint/2010/main" val="3408513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71D534-BCC7-41F2-B7C2-6D9529FE3A1C}"/>
              </a:ext>
            </a:extLst>
          </p:cNvPr>
          <p:cNvSpPr/>
          <p:nvPr/>
        </p:nvSpPr>
        <p:spPr>
          <a:xfrm>
            <a:off x="297712" y="178214"/>
            <a:ext cx="11619968"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600">
                <a:solidFill>
                  <a:srgbClr val="0070C0"/>
                </a:solidFill>
                <a:latin typeface="Arial" panose="020B0604020202020204" pitchFamily="34" charset="0"/>
                <a:cs typeface="Arial" panose="020B0604020202020204" pitchFamily="34" charset="0"/>
              </a:rPr>
              <a:t>3. Sự lệch h</a:t>
            </a:r>
            <a:r>
              <a:rPr lang="vi-VN" sz="2600">
                <a:solidFill>
                  <a:srgbClr val="0070C0"/>
                </a:solidFill>
                <a:latin typeface="Arial" panose="020B0604020202020204" pitchFamily="34" charset="0"/>
                <a:cs typeface="Arial" panose="020B0604020202020204" pitchFamily="34" charset="0"/>
              </a:rPr>
              <a:t>ư</a:t>
            </a:r>
            <a:r>
              <a:rPr lang="en-US" sz="2600">
                <a:solidFill>
                  <a:srgbClr val="0070C0"/>
                </a:solidFill>
                <a:latin typeface="Arial" panose="020B0604020202020204" pitchFamily="34" charset="0"/>
                <a:cs typeface="Arial" panose="020B0604020202020204" pitchFamily="34" charset="0"/>
              </a:rPr>
              <a:t>ớng chuyển động của các vật thể di chuyển trên bề mặt Trái Đất</a:t>
            </a:r>
          </a:p>
        </p:txBody>
      </p:sp>
      <p:pic>
        <p:nvPicPr>
          <p:cNvPr id="7" name="Picture 6">
            <a:extLst>
              <a:ext uri="{FF2B5EF4-FFF2-40B4-BE49-F238E27FC236}">
                <a16:creationId xmlns:a16="http://schemas.microsoft.com/office/drawing/2014/main" id="{3EA44105-D904-46C3-8F85-C40CB3746680}"/>
              </a:ext>
            </a:extLst>
          </p:cNvPr>
          <p:cNvPicPr>
            <a:picLocks noChangeAspect="1"/>
          </p:cNvPicPr>
          <p:nvPr/>
        </p:nvPicPr>
        <p:blipFill rotWithShape="1">
          <a:blip r:embed="rId2"/>
          <a:srcRect l="52675" t="41718" r="27790" b="18127"/>
          <a:stretch/>
        </p:blipFill>
        <p:spPr>
          <a:xfrm>
            <a:off x="5872482" y="828927"/>
            <a:ext cx="5250591" cy="6070992"/>
          </a:xfrm>
          <a:prstGeom prst="rect">
            <a:avLst/>
          </a:prstGeom>
        </p:spPr>
      </p:pic>
      <p:sp>
        <p:nvSpPr>
          <p:cNvPr id="10" name="TextBox 9">
            <a:extLst>
              <a:ext uri="{FF2B5EF4-FFF2-40B4-BE49-F238E27FC236}">
                <a16:creationId xmlns:a16="http://schemas.microsoft.com/office/drawing/2014/main" id="{5B5A7EBD-C0FE-4F37-AF89-9599BE52CFF6}"/>
              </a:ext>
            </a:extLst>
          </p:cNvPr>
          <p:cNvSpPr txBox="1"/>
          <p:nvPr/>
        </p:nvSpPr>
        <p:spPr>
          <a:xfrm>
            <a:off x="5174437" y="6441727"/>
            <a:ext cx="9920177" cy="400110"/>
          </a:xfrm>
          <a:prstGeom prst="rect">
            <a:avLst/>
          </a:prstGeom>
          <a:noFill/>
        </p:spPr>
        <p:txBody>
          <a:bodyPr wrap="square" rtlCol="0">
            <a:spAutoFit/>
          </a:bodyPr>
          <a:lstStyle/>
          <a:p>
            <a:pPr defTabSz="914377">
              <a:defRPr/>
            </a:pPr>
            <a:r>
              <a:rPr lang="en-US" sz="2000">
                <a:solidFill>
                  <a:srgbClr val="002060"/>
                </a:solidFill>
                <a:latin typeface="Arial" panose="020B0604020202020204" pitchFamily="34" charset="0"/>
                <a:cs typeface="Arial" panose="020B0604020202020204" pitchFamily="34" charset="0"/>
              </a:rPr>
              <a:t>Hình 6.5. Sự lệch h</a:t>
            </a:r>
            <a:r>
              <a:rPr lang="vi-VN" sz="2000">
                <a:solidFill>
                  <a:srgbClr val="002060"/>
                </a:solidFill>
                <a:latin typeface="Arial" panose="020B0604020202020204" pitchFamily="34" charset="0"/>
                <a:cs typeface="Arial" panose="020B0604020202020204" pitchFamily="34" charset="0"/>
              </a:rPr>
              <a:t>ư</a:t>
            </a:r>
            <a:r>
              <a:rPr lang="en-US" sz="2000">
                <a:solidFill>
                  <a:srgbClr val="002060"/>
                </a:solidFill>
                <a:latin typeface="Arial" panose="020B0604020202020204" pitchFamily="34" charset="0"/>
                <a:cs typeface="Arial" panose="020B0604020202020204" pitchFamily="34" charset="0"/>
              </a:rPr>
              <a:t>ớng do vận động tự quay củaTrái Đất</a:t>
            </a:r>
          </a:p>
        </p:txBody>
      </p:sp>
      <p:sp>
        <p:nvSpPr>
          <p:cNvPr id="2" name="Speech Bubble: Rectangle with Corners Rounded 1">
            <a:extLst>
              <a:ext uri="{FF2B5EF4-FFF2-40B4-BE49-F238E27FC236}">
                <a16:creationId xmlns:a16="http://schemas.microsoft.com/office/drawing/2014/main" id="{166ECFB3-9899-4DC1-A279-4EC6E22A9503}"/>
              </a:ext>
            </a:extLst>
          </p:cNvPr>
          <p:cNvSpPr/>
          <p:nvPr/>
        </p:nvSpPr>
        <p:spPr>
          <a:xfrm>
            <a:off x="595424" y="1279958"/>
            <a:ext cx="4579011" cy="5399831"/>
          </a:xfrm>
          <a:prstGeom prst="wedgeRoundRectCallout">
            <a:avLst>
              <a:gd name="adj1" fmla="val 85496"/>
              <a:gd name="adj2" fmla="val -16546"/>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id="{13807004-2851-42BB-B4E9-0CF790225BD3}"/>
              </a:ext>
            </a:extLst>
          </p:cNvPr>
          <p:cNvSpPr txBox="1"/>
          <p:nvPr/>
        </p:nvSpPr>
        <p:spPr>
          <a:xfrm>
            <a:off x="1013477" y="1440717"/>
            <a:ext cx="3972395" cy="5078313"/>
          </a:xfrm>
          <a:prstGeom prst="rect">
            <a:avLst/>
          </a:prstGeom>
          <a:noFill/>
        </p:spPr>
        <p:txBody>
          <a:bodyPr wrap="square" rtlCol="0">
            <a:spAutoFit/>
          </a:bodyPr>
          <a:lstStyle/>
          <a:p>
            <a:pPr defTabSz="914377">
              <a:defRPr/>
            </a:pPr>
            <a:r>
              <a:rPr lang="en-US" sz="3600">
                <a:solidFill>
                  <a:srgbClr val="FF0000"/>
                </a:solidFill>
                <a:latin typeface="Arial" panose="020B0604020202020204" pitchFamily="34" charset="0"/>
                <a:cs typeface="Arial" panose="020B0604020202020204" pitchFamily="34" charset="0"/>
              </a:rPr>
              <a:t>Em hãy cho biết ở nửa cầu Nam các vật chuyển động theo hướng từ E đến F và từ O đến P  bị lệch bên phải hay bên trái so với hướng di chuyển ban đầu?</a:t>
            </a:r>
          </a:p>
        </p:txBody>
      </p:sp>
    </p:spTree>
    <p:extLst>
      <p:ext uri="{BB962C8B-B14F-4D97-AF65-F5344CB8AC3E}">
        <p14:creationId xmlns:p14="http://schemas.microsoft.com/office/powerpoint/2010/main" val="3465019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38800" y="152400"/>
            <a:ext cx="4876800" cy="6498512"/>
          </a:xfrm>
          <a:prstGeom prst="rect">
            <a:avLst/>
          </a:prstGeom>
        </p:spPr>
      </p:pic>
      <p:sp>
        <p:nvSpPr>
          <p:cNvPr id="3" name="Pentagon 2"/>
          <p:cNvSpPr/>
          <p:nvPr/>
        </p:nvSpPr>
        <p:spPr>
          <a:xfrm>
            <a:off x="1331260" y="76200"/>
            <a:ext cx="4155141" cy="67056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libri"/>
              </a:rPr>
              <a:t>Rút</a:t>
            </a:r>
            <a:r>
              <a:rPr lang="en-US" sz="3600" b="1" dirty="0">
                <a:solidFill>
                  <a:prstClr val="white"/>
                </a:solidFill>
                <a:latin typeface="Calibri"/>
              </a:rPr>
              <a:t> </a:t>
            </a:r>
            <a:r>
              <a:rPr lang="en-US" sz="3600" b="1" dirty="0" err="1">
                <a:solidFill>
                  <a:prstClr val="white"/>
                </a:solidFill>
                <a:latin typeface="Calibri"/>
              </a:rPr>
              <a:t>ra</a:t>
            </a:r>
            <a:r>
              <a:rPr lang="en-US" sz="3600" b="1" dirty="0">
                <a:solidFill>
                  <a:prstClr val="white"/>
                </a:solidFill>
                <a:latin typeface="Calibri"/>
              </a:rPr>
              <a:t> </a:t>
            </a:r>
            <a:r>
              <a:rPr lang="en-US" sz="3600" b="1" dirty="0" err="1">
                <a:solidFill>
                  <a:prstClr val="white"/>
                </a:solidFill>
                <a:latin typeface="Calibri"/>
              </a:rPr>
              <a:t>kết</a:t>
            </a:r>
            <a:r>
              <a:rPr lang="en-US" sz="3600" b="1" dirty="0">
                <a:solidFill>
                  <a:prstClr val="white"/>
                </a:solidFill>
                <a:latin typeface="Calibri"/>
              </a:rPr>
              <a:t> </a:t>
            </a:r>
            <a:r>
              <a:rPr lang="en-US" sz="3600" b="1" dirty="0" err="1">
                <a:solidFill>
                  <a:prstClr val="white"/>
                </a:solidFill>
                <a:latin typeface="Calibri"/>
              </a:rPr>
              <a:t>luận</a:t>
            </a:r>
            <a:r>
              <a:rPr lang="en-US" sz="3600" b="1" dirty="0">
                <a:solidFill>
                  <a:prstClr val="white"/>
                </a:solidFill>
                <a:latin typeface="Calibri"/>
              </a:rPr>
              <a:t> </a:t>
            </a:r>
            <a:r>
              <a:rPr lang="en-US" sz="3600" b="1" dirty="0" err="1">
                <a:solidFill>
                  <a:prstClr val="white"/>
                </a:solidFill>
                <a:latin typeface="Calibri"/>
              </a:rPr>
              <a:t>về</a:t>
            </a:r>
            <a:r>
              <a:rPr lang="en-US" sz="3600" b="1" dirty="0">
                <a:solidFill>
                  <a:prstClr val="white"/>
                </a:solidFill>
                <a:latin typeface="Calibri"/>
              </a:rPr>
              <a:t> </a:t>
            </a:r>
            <a:r>
              <a:rPr lang="en-US" sz="3600" b="1" dirty="0" err="1">
                <a:solidFill>
                  <a:prstClr val="white"/>
                </a:solidFill>
                <a:latin typeface="Calibri"/>
              </a:rPr>
              <a:t>hướng</a:t>
            </a:r>
            <a:r>
              <a:rPr lang="en-US" sz="3600" b="1" dirty="0">
                <a:solidFill>
                  <a:prstClr val="white"/>
                </a:solidFill>
                <a:latin typeface="Calibri"/>
              </a:rPr>
              <a:t> </a:t>
            </a:r>
            <a:r>
              <a:rPr lang="en-US" sz="3600" b="1" dirty="0" err="1">
                <a:solidFill>
                  <a:prstClr val="white"/>
                </a:solidFill>
                <a:latin typeface="Calibri"/>
              </a:rPr>
              <a:t>lệch</a:t>
            </a:r>
            <a:r>
              <a:rPr lang="en-US" sz="3600" b="1" dirty="0">
                <a:solidFill>
                  <a:prstClr val="white"/>
                </a:solidFill>
                <a:latin typeface="Calibri"/>
              </a:rPr>
              <a:t> </a:t>
            </a:r>
            <a:r>
              <a:rPr lang="en-US" sz="3600" b="1" dirty="0" err="1">
                <a:solidFill>
                  <a:prstClr val="white"/>
                </a:solidFill>
                <a:latin typeface="Calibri"/>
              </a:rPr>
              <a:t>của</a:t>
            </a:r>
            <a:r>
              <a:rPr lang="en-US" sz="3600" b="1" dirty="0">
                <a:solidFill>
                  <a:prstClr val="white"/>
                </a:solidFill>
                <a:latin typeface="Calibri"/>
              </a:rPr>
              <a:t> </a:t>
            </a:r>
            <a:r>
              <a:rPr lang="en-US" sz="3600" b="1" dirty="0" err="1">
                <a:solidFill>
                  <a:prstClr val="white"/>
                </a:solidFill>
                <a:latin typeface="Calibri"/>
              </a:rPr>
              <a:t>các</a:t>
            </a:r>
            <a:r>
              <a:rPr lang="en-US" sz="3600" b="1" dirty="0">
                <a:solidFill>
                  <a:prstClr val="white"/>
                </a:solidFill>
                <a:latin typeface="Calibri"/>
              </a:rPr>
              <a:t> </a:t>
            </a:r>
            <a:r>
              <a:rPr lang="en-US" sz="3600" b="1" dirty="0" err="1">
                <a:solidFill>
                  <a:prstClr val="white"/>
                </a:solidFill>
                <a:latin typeface="Calibri"/>
              </a:rPr>
              <a:t>vật</a:t>
            </a:r>
            <a:r>
              <a:rPr lang="en-US" sz="3600" b="1" dirty="0">
                <a:solidFill>
                  <a:prstClr val="white"/>
                </a:solidFill>
                <a:latin typeface="Calibri"/>
              </a:rPr>
              <a:t> </a:t>
            </a:r>
            <a:r>
              <a:rPr lang="en-US" sz="3600" b="1" dirty="0" err="1">
                <a:solidFill>
                  <a:prstClr val="white"/>
                </a:solidFill>
                <a:latin typeface="Calibri"/>
              </a:rPr>
              <a:t>thể</a:t>
            </a:r>
            <a:r>
              <a:rPr lang="en-US" sz="3600" b="1" dirty="0">
                <a:solidFill>
                  <a:prstClr val="white"/>
                </a:solidFill>
                <a:latin typeface="Calibri"/>
              </a:rPr>
              <a:t> </a:t>
            </a:r>
            <a:r>
              <a:rPr lang="en-US" sz="3600" b="1" dirty="0" err="1">
                <a:solidFill>
                  <a:prstClr val="white"/>
                </a:solidFill>
                <a:latin typeface="Calibri"/>
              </a:rPr>
              <a:t>chuyển</a:t>
            </a:r>
            <a:r>
              <a:rPr lang="en-US" sz="3600" b="1" dirty="0">
                <a:solidFill>
                  <a:prstClr val="white"/>
                </a:solidFill>
                <a:latin typeface="Calibri"/>
              </a:rPr>
              <a:t> </a:t>
            </a:r>
            <a:r>
              <a:rPr lang="en-US" sz="3600" b="1" dirty="0" err="1">
                <a:solidFill>
                  <a:prstClr val="white"/>
                </a:solidFill>
                <a:latin typeface="Calibri"/>
              </a:rPr>
              <a:t>động</a:t>
            </a:r>
            <a:r>
              <a:rPr lang="en-US" sz="3600" b="1" dirty="0">
                <a:solidFill>
                  <a:prstClr val="white"/>
                </a:solidFill>
                <a:latin typeface="Calibri"/>
              </a:rPr>
              <a:t> ở </a:t>
            </a:r>
            <a:r>
              <a:rPr lang="en-US" sz="3600" b="1" dirty="0" err="1">
                <a:solidFill>
                  <a:prstClr val="white"/>
                </a:solidFill>
                <a:latin typeface="Calibri"/>
              </a:rPr>
              <a:t>Bán</a:t>
            </a:r>
            <a:r>
              <a:rPr lang="en-US" sz="3600" b="1" dirty="0">
                <a:solidFill>
                  <a:prstClr val="white"/>
                </a:solidFill>
                <a:latin typeface="Calibri"/>
              </a:rPr>
              <a:t> </a:t>
            </a:r>
            <a:r>
              <a:rPr lang="en-US" sz="3600" b="1" dirty="0" err="1">
                <a:solidFill>
                  <a:prstClr val="white"/>
                </a:solidFill>
                <a:latin typeface="Calibri"/>
              </a:rPr>
              <a:t>cầu</a:t>
            </a:r>
            <a:r>
              <a:rPr lang="en-US" sz="3600" b="1" dirty="0">
                <a:solidFill>
                  <a:prstClr val="white"/>
                </a:solidFill>
                <a:latin typeface="Calibri"/>
              </a:rPr>
              <a:t> </a:t>
            </a:r>
            <a:r>
              <a:rPr lang="en-US" sz="3600" b="1" dirty="0" err="1">
                <a:solidFill>
                  <a:prstClr val="white"/>
                </a:solidFill>
                <a:latin typeface="Calibri"/>
              </a:rPr>
              <a:t>Bắc</a:t>
            </a:r>
            <a:r>
              <a:rPr lang="en-US" sz="3600" b="1" dirty="0">
                <a:solidFill>
                  <a:prstClr val="white"/>
                </a:solidFill>
                <a:latin typeface="Calibri"/>
              </a:rPr>
              <a:t> </a:t>
            </a:r>
            <a:r>
              <a:rPr lang="en-US" sz="3600" b="1" dirty="0" err="1">
                <a:solidFill>
                  <a:prstClr val="white"/>
                </a:solidFill>
                <a:latin typeface="Calibri"/>
              </a:rPr>
              <a:t>và</a:t>
            </a:r>
            <a:r>
              <a:rPr lang="en-US" sz="3600" b="1" dirty="0">
                <a:solidFill>
                  <a:prstClr val="white"/>
                </a:solidFill>
                <a:latin typeface="Calibri"/>
              </a:rPr>
              <a:t> </a:t>
            </a:r>
            <a:r>
              <a:rPr lang="en-US" sz="3600" b="1" dirty="0" err="1">
                <a:solidFill>
                  <a:prstClr val="white"/>
                </a:solidFill>
                <a:latin typeface="Calibri"/>
              </a:rPr>
              <a:t>Bán</a:t>
            </a:r>
            <a:r>
              <a:rPr lang="en-US" sz="3600" b="1" dirty="0">
                <a:solidFill>
                  <a:prstClr val="white"/>
                </a:solidFill>
                <a:latin typeface="Calibri"/>
              </a:rPr>
              <a:t> </a:t>
            </a:r>
            <a:r>
              <a:rPr lang="en-US" sz="3600" b="1" dirty="0" err="1">
                <a:solidFill>
                  <a:prstClr val="white"/>
                </a:solidFill>
                <a:latin typeface="Calibri"/>
              </a:rPr>
              <a:t>cầu</a:t>
            </a:r>
            <a:r>
              <a:rPr lang="en-US" sz="3600" b="1" dirty="0">
                <a:solidFill>
                  <a:prstClr val="white"/>
                </a:solidFill>
                <a:latin typeface="Calibri"/>
              </a:rPr>
              <a:t> Nam </a:t>
            </a:r>
            <a:r>
              <a:rPr lang="en-US" sz="3600" b="1" dirty="0" err="1">
                <a:solidFill>
                  <a:prstClr val="white"/>
                </a:solidFill>
                <a:latin typeface="Calibri"/>
              </a:rPr>
              <a:t>theo</a:t>
            </a:r>
            <a:r>
              <a:rPr lang="en-US" sz="3600" b="1" dirty="0">
                <a:solidFill>
                  <a:prstClr val="white"/>
                </a:solidFill>
                <a:latin typeface="Calibri"/>
              </a:rPr>
              <a:t> </a:t>
            </a:r>
            <a:r>
              <a:rPr lang="en-US" sz="3600" b="1" dirty="0" err="1">
                <a:solidFill>
                  <a:prstClr val="white"/>
                </a:solidFill>
                <a:latin typeface="Calibri"/>
              </a:rPr>
              <a:t>chiều</a:t>
            </a:r>
            <a:r>
              <a:rPr lang="en-US" sz="3600" b="1" dirty="0">
                <a:solidFill>
                  <a:prstClr val="white"/>
                </a:solidFill>
                <a:latin typeface="Calibri"/>
              </a:rPr>
              <a:t> </a:t>
            </a:r>
            <a:r>
              <a:rPr lang="en-US" sz="3600" b="1" dirty="0" err="1">
                <a:solidFill>
                  <a:prstClr val="white"/>
                </a:solidFill>
                <a:latin typeface="Calibri"/>
              </a:rPr>
              <a:t>kinh</a:t>
            </a:r>
            <a:r>
              <a:rPr lang="en-US" sz="3600" b="1" dirty="0">
                <a:solidFill>
                  <a:prstClr val="white"/>
                </a:solidFill>
                <a:latin typeface="Calibri"/>
              </a:rPr>
              <a:t> </a:t>
            </a:r>
            <a:r>
              <a:rPr lang="en-US" sz="3600" b="1" dirty="0" err="1">
                <a:solidFill>
                  <a:prstClr val="white"/>
                </a:solidFill>
                <a:latin typeface="Calibri"/>
              </a:rPr>
              <a:t>tuyến</a:t>
            </a:r>
            <a:endParaRPr lang="en-US" sz="3600" b="1" dirty="0">
              <a:solidFill>
                <a:prstClr val="white"/>
              </a:solidFill>
              <a:latin typeface="Calibri"/>
            </a:endParaRPr>
          </a:p>
        </p:txBody>
      </p:sp>
    </p:spTree>
    <p:extLst>
      <p:ext uri="{BB962C8B-B14F-4D97-AF65-F5344CB8AC3E}">
        <p14:creationId xmlns:p14="http://schemas.microsoft.com/office/powerpoint/2010/main" val="2611911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7;p19">
            <a:extLst>
              <a:ext uri="{FF2B5EF4-FFF2-40B4-BE49-F238E27FC236}">
                <a16:creationId xmlns:a16="http://schemas.microsoft.com/office/drawing/2014/main" id="{9B63CCB7-3690-4088-97F3-1AE43AAD5A33}"/>
              </a:ext>
            </a:extLst>
          </p:cNvPr>
          <p:cNvSpPr txBox="1"/>
          <p:nvPr/>
        </p:nvSpPr>
        <p:spPr>
          <a:xfrm>
            <a:off x="137229" y="1636603"/>
            <a:ext cx="12054772" cy="4063136"/>
          </a:xfrm>
          <a:prstGeom prst="rect">
            <a:avLst/>
          </a:prstGeom>
          <a:noFill/>
          <a:ln>
            <a:noFill/>
          </a:ln>
        </p:spPr>
        <p:txBody>
          <a:bodyPr spcFirstLastPara="1" wrap="square" lIns="91425" tIns="45700" rIns="91425" bIns="45700" anchor="t" anchorCtr="0">
            <a:noAutofit/>
          </a:bodyPr>
          <a:lstStyle/>
          <a:p>
            <a:pPr defTabSz="914377">
              <a:buClr>
                <a:srgbClr val="0000CC"/>
              </a:buClr>
              <a:buSzPts val="2400"/>
              <a:defRPr/>
            </a:pPr>
            <a:r>
              <a:rPr lang="nl-NL" sz="3600" dirty="0">
                <a:solidFill>
                  <a:srgbClr val="0070C0"/>
                </a:solidFill>
                <a:latin typeface="Arial" panose="020B0604020202020204" pitchFamily="34" charset="0"/>
                <a:cs typeface="Arial" panose="020B0604020202020204" pitchFamily="34" charset="0"/>
              </a:rPr>
              <a:t>-</a:t>
            </a:r>
            <a:r>
              <a:rPr lang="en-US" sz="3600" dirty="0">
                <a:solidFill>
                  <a:srgbClr val="0070C0"/>
                </a:solidFill>
                <a:latin typeface="Arial" panose="020B0604020202020204" pitchFamily="34" charset="0"/>
                <a:cs typeface="Arial" panose="020B0604020202020204" pitchFamily="34" charset="0"/>
              </a:rPr>
              <a:t>Các </a:t>
            </a:r>
            <a:r>
              <a:rPr lang="en-US" sz="3600" dirty="0" err="1">
                <a:solidFill>
                  <a:srgbClr val="0070C0"/>
                </a:solidFill>
                <a:latin typeface="Arial" panose="020B0604020202020204" pitchFamily="34" charset="0"/>
                <a:cs typeface="Arial" panose="020B0604020202020204" pitchFamily="34" charset="0"/>
              </a:rPr>
              <a:t>vật</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chuyển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động</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trên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bề</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mặt</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Trái</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Đất</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bị</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lệch</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hướng</a:t>
            </a:r>
            <a:r>
              <a:rPr lang="en-US" sz="3600" dirty="0">
                <a:solidFill>
                  <a:srgbClr val="0070C0"/>
                </a:solidFill>
                <a:latin typeface="Arial" panose="020B0604020202020204" pitchFamily="34" charset="0"/>
                <a:cs typeface="Arial" panose="020B0604020202020204" pitchFamily="34" charset="0"/>
              </a:rPr>
              <a:t>.</a:t>
            </a:r>
          </a:p>
          <a:p>
            <a:pPr defTabSz="914377">
              <a:defRPr/>
            </a:pPr>
            <a:r>
              <a:rPr lang="vi-VN" sz="3600" dirty="0">
                <a:solidFill>
                  <a:srgbClr val="0070C0"/>
                </a:solidFill>
                <a:latin typeface="Arial" panose="020B0604020202020204" pitchFamily="34" charset="0"/>
                <a:cs typeface="Arial" panose="020B0604020202020204" pitchFamily="34" charset="0"/>
              </a:rPr>
              <a:t>+ N</a:t>
            </a:r>
            <a:r>
              <a:rPr lang="en-US" sz="3600" dirty="0" err="1">
                <a:solidFill>
                  <a:srgbClr val="0070C0"/>
                </a:solidFill>
                <a:latin typeface="Arial" panose="020B0604020202020204" pitchFamily="34" charset="0"/>
                <a:cs typeface="Arial" panose="020B0604020202020204" pitchFamily="34" charset="0"/>
              </a:rPr>
              <a:t>ửa</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cầu</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Bắc</a:t>
            </a:r>
            <a:r>
              <a:rPr lang="vi-VN" sz="3600" dirty="0">
                <a:solidFill>
                  <a:srgbClr val="0070C0"/>
                </a:solidFill>
                <a:latin typeface="Arial" panose="020B0604020202020204" pitchFamily="34" charset="0"/>
                <a:cs typeface="Arial" panose="020B0604020202020204" pitchFamily="34" charset="0"/>
              </a:rPr>
              <a:t>: V</a:t>
            </a:r>
            <a:r>
              <a:rPr lang="en-US" sz="3600" dirty="0" err="1">
                <a:solidFill>
                  <a:srgbClr val="0070C0"/>
                </a:solidFill>
                <a:latin typeface="Arial" panose="020B0604020202020204" pitchFamily="34" charset="0"/>
                <a:cs typeface="Arial" panose="020B0604020202020204" pitchFamily="34" charset="0"/>
              </a:rPr>
              <a:t>ật</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chuyển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động</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sẽ</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lệch</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về</a:t>
            </a:r>
            <a:r>
              <a:rPr lang="en-US" sz="3600" dirty="0">
                <a:solidFill>
                  <a:srgbClr val="0070C0"/>
                </a:solidFill>
                <a:latin typeface="Arial" panose="020B0604020202020204" pitchFamily="34" charset="0"/>
                <a:cs typeface="Arial" panose="020B0604020202020204" pitchFamily="34" charset="0"/>
              </a:rPr>
              <a:t> b</a:t>
            </a:r>
            <a:r>
              <a:rPr lang="vi-VN" sz="3600" dirty="0">
                <a:solidFill>
                  <a:srgbClr val="0070C0"/>
                </a:solidFill>
                <a:latin typeface="Arial" panose="020B0604020202020204" pitchFamily="34" charset="0"/>
                <a:cs typeface="Arial" panose="020B0604020202020204" pitchFamily="34" charset="0"/>
              </a:rPr>
              <a:t>ên phải.</a:t>
            </a:r>
            <a:endParaRPr lang="en-US" sz="3600" dirty="0">
              <a:solidFill>
                <a:srgbClr val="0070C0"/>
              </a:solidFill>
              <a:latin typeface="Arial" panose="020B0604020202020204" pitchFamily="34" charset="0"/>
              <a:cs typeface="Arial" panose="020B0604020202020204" pitchFamily="34" charset="0"/>
            </a:endParaRPr>
          </a:p>
          <a:p>
            <a:pPr algn="just" defTabSz="914377">
              <a:defRPr/>
            </a:pPr>
            <a:r>
              <a:rPr lang="vi-VN" sz="3600" dirty="0">
                <a:solidFill>
                  <a:srgbClr val="0070C0"/>
                </a:solidFill>
                <a:latin typeface="Arial" panose="020B0604020202020204" pitchFamily="34" charset="0"/>
                <a:cs typeface="Arial" panose="020B0604020202020204" pitchFamily="34" charset="0"/>
              </a:rPr>
              <a:t>+ N</a:t>
            </a:r>
            <a:r>
              <a:rPr lang="en-US" sz="3600" dirty="0" err="1">
                <a:solidFill>
                  <a:srgbClr val="0070C0"/>
                </a:solidFill>
                <a:latin typeface="Arial" panose="020B0604020202020204" pitchFamily="34" charset="0"/>
                <a:cs typeface="Arial" panose="020B0604020202020204" pitchFamily="34" charset="0"/>
              </a:rPr>
              <a:t>ửa</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cầu</a:t>
            </a:r>
            <a:r>
              <a:rPr lang="en-US" sz="3600" dirty="0">
                <a:solidFill>
                  <a:srgbClr val="0070C0"/>
                </a:solidFill>
                <a:latin typeface="Arial" panose="020B0604020202020204" pitchFamily="34" charset="0"/>
                <a:cs typeface="Arial" panose="020B0604020202020204" pitchFamily="34" charset="0"/>
              </a:rPr>
              <a:t> Nam</a:t>
            </a:r>
            <a:r>
              <a:rPr lang="vi-VN" sz="3600" dirty="0">
                <a:solidFill>
                  <a:srgbClr val="0070C0"/>
                </a:solidFill>
                <a:latin typeface="Arial" panose="020B0604020202020204" pitchFamily="34" charset="0"/>
                <a:cs typeface="Arial" panose="020B0604020202020204" pitchFamily="34" charset="0"/>
              </a:rPr>
              <a:t>: Vật chuyển động sẽ lệch về bên trái</a:t>
            </a:r>
            <a:endParaRPr lang="en-US" sz="3600" dirty="0">
              <a:solidFill>
                <a:srgbClr val="0070C0"/>
              </a:solidFill>
              <a:latin typeface="Arial" panose="020B0604020202020204" pitchFamily="34" charset="0"/>
              <a:cs typeface="Arial" panose="020B0604020202020204" pitchFamily="34" charset="0"/>
            </a:endParaRPr>
          </a:p>
          <a:p>
            <a:pPr defTabSz="914377">
              <a:buClr>
                <a:srgbClr val="0000CC"/>
              </a:buClr>
              <a:buSzPts val="2400"/>
              <a:defRPr/>
            </a:pPr>
            <a:endParaRPr lang="en-US" sz="5400" dirty="0">
              <a:solidFill>
                <a:srgbClr val="0070C0"/>
              </a:solidFill>
              <a:latin typeface="Calibri" panose="020F0502020204030204"/>
              <a:cs typeface="Arial" panose="020B0604020202020204" pitchFamily="34" charset="0"/>
            </a:endParaRPr>
          </a:p>
          <a:p>
            <a:pPr defTabSz="914377">
              <a:buClr>
                <a:srgbClr val="0000CC"/>
              </a:buClr>
              <a:buSzPts val="2400"/>
              <a:defRPr/>
            </a:pPr>
            <a:endParaRPr sz="6000" dirty="0">
              <a:solidFill>
                <a:prstClr val="black"/>
              </a:solidFill>
              <a:latin typeface="Arial" panose="020B0604020202020204" pitchFamily="34" charset="0"/>
              <a:cs typeface="Arial" panose="020B0604020202020204" pitchFamily="34" charset="0"/>
            </a:endParaRPr>
          </a:p>
        </p:txBody>
      </p:sp>
      <p:pic>
        <p:nvPicPr>
          <p:cNvPr id="7" name="Picture 11" descr="book9">
            <a:extLst>
              <a:ext uri="{FF2B5EF4-FFF2-40B4-BE49-F238E27FC236}">
                <a16:creationId xmlns:a16="http://schemas.microsoft.com/office/drawing/2014/main" id="{99A88FEB-CC92-4C14-8FC2-010439DA65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042264"/>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0EB3B61-9405-47FA-985B-97DD1233658E}"/>
              </a:ext>
            </a:extLst>
          </p:cNvPr>
          <p:cNvSpPr/>
          <p:nvPr/>
        </p:nvSpPr>
        <p:spPr>
          <a:xfrm>
            <a:off x="297712" y="178214"/>
            <a:ext cx="11619968"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600">
                <a:solidFill>
                  <a:srgbClr val="0070C0"/>
                </a:solidFill>
                <a:latin typeface="Arial" panose="020B0604020202020204" pitchFamily="34" charset="0"/>
                <a:cs typeface="Arial" panose="020B0604020202020204" pitchFamily="34" charset="0"/>
              </a:rPr>
              <a:t>3. Sự lệch h</a:t>
            </a:r>
            <a:r>
              <a:rPr lang="vi-VN" sz="2600">
                <a:solidFill>
                  <a:srgbClr val="0070C0"/>
                </a:solidFill>
                <a:latin typeface="Arial" panose="020B0604020202020204" pitchFamily="34" charset="0"/>
                <a:cs typeface="Arial" panose="020B0604020202020204" pitchFamily="34" charset="0"/>
              </a:rPr>
              <a:t>ư</a:t>
            </a:r>
            <a:r>
              <a:rPr lang="en-US" sz="2600">
                <a:solidFill>
                  <a:srgbClr val="0070C0"/>
                </a:solidFill>
                <a:latin typeface="Arial" panose="020B0604020202020204" pitchFamily="34" charset="0"/>
                <a:cs typeface="Arial" panose="020B0604020202020204" pitchFamily="34" charset="0"/>
              </a:rPr>
              <a:t>ớng chuyển động của các vật thể di chuyển trên bề mặt Trái Đất</a:t>
            </a:r>
          </a:p>
        </p:txBody>
      </p:sp>
    </p:spTree>
    <p:extLst>
      <p:ext uri="{BB962C8B-B14F-4D97-AF65-F5344CB8AC3E}">
        <p14:creationId xmlns:p14="http://schemas.microsoft.com/office/powerpoint/2010/main" val="2219962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9220200" cy="762000"/>
          </a:xfrm>
        </p:spPr>
        <p:txBody>
          <a:bodyPr>
            <a:noAutofit/>
          </a:bodyPr>
          <a:lstStyle/>
          <a:p>
            <a:r>
              <a:rPr lang="en-US" sz="3600" dirty="0" err="1"/>
              <a:t>Sự</a:t>
            </a:r>
            <a:r>
              <a:rPr lang="en-US" sz="3600" dirty="0"/>
              <a:t> </a:t>
            </a:r>
            <a:r>
              <a:rPr lang="en-US" sz="3600" dirty="0" err="1"/>
              <a:t>lệch</a:t>
            </a:r>
            <a:r>
              <a:rPr lang="en-US" sz="3600" dirty="0"/>
              <a:t> </a:t>
            </a:r>
            <a:r>
              <a:rPr lang="en-US" sz="3600" dirty="0" err="1"/>
              <a:t>hướng</a:t>
            </a:r>
            <a:r>
              <a:rPr lang="en-US" sz="3600" dirty="0"/>
              <a:t> </a:t>
            </a:r>
            <a:r>
              <a:rPr lang="en-US" sz="3600" dirty="0" err="1"/>
              <a:t>chuyển</a:t>
            </a:r>
            <a:r>
              <a:rPr lang="en-US" sz="3600" dirty="0"/>
              <a:t> </a:t>
            </a:r>
            <a:r>
              <a:rPr lang="en-US" sz="3600" dirty="0" err="1"/>
              <a:t>động</a:t>
            </a:r>
            <a:r>
              <a:rPr lang="en-US" sz="3600" dirty="0"/>
              <a:t> </a:t>
            </a:r>
            <a:r>
              <a:rPr lang="en-US" sz="3600" dirty="0" err="1"/>
              <a:t>của</a:t>
            </a:r>
            <a:r>
              <a:rPr lang="en-US" sz="3600" dirty="0"/>
              <a:t> </a:t>
            </a:r>
            <a:r>
              <a:rPr lang="en-US" sz="3600" dirty="0" err="1"/>
              <a:t>gió</a:t>
            </a:r>
            <a:r>
              <a:rPr lang="en-US" sz="3600" dirty="0"/>
              <a:t> </a:t>
            </a:r>
            <a:r>
              <a:rPr lang="en-US" sz="3600" dirty="0" err="1"/>
              <a:t>trên</a:t>
            </a:r>
            <a:r>
              <a:rPr lang="en-US" sz="3600" dirty="0"/>
              <a:t> </a:t>
            </a:r>
            <a:r>
              <a:rPr lang="en-US" sz="3600" dirty="0" err="1"/>
              <a:t>Trái</a:t>
            </a:r>
            <a:r>
              <a:rPr lang="en-US" sz="3600" dirty="0"/>
              <a:t> </a:t>
            </a:r>
            <a:r>
              <a:rPr lang="en-US" sz="3600" dirty="0" err="1"/>
              <a:t>Đất</a:t>
            </a:r>
            <a:endParaRPr lang="en-US" sz="3600" dirty="0"/>
          </a:p>
        </p:txBody>
      </p:sp>
      <p:pic>
        <p:nvPicPr>
          <p:cNvPr id="4" name="Picture 1"/>
          <p:cNvPicPr>
            <a:picLocks noGrp="1" noChangeAspect="1" noChangeArrowheads="1"/>
          </p:cNvPicPr>
          <p:nvPr>
            <p:ph idx="1"/>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667437" y="1066800"/>
            <a:ext cx="8848164" cy="5640704"/>
          </a:xfrm>
          <a:prstGeom prst="rect">
            <a:avLst/>
          </a:prstGeom>
          <a:noFill/>
          <a:ln>
            <a:noFill/>
          </a:ln>
          <a:effectLst/>
          <a:extLst>
            <a:ext uri="{909E8E84-426E-40DD-AFC4-6F175D3DCCD1}">
              <a14:hiddenFill xmlns:a14="http://schemas.microsoft.com/office/drawing/2010/main">
                <a:blipFill dpi="0" rotWithShape="0">
                  <a:blip>
                    <a:lum bright="-10000" contrast="2000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77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917537" y="2781267"/>
            <a:ext cx="6517408" cy="132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defTabSz="914332"/>
            <a:r>
              <a:rPr lang="en-US" sz="8000" b="1" dirty="0">
                <a:solidFill>
                  <a:prstClr val="white"/>
                </a:solidFill>
                <a:latin typeface="#9Slide03 BoosterNextFYBlack" panose="02000A03000000020004" pitchFamily="2" charset="0"/>
              </a:rPr>
              <a:t>KHỞI ĐỘNG</a:t>
            </a:r>
            <a:endParaRPr sz="8000" b="1" dirty="0">
              <a:solidFill>
                <a:prstClr val="white"/>
              </a:solidFill>
              <a:latin typeface="#9Slide03 BoosterNextFYBlack" panose="02000A03000000020004" pitchFamily="2"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1761" y="6118789"/>
            <a:ext cx="812800" cy="812800"/>
          </a:xfrm>
          <a:prstGeom prst="rect">
            <a:avLst/>
          </a:prstGeom>
        </p:spPr>
      </p:pic>
    </p:spTree>
    <p:extLst>
      <p:ext uri="{BB962C8B-B14F-4D97-AF65-F5344CB8AC3E}">
        <p14:creationId xmlns:p14="http://schemas.microsoft.com/office/powerpoint/2010/main" val="3712849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childTnLst>
                          </p:cTn>
                        </p:par>
                        <p:par>
                          <p:cTn id="7" fill="hold">
                            <p:stCondLst>
                              <p:cond delay="9982"/>
                            </p:stCondLst>
                            <p:childTnLst>
                              <p:par>
                                <p:cTn id="8" presetID="1" presetClass="mediacall" presetSubtype="0" fill="hold" nodeType="afterEffect">
                                  <p:stCondLst>
                                    <p:cond delay="0"/>
                                  </p:stCondLst>
                                  <p:childTnLst>
                                    <p:cmd type="call" cmd="playFrom(0.0)">
                                      <p:cBhvr>
                                        <p:cTn id="9"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9448800" cy="1143000"/>
          </a:xfrm>
        </p:spPr>
        <p:txBody>
          <a:bodyPr>
            <a:normAutofit/>
          </a:bodyPr>
          <a:lstStyle/>
          <a:p>
            <a:r>
              <a:rPr lang="en-US" sz="3200" dirty="0" err="1"/>
              <a:t>Sự</a:t>
            </a:r>
            <a:r>
              <a:rPr lang="en-US" sz="3200" dirty="0"/>
              <a:t> </a:t>
            </a:r>
            <a:r>
              <a:rPr lang="en-US" sz="3200" dirty="0" err="1"/>
              <a:t>lệch</a:t>
            </a:r>
            <a:r>
              <a:rPr lang="en-US" sz="3200" dirty="0"/>
              <a:t> </a:t>
            </a:r>
            <a:r>
              <a:rPr lang="en-US" sz="3200" dirty="0" err="1"/>
              <a:t>hướng</a:t>
            </a:r>
            <a:r>
              <a:rPr lang="en-US" sz="3200" dirty="0"/>
              <a:t> </a:t>
            </a:r>
            <a:r>
              <a:rPr lang="en-US" sz="3200" dirty="0" err="1"/>
              <a:t>chuyển</a:t>
            </a:r>
            <a:r>
              <a:rPr lang="en-US" sz="3200" dirty="0"/>
              <a:t> </a:t>
            </a:r>
            <a:r>
              <a:rPr lang="en-US" sz="3200" dirty="0" err="1"/>
              <a:t>động</a:t>
            </a:r>
            <a:r>
              <a:rPr lang="en-US" sz="3200" dirty="0"/>
              <a:t> </a:t>
            </a:r>
            <a:r>
              <a:rPr lang="en-US" sz="3200" dirty="0" err="1"/>
              <a:t>của</a:t>
            </a:r>
            <a:r>
              <a:rPr lang="en-US" sz="3200" dirty="0"/>
              <a:t> </a:t>
            </a:r>
            <a:r>
              <a:rPr lang="en-US" sz="3200" dirty="0" err="1"/>
              <a:t>dòng</a:t>
            </a:r>
            <a:r>
              <a:rPr lang="en-US" sz="3200" dirty="0"/>
              <a:t> </a:t>
            </a:r>
            <a:r>
              <a:rPr lang="en-US" sz="3200" dirty="0" err="1"/>
              <a:t>biển</a:t>
            </a:r>
            <a:r>
              <a:rPr lang="en-US" sz="3200" dirty="0"/>
              <a:t> </a:t>
            </a:r>
            <a:r>
              <a:rPr lang="en-US" sz="3200" dirty="0" err="1"/>
              <a:t>trên</a:t>
            </a:r>
            <a:r>
              <a:rPr lang="en-US" sz="3200" dirty="0"/>
              <a:t> </a:t>
            </a:r>
            <a:r>
              <a:rPr lang="en-US" sz="3200" dirty="0" err="1"/>
              <a:t>Trái</a:t>
            </a:r>
            <a:r>
              <a:rPr lang="en-US" sz="3200" dirty="0"/>
              <a:t> </a:t>
            </a:r>
            <a:r>
              <a:rPr lang="en-US" sz="3200" dirty="0" err="1"/>
              <a:t>Đất</a:t>
            </a:r>
            <a:endParaRPr lang="en-US" sz="3200" dirty="0"/>
          </a:p>
        </p:txBody>
      </p:sp>
      <p:pic>
        <p:nvPicPr>
          <p:cNvPr id="4" name="Content Placeholder 3" descr="scan00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6493" y="1371600"/>
            <a:ext cx="8812907" cy="5169408"/>
          </a:xfrm>
          <a:prstGeom prst="rect">
            <a:avLst/>
          </a:prstGeom>
          <a:solidFill>
            <a:srgbClr val="FFFF00">
              <a:alpha val="1961"/>
            </a:srgbClr>
          </a:solidFill>
          <a:ln w="57150" cmpd="thickThin">
            <a:solidFill>
              <a:schemeClr val="tx1"/>
            </a:solidFill>
            <a:miter lim="800000"/>
            <a:headEnd/>
            <a:tailEnd/>
          </a:ln>
        </p:spPr>
      </p:pic>
    </p:spTree>
    <p:extLst>
      <p:ext uri="{BB962C8B-B14F-4D97-AF65-F5344CB8AC3E}">
        <p14:creationId xmlns:p14="http://schemas.microsoft.com/office/powerpoint/2010/main" val="3161466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err="1"/>
              <a:t>Hiện</a:t>
            </a:r>
            <a:r>
              <a:rPr lang="en-US" dirty="0"/>
              <a:t> </a:t>
            </a:r>
            <a:r>
              <a:rPr lang="en-US" dirty="0" err="1"/>
              <a:t>tượng</a:t>
            </a:r>
            <a:r>
              <a:rPr lang="en-US" dirty="0"/>
              <a:t> </a:t>
            </a:r>
            <a:r>
              <a:rPr lang="en-US" dirty="0" err="1"/>
              <a:t>xâm</a:t>
            </a:r>
            <a:r>
              <a:rPr lang="en-US" dirty="0"/>
              <a:t> </a:t>
            </a:r>
            <a:r>
              <a:rPr lang="en-US" dirty="0" err="1"/>
              <a:t>thực</a:t>
            </a:r>
            <a:r>
              <a:rPr lang="en-US" dirty="0"/>
              <a:t> </a:t>
            </a:r>
            <a:r>
              <a:rPr lang="en-US" dirty="0" err="1"/>
              <a:t>bờ</a:t>
            </a:r>
            <a:r>
              <a:rPr lang="en-US" dirty="0"/>
              <a:t> </a:t>
            </a:r>
            <a:r>
              <a:rPr lang="en-US" dirty="0" err="1"/>
              <a:t>sông</a:t>
            </a:r>
            <a:endParaRPr lang="en-US"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914401"/>
            <a:ext cx="8153400" cy="56782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0465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10624795-D0AA-4AC9-B181-D20FD11F2F46}"/>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Hình chữ nhật 7">
            <a:extLst>
              <a:ext uri="{FF2B5EF4-FFF2-40B4-BE49-F238E27FC236}">
                <a16:creationId xmlns:a16="http://schemas.microsoft.com/office/drawing/2014/main" id="{A468773F-F327-4A3B-A3F7-2149EE7875F0}"/>
              </a:ext>
            </a:extLst>
          </p:cNvPr>
          <p:cNvSpPr/>
          <p:nvPr/>
        </p:nvSpPr>
        <p:spPr>
          <a:xfrm>
            <a:off x="-1249" y="-91440"/>
            <a:ext cx="12192000" cy="6949440"/>
          </a:xfrm>
          <a:prstGeom prst="rect">
            <a:avLst/>
          </a:prstGeom>
          <a:blipFill dpi="0" rotWithShape="1">
            <a:blip r:embed="rId4">
              <a:alphaModFix amt="8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9315A"/>
              </a:solidFill>
            </a:endParaRPr>
          </a:p>
        </p:txBody>
      </p:sp>
      <p:cxnSp>
        <p:nvCxnSpPr>
          <p:cNvPr id="4" name="Google Shape;442;p35">
            <a:extLst>
              <a:ext uri="{FF2B5EF4-FFF2-40B4-BE49-F238E27FC236}">
                <a16:creationId xmlns:a16="http://schemas.microsoft.com/office/drawing/2014/main" id="{1ACAD688-8E15-469C-A4BD-0533CEB77F03}"/>
              </a:ext>
            </a:extLst>
          </p:cNvPr>
          <p:cNvCxnSpPr>
            <a:cxnSpLocks/>
          </p:cNvCxnSpPr>
          <p:nvPr/>
        </p:nvCxnSpPr>
        <p:spPr>
          <a:xfrm flipV="1">
            <a:off x="2569529" y="2420413"/>
            <a:ext cx="867119" cy="390177"/>
          </a:xfrm>
          <a:prstGeom prst="bentConnector3">
            <a:avLst>
              <a:gd name="adj1" fmla="val 50000"/>
            </a:avLst>
          </a:prstGeom>
          <a:noFill/>
          <a:ln w="19050" cap="flat" cmpd="sng">
            <a:solidFill>
              <a:srgbClr val="81E6FF"/>
            </a:solidFill>
            <a:prstDash val="solid"/>
            <a:round/>
            <a:headEnd type="oval" w="med" len="med"/>
            <a:tailEnd type="none" w="med" len="med"/>
          </a:ln>
        </p:spPr>
      </p:cxnSp>
      <p:cxnSp>
        <p:nvCxnSpPr>
          <p:cNvPr id="5" name="Google Shape;447;p35">
            <a:extLst>
              <a:ext uri="{FF2B5EF4-FFF2-40B4-BE49-F238E27FC236}">
                <a16:creationId xmlns:a16="http://schemas.microsoft.com/office/drawing/2014/main" id="{388B9252-4D1F-4F29-870F-32D5351CD819}"/>
              </a:ext>
            </a:extLst>
          </p:cNvPr>
          <p:cNvCxnSpPr>
            <a:cxnSpLocks/>
          </p:cNvCxnSpPr>
          <p:nvPr/>
        </p:nvCxnSpPr>
        <p:spPr>
          <a:xfrm>
            <a:off x="3089847" y="4031500"/>
            <a:ext cx="346800" cy="600"/>
          </a:xfrm>
          <a:prstGeom prst="bentConnector3">
            <a:avLst>
              <a:gd name="adj1" fmla="val 50000"/>
            </a:avLst>
          </a:prstGeom>
          <a:noFill/>
          <a:ln w="19050" cap="flat" cmpd="sng">
            <a:solidFill>
              <a:srgbClr val="81E6FF"/>
            </a:solidFill>
            <a:prstDash val="solid"/>
            <a:round/>
            <a:headEnd type="oval" w="med" len="med"/>
            <a:tailEnd type="none" w="med" len="med"/>
          </a:ln>
        </p:spPr>
      </p:cxnSp>
      <p:grpSp>
        <p:nvGrpSpPr>
          <p:cNvPr id="6" name="Google Shape;449;p35">
            <a:extLst>
              <a:ext uri="{FF2B5EF4-FFF2-40B4-BE49-F238E27FC236}">
                <a16:creationId xmlns:a16="http://schemas.microsoft.com/office/drawing/2014/main" id="{14C6FC5F-3BFD-46A5-B9EB-57E56D7E1A95}"/>
              </a:ext>
            </a:extLst>
          </p:cNvPr>
          <p:cNvGrpSpPr/>
          <p:nvPr/>
        </p:nvGrpSpPr>
        <p:grpSpPr>
          <a:xfrm>
            <a:off x="605641" y="3472742"/>
            <a:ext cx="1928879" cy="1118124"/>
            <a:chOff x="1397225" y="1410350"/>
            <a:chExt cx="4786300" cy="2774500"/>
          </a:xfrm>
          <a:solidFill>
            <a:srgbClr val="C1CFE1"/>
          </a:solidFill>
        </p:grpSpPr>
        <p:grpSp>
          <p:nvGrpSpPr>
            <p:cNvPr id="9" name="Google Shape;450;p35">
              <a:extLst>
                <a:ext uri="{FF2B5EF4-FFF2-40B4-BE49-F238E27FC236}">
                  <a16:creationId xmlns:a16="http://schemas.microsoft.com/office/drawing/2014/main" id="{20784408-ACA6-4798-B88C-18410D2AF9DC}"/>
                </a:ext>
              </a:extLst>
            </p:cNvPr>
            <p:cNvGrpSpPr/>
            <p:nvPr/>
          </p:nvGrpSpPr>
          <p:grpSpPr>
            <a:xfrm>
              <a:off x="4293400" y="2574725"/>
              <a:ext cx="84425" cy="80100"/>
              <a:chOff x="4293400" y="2574725"/>
              <a:chExt cx="84425" cy="80100"/>
            </a:xfrm>
            <a:grpFill/>
          </p:grpSpPr>
          <p:sp>
            <p:nvSpPr>
              <p:cNvPr id="264" name="Google Shape;451;p35">
                <a:extLst>
                  <a:ext uri="{FF2B5EF4-FFF2-40B4-BE49-F238E27FC236}">
                    <a16:creationId xmlns:a16="http://schemas.microsoft.com/office/drawing/2014/main" id="{5B404801-2C13-46F5-99F7-DBD0712C9378}"/>
                  </a:ext>
                </a:extLst>
              </p:cNvPr>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grpFill/>
              <a:ln>
                <a:noFill/>
              </a:ln>
            </p:spPr>
          </p:sp>
          <p:sp>
            <p:nvSpPr>
              <p:cNvPr id="265" name="Google Shape;452;p35">
                <a:extLst>
                  <a:ext uri="{FF2B5EF4-FFF2-40B4-BE49-F238E27FC236}">
                    <a16:creationId xmlns:a16="http://schemas.microsoft.com/office/drawing/2014/main" id="{B39334D0-B31B-41DD-AA04-2CA77C249E64}"/>
                  </a:ext>
                </a:extLst>
              </p:cNvPr>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grpFill/>
              <a:ln>
                <a:noFill/>
              </a:ln>
            </p:spPr>
            <p:txBody>
              <a:bodyPr spcFirstLastPara="1" wrap="square" lIns="91425" tIns="91425" rIns="91425" bIns="91425" anchor="ctr" anchorCtr="0">
                <a:noAutofit/>
              </a:bodyPr>
              <a:lstStyle/>
              <a:p>
                <a:endParaRPr/>
              </a:p>
            </p:txBody>
          </p:sp>
        </p:grpSp>
        <p:grpSp>
          <p:nvGrpSpPr>
            <p:cNvPr id="10" name="Google Shape;453;p35">
              <a:extLst>
                <a:ext uri="{FF2B5EF4-FFF2-40B4-BE49-F238E27FC236}">
                  <a16:creationId xmlns:a16="http://schemas.microsoft.com/office/drawing/2014/main" id="{C93F628F-98B2-4D36-B880-99FADB275315}"/>
                </a:ext>
              </a:extLst>
            </p:cNvPr>
            <p:cNvGrpSpPr/>
            <p:nvPr/>
          </p:nvGrpSpPr>
          <p:grpSpPr>
            <a:xfrm>
              <a:off x="4000175" y="1462675"/>
              <a:ext cx="1917275" cy="1140875"/>
              <a:chOff x="4000175" y="1462675"/>
              <a:chExt cx="1917275" cy="1140875"/>
            </a:xfrm>
            <a:grpFill/>
          </p:grpSpPr>
          <p:sp>
            <p:nvSpPr>
              <p:cNvPr id="256" name="Google Shape;454;p35">
                <a:extLst>
                  <a:ext uri="{FF2B5EF4-FFF2-40B4-BE49-F238E27FC236}">
                    <a16:creationId xmlns:a16="http://schemas.microsoft.com/office/drawing/2014/main" id="{240BBD5D-E323-485D-A64E-C849E4052CE2}"/>
                  </a:ext>
                </a:extLst>
              </p:cNvPr>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grpFill/>
              <a:ln>
                <a:noFill/>
              </a:ln>
            </p:spPr>
          </p:sp>
          <p:grpSp>
            <p:nvGrpSpPr>
              <p:cNvPr id="257" name="Google Shape;455;p35">
                <a:extLst>
                  <a:ext uri="{FF2B5EF4-FFF2-40B4-BE49-F238E27FC236}">
                    <a16:creationId xmlns:a16="http://schemas.microsoft.com/office/drawing/2014/main" id="{0878FBDC-DC34-4264-BBB1-B192CC56DA5E}"/>
                  </a:ext>
                </a:extLst>
              </p:cNvPr>
              <p:cNvGrpSpPr/>
              <p:nvPr/>
            </p:nvGrpSpPr>
            <p:grpSpPr>
              <a:xfrm>
                <a:off x="4000175" y="1462675"/>
                <a:ext cx="1917275" cy="1140875"/>
                <a:chOff x="4000175" y="1462675"/>
                <a:chExt cx="1917275" cy="1140875"/>
              </a:xfrm>
              <a:grpFill/>
            </p:grpSpPr>
            <p:sp>
              <p:nvSpPr>
                <p:cNvPr id="258" name="Google Shape;456;p35">
                  <a:extLst>
                    <a:ext uri="{FF2B5EF4-FFF2-40B4-BE49-F238E27FC236}">
                      <a16:creationId xmlns:a16="http://schemas.microsoft.com/office/drawing/2014/main" id="{C5C8A769-7253-462C-83E5-294DBEEDC665}"/>
                    </a:ext>
                  </a:extLst>
                </p:cNvPr>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grpFill/>
                <a:ln>
                  <a:noFill/>
                </a:ln>
              </p:spPr>
            </p:sp>
            <p:sp>
              <p:nvSpPr>
                <p:cNvPr id="259" name="Google Shape;457;p35">
                  <a:extLst>
                    <a:ext uri="{FF2B5EF4-FFF2-40B4-BE49-F238E27FC236}">
                      <a16:creationId xmlns:a16="http://schemas.microsoft.com/office/drawing/2014/main" id="{7AB8FA5D-B137-499A-AC59-0E6876998C95}"/>
                    </a:ext>
                  </a:extLst>
                </p:cNvPr>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grpFill/>
                <a:ln>
                  <a:noFill/>
                </a:ln>
              </p:spPr>
              <p:txBody>
                <a:bodyPr spcFirstLastPara="1" wrap="square" lIns="91425" tIns="91425" rIns="91425" bIns="91425" anchor="ctr" anchorCtr="0">
                  <a:noAutofit/>
                </a:bodyPr>
                <a:lstStyle/>
                <a:p>
                  <a:endParaRPr/>
                </a:p>
              </p:txBody>
            </p:sp>
            <p:sp>
              <p:nvSpPr>
                <p:cNvPr id="260" name="Google Shape;458;p35">
                  <a:extLst>
                    <a:ext uri="{FF2B5EF4-FFF2-40B4-BE49-F238E27FC236}">
                      <a16:creationId xmlns:a16="http://schemas.microsoft.com/office/drawing/2014/main" id="{B41B4804-9136-4670-A7A2-138A7DCC39D3}"/>
                    </a:ext>
                  </a:extLst>
                </p:cNvPr>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grpFill/>
                <a:ln>
                  <a:noFill/>
                </a:ln>
              </p:spPr>
              <p:txBody>
                <a:bodyPr spcFirstLastPara="1" wrap="square" lIns="91425" tIns="91425" rIns="91425" bIns="91425" anchor="ctr" anchorCtr="0">
                  <a:noAutofit/>
                </a:bodyPr>
                <a:lstStyle/>
                <a:p>
                  <a:endParaRPr/>
                </a:p>
              </p:txBody>
            </p:sp>
            <p:sp>
              <p:nvSpPr>
                <p:cNvPr id="261" name="Google Shape;459;p35">
                  <a:extLst>
                    <a:ext uri="{FF2B5EF4-FFF2-40B4-BE49-F238E27FC236}">
                      <a16:creationId xmlns:a16="http://schemas.microsoft.com/office/drawing/2014/main" id="{2E288150-962E-40E7-AF65-6437BF42C83B}"/>
                    </a:ext>
                  </a:extLst>
                </p:cNvPr>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grpFill/>
                <a:ln>
                  <a:noFill/>
                </a:ln>
              </p:spPr>
              <p:txBody>
                <a:bodyPr spcFirstLastPara="1" wrap="square" lIns="91425" tIns="91425" rIns="91425" bIns="91425" anchor="ctr" anchorCtr="0">
                  <a:noAutofit/>
                </a:bodyPr>
                <a:lstStyle/>
                <a:p>
                  <a:endParaRPr/>
                </a:p>
              </p:txBody>
            </p:sp>
            <p:sp>
              <p:nvSpPr>
                <p:cNvPr id="262" name="Google Shape;460;p35">
                  <a:extLst>
                    <a:ext uri="{FF2B5EF4-FFF2-40B4-BE49-F238E27FC236}">
                      <a16:creationId xmlns:a16="http://schemas.microsoft.com/office/drawing/2014/main" id="{BE88A278-45BF-4F76-A62F-94ED3061480D}"/>
                    </a:ext>
                  </a:extLst>
                </p:cNvPr>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grpFill/>
                <a:ln>
                  <a:noFill/>
                </a:ln>
              </p:spPr>
              <p:txBody>
                <a:bodyPr spcFirstLastPara="1" wrap="square" lIns="91425" tIns="91425" rIns="91425" bIns="91425" anchor="ctr" anchorCtr="0">
                  <a:noAutofit/>
                </a:bodyPr>
                <a:lstStyle/>
                <a:p>
                  <a:endParaRPr/>
                </a:p>
              </p:txBody>
            </p:sp>
            <p:sp>
              <p:nvSpPr>
                <p:cNvPr id="263" name="Google Shape;461;p35">
                  <a:extLst>
                    <a:ext uri="{FF2B5EF4-FFF2-40B4-BE49-F238E27FC236}">
                      <a16:creationId xmlns:a16="http://schemas.microsoft.com/office/drawing/2014/main" id="{335370C3-862C-48E7-BAAD-051F1733BD58}"/>
                    </a:ext>
                  </a:extLst>
                </p:cNvPr>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grpFill/>
                <a:ln>
                  <a:noFill/>
                </a:ln>
              </p:spPr>
              <p:txBody>
                <a:bodyPr spcFirstLastPara="1" wrap="square" lIns="91425" tIns="91425" rIns="91425" bIns="91425" anchor="ctr" anchorCtr="0">
                  <a:noAutofit/>
                </a:bodyPr>
                <a:lstStyle/>
                <a:p>
                  <a:endParaRPr/>
                </a:p>
              </p:txBody>
            </p:sp>
          </p:grpSp>
        </p:grpSp>
        <p:grpSp>
          <p:nvGrpSpPr>
            <p:cNvPr id="11" name="Google Shape;462;p35">
              <a:extLst>
                <a:ext uri="{FF2B5EF4-FFF2-40B4-BE49-F238E27FC236}">
                  <a16:creationId xmlns:a16="http://schemas.microsoft.com/office/drawing/2014/main" id="{AD68702B-DB3D-4911-A09C-DE5135DDD69F}"/>
                </a:ext>
              </a:extLst>
            </p:cNvPr>
            <p:cNvGrpSpPr/>
            <p:nvPr/>
          </p:nvGrpSpPr>
          <p:grpSpPr>
            <a:xfrm>
              <a:off x="3960625" y="2587825"/>
              <a:ext cx="94050" cy="104125"/>
              <a:chOff x="3960625" y="2587825"/>
              <a:chExt cx="94050" cy="104125"/>
            </a:xfrm>
            <a:grpFill/>
          </p:grpSpPr>
          <p:sp>
            <p:nvSpPr>
              <p:cNvPr id="254" name="Google Shape;463;p35">
                <a:extLst>
                  <a:ext uri="{FF2B5EF4-FFF2-40B4-BE49-F238E27FC236}">
                    <a16:creationId xmlns:a16="http://schemas.microsoft.com/office/drawing/2014/main" id="{2F9D1473-FDE7-41C6-BB7B-8EF378D97C80}"/>
                  </a:ext>
                </a:extLst>
              </p:cNvPr>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grpFill/>
              <a:ln>
                <a:noFill/>
              </a:ln>
            </p:spPr>
          </p:sp>
          <p:sp>
            <p:nvSpPr>
              <p:cNvPr id="255" name="Google Shape;464;p35">
                <a:extLst>
                  <a:ext uri="{FF2B5EF4-FFF2-40B4-BE49-F238E27FC236}">
                    <a16:creationId xmlns:a16="http://schemas.microsoft.com/office/drawing/2014/main" id="{810C70CF-FBAD-4749-B66B-6A175860EF62}"/>
                  </a:ext>
                </a:extLst>
              </p:cNvPr>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grpFill/>
              <a:ln>
                <a:noFill/>
              </a:ln>
            </p:spPr>
            <p:txBody>
              <a:bodyPr spcFirstLastPara="1" wrap="square" lIns="91425" tIns="91425" rIns="91425" bIns="91425" anchor="ctr" anchorCtr="0">
                <a:noAutofit/>
              </a:bodyPr>
              <a:lstStyle/>
              <a:p>
                <a:endParaRPr/>
              </a:p>
            </p:txBody>
          </p:sp>
        </p:grpSp>
        <p:grpSp>
          <p:nvGrpSpPr>
            <p:cNvPr id="12" name="Google Shape;465;p35">
              <a:extLst>
                <a:ext uri="{FF2B5EF4-FFF2-40B4-BE49-F238E27FC236}">
                  <a16:creationId xmlns:a16="http://schemas.microsoft.com/office/drawing/2014/main" id="{EEF2D000-EE5E-449A-BB84-260E8057415E}"/>
                </a:ext>
              </a:extLst>
            </p:cNvPr>
            <p:cNvGrpSpPr/>
            <p:nvPr/>
          </p:nvGrpSpPr>
          <p:grpSpPr>
            <a:xfrm>
              <a:off x="3765350" y="2500900"/>
              <a:ext cx="173600" cy="187925"/>
              <a:chOff x="3765350" y="2500900"/>
              <a:chExt cx="173600" cy="187925"/>
            </a:xfrm>
            <a:grpFill/>
          </p:grpSpPr>
          <p:sp>
            <p:nvSpPr>
              <p:cNvPr id="248" name="Google Shape;466;p35">
                <a:extLst>
                  <a:ext uri="{FF2B5EF4-FFF2-40B4-BE49-F238E27FC236}">
                    <a16:creationId xmlns:a16="http://schemas.microsoft.com/office/drawing/2014/main" id="{54313445-807D-434A-A7C5-5814C8935E21}"/>
                  </a:ext>
                </a:extLst>
              </p:cNvPr>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grpFill/>
              <a:ln>
                <a:noFill/>
              </a:ln>
            </p:spPr>
          </p:sp>
          <p:sp>
            <p:nvSpPr>
              <p:cNvPr id="249" name="Google Shape;467;p35">
                <a:extLst>
                  <a:ext uri="{FF2B5EF4-FFF2-40B4-BE49-F238E27FC236}">
                    <a16:creationId xmlns:a16="http://schemas.microsoft.com/office/drawing/2014/main" id="{11D6E243-3E4F-479C-81EE-B49C196A2EDA}"/>
                  </a:ext>
                </a:extLst>
              </p:cNvPr>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grpFill/>
              <a:ln>
                <a:noFill/>
              </a:ln>
            </p:spPr>
            <p:txBody>
              <a:bodyPr spcFirstLastPara="1" wrap="square" lIns="91425" tIns="91425" rIns="91425" bIns="91425" anchor="ctr" anchorCtr="0">
                <a:noAutofit/>
              </a:bodyPr>
              <a:lstStyle/>
              <a:p>
                <a:endParaRPr/>
              </a:p>
            </p:txBody>
          </p:sp>
          <p:sp>
            <p:nvSpPr>
              <p:cNvPr id="250" name="Google Shape;468;p35">
                <a:extLst>
                  <a:ext uri="{FF2B5EF4-FFF2-40B4-BE49-F238E27FC236}">
                    <a16:creationId xmlns:a16="http://schemas.microsoft.com/office/drawing/2014/main" id="{F4E156F3-B97D-4FB1-A6F0-1BCBD0C25389}"/>
                  </a:ext>
                </a:extLst>
              </p:cNvPr>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grpFill/>
              <a:ln>
                <a:noFill/>
              </a:ln>
            </p:spPr>
            <p:txBody>
              <a:bodyPr spcFirstLastPara="1" wrap="square" lIns="91425" tIns="91425" rIns="91425" bIns="91425" anchor="ctr" anchorCtr="0">
                <a:noAutofit/>
              </a:bodyPr>
              <a:lstStyle/>
              <a:p>
                <a:endParaRPr/>
              </a:p>
            </p:txBody>
          </p:sp>
          <p:sp>
            <p:nvSpPr>
              <p:cNvPr id="251" name="Google Shape;469;p35">
                <a:extLst>
                  <a:ext uri="{FF2B5EF4-FFF2-40B4-BE49-F238E27FC236}">
                    <a16:creationId xmlns:a16="http://schemas.microsoft.com/office/drawing/2014/main" id="{479A97EA-0980-477B-BB11-F6AB1F19D15D}"/>
                  </a:ext>
                </a:extLst>
              </p:cNvPr>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grpFill/>
              <a:ln>
                <a:noFill/>
              </a:ln>
            </p:spPr>
            <p:txBody>
              <a:bodyPr spcFirstLastPara="1" wrap="square" lIns="91425" tIns="91425" rIns="91425" bIns="91425" anchor="ctr" anchorCtr="0">
                <a:noAutofit/>
              </a:bodyPr>
              <a:lstStyle/>
              <a:p>
                <a:endParaRPr/>
              </a:p>
            </p:txBody>
          </p:sp>
          <p:sp>
            <p:nvSpPr>
              <p:cNvPr id="252" name="Google Shape;470;p35">
                <a:extLst>
                  <a:ext uri="{FF2B5EF4-FFF2-40B4-BE49-F238E27FC236}">
                    <a16:creationId xmlns:a16="http://schemas.microsoft.com/office/drawing/2014/main" id="{74EF17C3-80EF-4133-9ADF-B669C7C85256}"/>
                  </a:ext>
                </a:extLst>
              </p:cNvPr>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grpFill/>
              <a:ln>
                <a:noFill/>
              </a:ln>
            </p:spPr>
            <p:txBody>
              <a:bodyPr spcFirstLastPara="1" wrap="square" lIns="91425" tIns="91425" rIns="91425" bIns="91425" anchor="ctr" anchorCtr="0">
                <a:noAutofit/>
              </a:bodyPr>
              <a:lstStyle/>
              <a:p>
                <a:endParaRPr/>
              </a:p>
            </p:txBody>
          </p:sp>
          <p:sp>
            <p:nvSpPr>
              <p:cNvPr id="253" name="Google Shape;471;p35">
                <a:extLst>
                  <a:ext uri="{FF2B5EF4-FFF2-40B4-BE49-F238E27FC236}">
                    <a16:creationId xmlns:a16="http://schemas.microsoft.com/office/drawing/2014/main" id="{0D74C48F-5E8D-45B1-AE93-0FF1CACA13B2}"/>
                  </a:ext>
                </a:extLst>
              </p:cNvPr>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grpFill/>
              <a:ln>
                <a:noFill/>
              </a:ln>
            </p:spPr>
            <p:txBody>
              <a:bodyPr spcFirstLastPara="1" wrap="square" lIns="91425" tIns="91425" rIns="91425" bIns="91425" anchor="ctr" anchorCtr="0">
                <a:noAutofit/>
              </a:bodyPr>
              <a:lstStyle/>
              <a:p>
                <a:endParaRPr/>
              </a:p>
            </p:txBody>
          </p:sp>
        </p:grpSp>
        <p:grpSp>
          <p:nvGrpSpPr>
            <p:cNvPr id="13" name="Google Shape;472;p35">
              <a:extLst>
                <a:ext uri="{FF2B5EF4-FFF2-40B4-BE49-F238E27FC236}">
                  <a16:creationId xmlns:a16="http://schemas.microsoft.com/office/drawing/2014/main" id="{39FCCF05-0346-4985-939D-21357B939D12}"/>
                </a:ext>
              </a:extLst>
            </p:cNvPr>
            <p:cNvGrpSpPr/>
            <p:nvPr/>
          </p:nvGrpSpPr>
          <p:grpSpPr>
            <a:xfrm>
              <a:off x="3750475" y="2481850"/>
              <a:ext cx="85125" cy="51800"/>
              <a:chOff x="3750475" y="2481850"/>
              <a:chExt cx="85125" cy="51800"/>
            </a:xfrm>
            <a:grpFill/>
          </p:grpSpPr>
          <p:sp>
            <p:nvSpPr>
              <p:cNvPr id="246" name="Google Shape;473;p35">
                <a:extLst>
                  <a:ext uri="{FF2B5EF4-FFF2-40B4-BE49-F238E27FC236}">
                    <a16:creationId xmlns:a16="http://schemas.microsoft.com/office/drawing/2014/main" id="{B9B61486-41E4-459A-A2D5-E06DFAB2E074}"/>
                  </a:ext>
                </a:extLst>
              </p:cNvPr>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grpFill/>
              <a:ln>
                <a:noFill/>
              </a:ln>
            </p:spPr>
            <p:txBody>
              <a:bodyPr spcFirstLastPara="1" wrap="square" lIns="91425" tIns="91425" rIns="91425" bIns="91425" anchor="ctr" anchorCtr="0">
                <a:noAutofit/>
              </a:bodyPr>
              <a:lstStyle/>
              <a:p>
                <a:endParaRPr/>
              </a:p>
            </p:txBody>
          </p:sp>
          <p:sp>
            <p:nvSpPr>
              <p:cNvPr id="247" name="Google Shape;474;p35">
                <a:extLst>
                  <a:ext uri="{FF2B5EF4-FFF2-40B4-BE49-F238E27FC236}">
                    <a16:creationId xmlns:a16="http://schemas.microsoft.com/office/drawing/2014/main" id="{5282A9DC-AA43-4ADA-8A63-F93F886A459B}"/>
                  </a:ext>
                </a:extLst>
              </p:cNvPr>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grpFill/>
              <a:ln>
                <a:noFill/>
              </a:ln>
            </p:spPr>
          </p:sp>
        </p:grpSp>
        <p:grpSp>
          <p:nvGrpSpPr>
            <p:cNvPr id="14" name="Google Shape;475;p35">
              <a:extLst>
                <a:ext uri="{FF2B5EF4-FFF2-40B4-BE49-F238E27FC236}">
                  <a16:creationId xmlns:a16="http://schemas.microsoft.com/office/drawing/2014/main" id="{0AD30304-0228-4730-B5A4-DAF3C28F8A5B}"/>
                </a:ext>
              </a:extLst>
            </p:cNvPr>
            <p:cNvGrpSpPr/>
            <p:nvPr/>
          </p:nvGrpSpPr>
          <p:grpSpPr>
            <a:xfrm>
              <a:off x="3627175" y="2432450"/>
              <a:ext cx="172100" cy="169075"/>
              <a:chOff x="3627175" y="2432450"/>
              <a:chExt cx="172100" cy="169075"/>
            </a:xfrm>
            <a:grpFill/>
          </p:grpSpPr>
          <p:sp>
            <p:nvSpPr>
              <p:cNvPr id="243" name="Google Shape;476;p35">
                <a:extLst>
                  <a:ext uri="{FF2B5EF4-FFF2-40B4-BE49-F238E27FC236}">
                    <a16:creationId xmlns:a16="http://schemas.microsoft.com/office/drawing/2014/main" id="{FA99AE55-5906-4016-B815-C7492029F8BE}"/>
                  </a:ext>
                </a:extLst>
              </p:cNvPr>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grpFill/>
              <a:ln>
                <a:noFill/>
              </a:ln>
            </p:spPr>
            <p:txBody>
              <a:bodyPr spcFirstLastPara="1" wrap="square" lIns="91425" tIns="91425" rIns="91425" bIns="91425" anchor="ctr" anchorCtr="0">
                <a:noAutofit/>
              </a:bodyPr>
              <a:lstStyle/>
              <a:p>
                <a:endParaRPr/>
              </a:p>
            </p:txBody>
          </p:sp>
          <p:sp>
            <p:nvSpPr>
              <p:cNvPr id="244" name="Google Shape;477;p35">
                <a:extLst>
                  <a:ext uri="{FF2B5EF4-FFF2-40B4-BE49-F238E27FC236}">
                    <a16:creationId xmlns:a16="http://schemas.microsoft.com/office/drawing/2014/main" id="{05869AE4-BDC8-4ED7-9525-FBFF67E9E96C}"/>
                  </a:ext>
                </a:extLst>
              </p:cNvPr>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grpFill/>
              <a:ln>
                <a:noFill/>
              </a:ln>
            </p:spPr>
          </p:sp>
          <p:sp>
            <p:nvSpPr>
              <p:cNvPr id="245" name="Google Shape;478;p35">
                <a:extLst>
                  <a:ext uri="{FF2B5EF4-FFF2-40B4-BE49-F238E27FC236}">
                    <a16:creationId xmlns:a16="http://schemas.microsoft.com/office/drawing/2014/main" id="{AB0F2748-D8A9-4AED-8E28-B85FF58FCB0B}"/>
                  </a:ext>
                </a:extLst>
              </p:cNvPr>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grpFill/>
              <a:ln>
                <a:noFill/>
              </a:ln>
            </p:spPr>
          </p:sp>
        </p:grpSp>
        <p:grpSp>
          <p:nvGrpSpPr>
            <p:cNvPr id="15" name="Google Shape;479;p35">
              <a:extLst>
                <a:ext uri="{FF2B5EF4-FFF2-40B4-BE49-F238E27FC236}">
                  <a16:creationId xmlns:a16="http://schemas.microsoft.com/office/drawing/2014/main" id="{8D3EAB67-F017-4CC3-93AB-1BEE89F89767}"/>
                </a:ext>
              </a:extLst>
            </p:cNvPr>
            <p:cNvGrpSpPr/>
            <p:nvPr/>
          </p:nvGrpSpPr>
          <p:grpSpPr>
            <a:xfrm>
              <a:off x="3561536" y="2585450"/>
              <a:ext cx="61539" cy="99045"/>
              <a:chOff x="3561536" y="2585450"/>
              <a:chExt cx="61539" cy="99045"/>
            </a:xfrm>
            <a:grpFill/>
          </p:grpSpPr>
          <p:sp>
            <p:nvSpPr>
              <p:cNvPr id="241" name="Google Shape;480;p35">
                <a:extLst>
                  <a:ext uri="{FF2B5EF4-FFF2-40B4-BE49-F238E27FC236}">
                    <a16:creationId xmlns:a16="http://schemas.microsoft.com/office/drawing/2014/main" id="{0AC6A3B5-1AE0-45F5-8482-F8B36CF29DEA}"/>
                  </a:ext>
                </a:extLst>
              </p:cNvPr>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grpFill/>
              <a:ln>
                <a:noFill/>
              </a:ln>
            </p:spPr>
            <p:txBody>
              <a:bodyPr spcFirstLastPara="1" wrap="square" lIns="91425" tIns="91425" rIns="91425" bIns="91425" anchor="ctr" anchorCtr="0">
                <a:noAutofit/>
              </a:bodyPr>
              <a:lstStyle/>
              <a:p>
                <a:endParaRPr/>
              </a:p>
            </p:txBody>
          </p:sp>
          <p:sp>
            <p:nvSpPr>
              <p:cNvPr id="242" name="Google Shape;481;p35">
                <a:extLst>
                  <a:ext uri="{FF2B5EF4-FFF2-40B4-BE49-F238E27FC236}">
                    <a16:creationId xmlns:a16="http://schemas.microsoft.com/office/drawing/2014/main" id="{2C509C5D-BFBA-43F2-AE6E-1D9D2DD5E894}"/>
                  </a:ext>
                </a:extLst>
              </p:cNvPr>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grpFill/>
              <a:ln>
                <a:noFill/>
              </a:ln>
            </p:spPr>
          </p:sp>
        </p:grpSp>
        <p:grpSp>
          <p:nvGrpSpPr>
            <p:cNvPr id="16" name="Google Shape;482;p35">
              <a:extLst>
                <a:ext uri="{FF2B5EF4-FFF2-40B4-BE49-F238E27FC236}">
                  <a16:creationId xmlns:a16="http://schemas.microsoft.com/office/drawing/2014/main" id="{9D0B3C7E-4685-4C0B-ADEB-B435ADB4B973}"/>
                </a:ext>
              </a:extLst>
            </p:cNvPr>
            <p:cNvGrpSpPr/>
            <p:nvPr/>
          </p:nvGrpSpPr>
          <p:grpSpPr>
            <a:xfrm>
              <a:off x="3906325" y="1984500"/>
              <a:ext cx="156075" cy="262825"/>
              <a:chOff x="3906325" y="1984500"/>
              <a:chExt cx="156075" cy="262825"/>
            </a:xfrm>
            <a:grpFill/>
          </p:grpSpPr>
          <p:sp>
            <p:nvSpPr>
              <p:cNvPr id="239" name="Google Shape;483;p35">
                <a:extLst>
                  <a:ext uri="{FF2B5EF4-FFF2-40B4-BE49-F238E27FC236}">
                    <a16:creationId xmlns:a16="http://schemas.microsoft.com/office/drawing/2014/main" id="{5C3C50DC-4C5C-40E6-B876-AE3166E99CC2}"/>
                  </a:ext>
                </a:extLst>
              </p:cNvPr>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grpFill/>
              <a:ln>
                <a:noFill/>
              </a:ln>
            </p:spPr>
          </p:sp>
          <p:sp>
            <p:nvSpPr>
              <p:cNvPr id="240" name="Google Shape;484;p35">
                <a:extLst>
                  <a:ext uri="{FF2B5EF4-FFF2-40B4-BE49-F238E27FC236}">
                    <a16:creationId xmlns:a16="http://schemas.microsoft.com/office/drawing/2014/main" id="{65359095-E207-479C-B919-1027077D8E03}"/>
                  </a:ext>
                </a:extLst>
              </p:cNvPr>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grpFill/>
              <a:ln>
                <a:noFill/>
              </a:ln>
            </p:spPr>
            <p:txBody>
              <a:bodyPr spcFirstLastPara="1" wrap="square" lIns="91425" tIns="91425" rIns="91425" bIns="91425" anchor="ctr" anchorCtr="0">
                <a:noAutofit/>
              </a:bodyPr>
              <a:lstStyle/>
              <a:p>
                <a:endParaRPr/>
              </a:p>
            </p:txBody>
          </p:sp>
        </p:grpSp>
        <p:grpSp>
          <p:nvGrpSpPr>
            <p:cNvPr id="17" name="Google Shape;485;p35">
              <a:extLst>
                <a:ext uri="{FF2B5EF4-FFF2-40B4-BE49-F238E27FC236}">
                  <a16:creationId xmlns:a16="http://schemas.microsoft.com/office/drawing/2014/main" id="{0A12BA31-E7E1-4EF9-8DFA-4E003588FD3F}"/>
                </a:ext>
              </a:extLst>
            </p:cNvPr>
            <p:cNvGrpSpPr/>
            <p:nvPr/>
          </p:nvGrpSpPr>
          <p:grpSpPr>
            <a:xfrm>
              <a:off x="1397225" y="1637375"/>
              <a:ext cx="1401575" cy="1228250"/>
              <a:chOff x="1397225" y="1637375"/>
              <a:chExt cx="1401575" cy="1228250"/>
            </a:xfrm>
            <a:grpFill/>
          </p:grpSpPr>
          <p:sp>
            <p:nvSpPr>
              <p:cNvPr id="235" name="Google Shape;486;p35">
                <a:extLst>
                  <a:ext uri="{FF2B5EF4-FFF2-40B4-BE49-F238E27FC236}">
                    <a16:creationId xmlns:a16="http://schemas.microsoft.com/office/drawing/2014/main" id="{E6662642-A304-4CD8-9A89-1A805F7B8411}"/>
                  </a:ext>
                </a:extLst>
              </p:cNvPr>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grpFill/>
              <a:ln>
                <a:noFill/>
              </a:ln>
            </p:spPr>
          </p:sp>
          <p:grpSp>
            <p:nvGrpSpPr>
              <p:cNvPr id="236" name="Google Shape;487;p35">
                <a:extLst>
                  <a:ext uri="{FF2B5EF4-FFF2-40B4-BE49-F238E27FC236}">
                    <a16:creationId xmlns:a16="http://schemas.microsoft.com/office/drawing/2014/main" id="{A9655343-067F-4505-9362-CA152AD70B87}"/>
                  </a:ext>
                </a:extLst>
              </p:cNvPr>
              <p:cNvGrpSpPr/>
              <p:nvPr/>
            </p:nvGrpSpPr>
            <p:grpSpPr>
              <a:xfrm>
                <a:off x="1397225" y="1637375"/>
                <a:ext cx="1398775" cy="1228250"/>
                <a:chOff x="1397225" y="1637375"/>
                <a:chExt cx="1398775" cy="1228250"/>
              </a:xfrm>
              <a:grpFill/>
            </p:grpSpPr>
            <p:sp>
              <p:nvSpPr>
                <p:cNvPr id="237" name="Google Shape;488;p35">
                  <a:extLst>
                    <a:ext uri="{FF2B5EF4-FFF2-40B4-BE49-F238E27FC236}">
                      <a16:creationId xmlns:a16="http://schemas.microsoft.com/office/drawing/2014/main" id="{9044F54F-BD63-4A6B-8D65-2B203D667490}"/>
                    </a:ext>
                  </a:extLst>
                </p:cNvPr>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grpFill/>
                <a:ln>
                  <a:noFill/>
                </a:ln>
              </p:spPr>
              <p:txBody>
                <a:bodyPr spcFirstLastPara="1" wrap="square" lIns="91425" tIns="91425" rIns="91425" bIns="91425" anchor="ctr" anchorCtr="0">
                  <a:noAutofit/>
                </a:bodyPr>
                <a:lstStyle/>
                <a:p>
                  <a:endParaRPr/>
                </a:p>
              </p:txBody>
            </p:sp>
            <p:sp>
              <p:nvSpPr>
                <p:cNvPr id="238" name="Google Shape;489;p35">
                  <a:extLst>
                    <a:ext uri="{FF2B5EF4-FFF2-40B4-BE49-F238E27FC236}">
                      <a16:creationId xmlns:a16="http://schemas.microsoft.com/office/drawing/2014/main" id="{5E4C30C1-87AA-4150-B7D9-793CF75EE279}"/>
                    </a:ext>
                  </a:extLst>
                </p:cNvPr>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grpFill/>
                <a:ln>
                  <a:noFill/>
                </a:ln>
              </p:spPr>
              <p:txBody>
                <a:bodyPr spcFirstLastPara="1" wrap="square" lIns="91425" tIns="91425" rIns="91425" bIns="91425" anchor="ctr" anchorCtr="0">
                  <a:noAutofit/>
                </a:bodyPr>
                <a:lstStyle/>
                <a:p>
                  <a:endParaRPr/>
                </a:p>
              </p:txBody>
            </p:sp>
          </p:grpSp>
        </p:grpSp>
        <p:grpSp>
          <p:nvGrpSpPr>
            <p:cNvPr id="18" name="Google Shape;490;p35">
              <a:extLst>
                <a:ext uri="{FF2B5EF4-FFF2-40B4-BE49-F238E27FC236}">
                  <a16:creationId xmlns:a16="http://schemas.microsoft.com/office/drawing/2014/main" id="{B8846F17-A53E-4248-9DAE-F8446937ECD0}"/>
                </a:ext>
              </a:extLst>
            </p:cNvPr>
            <p:cNvGrpSpPr/>
            <p:nvPr/>
          </p:nvGrpSpPr>
          <p:grpSpPr>
            <a:xfrm>
              <a:off x="2605700" y="3152850"/>
              <a:ext cx="594125" cy="616250"/>
              <a:chOff x="2605700" y="3152850"/>
              <a:chExt cx="594125" cy="616250"/>
            </a:xfrm>
            <a:grpFill/>
          </p:grpSpPr>
          <p:sp>
            <p:nvSpPr>
              <p:cNvPr id="233" name="Google Shape;491;p35">
                <a:extLst>
                  <a:ext uri="{FF2B5EF4-FFF2-40B4-BE49-F238E27FC236}">
                    <a16:creationId xmlns:a16="http://schemas.microsoft.com/office/drawing/2014/main" id="{F08EBA51-2DD7-48C9-937A-2A2466FCCA46}"/>
                  </a:ext>
                </a:extLst>
              </p:cNvPr>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grpFill/>
              <a:ln>
                <a:noFill/>
              </a:ln>
            </p:spPr>
          </p:sp>
          <p:sp>
            <p:nvSpPr>
              <p:cNvPr id="234" name="Google Shape;492;p35">
                <a:extLst>
                  <a:ext uri="{FF2B5EF4-FFF2-40B4-BE49-F238E27FC236}">
                    <a16:creationId xmlns:a16="http://schemas.microsoft.com/office/drawing/2014/main" id="{8B9C48F3-6D9F-44D9-B2B1-8994DB5FB6A2}"/>
                  </a:ext>
                </a:extLst>
              </p:cNvPr>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grpFill/>
              <a:ln>
                <a:noFill/>
              </a:ln>
            </p:spPr>
            <p:txBody>
              <a:bodyPr spcFirstLastPara="1" wrap="square" lIns="91425" tIns="91425" rIns="91425" bIns="91425" anchor="ctr" anchorCtr="0">
                <a:noAutofit/>
              </a:bodyPr>
              <a:lstStyle/>
              <a:p>
                <a:endParaRPr/>
              </a:p>
            </p:txBody>
          </p:sp>
        </p:grpSp>
        <p:grpSp>
          <p:nvGrpSpPr>
            <p:cNvPr id="19" name="Google Shape;493;p35">
              <a:extLst>
                <a:ext uri="{FF2B5EF4-FFF2-40B4-BE49-F238E27FC236}">
                  <a16:creationId xmlns:a16="http://schemas.microsoft.com/office/drawing/2014/main" id="{331DDC29-D951-4FA8-B702-61B0C9C50B5B}"/>
                </a:ext>
              </a:extLst>
            </p:cNvPr>
            <p:cNvGrpSpPr/>
            <p:nvPr/>
          </p:nvGrpSpPr>
          <p:grpSpPr>
            <a:xfrm>
              <a:off x="2680375" y="3423800"/>
              <a:ext cx="182975" cy="761050"/>
              <a:chOff x="2680375" y="3423800"/>
              <a:chExt cx="182975" cy="761050"/>
            </a:xfrm>
            <a:grpFill/>
          </p:grpSpPr>
          <p:sp>
            <p:nvSpPr>
              <p:cNvPr id="231" name="Google Shape;494;p35">
                <a:extLst>
                  <a:ext uri="{FF2B5EF4-FFF2-40B4-BE49-F238E27FC236}">
                    <a16:creationId xmlns:a16="http://schemas.microsoft.com/office/drawing/2014/main" id="{555BEF24-4ABB-43D5-9F61-24DCCEAA9EA5}"/>
                  </a:ext>
                </a:extLst>
              </p:cNvPr>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grpFill/>
              <a:ln>
                <a:noFill/>
              </a:ln>
            </p:spPr>
          </p:sp>
          <p:sp>
            <p:nvSpPr>
              <p:cNvPr id="232" name="Google Shape;495;p35">
                <a:extLst>
                  <a:ext uri="{FF2B5EF4-FFF2-40B4-BE49-F238E27FC236}">
                    <a16:creationId xmlns:a16="http://schemas.microsoft.com/office/drawing/2014/main" id="{4E1B6764-8A8A-4A86-855B-C04B96899646}"/>
                  </a:ext>
                </a:extLst>
              </p:cNvPr>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grpFill/>
              <a:ln>
                <a:noFill/>
              </a:ln>
            </p:spPr>
            <p:txBody>
              <a:bodyPr spcFirstLastPara="1" wrap="square" lIns="91425" tIns="91425" rIns="91425" bIns="91425" anchor="ctr" anchorCtr="0">
                <a:noAutofit/>
              </a:bodyPr>
              <a:lstStyle/>
              <a:p>
                <a:endParaRPr/>
              </a:p>
            </p:txBody>
          </p:sp>
        </p:grpSp>
        <p:grpSp>
          <p:nvGrpSpPr>
            <p:cNvPr id="20" name="Google Shape;496;p35">
              <a:extLst>
                <a:ext uri="{FF2B5EF4-FFF2-40B4-BE49-F238E27FC236}">
                  <a16:creationId xmlns:a16="http://schemas.microsoft.com/office/drawing/2014/main" id="{9D39A642-5A00-4C13-A4D7-6D6CF1844109}"/>
                </a:ext>
              </a:extLst>
            </p:cNvPr>
            <p:cNvGrpSpPr/>
            <p:nvPr/>
          </p:nvGrpSpPr>
          <p:grpSpPr>
            <a:xfrm>
              <a:off x="3918000" y="3561900"/>
              <a:ext cx="236225" cy="207100"/>
              <a:chOff x="3918000" y="3561900"/>
              <a:chExt cx="236225" cy="207100"/>
            </a:xfrm>
            <a:grpFill/>
          </p:grpSpPr>
          <p:sp>
            <p:nvSpPr>
              <p:cNvPr id="229" name="Google Shape;497;p35">
                <a:extLst>
                  <a:ext uri="{FF2B5EF4-FFF2-40B4-BE49-F238E27FC236}">
                    <a16:creationId xmlns:a16="http://schemas.microsoft.com/office/drawing/2014/main" id="{243D21D4-27D9-4759-9F9C-A99A048370C5}"/>
                  </a:ext>
                </a:extLst>
              </p:cNvPr>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grpFill/>
              <a:ln>
                <a:noFill/>
              </a:ln>
            </p:spPr>
          </p:sp>
          <p:sp>
            <p:nvSpPr>
              <p:cNvPr id="230" name="Google Shape;498;p35">
                <a:extLst>
                  <a:ext uri="{FF2B5EF4-FFF2-40B4-BE49-F238E27FC236}">
                    <a16:creationId xmlns:a16="http://schemas.microsoft.com/office/drawing/2014/main" id="{D7D77FD0-6BAF-4959-8F4E-9B998EACE73C}"/>
                  </a:ext>
                </a:extLst>
              </p:cNvPr>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grpFill/>
              <a:ln>
                <a:noFill/>
              </a:ln>
            </p:spPr>
            <p:txBody>
              <a:bodyPr spcFirstLastPara="1" wrap="square" lIns="91425" tIns="91425" rIns="91425" bIns="91425" anchor="ctr" anchorCtr="0">
                <a:noAutofit/>
              </a:bodyPr>
              <a:lstStyle/>
              <a:p>
                <a:endParaRPr/>
              </a:p>
            </p:txBody>
          </p:sp>
        </p:grpSp>
        <p:sp>
          <p:nvSpPr>
            <p:cNvPr id="21" name="Google Shape;499;p35">
              <a:extLst>
                <a:ext uri="{FF2B5EF4-FFF2-40B4-BE49-F238E27FC236}">
                  <a16:creationId xmlns:a16="http://schemas.microsoft.com/office/drawing/2014/main" id="{4EB2CE76-CBE9-47B5-ACDF-CF44191595BC}"/>
                </a:ext>
              </a:extLst>
            </p:cNvPr>
            <p:cNvSpPr/>
            <p:nvPr/>
          </p:nvSpPr>
          <p:spPr>
            <a:xfrm>
              <a:off x="2736350" y="2969700"/>
              <a:ext cx="39250" cy="1205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grpFill/>
            <a:ln>
              <a:noFill/>
            </a:ln>
          </p:spPr>
          <p:txBody>
            <a:bodyPr spcFirstLastPara="1" wrap="square" lIns="91425" tIns="91425" rIns="91425" bIns="91425" anchor="ctr" anchorCtr="0">
              <a:noAutofit/>
            </a:bodyPr>
            <a:lstStyle/>
            <a:p>
              <a:endParaRPr/>
            </a:p>
          </p:txBody>
        </p:sp>
        <p:sp>
          <p:nvSpPr>
            <p:cNvPr id="22" name="Google Shape;500;p35">
              <a:extLst>
                <a:ext uri="{FF2B5EF4-FFF2-40B4-BE49-F238E27FC236}">
                  <a16:creationId xmlns:a16="http://schemas.microsoft.com/office/drawing/2014/main" id="{2EB1D953-0BA5-4517-9D36-64516189CE56}"/>
                </a:ext>
              </a:extLst>
            </p:cNvPr>
            <p:cNvSpPr/>
            <p:nvPr/>
          </p:nvSpPr>
          <p:spPr>
            <a:xfrm>
              <a:off x="2668350" y="2948250"/>
              <a:ext cx="55475" cy="36625"/>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grpFill/>
            <a:ln>
              <a:noFill/>
            </a:ln>
          </p:spPr>
          <p:txBody>
            <a:bodyPr spcFirstLastPara="1" wrap="square" lIns="91425" tIns="91425" rIns="91425" bIns="91425" anchor="ctr" anchorCtr="0">
              <a:noAutofit/>
            </a:bodyPr>
            <a:lstStyle/>
            <a:p>
              <a:endParaRPr/>
            </a:p>
          </p:txBody>
        </p:sp>
        <p:sp>
          <p:nvSpPr>
            <p:cNvPr id="23" name="Google Shape;501;p35">
              <a:extLst>
                <a:ext uri="{FF2B5EF4-FFF2-40B4-BE49-F238E27FC236}">
                  <a16:creationId xmlns:a16="http://schemas.microsoft.com/office/drawing/2014/main" id="{52D0F525-26D3-40EA-A538-E5F3BB5814B0}"/>
                </a:ext>
              </a:extLst>
            </p:cNvPr>
            <p:cNvSpPr/>
            <p:nvPr/>
          </p:nvSpPr>
          <p:spPr>
            <a:xfrm>
              <a:off x="2980100" y="1451675"/>
              <a:ext cx="608375" cy="778925"/>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grpFill/>
            <a:ln>
              <a:noFill/>
            </a:ln>
          </p:spPr>
          <p:txBody>
            <a:bodyPr spcFirstLastPara="1" wrap="square" lIns="91425" tIns="91425" rIns="91425" bIns="91425" anchor="ctr" anchorCtr="0">
              <a:noAutofit/>
            </a:bodyPr>
            <a:lstStyle/>
            <a:p>
              <a:endParaRPr/>
            </a:p>
          </p:txBody>
        </p:sp>
        <p:grpSp>
          <p:nvGrpSpPr>
            <p:cNvPr id="24" name="Google Shape;502;p35">
              <a:extLst>
                <a:ext uri="{FF2B5EF4-FFF2-40B4-BE49-F238E27FC236}">
                  <a16:creationId xmlns:a16="http://schemas.microsoft.com/office/drawing/2014/main" id="{EE075B09-C9CD-4523-83BB-9B9BE166C911}"/>
                </a:ext>
              </a:extLst>
            </p:cNvPr>
            <p:cNvGrpSpPr/>
            <p:nvPr/>
          </p:nvGrpSpPr>
          <p:grpSpPr>
            <a:xfrm>
              <a:off x="1922950" y="1410350"/>
              <a:ext cx="1252825" cy="1162875"/>
              <a:chOff x="1922950" y="1410350"/>
              <a:chExt cx="1252825" cy="1162875"/>
            </a:xfrm>
            <a:grpFill/>
          </p:grpSpPr>
          <p:sp>
            <p:nvSpPr>
              <p:cNvPr id="213" name="Google Shape;503;p35">
                <a:extLst>
                  <a:ext uri="{FF2B5EF4-FFF2-40B4-BE49-F238E27FC236}">
                    <a16:creationId xmlns:a16="http://schemas.microsoft.com/office/drawing/2014/main" id="{CEB525BE-D273-4526-83E7-0949543412D6}"/>
                  </a:ext>
                </a:extLst>
              </p:cNvPr>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grpFill/>
              <a:ln>
                <a:noFill/>
              </a:ln>
            </p:spPr>
            <p:txBody>
              <a:bodyPr spcFirstLastPara="1" wrap="square" lIns="91425" tIns="91425" rIns="91425" bIns="91425" anchor="ctr" anchorCtr="0">
                <a:noAutofit/>
              </a:bodyPr>
              <a:lstStyle/>
              <a:p>
                <a:endParaRPr/>
              </a:p>
            </p:txBody>
          </p:sp>
          <p:sp>
            <p:nvSpPr>
              <p:cNvPr id="214" name="Google Shape;504;p35">
                <a:extLst>
                  <a:ext uri="{FF2B5EF4-FFF2-40B4-BE49-F238E27FC236}">
                    <a16:creationId xmlns:a16="http://schemas.microsoft.com/office/drawing/2014/main" id="{C5368C23-02E7-4842-95FA-96A743D0230F}"/>
                  </a:ext>
                </a:extLst>
              </p:cNvPr>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grpFill/>
              <a:ln>
                <a:noFill/>
              </a:ln>
            </p:spPr>
            <p:txBody>
              <a:bodyPr spcFirstLastPara="1" wrap="square" lIns="91425" tIns="91425" rIns="91425" bIns="91425" anchor="ctr" anchorCtr="0">
                <a:noAutofit/>
              </a:bodyPr>
              <a:lstStyle/>
              <a:p>
                <a:endParaRPr/>
              </a:p>
            </p:txBody>
          </p:sp>
          <p:sp>
            <p:nvSpPr>
              <p:cNvPr id="215" name="Google Shape;505;p35">
                <a:extLst>
                  <a:ext uri="{FF2B5EF4-FFF2-40B4-BE49-F238E27FC236}">
                    <a16:creationId xmlns:a16="http://schemas.microsoft.com/office/drawing/2014/main" id="{66C779FB-ACF2-4F43-A9E6-E06B582F1F4B}"/>
                  </a:ext>
                </a:extLst>
              </p:cNvPr>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grpFill/>
              <a:ln>
                <a:noFill/>
              </a:ln>
            </p:spPr>
            <p:txBody>
              <a:bodyPr spcFirstLastPara="1" wrap="square" lIns="91425" tIns="91425" rIns="91425" bIns="91425" anchor="ctr" anchorCtr="0">
                <a:noAutofit/>
              </a:bodyPr>
              <a:lstStyle/>
              <a:p>
                <a:endParaRPr/>
              </a:p>
            </p:txBody>
          </p:sp>
          <p:sp>
            <p:nvSpPr>
              <p:cNvPr id="216" name="Google Shape;506;p35">
                <a:extLst>
                  <a:ext uri="{FF2B5EF4-FFF2-40B4-BE49-F238E27FC236}">
                    <a16:creationId xmlns:a16="http://schemas.microsoft.com/office/drawing/2014/main" id="{EDD57347-A217-4CB5-9907-0E8283EC4B9B}"/>
                  </a:ext>
                </a:extLst>
              </p:cNvPr>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grpFill/>
              <a:ln>
                <a:noFill/>
              </a:ln>
            </p:spPr>
            <p:txBody>
              <a:bodyPr spcFirstLastPara="1" wrap="square" lIns="91425" tIns="91425" rIns="91425" bIns="91425" anchor="ctr" anchorCtr="0">
                <a:noAutofit/>
              </a:bodyPr>
              <a:lstStyle/>
              <a:p>
                <a:endParaRPr/>
              </a:p>
            </p:txBody>
          </p:sp>
          <p:sp>
            <p:nvSpPr>
              <p:cNvPr id="217" name="Google Shape;507;p35">
                <a:extLst>
                  <a:ext uri="{FF2B5EF4-FFF2-40B4-BE49-F238E27FC236}">
                    <a16:creationId xmlns:a16="http://schemas.microsoft.com/office/drawing/2014/main" id="{8F511D54-7174-4403-8D7E-C77E040B0958}"/>
                  </a:ext>
                </a:extLst>
              </p:cNvPr>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grpFill/>
              <a:ln>
                <a:noFill/>
              </a:ln>
            </p:spPr>
            <p:txBody>
              <a:bodyPr spcFirstLastPara="1" wrap="square" lIns="91425" tIns="91425" rIns="91425" bIns="91425" anchor="ctr" anchorCtr="0">
                <a:noAutofit/>
              </a:bodyPr>
              <a:lstStyle/>
              <a:p>
                <a:endParaRPr/>
              </a:p>
            </p:txBody>
          </p:sp>
          <p:sp>
            <p:nvSpPr>
              <p:cNvPr id="218" name="Google Shape;508;p35">
                <a:extLst>
                  <a:ext uri="{FF2B5EF4-FFF2-40B4-BE49-F238E27FC236}">
                    <a16:creationId xmlns:a16="http://schemas.microsoft.com/office/drawing/2014/main" id="{4AE3406C-3181-4685-9CF3-F25E5E233EC3}"/>
                  </a:ext>
                </a:extLst>
              </p:cNvPr>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grpFill/>
              <a:ln>
                <a:noFill/>
              </a:ln>
            </p:spPr>
            <p:txBody>
              <a:bodyPr spcFirstLastPara="1" wrap="square" lIns="91425" tIns="91425" rIns="91425" bIns="91425" anchor="ctr" anchorCtr="0">
                <a:noAutofit/>
              </a:bodyPr>
              <a:lstStyle/>
              <a:p>
                <a:endParaRPr/>
              </a:p>
            </p:txBody>
          </p:sp>
          <p:sp>
            <p:nvSpPr>
              <p:cNvPr id="219" name="Google Shape;509;p35">
                <a:extLst>
                  <a:ext uri="{FF2B5EF4-FFF2-40B4-BE49-F238E27FC236}">
                    <a16:creationId xmlns:a16="http://schemas.microsoft.com/office/drawing/2014/main" id="{04EFD72D-8A1B-45C5-8DBE-690C000A77C4}"/>
                  </a:ext>
                </a:extLst>
              </p:cNvPr>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grpFill/>
              <a:ln>
                <a:noFill/>
              </a:ln>
            </p:spPr>
            <p:txBody>
              <a:bodyPr spcFirstLastPara="1" wrap="square" lIns="91425" tIns="91425" rIns="91425" bIns="91425" anchor="ctr" anchorCtr="0">
                <a:noAutofit/>
              </a:bodyPr>
              <a:lstStyle/>
              <a:p>
                <a:endParaRPr/>
              </a:p>
            </p:txBody>
          </p:sp>
          <p:sp>
            <p:nvSpPr>
              <p:cNvPr id="220" name="Google Shape;510;p35">
                <a:extLst>
                  <a:ext uri="{FF2B5EF4-FFF2-40B4-BE49-F238E27FC236}">
                    <a16:creationId xmlns:a16="http://schemas.microsoft.com/office/drawing/2014/main" id="{5C18CBC1-08E7-42DF-AEEB-B35C54E55132}"/>
                  </a:ext>
                </a:extLst>
              </p:cNvPr>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grpFill/>
              <a:ln>
                <a:noFill/>
              </a:ln>
            </p:spPr>
            <p:txBody>
              <a:bodyPr spcFirstLastPara="1" wrap="square" lIns="91425" tIns="91425" rIns="91425" bIns="91425" anchor="ctr" anchorCtr="0">
                <a:noAutofit/>
              </a:bodyPr>
              <a:lstStyle/>
              <a:p>
                <a:endParaRPr/>
              </a:p>
            </p:txBody>
          </p:sp>
          <p:sp>
            <p:nvSpPr>
              <p:cNvPr id="221" name="Google Shape;511;p35">
                <a:extLst>
                  <a:ext uri="{FF2B5EF4-FFF2-40B4-BE49-F238E27FC236}">
                    <a16:creationId xmlns:a16="http://schemas.microsoft.com/office/drawing/2014/main" id="{DD8941C9-03AE-4364-B230-C98E158F6A1E}"/>
                  </a:ext>
                </a:extLst>
              </p:cNvPr>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grpFill/>
              <a:ln>
                <a:noFill/>
              </a:ln>
            </p:spPr>
            <p:txBody>
              <a:bodyPr spcFirstLastPara="1" wrap="square" lIns="91425" tIns="91425" rIns="91425" bIns="91425" anchor="ctr" anchorCtr="0">
                <a:noAutofit/>
              </a:bodyPr>
              <a:lstStyle/>
              <a:p>
                <a:endParaRPr/>
              </a:p>
            </p:txBody>
          </p:sp>
          <p:sp>
            <p:nvSpPr>
              <p:cNvPr id="222" name="Google Shape;512;p35">
                <a:extLst>
                  <a:ext uri="{FF2B5EF4-FFF2-40B4-BE49-F238E27FC236}">
                    <a16:creationId xmlns:a16="http://schemas.microsoft.com/office/drawing/2014/main" id="{981B5A96-11C0-44FC-9471-40AE337DE2DE}"/>
                  </a:ext>
                </a:extLst>
              </p:cNvPr>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grpFill/>
              <a:ln>
                <a:noFill/>
              </a:ln>
            </p:spPr>
            <p:txBody>
              <a:bodyPr spcFirstLastPara="1" wrap="square" lIns="91425" tIns="91425" rIns="91425" bIns="91425" anchor="ctr" anchorCtr="0">
                <a:noAutofit/>
              </a:bodyPr>
              <a:lstStyle/>
              <a:p>
                <a:endParaRPr/>
              </a:p>
            </p:txBody>
          </p:sp>
          <p:sp>
            <p:nvSpPr>
              <p:cNvPr id="223" name="Google Shape;513;p35">
                <a:extLst>
                  <a:ext uri="{FF2B5EF4-FFF2-40B4-BE49-F238E27FC236}">
                    <a16:creationId xmlns:a16="http://schemas.microsoft.com/office/drawing/2014/main" id="{CA88CB8B-8330-4BA1-85FE-903220042FFD}"/>
                  </a:ext>
                </a:extLst>
              </p:cNvPr>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grpFill/>
              <a:ln>
                <a:noFill/>
              </a:ln>
            </p:spPr>
            <p:txBody>
              <a:bodyPr spcFirstLastPara="1" wrap="square" lIns="91425" tIns="91425" rIns="91425" bIns="91425" anchor="ctr" anchorCtr="0">
                <a:noAutofit/>
              </a:bodyPr>
              <a:lstStyle/>
              <a:p>
                <a:endParaRPr/>
              </a:p>
            </p:txBody>
          </p:sp>
          <p:sp>
            <p:nvSpPr>
              <p:cNvPr id="224" name="Google Shape;514;p35">
                <a:extLst>
                  <a:ext uri="{FF2B5EF4-FFF2-40B4-BE49-F238E27FC236}">
                    <a16:creationId xmlns:a16="http://schemas.microsoft.com/office/drawing/2014/main" id="{0CBDB052-9E2E-4DBA-900C-E43C8FF9091C}"/>
                  </a:ext>
                </a:extLst>
              </p:cNvPr>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grpFill/>
              <a:ln>
                <a:noFill/>
              </a:ln>
            </p:spPr>
            <p:txBody>
              <a:bodyPr spcFirstLastPara="1" wrap="square" lIns="91425" tIns="91425" rIns="91425" bIns="91425" anchor="ctr" anchorCtr="0">
                <a:noAutofit/>
              </a:bodyPr>
              <a:lstStyle/>
              <a:p>
                <a:endParaRPr/>
              </a:p>
            </p:txBody>
          </p:sp>
          <p:sp>
            <p:nvSpPr>
              <p:cNvPr id="225" name="Google Shape;515;p35">
                <a:extLst>
                  <a:ext uri="{FF2B5EF4-FFF2-40B4-BE49-F238E27FC236}">
                    <a16:creationId xmlns:a16="http://schemas.microsoft.com/office/drawing/2014/main" id="{601AE350-77BC-4FB9-B1F5-72A99BC46DD5}"/>
                  </a:ext>
                </a:extLst>
              </p:cNvPr>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grpFill/>
              <a:ln>
                <a:noFill/>
              </a:ln>
            </p:spPr>
            <p:txBody>
              <a:bodyPr spcFirstLastPara="1" wrap="square" lIns="91425" tIns="91425" rIns="91425" bIns="91425" anchor="ctr" anchorCtr="0">
                <a:noAutofit/>
              </a:bodyPr>
              <a:lstStyle/>
              <a:p>
                <a:endParaRPr/>
              </a:p>
            </p:txBody>
          </p:sp>
          <p:sp>
            <p:nvSpPr>
              <p:cNvPr id="226" name="Google Shape;516;p35">
                <a:extLst>
                  <a:ext uri="{FF2B5EF4-FFF2-40B4-BE49-F238E27FC236}">
                    <a16:creationId xmlns:a16="http://schemas.microsoft.com/office/drawing/2014/main" id="{6680F52C-C25C-4FDA-91A0-8EA3D7E05AE2}"/>
                  </a:ext>
                </a:extLst>
              </p:cNvPr>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grpFill/>
              <a:ln>
                <a:noFill/>
              </a:ln>
            </p:spPr>
            <p:txBody>
              <a:bodyPr spcFirstLastPara="1" wrap="square" lIns="91425" tIns="91425" rIns="91425" bIns="91425" anchor="ctr" anchorCtr="0">
                <a:noAutofit/>
              </a:bodyPr>
              <a:lstStyle/>
              <a:p>
                <a:endParaRPr/>
              </a:p>
            </p:txBody>
          </p:sp>
          <p:sp>
            <p:nvSpPr>
              <p:cNvPr id="227" name="Google Shape;517;p35">
                <a:extLst>
                  <a:ext uri="{FF2B5EF4-FFF2-40B4-BE49-F238E27FC236}">
                    <a16:creationId xmlns:a16="http://schemas.microsoft.com/office/drawing/2014/main" id="{3C2A1A88-A587-4A38-B736-56EC664866E6}"/>
                  </a:ext>
                </a:extLst>
              </p:cNvPr>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grpFill/>
              <a:ln>
                <a:noFill/>
              </a:ln>
            </p:spPr>
            <p:txBody>
              <a:bodyPr spcFirstLastPara="1" wrap="square" lIns="91425" tIns="91425" rIns="91425" bIns="91425" anchor="ctr" anchorCtr="0">
                <a:noAutofit/>
              </a:bodyPr>
              <a:lstStyle/>
              <a:p>
                <a:endParaRPr/>
              </a:p>
            </p:txBody>
          </p:sp>
          <p:sp>
            <p:nvSpPr>
              <p:cNvPr id="228" name="Google Shape;518;p35">
                <a:extLst>
                  <a:ext uri="{FF2B5EF4-FFF2-40B4-BE49-F238E27FC236}">
                    <a16:creationId xmlns:a16="http://schemas.microsoft.com/office/drawing/2014/main" id="{D5F58A1D-5B56-4A32-99C3-9D1BFC79E4C4}"/>
                  </a:ext>
                </a:extLst>
              </p:cNvPr>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grpFill/>
              <a:ln>
                <a:noFill/>
              </a:ln>
            </p:spPr>
            <p:txBody>
              <a:bodyPr spcFirstLastPara="1" wrap="square" lIns="91425" tIns="91425" rIns="91425" bIns="91425" anchor="ctr" anchorCtr="0">
                <a:noAutofit/>
              </a:bodyPr>
              <a:lstStyle/>
              <a:p>
                <a:endParaRPr/>
              </a:p>
            </p:txBody>
          </p:sp>
        </p:grpSp>
        <p:sp>
          <p:nvSpPr>
            <p:cNvPr id="25" name="Google Shape;519;p35">
              <a:extLst>
                <a:ext uri="{FF2B5EF4-FFF2-40B4-BE49-F238E27FC236}">
                  <a16:creationId xmlns:a16="http://schemas.microsoft.com/office/drawing/2014/main" id="{A37E2E97-E92A-452D-9550-5D50298C3C7B}"/>
                </a:ext>
              </a:extLst>
            </p:cNvPr>
            <p:cNvSpPr/>
            <p:nvPr/>
          </p:nvSpPr>
          <p:spPr>
            <a:xfrm>
              <a:off x="2577325" y="2970225"/>
              <a:ext cx="32450" cy="13100"/>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grpFill/>
            <a:ln>
              <a:noFill/>
            </a:ln>
          </p:spPr>
          <p:txBody>
            <a:bodyPr spcFirstLastPara="1" wrap="square" lIns="91425" tIns="91425" rIns="91425" bIns="91425" anchor="ctr" anchorCtr="0">
              <a:noAutofit/>
            </a:bodyPr>
            <a:lstStyle/>
            <a:p>
              <a:endParaRPr/>
            </a:p>
          </p:txBody>
        </p:sp>
        <p:sp>
          <p:nvSpPr>
            <p:cNvPr id="26" name="Google Shape;520;p35">
              <a:extLst>
                <a:ext uri="{FF2B5EF4-FFF2-40B4-BE49-F238E27FC236}">
                  <a16:creationId xmlns:a16="http://schemas.microsoft.com/office/drawing/2014/main" id="{D2618429-8D14-40F2-887C-BE10051C79EB}"/>
                </a:ext>
              </a:extLst>
            </p:cNvPr>
            <p:cNvSpPr/>
            <p:nvPr/>
          </p:nvSpPr>
          <p:spPr>
            <a:xfrm>
              <a:off x="2632250" y="2947725"/>
              <a:ext cx="41350" cy="2932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grpFill/>
            <a:ln>
              <a:noFill/>
            </a:ln>
          </p:spPr>
          <p:txBody>
            <a:bodyPr spcFirstLastPara="1" wrap="square" lIns="91425" tIns="91425" rIns="91425" bIns="91425" anchor="ctr" anchorCtr="0">
              <a:noAutofit/>
            </a:bodyPr>
            <a:lstStyle/>
            <a:p>
              <a:endParaRPr/>
            </a:p>
          </p:txBody>
        </p:sp>
        <p:sp>
          <p:nvSpPr>
            <p:cNvPr id="27" name="Google Shape;521;p35">
              <a:extLst>
                <a:ext uri="{FF2B5EF4-FFF2-40B4-BE49-F238E27FC236}">
                  <a16:creationId xmlns:a16="http://schemas.microsoft.com/office/drawing/2014/main" id="{9032060E-BFED-44F2-9C76-8332C6125AA8}"/>
                </a:ext>
              </a:extLst>
            </p:cNvPr>
            <p:cNvSpPr/>
            <p:nvPr/>
          </p:nvSpPr>
          <p:spPr>
            <a:xfrm>
              <a:off x="2485775" y="2895925"/>
              <a:ext cx="153825" cy="54950"/>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grpFill/>
            <a:ln>
              <a:noFill/>
            </a:ln>
          </p:spPr>
          <p:txBody>
            <a:bodyPr spcFirstLastPara="1" wrap="square" lIns="91425" tIns="91425" rIns="91425" bIns="91425" anchor="ctr" anchorCtr="0">
              <a:noAutofit/>
            </a:bodyPr>
            <a:lstStyle/>
            <a:p>
              <a:endParaRPr/>
            </a:p>
          </p:txBody>
        </p:sp>
        <p:sp>
          <p:nvSpPr>
            <p:cNvPr id="28" name="Google Shape;522;p35">
              <a:extLst>
                <a:ext uri="{FF2B5EF4-FFF2-40B4-BE49-F238E27FC236}">
                  <a16:creationId xmlns:a16="http://schemas.microsoft.com/office/drawing/2014/main" id="{C4B8CBD9-8D64-44E5-A13C-A1037C93D8BD}"/>
                </a:ext>
              </a:extLst>
            </p:cNvPr>
            <p:cNvSpPr/>
            <p:nvPr/>
          </p:nvSpPr>
          <p:spPr>
            <a:xfrm>
              <a:off x="2901125" y="4083350"/>
              <a:ext cx="39250" cy="2252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grpFill/>
            <a:ln>
              <a:noFill/>
            </a:ln>
          </p:spPr>
          <p:txBody>
            <a:bodyPr spcFirstLastPara="1" wrap="square" lIns="91425" tIns="91425" rIns="91425" bIns="91425" anchor="ctr" anchorCtr="0">
              <a:noAutofit/>
            </a:bodyPr>
            <a:lstStyle/>
            <a:p>
              <a:endParaRPr/>
            </a:p>
          </p:txBody>
        </p:sp>
        <p:sp>
          <p:nvSpPr>
            <p:cNvPr id="29" name="Google Shape;523;p35">
              <a:extLst>
                <a:ext uri="{FF2B5EF4-FFF2-40B4-BE49-F238E27FC236}">
                  <a16:creationId xmlns:a16="http://schemas.microsoft.com/office/drawing/2014/main" id="{56E89059-3D01-4467-AF7F-BC7B3285B12B}"/>
                </a:ext>
              </a:extLst>
            </p:cNvPr>
            <p:cNvSpPr/>
            <p:nvPr/>
          </p:nvSpPr>
          <p:spPr>
            <a:xfrm>
              <a:off x="2506700" y="3102550"/>
              <a:ext cx="80075" cy="36650"/>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grpFill/>
            <a:ln>
              <a:noFill/>
            </a:ln>
          </p:spPr>
          <p:txBody>
            <a:bodyPr spcFirstLastPara="1" wrap="square" lIns="91425" tIns="91425" rIns="91425" bIns="91425" anchor="ctr" anchorCtr="0">
              <a:noAutofit/>
            </a:bodyPr>
            <a:lstStyle/>
            <a:p>
              <a:endParaRPr/>
            </a:p>
          </p:txBody>
        </p:sp>
        <p:sp>
          <p:nvSpPr>
            <p:cNvPr id="30" name="Google Shape;524;p35">
              <a:extLst>
                <a:ext uri="{FF2B5EF4-FFF2-40B4-BE49-F238E27FC236}">
                  <a16:creationId xmlns:a16="http://schemas.microsoft.com/office/drawing/2014/main" id="{CDA6292E-6C85-4D59-BE8B-BE768D945DDD}"/>
                </a:ext>
              </a:extLst>
            </p:cNvPr>
            <p:cNvSpPr/>
            <p:nvPr/>
          </p:nvSpPr>
          <p:spPr>
            <a:xfrm>
              <a:off x="2464350" y="3080075"/>
              <a:ext cx="48650" cy="45525"/>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grpFill/>
            <a:ln>
              <a:noFill/>
            </a:ln>
          </p:spPr>
          <p:txBody>
            <a:bodyPr spcFirstLastPara="1" wrap="square" lIns="91425" tIns="91425" rIns="91425" bIns="91425" anchor="ctr" anchorCtr="0">
              <a:noAutofit/>
            </a:bodyPr>
            <a:lstStyle/>
            <a:p>
              <a:endParaRPr/>
            </a:p>
          </p:txBody>
        </p:sp>
        <p:sp>
          <p:nvSpPr>
            <p:cNvPr id="31" name="Google Shape;525;p35">
              <a:extLst>
                <a:ext uri="{FF2B5EF4-FFF2-40B4-BE49-F238E27FC236}">
                  <a16:creationId xmlns:a16="http://schemas.microsoft.com/office/drawing/2014/main" id="{BA5A5A65-CE49-4605-A19D-CAD6DBB9A24E}"/>
                </a:ext>
              </a:extLst>
            </p:cNvPr>
            <p:cNvSpPr/>
            <p:nvPr/>
          </p:nvSpPr>
          <p:spPr>
            <a:xfrm>
              <a:off x="2438700" y="3020425"/>
              <a:ext cx="67500" cy="66975"/>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grpFill/>
            <a:ln>
              <a:noFill/>
            </a:ln>
          </p:spPr>
          <p:txBody>
            <a:bodyPr spcFirstLastPara="1" wrap="square" lIns="91425" tIns="91425" rIns="91425" bIns="91425" anchor="ctr" anchorCtr="0">
              <a:noAutofit/>
            </a:bodyPr>
            <a:lstStyle/>
            <a:p>
              <a:endParaRPr/>
            </a:p>
          </p:txBody>
        </p:sp>
        <p:sp>
          <p:nvSpPr>
            <p:cNvPr id="32" name="Google Shape;526;p35">
              <a:extLst>
                <a:ext uri="{FF2B5EF4-FFF2-40B4-BE49-F238E27FC236}">
                  <a16:creationId xmlns:a16="http://schemas.microsoft.com/office/drawing/2014/main" id="{C30C746E-76D9-4734-992B-D751E1C7E386}"/>
                </a:ext>
              </a:extLst>
            </p:cNvPr>
            <p:cNvSpPr/>
            <p:nvPr/>
          </p:nvSpPr>
          <p:spPr>
            <a:xfrm>
              <a:off x="2416725" y="3006825"/>
              <a:ext cx="91575" cy="46050"/>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grpFill/>
            <a:ln>
              <a:noFill/>
            </a:ln>
          </p:spPr>
          <p:txBody>
            <a:bodyPr spcFirstLastPara="1" wrap="square" lIns="91425" tIns="91425" rIns="91425" bIns="91425" anchor="ctr" anchorCtr="0">
              <a:noAutofit/>
            </a:bodyPr>
            <a:lstStyle/>
            <a:p>
              <a:endParaRPr/>
            </a:p>
          </p:txBody>
        </p:sp>
        <p:sp>
          <p:nvSpPr>
            <p:cNvPr id="33" name="Google Shape;527;p35">
              <a:extLst>
                <a:ext uri="{FF2B5EF4-FFF2-40B4-BE49-F238E27FC236}">
                  <a16:creationId xmlns:a16="http://schemas.microsoft.com/office/drawing/2014/main" id="{4657ECEE-E903-4B81-8AE5-8B125BA0F686}"/>
                </a:ext>
              </a:extLst>
            </p:cNvPr>
            <p:cNvSpPr/>
            <p:nvPr/>
          </p:nvSpPr>
          <p:spPr>
            <a:xfrm>
              <a:off x="2404175" y="3031950"/>
              <a:ext cx="36125" cy="20925"/>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grpFill/>
            <a:ln>
              <a:noFill/>
            </a:ln>
          </p:spPr>
          <p:txBody>
            <a:bodyPr spcFirstLastPara="1" wrap="square" lIns="91425" tIns="91425" rIns="91425" bIns="91425" anchor="ctr" anchorCtr="0">
              <a:noAutofit/>
            </a:bodyPr>
            <a:lstStyle/>
            <a:p>
              <a:endParaRPr/>
            </a:p>
          </p:txBody>
        </p:sp>
        <p:sp>
          <p:nvSpPr>
            <p:cNvPr id="34" name="Google Shape;528;p35">
              <a:extLst>
                <a:ext uri="{FF2B5EF4-FFF2-40B4-BE49-F238E27FC236}">
                  <a16:creationId xmlns:a16="http://schemas.microsoft.com/office/drawing/2014/main" id="{3FBDB46F-F012-4C85-8D50-8CB66D914F93}"/>
                </a:ext>
              </a:extLst>
            </p:cNvPr>
            <p:cNvSpPr/>
            <p:nvPr/>
          </p:nvSpPr>
          <p:spPr>
            <a:xfrm>
              <a:off x="2420400" y="2972825"/>
              <a:ext cx="16750" cy="36650"/>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grpFill/>
            <a:ln>
              <a:noFill/>
            </a:ln>
          </p:spPr>
          <p:txBody>
            <a:bodyPr spcFirstLastPara="1" wrap="square" lIns="91425" tIns="91425" rIns="91425" bIns="91425" anchor="ctr" anchorCtr="0">
              <a:noAutofit/>
            </a:bodyPr>
            <a:lstStyle/>
            <a:p>
              <a:endParaRPr/>
            </a:p>
          </p:txBody>
        </p:sp>
        <p:sp>
          <p:nvSpPr>
            <p:cNvPr id="35" name="Google Shape;529;p35">
              <a:extLst>
                <a:ext uri="{FF2B5EF4-FFF2-40B4-BE49-F238E27FC236}">
                  <a16:creationId xmlns:a16="http://schemas.microsoft.com/office/drawing/2014/main" id="{C3E233DB-E8D2-4AD2-9B26-9A46316BF293}"/>
                </a:ext>
              </a:extLst>
            </p:cNvPr>
            <p:cNvSpPr/>
            <p:nvPr/>
          </p:nvSpPr>
          <p:spPr>
            <a:xfrm>
              <a:off x="2374900" y="2981200"/>
              <a:ext cx="59650" cy="62800"/>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grpFill/>
            <a:ln>
              <a:noFill/>
            </a:ln>
          </p:spPr>
          <p:txBody>
            <a:bodyPr spcFirstLastPara="1" wrap="square" lIns="91425" tIns="91425" rIns="91425" bIns="91425" anchor="ctr" anchorCtr="0">
              <a:noAutofit/>
            </a:bodyPr>
            <a:lstStyle/>
            <a:p>
              <a:endParaRPr/>
            </a:p>
          </p:txBody>
        </p:sp>
        <p:sp>
          <p:nvSpPr>
            <p:cNvPr id="36" name="Google Shape;530;p35">
              <a:extLst>
                <a:ext uri="{FF2B5EF4-FFF2-40B4-BE49-F238E27FC236}">
                  <a16:creationId xmlns:a16="http://schemas.microsoft.com/office/drawing/2014/main" id="{B4B6CF77-7E80-4600-9D54-BFBC8B9A1B09}"/>
                </a:ext>
              </a:extLst>
            </p:cNvPr>
            <p:cNvSpPr/>
            <p:nvPr/>
          </p:nvSpPr>
          <p:spPr>
            <a:xfrm>
              <a:off x="2050050" y="2725400"/>
              <a:ext cx="412225" cy="305525"/>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grpFill/>
            <a:ln>
              <a:noFill/>
            </a:ln>
          </p:spPr>
          <p:txBody>
            <a:bodyPr spcFirstLastPara="1" wrap="square" lIns="91425" tIns="91425" rIns="91425" bIns="91425" anchor="ctr" anchorCtr="0">
              <a:noAutofit/>
            </a:bodyPr>
            <a:lstStyle/>
            <a:p>
              <a:endParaRPr/>
            </a:p>
          </p:txBody>
        </p:sp>
        <p:sp>
          <p:nvSpPr>
            <p:cNvPr id="37" name="Google Shape;531;p35">
              <a:extLst>
                <a:ext uri="{FF2B5EF4-FFF2-40B4-BE49-F238E27FC236}">
                  <a16:creationId xmlns:a16="http://schemas.microsoft.com/office/drawing/2014/main" id="{20427D75-4F02-4952-BA56-104F5A9A5100}"/>
                </a:ext>
              </a:extLst>
            </p:cNvPr>
            <p:cNvSpPr/>
            <p:nvPr/>
          </p:nvSpPr>
          <p:spPr>
            <a:xfrm>
              <a:off x="2916800" y="3161675"/>
              <a:ext cx="40825" cy="58600"/>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grpFill/>
            <a:ln>
              <a:noFill/>
            </a:ln>
          </p:spPr>
          <p:txBody>
            <a:bodyPr spcFirstLastPara="1" wrap="square" lIns="91425" tIns="91425" rIns="91425" bIns="91425" anchor="ctr" anchorCtr="0">
              <a:noAutofit/>
            </a:bodyPr>
            <a:lstStyle/>
            <a:p>
              <a:endParaRPr/>
            </a:p>
          </p:txBody>
        </p:sp>
        <p:sp>
          <p:nvSpPr>
            <p:cNvPr id="38" name="Google Shape;532;p35">
              <a:extLst>
                <a:ext uri="{FF2B5EF4-FFF2-40B4-BE49-F238E27FC236}">
                  <a16:creationId xmlns:a16="http://schemas.microsoft.com/office/drawing/2014/main" id="{760218EB-7743-4F18-8E43-C5776407793E}"/>
                </a:ext>
              </a:extLst>
            </p:cNvPr>
            <p:cNvSpPr/>
            <p:nvPr/>
          </p:nvSpPr>
          <p:spPr>
            <a:xfrm>
              <a:off x="2866075" y="3155900"/>
              <a:ext cx="58075" cy="63325"/>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grpFill/>
            <a:ln>
              <a:noFill/>
            </a:ln>
          </p:spPr>
          <p:txBody>
            <a:bodyPr spcFirstLastPara="1" wrap="square" lIns="91425" tIns="91425" rIns="91425" bIns="91425" anchor="ctr" anchorCtr="0">
              <a:noAutofit/>
            </a:bodyPr>
            <a:lstStyle/>
            <a:p>
              <a:endParaRPr/>
            </a:p>
          </p:txBody>
        </p:sp>
        <p:sp>
          <p:nvSpPr>
            <p:cNvPr id="39" name="Google Shape;533;p35">
              <a:extLst>
                <a:ext uri="{FF2B5EF4-FFF2-40B4-BE49-F238E27FC236}">
                  <a16:creationId xmlns:a16="http://schemas.microsoft.com/office/drawing/2014/main" id="{04F3951C-6A6A-45B0-B4CA-863F683C60B7}"/>
                </a:ext>
              </a:extLst>
            </p:cNvPr>
            <p:cNvSpPr/>
            <p:nvPr/>
          </p:nvSpPr>
          <p:spPr>
            <a:xfrm>
              <a:off x="2816900" y="3119825"/>
              <a:ext cx="72725" cy="109350"/>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grpFill/>
            <a:ln>
              <a:noFill/>
            </a:ln>
          </p:spPr>
          <p:txBody>
            <a:bodyPr spcFirstLastPara="1" wrap="square" lIns="91425" tIns="91425" rIns="91425" bIns="91425" anchor="ctr" anchorCtr="0">
              <a:noAutofit/>
            </a:bodyPr>
            <a:lstStyle/>
            <a:p>
              <a:endParaRPr/>
            </a:p>
          </p:txBody>
        </p:sp>
        <p:sp>
          <p:nvSpPr>
            <p:cNvPr id="40" name="Google Shape;534;p35">
              <a:extLst>
                <a:ext uri="{FF2B5EF4-FFF2-40B4-BE49-F238E27FC236}">
                  <a16:creationId xmlns:a16="http://schemas.microsoft.com/office/drawing/2014/main" id="{64D7D9F8-07B4-45BA-82FC-18EF635A2F28}"/>
                </a:ext>
              </a:extLst>
            </p:cNvPr>
            <p:cNvSpPr/>
            <p:nvPr/>
          </p:nvSpPr>
          <p:spPr>
            <a:xfrm>
              <a:off x="2646900" y="3064375"/>
              <a:ext cx="192000" cy="172650"/>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grpFill/>
            <a:ln>
              <a:noFill/>
            </a:ln>
          </p:spPr>
          <p:txBody>
            <a:bodyPr spcFirstLastPara="1" wrap="square" lIns="91425" tIns="91425" rIns="91425" bIns="91425" anchor="ctr" anchorCtr="0">
              <a:noAutofit/>
            </a:bodyPr>
            <a:lstStyle/>
            <a:p>
              <a:endParaRPr/>
            </a:p>
          </p:txBody>
        </p:sp>
        <p:sp>
          <p:nvSpPr>
            <p:cNvPr id="41" name="Google Shape;535;p35">
              <a:extLst>
                <a:ext uri="{FF2B5EF4-FFF2-40B4-BE49-F238E27FC236}">
                  <a16:creationId xmlns:a16="http://schemas.microsoft.com/office/drawing/2014/main" id="{48FBA4F6-516D-4ED1-94D3-B4286EDE5488}"/>
                </a:ext>
              </a:extLst>
            </p:cNvPr>
            <p:cNvSpPr/>
            <p:nvPr/>
          </p:nvSpPr>
          <p:spPr>
            <a:xfrm>
              <a:off x="2561625" y="3060700"/>
              <a:ext cx="173700" cy="247450"/>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grpFill/>
            <a:ln>
              <a:noFill/>
            </a:ln>
          </p:spPr>
          <p:txBody>
            <a:bodyPr spcFirstLastPara="1" wrap="square" lIns="91425" tIns="91425" rIns="91425" bIns="91425" anchor="ctr" anchorCtr="0">
              <a:noAutofit/>
            </a:bodyPr>
            <a:lstStyle/>
            <a:p>
              <a:endParaRPr/>
            </a:p>
          </p:txBody>
        </p:sp>
        <p:sp>
          <p:nvSpPr>
            <p:cNvPr id="42" name="Google Shape;536;p35">
              <a:extLst>
                <a:ext uri="{FF2B5EF4-FFF2-40B4-BE49-F238E27FC236}">
                  <a16:creationId xmlns:a16="http://schemas.microsoft.com/office/drawing/2014/main" id="{0816E41F-B973-428F-8477-70B4899218B8}"/>
                </a:ext>
              </a:extLst>
            </p:cNvPr>
            <p:cNvSpPr/>
            <p:nvPr/>
          </p:nvSpPr>
          <p:spPr>
            <a:xfrm>
              <a:off x="2531825" y="3224950"/>
              <a:ext cx="85800" cy="94200"/>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grpFill/>
            <a:ln>
              <a:noFill/>
            </a:ln>
          </p:spPr>
          <p:txBody>
            <a:bodyPr spcFirstLastPara="1" wrap="square" lIns="91425" tIns="91425" rIns="91425" bIns="91425" anchor="ctr" anchorCtr="0">
              <a:noAutofit/>
            </a:bodyPr>
            <a:lstStyle/>
            <a:p>
              <a:endParaRPr/>
            </a:p>
          </p:txBody>
        </p:sp>
        <p:sp>
          <p:nvSpPr>
            <p:cNvPr id="43" name="Google Shape;537;p35">
              <a:extLst>
                <a:ext uri="{FF2B5EF4-FFF2-40B4-BE49-F238E27FC236}">
                  <a16:creationId xmlns:a16="http://schemas.microsoft.com/office/drawing/2014/main" id="{D5BADE6C-1FA2-437E-90EF-564957BB890F}"/>
                </a:ext>
              </a:extLst>
            </p:cNvPr>
            <p:cNvSpPr/>
            <p:nvPr/>
          </p:nvSpPr>
          <p:spPr>
            <a:xfrm>
              <a:off x="2527100" y="3246400"/>
              <a:ext cx="186250" cy="274650"/>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grpFill/>
            <a:ln>
              <a:noFill/>
            </a:ln>
          </p:spPr>
          <p:txBody>
            <a:bodyPr spcFirstLastPara="1" wrap="square" lIns="91425" tIns="91425" rIns="91425" bIns="91425" anchor="ctr" anchorCtr="0">
              <a:noAutofit/>
            </a:bodyPr>
            <a:lstStyle/>
            <a:p>
              <a:endParaRPr/>
            </a:p>
          </p:txBody>
        </p:sp>
        <p:sp>
          <p:nvSpPr>
            <p:cNvPr id="44" name="Google Shape;538;p35">
              <a:extLst>
                <a:ext uri="{FF2B5EF4-FFF2-40B4-BE49-F238E27FC236}">
                  <a16:creationId xmlns:a16="http://schemas.microsoft.com/office/drawing/2014/main" id="{A3C183A5-2D97-4300-8E17-68E36234C8B6}"/>
                </a:ext>
              </a:extLst>
            </p:cNvPr>
            <p:cNvSpPr/>
            <p:nvPr/>
          </p:nvSpPr>
          <p:spPr>
            <a:xfrm>
              <a:off x="2700250" y="3389200"/>
              <a:ext cx="179975" cy="200900"/>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grpFill/>
            <a:ln>
              <a:noFill/>
            </a:ln>
          </p:spPr>
          <p:txBody>
            <a:bodyPr spcFirstLastPara="1" wrap="square" lIns="91425" tIns="91425" rIns="91425" bIns="91425" anchor="ctr" anchorCtr="0">
              <a:noAutofit/>
            </a:bodyPr>
            <a:lstStyle/>
            <a:p>
              <a:endParaRPr/>
            </a:p>
          </p:txBody>
        </p:sp>
        <p:sp>
          <p:nvSpPr>
            <p:cNvPr id="45" name="Google Shape;539;p35">
              <a:extLst>
                <a:ext uri="{FF2B5EF4-FFF2-40B4-BE49-F238E27FC236}">
                  <a16:creationId xmlns:a16="http://schemas.microsoft.com/office/drawing/2014/main" id="{B95A3B24-8AF0-4B85-93DC-72B8C949C0CD}"/>
                </a:ext>
              </a:extLst>
            </p:cNvPr>
            <p:cNvSpPr/>
            <p:nvPr/>
          </p:nvSpPr>
          <p:spPr>
            <a:xfrm>
              <a:off x="2809050" y="3531500"/>
              <a:ext cx="123475" cy="130275"/>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grpFill/>
            <a:ln>
              <a:noFill/>
            </a:ln>
          </p:spPr>
          <p:txBody>
            <a:bodyPr spcFirstLastPara="1" wrap="square" lIns="91425" tIns="91425" rIns="91425" bIns="91425" anchor="ctr" anchorCtr="0">
              <a:noAutofit/>
            </a:bodyPr>
            <a:lstStyle/>
            <a:p>
              <a:endParaRPr/>
            </a:p>
          </p:txBody>
        </p:sp>
        <p:sp>
          <p:nvSpPr>
            <p:cNvPr id="46" name="Google Shape;540;p35">
              <a:extLst>
                <a:ext uri="{FF2B5EF4-FFF2-40B4-BE49-F238E27FC236}">
                  <a16:creationId xmlns:a16="http://schemas.microsoft.com/office/drawing/2014/main" id="{39E9176D-F243-490F-BECF-BDEC4D4B0DCF}"/>
                </a:ext>
              </a:extLst>
            </p:cNvPr>
            <p:cNvSpPr/>
            <p:nvPr/>
          </p:nvSpPr>
          <p:spPr>
            <a:xfrm>
              <a:off x="2884375" y="3700450"/>
              <a:ext cx="73250" cy="83200"/>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grpFill/>
            <a:ln>
              <a:noFill/>
            </a:ln>
          </p:spPr>
          <p:txBody>
            <a:bodyPr spcFirstLastPara="1" wrap="square" lIns="91425" tIns="91425" rIns="91425" bIns="91425" anchor="ctr" anchorCtr="0">
              <a:noAutofit/>
            </a:bodyPr>
            <a:lstStyle/>
            <a:p>
              <a:endParaRPr/>
            </a:p>
          </p:txBody>
        </p:sp>
        <p:grpSp>
          <p:nvGrpSpPr>
            <p:cNvPr id="47" name="Google Shape;541;p35">
              <a:extLst>
                <a:ext uri="{FF2B5EF4-FFF2-40B4-BE49-F238E27FC236}">
                  <a16:creationId xmlns:a16="http://schemas.microsoft.com/office/drawing/2014/main" id="{E356CB7A-C24E-48A0-BEB4-1AF161CC01C9}"/>
                </a:ext>
              </a:extLst>
            </p:cNvPr>
            <p:cNvGrpSpPr/>
            <p:nvPr/>
          </p:nvGrpSpPr>
          <p:grpSpPr>
            <a:xfrm>
              <a:off x="2711750" y="3572300"/>
              <a:ext cx="230725" cy="598425"/>
              <a:chOff x="2711750" y="3572300"/>
              <a:chExt cx="230725" cy="598425"/>
            </a:xfrm>
            <a:grpFill/>
          </p:grpSpPr>
          <p:sp>
            <p:nvSpPr>
              <p:cNvPr id="211" name="Google Shape;542;p35">
                <a:extLst>
                  <a:ext uri="{FF2B5EF4-FFF2-40B4-BE49-F238E27FC236}">
                    <a16:creationId xmlns:a16="http://schemas.microsoft.com/office/drawing/2014/main" id="{D5758461-7357-41BF-AB60-7DA2339D2B24}"/>
                  </a:ext>
                </a:extLst>
              </p:cNvPr>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grpFill/>
              <a:ln>
                <a:noFill/>
              </a:ln>
            </p:spPr>
            <p:txBody>
              <a:bodyPr spcFirstLastPara="1" wrap="square" lIns="91425" tIns="91425" rIns="91425" bIns="91425" anchor="ctr" anchorCtr="0">
                <a:noAutofit/>
              </a:bodyPr>
              <a:lstStyle/>
              <a:p>
                <a:endParaRPr/>
              </a:p>
            </p:txBody>
          </p:sp>
          <p:sp>
            <p:nvSpPr>
              <p:cNvPr id="212" name="Google Shape;543;p35">
                <a:extLst>
                  <a:ext uri="{FF2B5EF4-FFF2-40B4-BE49-F238E27FC236}">
                    <a16:creationId xmlns:a16="http://schemas.microsoft.com/office/drawing/2014/main" id="{B751BF37-0746-4EB2-9661-DD8E11CFD54B}"/>
                  </a:ext>
                </a:extLst>
              </p:cNvPr>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grpFill/>
              <a:ln>
                <a:noFill/>
              </a:ln>
            </p:spPr>
            <p:txBody>
              <a:bodyPr spcFirstLastPara="1" wrap="square" lIns="91425" tIns="91425" rIns="91425" bIns="91425" anchor="ctr" anchorCtr="0">
                <a:noAutofit/>
              </a:bodyPr>
              <a:lstStyle/>
              <a:p>
                <a:endParaRPr/>
              </a:p>
            </p:txBody>
          </p:sp>
        </p:grpSp>
        <p:sp>
          <p:nvSpPr>
            <p:cNvPr id="48" name="Google Shape;544;p35">
              <a:extLst>
                <a:ext uri="{FF2B5EF4-FFF2-40B4-BE49-F238E27FC236}">
                  <a16:creationId xmlns:a16="http://schemas.microsoft.com/office/drawing/2014/main" id="{10B283D9-1D1E-4DB8-BC59-47CEC853CCC3}"/>
                </a:ext>
              </a:extLst>
            </p:cNvPr>
            <p:cNvSpPr/>
            <p:nvPr/>
          </p:nvSpPr>
          <p:spPr>
            <a:xfrm>
              <a:off x="5404100" y="2847275"/>
              <a:ext cx="26175" cy="61250"/>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grpFill/>
            <a:ln>
              <a:noFill/>
            </a:ln>
          </p:spPr>
          <p:txBody>
            <a:bodyPr spcFirstLastPara="1" wrap="square" lIns="91425" tIns="91425" rIns="91425" bIns="91425" anchor="ctr" anchorCtr="0">
              <a:noAutofit/>
            </a:bodyPr>
            <a:lstStyle/>
            <a:p>
              <a:endParaRPr/>
            </a:p>
          </p:txBody>
        </p:sp>
        <p:grpSp>
          <p:nvGrpSpPr>
            <p:cNvPr id="49" name="Google Shape;545;p35">
              <a:extLst>
                <a:ext uri="{FF2B5EF4-FFF2-40B4-BE49-F238E27FC236}">
                  <a16:creationId xmlns:a16="http://schemas.microsoft.com/office/drawing/2014/main" id="{3D4A5A7E-E54B-4895-A372-EB8F524914C0}"/>
                </a:ext>
              </a:extLst>
            </p:cNvPr>
            <p:cNvGrpSpPr/>
            <p:nvPr/>
          </p:nvGrpSpPr>
          <p:grpSpPr>
            <a:xfrm>
              <a:off x="3781475" y="1624825"/>
              <a:ext cx="153300" cy="166375"/>
              <a:chOff x="3781475" y="1624825"/>
              <a:chExt cx="153300" cy="166375"/>
            </a:xfrm>
            <a:grpFill/>
          </p:grpSpPr>
          <p:sp>
            <p:nvSpPr>
              <p:cNvPr id="207" name="Google Shape;546;p35">
                <a:extLst>
                  <a:ext uri="{FF2B5EF4-FFF2-40B4-BE49-F238E27FC236}">
                    <a16:creationId xmlns:a16="http://schemas.microsoft.com/office/drawing/2014/main" id="{F104FBBD-B17F-4BE9-83C5-4BE0CDEC8498}"/>
                  </a:ext>
                </a:extLst>
              </p:cNvPr>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grpFill/>
              <a:ln>
                <a:noFill/>
              </a:ln>
            </p:spPr>
            <p:txBody>
              <a:bodyPr spcFirstLastPara="1" wrap="square" lIns="91425" tIns="91425" rIns="91425" bIns="91425" anchor="ctr" anchorCtr="0">
                <a:noAutofit/>
              </a:bodyPr>
              <a:lstStyle/>
              <a:p>
                <a:endParaRPr/>
              </a:p>
            </p:txBody>
          </p:sp>
          <p:sp>
            <p:nvSpPr>
              <p:cNvPr id="208" name="Google Shape;547;p35">
                <a:extLst>
                  <a:ext uri="{FF2B5EF4-FFF2-40B4-BE49-F238E27FC236}">
                    <a16:creationId xmlns:a16="http://schemas.microsoft.com/office/drawing/2014/main" id="{ECBDAD75-6F77-4D41-8116-3EA76DC4A01D}"/>
                  </a:ext>
                </a:extLst>
              </p:cNvPr>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grpFill/>
              <a:ln>
                <a:noFill/>
              </a:ln>
            </p:spPr>
            <p:txBody>
              <a:bodyPr spcFirstLastPara="1" wrap="square" lIns="91425" tIns="91425" rIns="91425" bIns="91425" anchor="ctr" anchorCtr="0">
                <a:noAutofit/>
              </a:bodyPr>
              <a:lstStyle/>
              <a:p>
                <a:endParaRPr/>
              </a:p>
            </p:txBody>
          </p:sp>
          <p:sp>
            <p:nvSpPr>
              <p:cNvPr id="209" name="Google Shape;548;p35">
                <a:extLst>
                  <a:ext uri="{FF2B5EF4-FFF2-40B4-BE49-F238E27FC236}">
                    <a16:creationId xmlns:a16="http://schemas.microsoft.com/office/drawing/2014/main" id="{A86F1B9D-BA8E-484C-AA74-5814BBCF0DE0}"/>
                  </a:ext>
                </a:extLst>
              </p:cNvPr>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grpFill/>
              <a:ln>
                <a:noFill/>
              </a:ln>
            </p:spPr>
            <p:txBody>
              <a:bodyPr spcFirstLastPara="1" wrap="square" lIns="91425" tIns="91425" rIns="91425" bIns="91425" anchor="ctr" anchorCtr="0">
                <a:noAutofit/>
              </a:bodyPr>
              <a:lstStyle/>
              <a:p>
                <a:endParaRPr/>
              </a:p>
            </p:txBody>
          </p:sp>
          <p:sp>
            <p:nvSpPr>
              <p:cNvPr id="210" name="Google Shape;549;p35">
                <a:extLst>
                  <a:ext uri="{FF2B5EF4-FFF2-40B4-BE49-F238E27FC236}">
                    <a16:creationId xmlns:a16="http://schemas.microsoft.com/office/drawing/2014/main" id="{2D3EFCA0-56C7-4B23-AFB2-8B67D6CAD3B1}"/>
                  </a:ext>
                </a:extLst>
              </p:cNvPr>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grpFill/>
              <a:ln>
                <a:noFill/>
              </a:ln>
            </p:spPr>
            <p:txBody>
              <a:bodyPr spcFirstLastPara="1" wrap="square" lIns="91425" tIns="91425" rIns="91425" bIns="91425" anchor="ctr" anchorCtr="0">
                <a:noAutofit/>
              </a:bodyPr>
              <a:lstStyle/>
              <a:p>
                <a:endParaRPr/>
              </a:p>
            </p:txBody>
          </p:sp>
        </p:grpSp>
        <p:sp>
          <p:nvSpPr>
            <p:cNvPr id="50" name="Google Shape;550;p35">
              <a:extLst>
                <a:ext uri="{FF2B5EF4-FFF2-40B4-BE49-F238E27FC236}">
                  <a16:creationId xmlns:a16="http://schemas.microsoft.com/office/drawing/2014/main" id="{BA09C4D0-9B3E-4F0F-961E-7C97E3EC6F63}"/>
                </a:ext>
              </a:extLst>
            </p:cNvPr>
            <p:cNvSpPr/>
            <p:nvPr/>
          </p:nvSpPr>
          <p:spPr>
            <a:xfrm>
              <a:off x="5511350" y="2436650"/>
              <a:ext cx="175250" cy="3071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grpFill/>
            <a:ln>
              <a:noFill/>
            </a:ln>
          </p:spPr>
          <p:txBody>
            <a:bodyPr spcFirstLastPara="1" wrap="square" lIns="91425" tIns="91425" rIns="91425" bIns="91425" anchor="ctr" anchorCtr="0">
              <a:noAutofit/>
            </a:bodyPr>
            <a:lstStyle/>
            <a:p>
              <a:endParaRPr/>
            </a:p>
          </p:txBody>
        </p:sp>
        <p:sp>
          <p:nvSpPr>
            <p:cNvPr id="51" name="Google Shape;551;p35">
              <a:extLst>
                <a:ext uri="{FF2B5EF4-FFF2-40B4-BE49-F238E27FC236}">
                  <a16:creationId xmlns:a16="http://schemas.microsoft.com/office/drawing/2014/main" id="{98A753D1-00FA-4CA4-9FFE-FA7E9CCADA26}"/>
                </a:ext>
              </a:extLst>
            </p:cNvPr>
            <p:cNvSpPr/>
            <p:nvPr/>
          </p:nvSpPr>
          <p:spPr>
            <a:xfrm>
              <a:off x="5440200" y="2597250"/>
              <a:ext cx="60175" cy="83725"/>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grpFill/>
            <a:ln>
              <a:noFill/>
            </a:ln>
          </p:spPr>
          <p:txBody>
            <a:bodyPr spcFirstLastPara="1" wrap="square" lIns="91425" tIns="91425" rIns="91425" bIns="91425" anchor="ctr" anchorCtr="0">
              <a:noAutofit/>
            </a:bodyPr>
            <a:lstStyle/>
            <a:p>
              <a:endParaRPr/>
            </a:p>
          </p:txBody>
        </p:sp>
        <p:sp>
          <p:nvSpPr>
            <p:cNvPr id="52" name="Google Shape;552;p35">
              <a:extLst>
                <a:ext uri="{FF2B5EF4-FFF2-40B4-BE49-F238E27FC236}">
                  <a16:creationId xmlns:a16="http://schemas.microsoft.com/office/drawing/2014/main" id="{E99381AB-2533-495E-8182-F7E82B189588}"/>
                </a:ext>
              </a:extLst>
            </p:cNvPr>
            <p:cNvSpPr/>
            <p:nvPr/>
          </p:nvSpPr>
          <p:spPr>
            <a:xfrm>
              <a:off x="5410900" y="2501000"/>
              <a:ext cx="68550" cy="117725"/>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grpFill/>
            <a:ln>
              <a:noFill/>
            </a:ln>
          </p:spPr>
          <p:txBody>
            <a:bodyPr spcFirstLastPara="1" wrap="square" lIns="91425" tIns="91425" rIns="91425" bIns="91425" anchor="ctr" anchorCtr="0">
              <a:noAutofit/>
            </a:bodyPr>
            <a:lstStyle/>
            <a:p>
              <a:endParaRPr/>
            </a:p>
          </p:txBody>
        </p:sp>
        <p:sp>
          <p:nvSpPr>
            <p:cNvPr id="53" name="Google Shape;553;p35">
              <a:extLst>
                <a:ext uri="{FF2B5EF4-FFF2-40B4-BE49-F238E27FC236}">
                  <a16:creationId xmlns:a16="http://schemas.microsoft.com/office/drawing/2014/main" id="{12068AC1-CB58-44CA-B773-9D7C8FCCE3BB}"/>
                </a:ext>
              </a:extLst>
            </p:cNvPr>
            <p:cNvSpPr/>
            <p:nvPr/>
          </p:nvSpPr>
          <p:spPr>
            <a:xfrm>
              <a:off x="4855375" y="2348250"/>
              <a:ext cx="444650" cy="209800"/>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grpFill/>
            <a:ln>
              <a:noFill/>
            </a:ln>
          </p:spPr>
          <p:txBody>
            <a:bodyPr spcFirstLastPara="1" wrap="square" lIns="91425" tIns="91425" rIns="91425" bIns="91425" anchor="ctr" anchorCtr="0">
              <a:noAutofit/>
            </a:bodyPr>
            <a:lstStyle/>
            <a:p>
              <a:endParaRPr/>
            </a:p>
          </p:txBody>
        </p:sp>
        <p:sp>
          <p:nvSpPr>
            <p:cNvPr id="54" name="Google Shape;554;p35">
              <a:extLst>
                <a:ext uri="{FF2B5EF4-FFF2-40B4-BE49-F238E27FC236}">
                  <a16:creationId xmlns:a16="http://schemas.microsoft.com/office/drawing/2014/main" id="{D84D00BE-BE81-4894-933F-862C0B3547D9}"/>
                </a:ext>
              </a:extLst>
            </p:cNvPr>
            <p:cNvSpPr/>
            <p:nvPr/>
          </p:nvSpPr>
          <p:spPr>
            <a:xfrm>
              <a:off x="5730000" y="3287725"/>
              <a:ext cx="141250" cy="120875"/>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grpFill/>
            <a:ln>
              <a:noFill/>
            </a:ln>
          </p:spPr>
          <p:txBody>
            <a:bodyPr spcFirstLastPara="1" wrap="square" lIns="91425" tIns="91425" rIns="91425" bIns="91425" anchor="ctr" anchorCtr="0">
              <a:noAutofit/>
            </a:bodyPr>
            <a:lstStyle/>
            <a:p>
              <a:endParaRPr/>
            </a:p>
          </p:txBody>
        </p:sp>
        <p:sp>
          <p:nvSpPr>
            <p:cNvPr id="55" name="Google Shape;555;p35">
              <a:extLst>
                <a:ext uri="{FF2B5EF4-FFF2-40B4-BE49-F238E27FC236}">
                  <a16:creationId xmlns:a16="http://schemas.microsoft.com/office/drawing/2014/main" id="{21DDFA58-3D62-4867-B2A6-86C4DAC3F90A}"/>
                </a:ext>
              </a:extLst>
            </p:cNvPr>
            <p:cNvSpPr/>
            <p:nvPr/>
          </p:nvSpPr>
          <p:spPr>
            <a:xfrm>
              <a:off x="5413525" y="2961325"/>
              <a:ext cx="115100" cy="20090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grpFill/>
            <a:ln>
              <a:noFill/>
            </a:ln>
          </p:spPr>
          <p:txBody>
            <a:bodyPr spcFirstLastPara="1" wrap="square" lIns="91425" tIns="91425" rIns="91425" bIns="91425" anchor="ctr" anchorCtr="0">
              <a:noAutofit/>
            </a:bodyPr>
            <a:lstStyle/>
            <a:p>
              <a:endParaRPr/>
            </a:p>
          </p:txBody>
        </p:sp>
        <p:sp>
          <p:nvSpPr>
            <p:cNvPr id="56" name="Google Shape;556;p35">
              <a:extLst>
                <a:ext uri="{FF2B5EF4-FFF2-40B4-BE49-F238E27FC236}">
                  <a16:creationId xmlns:a16="http://schemas.microsoft.com/office/drawing/2014/main" id="{A3180A01-ED71-413D-91E0-C878364C6AD2}"/>
                </a:ext>
              </a:extLst>
            </p:cNvPr>
            <p:cNvSpPr/>
            <p:nvPr/>
          </p:nvSpPr>
          <p:spPr>
            <a:xfrm>
              <a:off x="5472625" y="3375600"/>
              <a:ext cx="56000" cy="2932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grpFill/>
            <a:ln>
              <a:noFill/>
            </a:ln>
          </p:spPr>
          <p:txBody>
            <a:bodyPr spcFirstLastPara="1" wrap="square" lIns="91425" tIns="91425" rIns="91425" bIns="91425" anchor="ctr" anchorCtr="0">
              <a:noAutofit/>
            </a:bodyPr>
            <a:lstStyle/>
            <a:p>
              <a:endParaRPr/>
            </a:p>
          </p:txBody>
        </p:sp>
        <p:grpSp>
          <p:nvGrpSpPr>
            <p:cNvPr id="57" name="Google Shape;557;p35">
              <a:extLst>
                <a:ext uri="{FF2B5EF4-FFF2-40B4-BE49-F238E27FC236}">
                  <a16:creationId xmlns:a16="http://schemas.microsoft.com/office/drawing/2014/main" id="{FC01A371-95F0-4016-987C-083D7CBAA02A}"/>
                </a:ext>
              </a:extLst>
            </p:cNvPr>
            <p:cNvGrpSpPr/>
            <p:nvPr/>
          </p:nvGrpSpPr>
          <p:grpSpPr>
            <a:xfrm>
              <a:off x="5068275" y="3161675"/>
              <a:ext cx="664875" cy="222850"/>
              <a:chOff x="5068275" y="3161675"/>
              <a:chExt cx="664875" cy="222850"/>
            </a:xfrm>
            <a:grpFill/>
          </p:grpSpPr>
          <p:sp>
            <p:nvSpPr>
              <p:cNvPr id="203" name="Google Shape;558;p35">
                <a:extLst>
                  <a:ext uri="{FF2B5EF4-FFF2-40B4-BE49-F238E27FC236}">
                    <a16:creationId xmlns:a16="http://schemas.microsoft.com/office/drawing/2014/main" id="{361629ED-B5BA-447E-8F87-7E56713A8D16}"/>
                  </a:ext>
                </a:extLst>
              </p:cNvPr>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grpFill/>
              <a:ln>
                <a:noFill/>
              </a:ln>
            </p:spPr>
            <p:txBody>
              <a:bodyPr spcFirstLastPara="1" wrap="square" lIns="91425" tIns="91425" rIns="91425" bIns="91425" anchor="ctr" anchorCtr="0">
                <a:noAutofit/>
              </a:bodyPr>
              <a:lstStyle/>
              <a:p>
                <a:endParaRPr/>
              </a:p>
            </p:txBody>
          </p:sp>
          <p:sp>
            <p:nvSpPr>
              <p:cNvPr id="204" name="Google Shape;559;p35">
                <a:extLst>
                  <a:ext uri="{FF2B5EF4-FFF2-40B4-BE49-F238E27FC236}">
                    <a16:creationId xmlns:a16="http://schemas.microsoft.com/office/drawing/2014/main" id="{77FB870D-E475-4D54-9BC7-0C96B573F734}"/>
                  </a:ext>
                </a:extLst>
              </p:cNvPr>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grpFill/>
              <a:ln>
                <a:noFill/>
              </a:ln>
            </p:spPr>
            <p:txBody>
              <a:bodyPr spcFirstLastPara="1" wrap="square" lIns="91425" tIns="91425" rIns="91425" bIns="91425" anchor="ctr" anchorCtr="0">
                <a:noAutofit/>
              </a:bodyPr>
              <a:lstStyle/>
              <a:p>
                <a:endParaRPr/>
              </a:p>
            </p:txBody>
          </p:sp>
          <p:sp>
            <p:nvSpPr>
              <p:cNvPr id="205" name="Google Shape;560;p35">
                <a:extLst>
                  <a:ext uri="{FF2B5EF4-FFF2-40B4-BE49-F238E27FC236}">
                    <a16:creationId xmlns:a16="http://schemas.microsoft.com/office/drawing/2014/main" id="{30C8AD18-7EFE-4090-A099-43D4DD08196E}"/>
                  </a:ext>
                </a:extLst>
              </p:cNvPr>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grpFill/>
              <a:ln>
                <a:noFill/>
              </a:ln>
            </p:spPr>
            <p:txBody>
              <a:bodyPr spcFirstLastPara="1" wrap="square" lIns="91425" tIns="91425" rIns="91425" bIns="91425" anchor="ctr" anchorCtr="0">
                <a:noAutofit/>
              </a:bodyPr>
              <a:lstStyle/>
              <a:p>
                <a:endParaRPr/>
              </a:p>
            </p:txBody>
          </p:sp>
          <p:sp>
            <p:nvSpPr>
              <p:cNvPr id="206" name="Google Shape;561;p35">
                <a:extLst>
                  <a:ext uri="{FF2B5EF4-FFF2-40B4-BE49-F238E27FC236}">
                    <a16:creationId xmlns:a16="http://schemas.microsoft.com/office/drawing/2014/main" id="{22081775-01BC-4290-BF9A-CB2A1E324347}"/>
                  </a:ext>
                </a:extLst>
              </p:cNvPr>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grpFill/>
              <a:ln>
                <a:noFill/>
              </a:ln>
            </p:spPr>
            <p:txBody>
              <a:bodyPr spcFirstLastPara="1" wrap="square" lIns="91425" tIns="91425" rIns="91425" bIns="91425" anchor="ctr" anchorCtr="0">
                <a:noAutofit/>
              </a:bodyPr>
              <a:lstStyle/>
              <a:p>
                <a:endParaRPr/>
              </a:p>
            </p:txBody>
          </p:sp>
        </p:grpSp>
        <p:sp>
          <p:nvSpPr>
            <p:cNvPr id="58" name="Google Shape;562;p35">
              <a:extLst>
                <a:ext uri="{FF2B5EF4-FFF2-40B4-BE49-F238E27FC236}">
                  <a16:creationId xmlns:a16="http://schemas.microsoft.com/office/drawing/2014/main" id="{B3A6D601-387A-4CEB-AC49-1DCAAF22D4A3}"/>
                </a:ext>
              </a:extLst>
            </p:cNvPr>
            <p:cNvSpPr/>
            <p:nvPr/>
          </p:nvSpPr>
          <p:spPr>
            <a:xfrm>
              <a:off x="5139425" y="3145975"/>
              <a:ext cx="62800" cy="8215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grpFill/>
            <a:ln>
              <a:noFill/>
            </a:ln>
          </p:spPr>
          <p:txBody>
            <a:bodyPr spcFirstLastPara="1" wrap="square" lIns="91425" tIns="91425" rIns="91425" bIns="91425" anchor="ctr" anchorCtr="0">
              <a:noAutofit/>
            </a:bodyPr>
            <a:lstStyle/>
            <a:p>
              <a:endParaRPr/>
            </a:p>
          </p:txBody>
        </p:sp>
        <p:sp>
          <p:nvSpPr>
            <p:cNvPr id="59" name="Google Shape;563;p35">
              <a:extLst>
                <a:ext uri="{FF2B5EF4-FFF2-40B4-BE49-F238E27FC236}">
                  <a16:creationId xmlns:a16="http://schemas.microsoft.com/office/drawing/2014/main" id="{D064B0AB-18E0-473E-A50E-88DE390C6B90}"/>
                </a:ext>
              </a:extLst>
            </p:cNvPr>
            <p:cNvSpPr/>
            <p:nvPr/>
          </p:nvSpPr>
          <p:spPr>
            <a:xfrm>
              <a:off x="5279075" y="3142825"/>
              <a:ext cx="137075" cy="9262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grpFill/>
            <a:ln>
              <a:noFill/>
            </a:ln>
          </p:spPr>
          <p:txBody>
            <a:bodyPr spcFirstLastPara="1" wrap="square" lIns="91425" tIns="91425" rIns="91425" bIns="91425" anchor="ctr" anchorCtr="0">
              <a:noAutofit/>
            </a:bodyPr>
            <a:lstStyle/>
            <a:p>
              <a:endParaRPr/>
            </a:p>
          </p:txBody>
        </p:sp>
        <p:sp>
          <p:nvSpPr>
            <p:cNvPr id="60" name="Google Shape;564;p35">
              <a:extLst>
                <a:ext uri="{FF2B5EF4-FFF2-40B4-BE49-F238E27FC236}">
                  <a16:creationId xmlns:a16="http://schemas.microsoft.com/office/drawing/2014/main" id="{ACB3F747-2C3C-415F-B8FF-773424BCA916}"/>
                </a:ext>
              </a:extLst>
            </p:cNvPr>
            <p:cNvSpPr/>
            <p:nvPr/>
          </p:nvSpPr>
          <p:spPr>
            <a:xfrm>
              <a:off x="5150925" y="2887575"/>
              <a:ext cx="119300" cy="230700"/>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grpFill/>
            <a:ln>
              <a:noFill/>
            </a:ln>
          </p:spPr>
          <p:txBody>
            <a:bodyPr spcFirstLastPara="1" wrap="square" lIns="91425" tIns="91425" rIns="91425" bIns="91425" anchor="ctr" anchorCtr="0">
              <a:noAutofit/>
            </a:bodyPr>
            <a:lstStyle/>
            <a:p>
              <a:endParaRPr/>
            </a:p>
          </p:txBody>
        </p:sp>
        <p:sp>
          <p:nvSpPr>
            <p:cNvPr id="61" name="Google Shape;565;p35">
              <a:extLst>
                <a:ext uri="{FF2B5EF4-FFF2-40B4-BE49-F238E27FC236}">
                  <a16:creationId xmlns:a16="http://schemas.microsoft.com/office/drawing/2014/main" id="{5D16B711-AC99-4078-999A-B2F720EC336E}"/>
                </a:ext>
              </a:extLst>
            </p:cNvPr>
            <p:cNvSpPr/>
            <p:nvPr/>
          </p:nvSpPr>
          <p:spPr>
            <a:xfrm>
              <a:off x="5166625" y="3025150"/>
              <a:ext cx="75875" cy="6540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grpFill/>
            <a:ln>
              <a:noFill/>
            </a:ln>
          </p:spPr>
          <p:txBody>
            <a:bodyPr spcFirstLastPara="1" wrap="square" lIns="91425" tIns="91425" rIns="91425" bIns="91425" anchor="ctr" anchorCtr="0">
              <a:noAutofit/>
            </a:bodyPr>
            <a:lstStyle/>
            <a:p>
              <a:endParaRPr/>
            </a:p>
          </p:txBody>
        </p:sp>
        <p:sp>
          <p:nvSpPr>
            <p:cNvPr id="62" name="Google Shape;566;p35">
              <a:extLst>
                <a:ext uri="{FF2B5EF4-FFF2-40B4-BE49-F238E27FC236}">
                  <a16:creationId xmlns:a16="http://schemas.microsoft.com/office/drawing/2014/main" id="{9679C12A-B941-40CB-89BD-AC4BDB7303CA}"/>
                </a:ext>
              </a:extLst>
            </p:cNvPr>
            <p:cNvSpPr/>
            <p:nvPr/>
          </p:nvSpPr>
          <p:spPr>
            <a:xfrm>
              <a:off x="5123725" y="2903250"/>
              <a:ext cx="117200" cy="1355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grpFill/>
            <a:ln>
              <a:noFill/>
            </a:ln>
          </p:spPr>
          <p:txBody>
            <a:bodyPr spcFirstLastPara="1" wrap="square" lIns="91425" tIns="91425" rIns="91425" bIns="91425" anchor="ctr" anchorCtr="0">
              <a:noAutofit/>
            </a:bodyPr>
            <a:lstStyle/>
            <a:p>
              <a:endParaRPr/>
            </a:p>
          </p:txBody>
        </p:sp>
        <p:sp>
          <p:nvSpPr>
            <p:cNvPr id="63" name="Google Shape;567;p35">
              <a:extLst>
                <a:ext uri="{FF2B5EF4-FFF2-40B4-BE49-F238E27FC236}">
                  <a16:creationId xmlns:a16="http://schemas.microsoft.com/office/drawing/2014/main" id="{FBBC74D9-9B27-4D78-A3E4-2FA3CE0EC635}"/>
                </a:ext>
              </a:extLst>
            </p:cNvPr>
            <p:cNvSpPr/>
            <p:nvPr/>
          </p:nvSpPr>
          <p:spPr>
            <a:xfrm>
              <a:off x="5089200" y="2934650"/>
              <a:ext cx="121900" cy="227050"/>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grpFill/>
            <a:ln>
              <a:noFill/>
            </a:ln>
          </p:spPr>
          <p:txBody>
            <a:bodyPr spcFirstLastPara="1" wrap="square" lIns="91425" tIns="91425" rIns="91425" bIns="91425" anchor="ctr" anchorCtr="0">
              <a:noAutofit/>
            </a:bodyPr>
            <a:lstStyle/>
            <a:p>
              <a:endParaRPr/>
            </a:p>
          </p:txBody>
        </p:sp>
        <p:sp>
          <p:nvSpPr>
            <p:cNvPr id="64" name="Google Shape;568;p35">
              <a:extLst>
                <a:ext uri="{FF2B5EF4-FFF2-40B4-BE49-F238E27FC236}">
                  <a16:creationId xmlns:a16="http://schemas.microsoft.com/office/drawing/2014/main" id="{6873E075-845E-4446-8230-CAD508E2A3C6}"/>
                </a:ext>
              </a:extLst>
            </p:cNvPr>
            <p:cNvSpPr/>
            <p:nvPr/>
          </p:nvSpPr>
          <p:spPr>
            <a:xfrm>
              <a:off x="5009700" y="2810675"/>
              <a:ext cx="128175" cy="288250"/>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grpFill/>
            <a:ln>
              <a:noFill/>
            </a:ln>
          </p:spPr>
          <p:txBody>
            <a:bodyPr spcFirstLastPara="1" wrap="square" lIns="91425" tIns="91425" rIns="91425" bIns="91425" anchor="ctr" anchorCtr="0">
              <a:noAutofit/>
            </a:bodyPr>
            <a:lstStyle/>
            <a:p>
              <a:endParaRPr/>
            </a:p>
          </p:txBody>
        </p:sp>
        <p:sp>
          <p:nvSpPr>
            <p:cNvPr id="65" name="Google Shape;569;p35">
              <a:extLst>
                <a:ext uri="{FF2B5EF4-FFF2-40B4-BE49-F238E27FC236}">
                  <a16:creationId xmlns:a16="http://schemas.microsoft.com/office/drawing/2014/main" id="{FF2FDE26-C23B-46FB-A059-B33CEE658545}"/>
                </a:ext>
              </a:extLst>
            </p:cNvPr>
            <p:cNvSpPr/>
            <p:nvPr/>
          </p:nvSpPr>
          <p:spPr>
            <a:xfrm>
              <a:off x="4941700" y="2836825"/>
              <a:ext cx="74300" cy="95750"/>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grpFill/>
            <a:ln>
              <a:noFill/>
            </a:ln>
          </p:spPr>
          <p:txBody>
            <a:bodyPr spcFirstLastPara="1" wrap="square" lIns="91425" tIns="91425" rIns="91425" bIns="91425" anchor="ctr" anchorCtr="0">
              <a:noAutofit/>
            </a:bodyPr>
            <a:lstStyle/>
            <a:p>
              <a:endParaRPr/>
            </a:p>
          </p:txBody>
        </p:sp>
        <p:sp>
          <p:nvSpPr>
            <p:cNvPr id="66" name="Google Shape;570;p35">
              <a:extLst>
                <a:ext uri="{FF2B5EF4-FFF2-40B4-BE49-F238E27FC236}">
                  <a16:creationId xmlns:a16="http://schemas.microsoft.com/office/drawing/2014/main" id="{541CCB60-8E18-4B99-8D28-1643A86C6770}"/>
                </a:ext>
              </a:extLst>
            </p:cNvPr>
            <p:cNvSpPr/>
            <p:nvPr/>
          </p:nvSpPr>
          <p:spPr>
            <a:xfrm>
              <a:off x="3787225" y="2293850"/>
              <a:ext cx="55475" cy="6802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grpFill/>
            <a:ln>
              <a:noFill/>
            </a:ln>
          </p:spPr>
          <p:txBody>
            <a:bodyPr spcFirstLastPara="1" wrap="square" lIns="91425" tIns="91425" rIns="91425" bIns="91425" anchor="ctr" anchorCtr="0">
              <a:noAutofit/>
            </a:bodyPr>
            <a:lstStyle/>
            <a:p>
              <a:endParaRPr/>
            </a:p>
          </p:txBody>
        </p:sp>
        <p:sp>
          <p:nvSpPr>
            <p:cNvPr id="67" name="Google Shape;571;p35">
              <a:extLst>
                <a:ext uri="{FF2B5EF4-FFF2-40B4-BE49-F238E27FC236}">
                  <a16:creationId xmlns:a16="http://schemas.microsoft.com/office/drawing/2014/main" id="{DF592B20-D412-4F82-BC9A-725C755482F0}"/>
                </a:ext>
              </a:extLst>
            </p:cNvPr>
            <p:cNvSpPr/>
            <p:nvPr/>
          </p:nvSpPr>
          <p:spPr>
            <a:xfrm>
              <a:off x="3743300" y="1958025"/>
              <a:ext cx="290325" cy="33742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grpFill/>
            <a:ln>
              <a:noFill/>
            </a:ln>
          </p:spPr>
          <p:txBody>
            <a:bodyPr spcFirstLastPara="1" wrap="square" lIns="91425" tIns="91425" rIns="91425" bIns="91425" anchor="ctr" anchorCtr="0">
              <a:noAutofit/>
            </a:bodyPr>
            <a:lstStyle/>
            <a:p>
              <a:endParaRPr/>
            </a:p>
          </p:txBody>
        </p:sp>
        <p:sp>
          <p:nvSpPr>
            <p:cNvPr id="68" name="Google Shape;572;p35">
              <a:extLst>
                <a:ext uri="{FF2B5EF4-FFF2-40B4-BE49-F238E27FC236}">
                  <a16:creationId xmlns:a16="http://schemas.microsoft.com/office/drawing/2014/main" id="{C758EFE4-BD06-481C-BFFC-3C30094DA697}"/>
                </a:ext>
              </a:extLst>
            </p:cNvPr>
            <p:cNvSpPr/>
            <p:nvPr/>
          </p:nvSpPr>
          <p:spPr>
            <a:xfrm>
              <a:off x="3823325" y="2021850"/>
              <a:ext cx="143875" cy="324875"/>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grpFill/>
            <a:ln>
              <a:noFill/>
            </a:ln>
          </p:spPr>
          <p:txBody>
            <a:bodyPr spcFirstLastPara="1" wrap="square" lIns="91425" tIns="91425" rIns="91425" bIns="91425" anchor="ctr" anchorCtr="0">
              <a:noAutofit/>
            </a:bodyPr>
            <a:lstStyle/>
            <a:p>
              <a:endParaRPr/>
            </a:p>
          </p:txBody>
        </p:sp>
        <p:sp>
          <p:nvSpPr>
            <p:cNvPr id="69" name="Google Shape;573;p35">
              <a:extLst>
                <a:ext uri="{FF2B5EF4-FFF2-40B4-BE49-F238E27FC236}">
                  <a16:creationId xmlns:a16="http://schemas.microsoft.com/office/drawing/2014/main" id="{3C93ABF2-8CFA-42D0-B482-18028652D669}"/>
                </a:ext>
              </a:extLst>
            </p:cNvPr>
            <p:cNvSpPr/>
            <p:nvPr/>
          </p:nvSpPr>
          <p:spPr>
            <a:xfrm>
              <a:off x="3976075" y="2250975"/>
              <a:ext cx="57550" cy="52325"/>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grpFill/>
            <a:ln>
              <a:noFill/>
            </a:ln>
          </p:spPr>
          <p:txBody>
            <a:bodyPr spcFirstLastPara="1" wrap="square" lIns="91425" tIns="91425" rIns="91425" bIns="91425" anchor="ctr" anchorCtr="0">
              <a:noAutofit/>
            </a:bodyPr>
            <a:lstStyle/>
            <a:p>
              <a:endParaRPr/>
            </a:p>
          </p:txBody>
        </p:sp>
        <p:sp>
          <p:nvSpPr>
            <p:cNvPr id="70" name="Google Shape;574;p35">
              <a:extLst>
                <a:ext uri="{FF2B5EF4-FFF2-40B4-BE49-F238E27FC236}">
                  <a16:creationId xmlns:a16="http://schemas.microsoft.com/office/drawing/2014/main" id="{4950B00E-DE10-4C6E-B511-39E1632F00EF}"/>
                </a:ext>
              </a:extLst>
            </p:cNvPr>
            <p:cNvSpPr/>
            <p:nvPr/>
          </p:nvSpPr>
          <p:spPr>
            <a:xfrm>
              <a:off x="3949400" y="2288625"/>
              <a:ext cx="91550" cy="49725"/>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grpFill/>
            <a:ln>
              <a:noFill/>
            </a:ln>
          </p:spPr>
          <p:txBody>
            <a:bodyPr spcFirstLastPara="1" wrap="square" lIns="91425" tIns="91425" rIns="91425" bIns="91425" anchor="ctr" anchorCtr="0">
              <a:noAutofit/>
            </a:bodyPr>
            <a:lstStyle/>
            <a:p>
              <a:endParaRPr/>
            </a:p>
          </p:txBody>
        </p:sp>
        <p:sp>
          <p:nvSpPr>
            <p:cNvPr id="71" name="Google Shape;575;p35">
              <a:extLst>
                <a:ext uri="{FF2B5EF4-FFF2-40B4-BE49-F238E27FC236}">
                  <a16:creationId xmlns:a16="http://schemas.microsoft.com/office/drawing/2014/main" id="{B3875621-E8B3-4F84-B53F-1FD93A59644A}"/>
                </a:ext>
              </a:extLst>
            </p:cNvPr>
            <p:cNvSpPr/>
            <p:nvPr/>
          </p:nvSpPr>
          <p:spPr>
            <a:xfrm>
              <a:off x="3952525" y="2322625"/>
              <a:ext cx="71175" cy="52325"/>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grpFill/>
            <a:ln>
              <a:noFill/>
            </a:ln>
          </p:spPr>
          <p:txBody>
            <a:bodyPr spcFirstLastPara="1" wrap="square" lIns="91425" tIns="91425" rIns="91425" bIns="91425" anchor="ctr" anchorCtr="0">
              <a:noAutofit/>
            </a:bodyPr>
            <a:lstStyle/>
            <a:p>
              <a:endParaRPr/>
            </a:p>
          </p:txBody>
        </p:sp>
        <p:sp>
          <p:nvSpPr>
            <p:cNvPr id="72" name="Google Shape;576;p35">
              <a:extLst>
                <a:ext uri="{FF2B5EF4-FFF2-40B4-BE49-F238E27FC236}">
                  <a16:creationId xmlns:a16="http://schemas.microsoft.com/office/drawing/2014/main" id="{B454D1F0-55D6-43C9-B066-D950DD769B31}"/>
                </a:ext>
              </a:extLst>
            </p:cNvPr>
            <p:cNvSpPr/>
            <p:nvPr/>
          </p:nvSpPr>
          <p:spPr>
            <a:xfrm>
              <a:off x="3986525" y="2326300"/>
              <a:ext cx="120875" cy="93650"/>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grpFill/>
            <a:ln>
              <a:noFill/>
            </a:ln>
          </p:spPr>
          <p:txBody>
            <a:bodyPr spcFirstLastPara="1" wrap="square" lIns="91425" tIns="91425" rIns="91425" bIns="91425" anchor="ctr" anchorCtr="0">
              <a:noAutofit/>
            </a:bodyPr>
            <a:lstStyle/>
            <a:p>
              <a:endParaRPr/>
            </a:p>
          </p:txBody>
        </p:sp>
        <p:sp>
          <p:nvSpPr>
            <p:cNvPr id="73" name="Google Shape;577;p35">
              <a:extLst>
                <a:ext uri="{FF2B5EF4-FFF2-40B4-BE49-F238E27FC236}">
                  <a16:creationId xmlns:a16="http://schemas.microsoft.com/office/drawing/2014/main" id="{83AF9252-0237-4421-94F5-569009A67B22}"/>
                </a:ext>
              </a:extLst>
            </p:cNvPr>
            <p:cNvSpPr/>
            <p:nvPr/>
          </p:nvSpPr>
          <p:spPr>
            <a:xfrm>
              <a:off x="3903350" y="2478500"/>
              <a:ext cx="83200" cy="53900"/>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grpFill/>
            <a:ln>
              <a:noFill/>
            </a:ln>
          </p:spPr>
          <p:txBody>
            <a:bodyPr spcFirstLastPara="1" wrap="square" lIns="91425" tIns="91425" rIns="91425" bIns="91425" anchor="ctr" anchorCtr="0">
              <a:noAutofit/>
            </a:bodyPr>
            <a:lstStyle/>
            <a:p>
              <a:endParaRPr/>
            </a:p>
          </p:txBody>
        </p:sp>
        <p:sp>
          <p:nvSpPr>
            <p:cNvPr id="74" name="Google Shape;578;p35">
              <a:extLst>
                <a:ext uri="{FF2B5EF4-FFF2-40B4-BE49-F238E27FC236}">
                  <a16:creationId xmlns:a16="http://schemas.microsoft.com/office/drawing/2014/main" id="{FFEC174D-1F05-49E0-942A-9F5292C2F169}"/>
                </a:ext>
              </a:extLst>
            </p:cNvPr>
            <p:cNvSpPr/>
            <p:nvPr/>
          </p:nvSpPr>
          <p:spPr>
            <a:xfrm>
              <a:off x="3910150" y="2462825"/>
              <a:ext cx="71700" cy="31400"/>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grpFill/>
            <a:ln>
              <a:noFill/>
            </a:ln>
          </p:spPr>
          <p:txBody>
            <a:bodyPr spcFirstLastPara="1" wrap="square" lIns="91425" tIns="91425" rIns="91425" bIns="91425" anchor="ctr" anchorCtr="0">
              <a:noAutofit/>
            </a:bodyPr>
            <a:lstStyle/>
            <a:p>
              <a:endParaRPr/>
            </a:p>
          </p:txBody>
        </p:sp>
        <p:sp>
          <p:nvSpPr>
            <p:cNvPr id="75" name="Google Shape;579;p35">
              <a:extLst>
                <a:ext uri="{FF2B5EF4-FFF2-40B4-BE49-F238E27FC236}">
                  <a16:creationId xmlns:a16="http://schemas.microsoft.com/office/drawing/2014/main" id="{EF29BFB9-EFD6-40D6-A95E-CACCD564EEF3}"/>
                </a:ext>
              </a:extLst>
            </p:cNvPr>
            <p:cNvSpPr/>
            <p:nvPr/>
          </p:nvSpPr>
          <p:spPr>
            <a:xfrm>
              <a:off x="3947825" y="2585750"/>
              <a:ext cx="27225" cy="52325"/>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grpFill/>
            <a:ln>
              <a:noFill/>
            </a:ln>
          </p:spPr>
          <p:txBody>
            <a:bodyPr spcFirstLastPara="1" wrap="square" lIns="91425" tIns="91425" rIns="91425" bIns="91425" anchor="ctr" anchorCtr="0">
              <a:noAutofit/>
            </a:bodyPr>
            <a:lstStyle/>
            <a:p>
              <a:endParaRPr/>
            </a:p>
          </p:txBody>
        </p:sp>
        <p:sp>
          <p:nvSpPr>
            <p:cNvPr id="76" name="Google Shape;580;p35">
              <a:extLst>
                <a:ext uri="{FF2B5EF4-FFF2-40B4-BE49-F238E27FC236}">
                  <a16:creationId xmlns:a16="http://schemas.microsoft.com/office/drawing/2014/main" id="{844BD119-74D4-408E-BE39-142DE5E101C4}"/>
                </a:ext>
              </a:extLst>
            </p:cNvPr>
            <p:cNvSpPr/>
            <p:nvPr/>
          </p:nvSpPr>
          <p:spPr>
            <a:xfrm>
              <a:off x="3934750" y="2566400"/>
              <a:ext cx="26175" cy="32975"/>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grpFill/>
            <a:ln>
              <a:noFill/>
            </a:ln>
          </p:spPr>
          <p:txBody>
            <a:bodyPr spcFirstLastPara="1" wrap="square" lIns="91425" tIns="91425" rIns="91425" bIns="91425" anchor="ctr" anchorCtr="0">
              <a:noAutofit/>
            </a:bodyPr>
            <a:lstStyle/>
            <a:p>
              <a:endParaRPr/>
            </a:p>
          </p:txBody>
        </p:sp>
        <p:sp>
          <p:nvSpPr>
            <p:cNvPr id="77" name="Google Shape;581;p35">
              <a:extLst>
                <a:ext uri="{FF2B5EF4-FFF2-40B4-BE49-F238E27FC236}">
                  <a16:creationId xmlns:a16="http://schemas.microsoft.com/office/drawing/2014/main" id="{2F7CFA20-1505-431B-8672-5F842DC61150}"/>
                </a:ext>
              </a:extLst>
            </p:cNvPr>
            <p:cNvSpPr/>
            <p:nvPr/>
          </p:nvSpPr>
          <p:spPr>
            <a:xfrm>
              <a:off x="3895525" y="2538675"/>
              <a:ext cx="54425" cy="4762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grpFill/>
            <a:ln>
              <a:noFill/>
            </a:ln>
          </p:spPr>
          <p:txBody>
            <a:bodyPr spcFirstLastPara="1" wrap="square" lIns="91425" tIns="91425" rIns="91425" bIns="91425" anchor="ctr" anchorCtr="0">
              <a:noAutofit/>
            </a:bodyPr>
            <a:lstStyle/>
            <a:p>
              <a:endParaRPr/>
            </a:p>
          </p:txBody>
        </p:sp>
        <p:sp>
          <p:nvSpPr>
            <p:cNvPr id="78" name="Google Shape;582;p35">
              <a:extLst>
                <a:ext uri="{FF2B5EF4-FFF2-40B4-BE49-F238E27FC236}">
                  <a16:creationId xmlns:a16="http://schemas.microsoft.com/office/drawing/2014/main" id="{0ABB1D57-92C8-4CFF-BF2A-2DF58C413E7A}"/>
                </a:ext>
              </a:extLst>
            </p:cNvPr>
            <p:cNvSpPr/>
            <p:nvPr/>
          </p:nvSpPr>
          <p:spPr>
            <a:xfrm>
              <a:off x="3865700" y="2510950"/>
              <a:ext cx="42400" cy="26700"/>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grpFill/>
            <a:ln>
              <a:noFill/>
            </a:ln>
          </p:spPr>
          <p:txBody>
            <a:bodyPr spcFirstLastPara="1" wrap="square" lIns="91425" tIns="91425" rIns="91425" bIns="91425" anchor="ctr" anchorCtr="0">
              <a:noAutofit/>
            </a:bodyPr>
            <a:lstStyle/>
            <a:p>
              <a:endParaRPr/>
            </a:p>
          </p:txBody>
        </p:sp>
        <p:sp>
          <p:nvSpPr>
            <p:cNvPr id="79" name="Google Shape;583;p35">
              <a:extLst>
                <a:ext uri="{FF2B5EF4-FFF2-40B4-BE49-F238E27FC236}">
                  <a16:creationId xmlns:a16="http://schemas.microsoft.com/office/drawing/2014/main" id="{829815F3-D450-4D38-90EA-AC1C1A3C8AF0}"/>
                </a:ext>
              </a:extLst>
            </p:cNvPr>
            <p:cNvSpPr/>
            <p:nvPr/>
          </p:nvSpPr>
          <p:spPr>
            <a:xfrm>
              <a:off x="3811300" y="2470650"/>
              <a:ext cx="99925" cy="48150"/>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grpFill/>
            <a:ln>
              <a:noFill/>
            </a:ln>
          </p:spPr>
          <p:txBody>
            <a:bodyPr spcFirstLastPara="1" wrap="square" lIns="91425" tIns="91425" rIns="91425" bIns="91425" anchor="ctr" anchorCtr="0">
              <a:noAutofit/>
            </a:bodyPr>
            <a:lstStyle/>
            <a:p>
              <a:endParaRPr/>
            </a:p>
          </p:txBody>
        </p:sp>
        <p:sp>
          <p:nvSpPr>
            <p:cNvPr id="80" name="Google Shape;584;p35">
              <a:extLst>
                <a:ext uri="{FF2B5EF4-FFF2-40B4-BE49-F238E27FC236}">
                  <a16:creationId xmlns:a16="http://schemas.microsoft.com/office/drawing/2014/main" id="{412AC1CA-4D2A-4223-88A9-62413F0EE303}"/>
                </a:ext>
              </a:extLst>
            </p:cNvPr>
            <p:cNvSpPr/>
            <p:nvPr/>
          </p:nvSpPr>
          <p:spPr>
            <a:xfrm>
              <a:off x="3867800" y="2355575"/>
              <a:ext cx="132350" cy="111450"/>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grpFill/>
            <a:ln>
              <a:noFill/>
            </a:ln>
          </p:spPr>
          <p:txBody>
            <a:bodyPr spcFirstLastPara="1" wrap="square" lIns="91425" tIns="91425" rIns="91425" bIns="91425" anchor="ctr" anchorCtr="0">
              <a:noAutofit/>
            </a:bodyPr>
            <a:lstStyle/>
            <a:p>
              <a:endParaRPr/>
            </a:p>
          </p:txBody>
        </p:sp>
        <p:sp>
          <p:nvSpPr>
            <p:cNvPr id="81" name="Google Shape;585;p35">
              <a:extLst>
                <a:ext uri="{FF2B5EF4-FFF2-40B4-BE49-F238E27FC236}">
                  <a16:creationId xmlns:a16="http://schemas.microsoft.com/office/drawing/2014/main" id="{EBE33E37-02CD-4827-81A2-0CBBCF17463E}"/>
                </a:ext>
              </a:extLst>
            </p:cNvPr>
            <p:cNvSpPr/>
            <p:nvPr/>
          </p:nvSpPr>
          <p:spPr>
            <a:xfrm>
              <a:off x="3841625" y="2432475"/>
              <a:ext cx="105700" cy="46050"/>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grpFill/>
            <a:ln>
              <a:noFill/>
            </a:ln>
          </p:spPr>
          <p:txBody>
            <a:bodyPr spcFirstLastPara="1" wrap="square" lIns="91425" tIns="91425" rIns="91425" bIns="91425" anchor="ctr" anchorCtr="0">
              <a:noAutofit/>
            </a:bodyPr>
            <a:lstStyle/>
            <a:p>
              <a:endParaRPr/>
            </a:p>
          </p:txBody>
        </p:sp>
        <p:sp>
          <p:nvSpPr>
            <p:cNvPr id="82" name="Google Shape;586;p35">
              <a:extLst>
                <a:ext uri="{FF2B5EF4-FFF2-40B4-BE49-F238E27FC236}">
                  <a16:creationId xmlns:a16="http://schemas.microsoft.com/office/drawing/2014/main" id="{2E547CF3-F99F-474F-B6FD-1004CF6EED17}"/>
                </a:ext>
              </a:extLst>
            </p:cNvPr>
            <p:cNvSpPr/>
            <p:nvPr/>
          </p:nvSpPr>
          <p:spPr>
            <a:xfrm>
              <a:off x="3759500" y="2356100"/>
              <a:ext cx="120350" cy="143875"/>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grpFill/>
            <a:ln>
              <a:noFill/>
            </a:ln>
          </p:spPr>
          <p:txBody>
            <a:bodyPr spcFirstLastPara="1" wrap="square" lIns="91425" tIns="91425" rIns="91425" bIns="91425" anchor="ctr" anchorCtr="0">
              <a:noAutofit/>
            </a:bodyPr>
            <a:lstStyle/>
            <a:p>
              <a:endParaRPr/>
            </a:p>
          </p:txBody>
        </p:sp>
        <p:sp>
          <p:nvSpPr>
            <p:cNvPr id="83" name="Google Shape;587;p35">
              <a:extLst>
                <a:ext uri="{FF2B5EF4-FFF2-40B4-BE49-F238E27FC236}">
                  <a16:creationId xmlns:a16="http://schemas.microsoft.com/office/drawing/2014/main" id="{B4A0858D-7BF8-4D1B-B1E9-349103C5D33E}"/>
                </a:ext>
              </a:extLst>
            </p:cNvPr>
            <p:cNvSpPr/>
            <p:nvPr/>
          </p:nvSpPr>
          <p:spPr>
            <a:xfrm>
              <a:off x="3727600" y="2387500"/>
              <a:ext cx="51800" cy="47100"/>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grpFill/>
            <a:ln>
              <a:noFill/>
            </a:ln>
          </p:spPr>
          <p:txBody>
            <a:bodyPr spcFirstLastPara="1" wrap="square" lIns="91425" tIns="91425" rIns="91425" bIns="91425" anchor="ctr" anchorCtr="0">
              <a:noAutofit/>
            </a:bodyPr>
            <a:lstStyle/>
            <a:p>
              <a:endParaRPr/>
            </a:p>
          </p:txBody>
        </p:sp>
        <p:sp>
          <p:nvSpPr>
            <p:cNvPr id="84" name="Google Shape;588;p35">
              <a:extLst>
                <a:ext uri="{FF2B5EF4-FFF2-40B4-BE49-F238E27FC236}">
                  <a16:creationId xmlns:a16="http://schemas.microsoft.com/office/drawing/2014/main" id="{0EE7192F-FE47-4D0F-94C0-4145A30C474B}"/>
                </a:ext>
              </a:extLst>
            </p:cNvPr>
            <p:cNvSpPr/>
            <p:nvPr/>
          </p:nvSpPr>
          <p:spPr>
            <a:xfrm>
              <a:off x="3722900" y="2426200"/>
              <a:ext cx="40825" cy="35075"/>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grpFill/>
            <a:ln>
              <a:noFill/>
            </a:ln>
          </p:spPr>
          <p:txBody>
            <a:bodyPr spcFirstLastPara="1" wrap="square" lIns="91425" tIns="91425" rIns="91425" bIns="91425" anchor="ctr" anchorCtr="0">
              <a:noAutofit/>
            </a:bodyPr>
            <a:lstStyle/>
            <a:p>
              <a:endParaRPr/>
            </a:p>
          </p:txBody>
        </p:sp>
        <p:sp>
          <p:nvSpPr>
            <p:cNvPr id="85" name="Google Shape;589;p35">
              <a:extLst>
                <a:ext uri="{FF2B5EF4-FFF2-40B4-BE49-F238E27FC236}">
                  <a16:creationId xmlns:a16="http://schemas.microsoft.com/office/drawing/2014/main" id="{B273B551-4E3C-4C63-ADDE-A26C546EA5AF}"/>
                </a:ext>
              </a:extLst>
            </p:cNvPr>
            <p:cNvSpPr/>
            <p:nvPr/>
          </p:nvSpPr>
          <p:spPr>
            <a:xfrm>
              <a:off x="3758475" y="2449750"/>
              <a:ext cx="9950" cy="141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grpFill/>
            <a:ln>
              <a:noFill/>
            </a:ln>
          </p:spPr>
          <p:txBody>
            <a:bodyPr spcFirstLastPara="1" wrap="square" lIns="91425" tIns="91425" rIns="91425" bIns="91425" anchor="ctr" anchorCtr="0">
              <a:noAutofit/>
            </a:bodyPr>
            <a:lstStyle/>
            <a:p>
              <a:endParaRPr/>
            </a:p>
          </p:txBody>
        </p:sp>
        <p:sp>
          <p:nvSpPr>
            <p:cNvPr id="86" name="Google Shape;590;p35">
              <a:extLst>
                <a:ext uri="{FF2B5EF4-FFF2-40B4-BE49-F238E27FC236}">
                  <a16:creationId xmlns:a16="http://schemas.microsoft.com/office/drawing/2014/main" id="{8A68293E-8CF0-4B72-B742-98262828D8C4}"/>
                </a:ext>
              </a:extLst>
            </p:cNvPr>
            <p:cNvSpPr/>
            <p:nvPr/>
          </p:nvSpPr>
          <p:spPr>
            <a:xfrm>
              <a:off x="3552375" y="2346700"/>
              <a:ext cx="58075" cy="76900"/>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grpFill/>
            <a:ln>
              <a:noFill/>
            </a:ln>
          </p:spPr>
          <p:txBody>
            <a:bodyPr spcFirstLastPara="1" wrap="square" lIns="91425" tIns="91425" rIns="91425" bIns="91425" anchor="ctr" anchorCtr="0">
              <a:noAutofit/>
            </a:bodyPr>
            <a:lstStyle/>
            <a:p>
              <a:endParaRPr/>
            </a:p>
          </p:txBody>
        </p:sp>
        <p:grpSp>
          <p:nvGrpSpPr>
            <p:cNvPr id="87" name="Google Shape;591;p35">
              <a:extLst>
                <a:ext uri="{FF2B5EF4-FFF2-40B4-BE49-F238E27FC236}">
                  <a16:creationId xmlns:a16="http://schemas.microsoft.com/office/drawing/2014/main" id="{FE84B61E-D55E-482A-8FA5-1DE894C53719}"/>
                </a:ext>
              </a:extLst>
            </p:cNvPr>
            <p:cNvGrpSpPr/>
            <p:nvPr/>
          </p:nvGrpSpPr>
          <p:grpSpPr>
            <a:xfrm>
              <a:off x="3586375" y="2281300"/>
              <a:ext cx="125025" cy="175275"/>
              <a:chOff x="3586375" y="2281300"/>
              <a:chExt cx="125025" cy="175275"/>
            </a:xfrm>
            <a:grpFill/>
          </p:grpSpPr>
          <p:sp>
            <p:nvSpPr>
              <p:cNvPr id="201" name="Google Shape;592;p35">
                <a:extLst>
                  <a:ext uri="{FF2B5EF4-FFF2-40B4-BE49-F238E27FC236}">
                    <a16:creationId xmlns:a16="http://schemas.microsoft.com/office/drawing/2014/main" id="{FA2E8CA1-EEAE-40E6-80B2-EA4D7876B881}"/>
                  </a:ext>
                </a:extLst>
              </p:cNvPr>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grpFill/>
              <a:ln>
                <a:noFill/>
              </a:ln>
            </p:spPr>
            <p:txBody>
              <a:bodyPr spcFirstLastPara="1" wrap="square" lIns="91425" tIns="91425" rIns="91425" bIns="91425" anchor="ctr" anchorCtr="0">
                <a:noAutofit/>
              </a:bodyPr>
              <a:lstStyle/>
              <a:p>
                <a:endParaRPr/>
              </a:p>
            </p:txBody>
          </p:sp>
          <p:sp>
            <p:nvSpPr>
              <p:cNvPr id="202" name="Google Shape;593;p35">
                <a:extLst>
                  <a:ext uri="{FF2B5EF4-FFF2-40B4-BE49-F238E27FC236}">
                    <a16:creationId xmlns:a16="http://schemas.microsoft.com/office/drawing/2014/main" id="{A5E36374-9699-4B07-ACF8-3A3081B4266C}"/>
                  </a:ext>
                </a:extLst>
              </p:cNvPr>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grpFill/>
              <a:ln>
                <a:noFill/>
              </a:ln>
            </p:spPr>
            <p:txBody>
              <a:bodyPr spcFirstLastPara="1" wrap="square" lIns="91425" tIns="91425" rIns="91425" bIns="91425" anchor="ctr" anchorCtr="0">
                <a:noAutofit/>
              </a:bodyPr>
              <a:lstStyle/>
              <a:p>
                <a:endParaRPr/>
              </a:p>
            </p:txBody>
          </p:sp>
        </p:grpSp>
        <p:sp>
          <p:nvSpPr>
            <p:cNvPr id="88" name="Google Shape;594;p35">
              <a:extLst>
                <a:ext uri="{FF2B5EF4-FFF2-40B4-BE49-F238E27FC236}">
                  <a16:creationId xmlns:a16="http://schemas.microsoft.com/office/drawing/2014/main" id="{1685221A-E069-4E9E-8C9D-77054A236754}"/>
                </a:ext>
              </a:extLst>
            </p:cNvPr>
            <p:cNvSpPr/>
            <p:nvPr/>
          </p:nvSpPr>
          <p:spPr>
            <a:xfrm>
              <a:off x="4300900" y="3419025"/>
              <a:ext cx="109875" cy="205600"/>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grpFill/>
            <a:ln>
              <a:noFill/>
            </a:ln>
          </p:spPr>
          <p:txBody>
            <a:bodyPr spcFirstLastPara="1" wrap="square" lIns="91425" tIns="91425" rIns="91425" bIns="91425" anchor="ctr" anchorCtr="0">
              <a:noAutofit/>
            </a:bodyPr>
            <a:lstStyle/>
            <a:p>
              <a:endParaRPr/>
            </a:p>
          </p:txBody>
        </p:sp>
        <p:grpSp>
          <p:nvGrpSpPr>
            <p:cNvPr id="89" name="Google Shape;595;p35">
              <a:extLst>
                <a:ext uri="{FF2B5EF4-FFF2-40B4-BE49-F238E27FC236}">
                  <a16:creationId xmlns:a16="http://schemas.microsoft.com/office/drawing/2014/main" id="{8730679C-1AA6-4A5E-B63C-847667CC5CDE}"/>
                </a:ext>
              </a:extLst>
            </p:cNvPr>
            <p:cNvGrpSpPr/>
            <p:nvPr/>
          </p:nvGrpSpPr>
          <p:grpSpPr>
            <a:xfrm>
              <a:off x="5298975" y="3412225"/>
              <a:ext cx="576450" cy="616225"/>
              <a:chOff x="5298975" y="3412225"/>
              <a:chExt cx="576450" cy="616225"/>
            </a:xfrm>
            <a:grpFill/>
          </p:grpSpPr>
          <p:sp>
            <p:nvSpPr>
              <p:cNvPr id="199" name="Google Shape;596;p35">
                <a:extLst>
                  <a:ext uri="{FF2B5EF4-FFF2-40B4-BE49-F238E27FC236}">
                    <a16:creationId xmlns:a16="http://schemas.microsoft.com/office/drawing/2014/main" id="{87698B45-7C79-45ED-9B4D-802719C9F3E0}"/>
                  </a:ext>
                </a:extLst>
              </p:cNvPr>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grpFill/>
              <a:ln>
                <a:noFill/>
              </a:ln>
            </p:spPr>
            <p:txBody>
              <a:bodyPr spcFirstLastPara="1" wrap="square" lIns="91425" tIns="91425" rIns="91425" bIns="91425" anchor="ctr" anchorCtr="0">
                <a:noAutofit/>
              </a:bodyPr>
              <a:lstStyle/>
              <a:p>
                <a:endParaRPr/>
              </a:p>
            </p:txBody>
          </p:sp>
          <p:sp>
            <p:nvSpPr>
              <p:cNvPr id="200" name="Google Shape;597;p35">
                <a:extLst>
                  <a:ext uri="{FF2B5EF4-FFF2-40B4-BE49-F238E27FC236}">
                    <a16:creationId xmlns:a16="http://schemas.microsoft.com/office/drawing/2014/main" id="{399FA04F-C1FC-46F6-BB06-B33ED52BA09A}"/>
                  </a:ext>
                </a:extLst>
              </p:cNvPr>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grpFill/>
              <a:ln>
                <a:noFill/>
              </a:ln>
            </p:spPr>
            <p:txBody>
              <a:bodyPr spcFirstLastPara="1" wrap="square" lIns="91425" tIns="91425" rIns="91425" bIns="91425" anchor="ctr" anchorCtr="0">
                <a:noAutofit/>
              </a:bodyPr>
              <a:lstStyle/>
              <a:p>
                <a:endParaRPr/>
              </a:p>
            </p:txBody>
          </p:sp>
        </p:grpSp>
        <p:grpSp>
          <p:nvGrpSpPr>
            <p:cNvPr id="90" name="Google Shape;598;p35">
              <a:extLst>
                <a:ext uri="{FF2B5EF4-FFF2-40B4-BE49-F238E27FC236}">
                  <a16:creationId xmlns:a16="http://schemas.microsoft.com/office/drawing/2014/main" id="{0EE13657-90B6-4952-BCD4-48C86D26EE47}"/>
                </a:ext>
              </a:extLst>
            </p:cNvPr>
            <p:cNvGrpSpPr/>
            <p:nvPr/>
          </p:nvGrpSpPr>
          <p:grpSpPr>
            <a:xfrm>
              <a:off x="5952300" y="3852150"/>
              <a:ext cx="231225" cy="287200"/>
              <a:chOff x="5952300" y="3852150"/>
              <a:chExt cx="231225" cy="287200"/>
            </a:xfrm>
            <a:grpFill/>
          </p:grpSpPr>
          <p:sp>
            <p:nvSpPr>
              <p:cNvPr id="197" name="Google Shape;599;p35">
                <a:extLst>
                  <a:ext uri="{FF2B5EF4-FFF2-40B4-BE49-F238E27FC236}">
                    <a16:creationId xmlns:a16="http://schemas.microsoft.com/office/drawing/2014/main" id="{E84A10F4-FC2F-47C9-9705-CAB0817E6579}"/>
                  </a:ext>
                </a:extLst>
              </p:cNvPr>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grpFill/>
              <a:ln>
                <a:noFill/>
              </a:ln>
            </p:spPr>
            <p:txBody>
              <a:bodyPr spcFirstLastPara="1" wrap="square" lIns="91425" tIns="91425" rIns="91425" bIns="91425" anchor="ctr" anchorCtr="0">
                <a:noAutofit/>
              </a:bodyPr>
              <a:lstStyle/>
              <a:p>
                <a:endParaRPr/>
              </a:p>
            </p:txBody>
          </p:sp>
          <p:sp>
            <p:nvSpPr>
              <p:cNvPr id="198" name="Google Shape;600;p35">
                <a:extLst>
                  <a:ext uri="{FF2B5EF4-FFF2-40B4-BE49-F238E27FC236}">
                    <a16:creationId xmlns:a16="http://schemas.microsoft.com/office/drawing/2014/main" id="{B5444996-8C4E-4D1E-9A8E-F8AA0A1931C3}"/>
                  </a:ext>
                </a:extLst>
              </p:cNvPr>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grpFill/>
              <a:ln>
                <a:noFill/>
              </a:ln>
            </p:spPr>
            <p:txBody>
              <a:bodyPr spcFirstLastPara="1" wrap="square" lIns="91425" tIns="91425" rIns="91425" bIns="91425" anchor="ctr" anchorCtr="0">
                <a:noAutofit/>
              </a:bodyPr>
              <a:lstStyle/>
              <a:p>
                <a:endParaRPr/>
              </a:p>
            </p:txBody>
          </p:sp>
        </p:grpSp>
        <p:sp>
          <p:nvSpPr>
            <p:cNvPr id="91" name="Google Shape;601;p35">
              <a:extLst>
                <a:ext uri="{FF2B5EF4-FFF2-40B4-BE49-F238E27FC236}">
                  <a16:creationId xmlns:a16="http://schemas.microsoft.com/office/drawing/2014/main" id="{3EB31719-3CC9-4B05-B5E7-24ADC1A720F2}"/>
                </a:ext>
              </a:extLst>
            </p:cNvPr>
            <p:cNvSpPr/>
            <p:nvPr/>
          </p:nvSpPr>
          <p:spPr>
            <a:xfrm>
              <a:off x="3399625" y="2088800"/>
              <a:ext cx="127125" cy="77450"/>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grpFill/>
            <a:ln>
              <a:noFill/>
            </a:ln>
          </p:spPr>
          <p:txBody>
            <a:bodyPr spcFirstLastPara="1" wrap="square" lIns="91425" tIns="91425" rIns="91425" bIns="91425" anchor="ctr" anchorCtr="0">
              <a:noAutofit/>
            </a:bodyPr>
            <a:lstStyle/>
            <a:p>
              <a:endParaRPr/>
            </a:p>
          </p:txBody>
        </p:sp>
        <p:sp>
          <p:nvSpPr>
            <p:cNvPr id="92" name="Google Shape;602;p35">
              <a:extLst>
                <a:ext uri="{FF2B5EF4-FFF2-40B4-BE49-F238E27FC236}">
                  <a16:creationId xmlns:a16="http://schemas.microsoft.com/office/drawing/2014/main" id="{F59385DB-8366-401E-9770-8C4465413AC6}"/>
                </a:ext>
              </a:extLst>
            </p:cNvPr>
            <p:cNvSpPr/>
            <p:nvPr/>
          </p:nvSpPr>
          <p:spPr>
            <a:xfrm>
              <a:off x="4616850" y="2275025"/>
              <a:ext cx="885625" cy="661225"/>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grpFill/>
            <a:ln>
              <a:noFill/>
            </a:ln>
          </p:spPr>
          <p:txBody>
            <a:bodyPr spcFirstLastPara="1" wrap="square" lIns="91425" tIns="91425" rIns="91425" bIns="91425" anchor="ctr" anchorCtr="0">
              <a:noAutofit/>
            </a:bodyPr>
            <a:lstStyle/>
            <a:p>
              <a:endParaRPr/>
            </a:p>
          </p:txBody>
        </p:sp>
        <p:sp>
          <p:nvSpPr>
            <p:cNvPr id="93" name="Google Shape;603;p35">
              <a:extLst>
                <a:ext uri="{FF2B5EF4-FFF2-40B4-BE49-F238E27FC236}">
                  <a16:creationId xmlns:a16="http://schemas.microsoft.com/office/drawing/2014/main" id="{9EE2C68B-B8C4-485F-B68E-07E79EA552EF}"/>
                </a:ext>
              </a:extLst>
            </p:cNvPr>
            <p:cNvSpPr/>
            <p:nvPr/>
          </p:nvSpPr>
          <p:spPr>
            <a:xfrm>
              <a:off x="5150925" y="2903250"/>
              <a:ext cx="1600" cy="2125"/>
            </a:xfrm>
            <a:custGeom>
              <a:avLst/>
              <a:gdLst/>
              <a:ahLst/>
              <a:cxnLst/>
              <a:rect l="l" t="t" r="r" b="b"/>
              <a:pathLst>
                <a:path w="64" h="85" extrusionOk="0">
                  <a:moveTo>
                    <a:pt x="63" y="85"/>
                  </a:moveTo>
                  <a:lnTo>
                    <a:pt x="1" y="1"/>
                  </a:lnTo>
                  <a:lnTo>
                    <a:pt x="1" y="1"/>
                  </a:lnTo>
                  <a:close/>
                </a:path>
              </a:pathLst>
            </a:custGeom>
            <a:grpFill/>
            <a:ln>
              <a:noFill/>
            </a:ln>
          </p:spPr>
          <p:txBody>
            <a:bodyPr spcFirstLastPara="1" wrap="square" lIns="91425" tIns="91425" rIns="91425" bIns="91425" anchor="ctr" anchorCtr="0">
              <a:noAutofit/>
            </a:bodyPr>
            <a:lstStyle/>
            <a:p>
              <a:endParaRPr/>
            </a:p>
          </p:txBody>
        </p:sp>
        <p:sp>
          <p:nvSpPr>
            <p:cNvPr id="94" name="Google Shape;604;p35">
              <a:extLst>
                <a:ext uri="{FF2B5EF4-FFF2-40B4-BE49-F238E27FC236}">
                  <a16:creationId xmlns:a16="http://schemas.microsoft.com/office/drawing/2014/main" id="{FF1CC9A0-22E6-4FE2-8DAA-CE2638EAA713}"/>
                </a:ext>
              </a:extLst>
            </p:cNvPr>
            <p:cNvSpPr/>
            <p:nvPr/>
          </p:nvSpPr>
          <p:spPr>
            <a:xfrm>
              <a:off x="5134200" y="2918425"/>
              <a:ext cx="2625" cy="2650"/>
            </a:xfrm>
            <a:custGeom>
              <a:avLst/>
              <a:gdLst/>
              <a:ahLst/>
              <a:cxnLst/>
              <a:rect l="l" t="t" r="r" b="b"/>
              <a:pathLst>
                <a:path w="105" h="106" extrusionOk="0">
                  <a:moveTo>
                    <a:pt x="0" y="105"/>
                  </a:moveTo>
                  <a:lnTo>
                    <a:pt x="105" y="1"/>
                  </a:lnTo>
                  <a:lnTo>
                    <a:pt x="105" y="1"/>
                  </a:lnTo>
                  <a:close/>
                </a:path>
              </a:pathLst>
            </a:custGeom>
            <a:grpFill/>
            <a:ln>
              <a:noFill/>
            </a:ln>
          </p:spPr>
          <p:txBody>
            <a:bodyPr spcFirstLastPara="1" wrap="square" lIns="91425" tIns="91425" rIns="91425" bIns="91425" anchor="ctr" anchorCtr="0">
              <a:noAutofit/>
            </a:bodyPr>
            <a:lstStyle/>
            <a:p>
              <a:endParaRPr/>
            </a:p>
          </p:txBody>
        </p:sp>
        <p:sp>
          <p:nvSpPr>
            <p:cNvPr id="95" name="Google Shape;605;p35">
              <a:extLst>
                <a:ext uri="{FF2B5EF4-FFF2-40B4-BE49-F238E27FC236}">
                  <a16:creationId xmlns:a16="http://schemas.microsoft.com/office/drawing/2014/main" id="{962BD482-F560-43F6-AB18-7E207574EBF0}"/>
                </a:ext>
              </a:extLst>
            </p:cNvPr>
            <p:cNvSpPr/>
            <p:nvPr/>
          </p:nvSpPr>
          <p:spPr>
            <a:xfrm>
              <a:off x="4608475" y="2660550"/>
              <a:ext cx="5275" cy="1600"/>
            </a:xfrm>
            <a:custGeom>
              <a:avLst/>
              <a:gdLst/>
              <a:ahLst/>
              <a:cxnLst/>
              <a:rect l="l" t="t" r="r" b="b"/>
              <a:pathLst>
                <a:path w="211" h="64" extrusionOk="0">
                  <a:moveTo>
                    <a:pt x="210" y="0"/>
                  </a:moveTo>
                  <a:lnTo>
                    <a:pt x="1" y="63"/>
                  </a:lnTo>
                  <a:lnTo>
                    <a:pt x="22" y="63"/>
                  </a:lnTo>
                  <a:lnTo>
                    <a:pt x="210" y="0"/>
                  </a:lnTo>
                  <a:close/>
                </a:path>
              </a:pathLst>
            </a:custGeom>
            <a:grpFill/>
            <a:ln>
              <a:noFill/>
            </a:ln>
          </p:spPr>
          <p:txBody>
            <a:bodyPr spcFirstLastPara="1" wrap="square" lIns="91425" tIns="91425" rIns="91425" bIns="91425" anchor="ctr" anchorCtr="0">
              <a:noAutofit/>
            </a:bodyPr>
            <a:lstStyle/>
            <a:p>
              <a:endParaRPr/>
            </a:p>
          </p:txBody>
        </p:sp>
        <p:sp>
          <p:nvSpPr>
            <p:cNvPr id="96" name="Google Shape;606;p35">
              <a:extLst>
                <a:ext uri="{FF2B5EF4-FFF2-40B4-BE49-F238E27FC236}">
                  <a16:creationId xmlns:a16="http://schemas.microsoft.com/office/drawing/2014/main" id="{D883E2BC-0683-4FED-8615-7F6B70650092}"/>
                </a:ext>
              </a:extLst>
            </p:cNvPr>
            <p:cNvSpPr/>
            <p:nvPr/>
          </p:nvSpPr>
          <p:spPr>
            <a:xfrm>
              <a:off x="4302475" y="2310075"/>
              <a:ext cx="547700" cy="287725"/>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grpFill/>
            <a:ln>
              <a:noFill/>
            </a:ln>
          </p:spPr>
          <p:txBody>
            <a:bodyPr spcFirstLastPara="1" wrap="square" lIns="91425" tIns="91425" rIns="91425" bIns="91425" anchor="ctr" anchorCtr="0">
              <a:noAutofit/>
            </a:bodyPr>
            <a:lstStyle/>
            <a:p>
              <a:endParaRPr/>
            </a:p>
          </p:txBody>
        </p:sp>
        <p:sp>
          <p:nvSpPr>
            <p:cNvPr id="97" name="Google Shape;607;p35">
              <a:extLst>
                <a:ext uri="{FF2B5EF4-FFF2-40B4-BE49-F238E27FC236}">
                  <a16:creationId xmlns:a16="http://schemas.microsoft.com/office/drawing/2014/main" id="{25F883B3-5ECC-4BDD-8287-BC9B8E3420DF}"/>
                </a:ext>
              </a:extLst>
            </p:cNvPr>
            <p:cNvSpPr/>
            <p:nvPr/>
          </p:nvSpPr>
          <p:spPr>
            <a:xfrm>
              <a:off x="4443200" y="2520875"/>
              <a:ext cx="231750" cy="144400"/>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grpFill/>
            <a:ln>
              <a:noFill/>
            </a:ln>
          </p:spPr>
          <p:txBody>
            <a:bodyPr spcFirstLastPara="1" wrap="square" lIns="91425" tIns="91425" rIns="91425" bIns="91425" anchor="ctr" anchorCtr="0">
              <a:noAutofit/>
            </a:bodyPr>
            <a:lstStyle/>
            <a:p>
              <a:endParaRPr/>
            </a:p>
          </p:txBody>
        </p:sp>
        <p:sp>
          <p:nvSpPr>
            <p:cNvPr id="98" name="Google Shape;608;p35">
              <a:extLst>
                <a:ext uri="{FF2B5EF4-FFF2-40B4-BE49-F238E27FC236}">
                  <a16:creationId xmlns:a16="http://schemas.microsoft.com/office/drawing/2014/main" id="{EEEC508B-57CF-420B-87C1-45D9B882916C}"/>
                </a:ext>
              </a:extLst>
            </p:cNvPr>
            <p:cNvSpPr/>
            <p:nvPr/>
          </p:nvSpPr>
          <p:spPr>
            <a:xfrm>
              <a:off x="4401875" y="2571100"/>
              <a:ext cx="207150" cy="130275"/>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grpFill/>
            <a:ln>
              <a:noFill/>
            </a:ln>
          </p:spPr>
          <p:txBody>
            <a:bodyPr spcFirstLastPara="1" wrap="square" lIns="91425" tIns="91425" rIns="91425" bIns="91425" anchor="ctr" anchorCtr="0">
              <a:noAutofit/>
            </a:bodyPr>
            <a:lstStyle/>
            <a:p>
              <a:endParaRPr/>
            </a:p>
          </p:txBody>
        </p:sp>
        <p:grpSp>
          <p:nvGrpSpPr>
            <p:cNvPr id="99" name="Google Shape;609;p35">
              <a:extLst>
                <a:ext uri="{FF2B5EF4-FFF2-40B4-BE49-F238E27FC236}">
                  <a16:creationId xmlns:a16="http://schemas.microsoft.com/office/drawing/2014/main" id="{2C53B43F-8C03-497F-94B0-FD65EE320418}"/>
                </a:ext>
              </a:extLst>
            </p:cNvPr>
            <p:cNvGrpSpPr/>
            <p:nvPr/>
          </p:nvGrpSpPr>
          <p:grpSpPr>
            <a:xfrm>
              <a:off x="4842300" y="3099950"/>
              <a:ext cx="31425" cy="59650"/>
              <a:chOff x="4842300" y="3099950"/>
              <a:chExt cx="31425" cy="59650"/>
            </a:xfrm>
            <a:grpFill/>
          </p:grpSpPr>
          <p:sp>
            <p:nvSpPr>
              <p:cNvPr id="193" name="Google Shape;610;p35">
                <a:extLst>
                  <a:ext uri="{FF2B5EF4-FFF2-40B4-BE49-F238E27FC236}">
                    <a16:creationId xmlns:a16="http://schemas.microsoft.com/office/drawing/2014/main" id="{807ABECD-2417-4271-9371-6A529B608C10}"/>
                  </a:ext>
                </a:extLst>
              </p:cNvPr>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grpFill/>
              <a:ln>
                <a:noFill/>
              </a:ln>
            </p:spPr>
            <p:txBody>
              <a:bodyPr spcFirstLastPara="1" wrap="square" lIns="91425" tIns="91425" rIns="91425" bIns="91425" anchor="ctr" anchorCtr="0">
                <a:noAutofit/>
              </a:bodyPr>
              <a:lstStyle/>
              <a:p>
                <a:endParaRPr/>
              </a:p>
            </p:txBody>
          </p:sp>
          <p:sp>
            <p:nvSpPr>
              <p:cNvPr id="194" name="Google Shape;611;p35">
                <a:extLst>
                  <a:ext uri="{FF2B5EF4-FFF2-40B4-BE49-F238E27FC236}">
                    <a16:creationId xmlns:a16="http://schemas.microsoft.com/office/drawing/2014/main" id="{50C58AB3-0083-4DC5-9B17-751F933219AA}"/>
                  </a:ext>
                </a:extLst>
              </p:cNvPr>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grpFill/>
              <a:ln>
                <a:noFill/>
              </a:ln>
            </p:spPr>
            <p:txBody>
              <a:bodyPr spcFirstLastPara="1" wrap="square" lIns="91425" tIns="91425" rIns="91425" bIns="91425" anchor="ctr" anchorCtr="0">
                <a:noAutofit/>
              </a:bodyPr>
              <a:lstStyle/>
              <a:p>
                <a:endParaRPr/>
              </a:p>
            </p:txBody>
          </p:sp>
          <p:sp>
            <p:nvSpPr>
              <p:cNvPr id="195" name="Google Shape;612;p35">
                <a:extLst>
                  <a:ext uri="{FF2B5EF4-FFF2-40B4-BE49-F238E27FC236}">
                    <a16:creationId xmlns:a16="http://schemas.microsoft.com/office/drawing/2014/main" id="{A29C99FE-1F9E-4339-8127-031715D27270}"/>
                  </a:ext>
                </a:extLst>
              </p:cNvPr>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grpFill/>
              <a:ln>
                <a:noFill/>
              </a:ln>
            </p:spPr>
            <p:txBody>
              <a:bodyPr spcFirstLastPara="1" wrap="square" lIns="91425" tIns="91425" rIns="91425" bIns="91425" anchor="ctr" anchorCtr="0">
                <a:noAutofit/>
              </a:bodyPr>
              <a:lstStyle/>
              <a:p>
                <a:endParaRPr/>
              </a:p>
            </p:txBody>
          </p:sp>
          <p:sp>
            <p:nvSpPr>
              <p:cNvPr id="196" name="Google Shape;613;p35">
                <a:extLst>
                  <a:ext uri="{FF2B5EF4-FFF2-40B4-BE49-F238E27FC236}">
                    <a16:creationId xmlns:a16="http://schemas.microsoft.com/office/drawing/2014/main" id="{A3A2333A-ECFD-494D-80C3-2370F48CEB4A}"/>
                  </a:ext>
                </a:extLst>
              </p:cNvPr>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grpFill/>
              <a:ln>
                <a:noFill/>
              </a:ln>
            </p:spPr>
            <p:txBody>
              <a:bodyPr spcFirstLastPara="1" wrap="square" lIns="91425" tIns="91425" rIns="91425" bIns="91425" anchor="ctr" anchorCtr="0">
                <a:noAutofit/>
              </a:bodyPr>
              <a:lstStyle/>
              <a:p>
                <a:endParaRPr/>
              </a:p>
            </p:txBody>
          </p:sp>
        </p:grpSp>
        <p:sp>
          <p:nvSpPr>
            <p:cNvPr id="100" name="Google Shape;614;p35">
              <a:extLst>
                <a:ext uri="{FF2B5EF4-FFF2-40B4-BE49-F238E27FC236}">
                  <a16:creationId xmlns:a16="http://schemas.microsoft.com/office/drawing/2014/main" id="{2A77F592-4EA7-4BF9-9387-3E3D9CC70587}"/>
                </a:ext>
              </a:extLst>
            </p:cNvPr>
            <p:cNvSpPr/>
            <p:nvPr/>
          </p:nvSpPr>
          <p:spPr>
            <a:xfrm>
              <a:off x="4663400" y="2731150"/>
              <a:ext cx="405425" cy="396025"/>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grpFill/>
            <a:ln>
              <a:noFill/>
            </a:ln>
          </p:spPr>
          <p:txBody>
            <a:bodyPr spcFirstLastPara="1" wrap="square" lIns="91425" tIns="91425" rIns="91425" bIns="91425" anchor="ctr" anchorCtr="0">
              <a:noAutofit/>
            </a:bodyPr>
            <a:lstStyle/>
            <a:p>
              <a:endParaRPr/>
            </a:p>
          </p:txBody>
        </p:sp>
        <p:sp>
          <p:nvSpPr>
            <p:cNvPr id="101" name="Google Shape;615;p35">
              <a:extLst>
                <a:ext uri="{FF2B5EF4-FFF2-40B4-BE49-F238E27FC236}">
                  <a16:creationId xmlns:a16="http://schemas.microsoft.com/office/drawing/2014/main" id="{519F2A3E-A51C-4AAD-AE5C-17D334F8610B}"/>
                </a:ext>
              </a:extLst>
            </p:cNvPr>
            <p:cNvSpPr/>
            <p:nvPr/>
          </p:nvSpPr>
          <p:spPr>
            <a:xfrm>
              <a:off x="4822425" y="2778250"/>
              <a:ext cx="119300" cy="6382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grpFill/>
            <a:ln>
              <a:noFill/>
            </a:ln>
          </p:spPr>
          <p:txBody>
            <a:bodyPr spcFirstLastPara="1" wrap="square" lIns="91425" tIns="91425" rIns="91425" bIns="91425" anchor="ctr" anchorCtr="0">
              <a:noAutofit/>
            </a:bodyPr>
            <a:lstStyle/>
            <a:p>
              <a:endParaRPr/>
            </a:p>
          </p:txBody>
        </p:sp>
        <p:sp>
          <p:nvSpPr>
            <p:cNvPr id="102" name="Google Shape;616;p35">
              <a:extLst>
                <a:ext uri="{FF2B5EF4-FFF2-40B4-BE49-F238E27FC236}">
                  <a16:creationId xmlns:a16="http://schemas.microsoft.com/office/drawing/2014/main" id="{9FCED1C7-2BAC-4658-B9D2-9D89C16F3313}"/>
                </a:ext>
              </a:extLst>
            </p:cNvPr>
            <p:cNvSpPr/>
            <p:nvPr/>
          </p:nvSpPr>
          <p:spPr>
            <a:xfrm>
              <a:off x="4547800" y="2671000"/>
              <a:ext cx="200375" cy="220775"/>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grpFill/>
            <a:ln>
              <a:noFill/>
            </a:ln>
          </p:spPr>
          <p:txBody>
            <a:bodyPr spcFirstLastPara="1" wrap="square" lIns="91425" tIns="91425" rIns="91425" bIns="91425" anchor="ctr" anchorCtr="0">
              <a:noAutofit/>
            </a:bodyPr>
            <a:lstStyle/>
            <a:p>
              <a:endParaRPr/>
            </a:p>
          </p:txBody>
        </p:sp>
        <p:sp>
          <p:nvSpPr>
            <p:cNvPr id="103" name="Google Shape;617;p35">
              <a:extLst>
                <a:ext uri="{FF2B5EF4-FFF2-40B4-BE49-F238E27FC236}">
                  <a16:creationId xmlns:a16="http://schemas.microsoft.com/office/drawing/2014/main" id="{C8EB91AE-7CDE-4917-8CF8-69B8EAD42F93}"/>
                </a:ext>
              </a:extLst>
            </p:cNvPr>
            <p:cNvSpPr/>
            <p:nvPr/>
          </p:nvSpPr>
          <p:spPr>
            <a:xfrm>
              <a:off x="4533150" y="2640675"/>
              <a:ext cx="191475" cy="159550"/>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grpFill/>
            <a:ln>
              <a:noFill/>
            </a:ln>
          </p:spPr>
          <p:txBody>
            <a:bodyPr spcFirstLastPara="1" wrap="square" lIns="91425" tIns="91425" rIns="91425" bIns="91425" anchor="ctr" anchorCtr="0">
              <a:noAutofit/>
            </a:bodyPr>
            <a:lstStyle/>
            <a:p>
              <a:endParaRPr/>
            </a:p>
          </p:txBody>
        </p:sp>
        <p:sp>
          <p:nvSpPr>
            <p:cNvPr id="104" name="Google Shape;618;p35">
              <a:extLst>
                <a:ext uri="{FF2B5EF4-FFF2-40B4-BE49-F238E27FC236}">
                  <a16:creationId xmlns:a16="http://schemas.microsoft.com/office/drawing/2014/main" id="{2C8660D3-0DD7-4018-8E2C-C3AD398379B9}"/>
                </a:ext>
              </a:extLst>
            </p:cNvPr>
            <p:cNvSpPr/>
            <p:nvPr/>
          </p:nvSpPr>
          <p:spPr>
            <a:xfrm>
              <a:off x="3978150" y="2401100"/>
              <a:ext cx="237525" cy="148050"/>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grpFill/>
            <a:ln>
              <a:noFill/>
            </a:ln>
          </p:spPr>
          <p:txBody>
            <a:bodyPr spcFirstLastPara="1" wrap="square" lIns="91425" tIns="91425" rIns="91425" bIns="91425" anchor="ctr" anchorCtr="0">
              <a:noAutofit/>
            </a:bodyPr>
            <a:lstStyle/>
            <a:p>
              <a:endParaRPr/>
            </a:p>
          </p:txBody>
        </p:sp>
        <p:sp>
          <p:nvSpPr>
            <p:cNvPr id="105" name="Google Shape;619;p35">
              <a:extLst>
                <a:ext uri="{FF2B5EF4-FFF2-40B4-BE49-F238E27FC236}">
                  <a16:creationId xmlns:a16="http://schemas.microsoft.com/office/drawing/2014/main" id="{C2499FD1-66D4-41E2-8379-1F8F42B8D462}"/>
                </a:ext>
              </a:extLst>
            </p:cNvPr>
            <p:cNvSpPr/>
            <p:nvPr/>
          </p:nvSpPr>
          <p:spPr>
            <a:xfrm>
              <a:off x="4036750" y="2474325"/>
              <a:ext cx="49725" cy="55475"/>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grpFill/>
            <a:ln>
              <a:noFill/>
            </a:ln>
          </p:spPr>
          <p:txBody>
            <a:bodyPr spcFirstLastPara="1" wrap="square" lIns="91425" tIns="91425" rIns="91425" bIns="91425" anchor="ctr" anchorCtr="0">
              <a:noAutofit/>
            </a:bodyPr>
            <a:lstStyle/>
            <a:p>
              <a:endParaRPr/>
            </a:p>
          </p:txBody>
        </p:sp>
        <p:sp>
          <p:nvSpPr>
            <p:cNvPr id="106" name="Google Shape;620;p35">
              <a:extLst>
                <a:ext uri="{FF2B5EF4-FFF2-40B4-BE49-F238E27FC236}">
                  <a16:creationId xmlns:a16="http://schemas.microsoft.com/office/drawing/2014/main" id="{B165376E-F802-484D-BC2B-B86338DE3903}"/>
                </a:ext>
              </a:extLst>
            </p:cNvPr>
            <p:cNvSpPr/>
            <p:nvPr/>
          </p:nvSpPr>
          <p:spPr>
            <a:xfrm>
              <a:off x="3957250" y="2483750"/>
              <a:ext cx="127650" cy="81625"/>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grpFill/>
            <a:ln>
              <a:noFill/>
            </a:ln>
          </p:spPr>
          <p:txBody>
            <a:bodyPr spcFirstLastPara="1" wrap="square" lIns="91425" tIns="91425" rIns="91425" bIns="91425" anchor="ctr" anchorCtr="0">
              <a:noAutofit/>
            </a:bodyPr>
            <a:lstStyle/>
            <a:p>
              <a:endParaRPr/>
            </a:p>
          </p:txBody>
        </p:sp>
        <p:sp>
          <p:nvSpPr>
            <p:cNvPr id="107" name="Google Shape;621;p35">
              <a:extLst>
                <a:ext uri="{FF2B5EF4-FFF2-40B4-BE49-F238E27FC236}">
                  <a16:creationId xmlns:a16="http://schemas.microsoft.com/office/drawing/2014/main" id="{A218C2C7-C318-4AD8-9F9D-E5A80FDFC360}"/>
                </a:ext>
              </a:extLst>
            </p:cNvPr>
            <p:cNvSpPr/>
            <p:nvPr/>
          </p:nvSpPr>
          <p:spPr>
            <a:xfrm>
              <a:off x="3989150" y="2555400"/>
              <a:ext cx="83725" cy="52850"/>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grpFill/>
            <a:ln>
              <a:noFill/>
            </a:ln>
          </p:spPr>
          <p:txBody>
            <a:bodyPr spcFirstLastPara="1" wrap="square" lIns="91425" tIns="91425" rIns="91425" bIns="91425" anchor="ctr" anchorCtr="0">
              <a:noAutofit/>
            </a:bodyPr>
            <a:lstStyle/>
            <a:p>
              <a:endParaRPr/>
            </a:p>
          </p:txBody>
        </p:sp>
        <p:grpSp>
          <p:nvGrpSpPr>
            <p:cNvPr id="108" name="Google Shape;622;p35">
              <a:extLst>
                <a:ext uri="{FF2B5EF4-FFF2-40B4-BE49-F238E27FC236}">
                  <a16:creationId xmlns:a16="http://schemas.microsoft.com/office/drawing/2014/main" id="{D4B7BDA1-7C5A-4CAB-BA16-516D0F77BAC7}"/>
                </a:ext>
              </a:extLst>
            </p:cNvPr>
            <p:cNvGrpSpPr/>
            <p:nvPr/>
          </p:nvGrpSpPr>
          <p:grpSpPr>
            <a:xfrm>
              <a:off x="3866750" y="2520350"/>
              <a:ext cx="78475" cy="60700"/>
              <a:chOff x="3866750" y="2520350"/>
              <a:chExt cx="78475" cy="60700"/>
            </a:xfrm>
            <a:grpFill/>
          </p:grpSpPr>
          <p:sp>
            <p:nvSpPr>
              <p:cNvPr id="189" name="Google Shape;623;p35">
                <a:extLst>
                  <a:ext uri="{FF2B5EF4-FFF2-40B4-BE49-F238E27FC236}">
                    <a16:creationId xmlns:a16="http://schemas.microsoft.com/office/drawing/2014/main" id="{9BBD5CD2-C181-4C24-B6CD-81D4633361B1}"/>
                  </a:ext>
                </a:extLst>
              </p:cNvPr>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grpFill/>
              <a:ln>
                <a:noFill/>
              </a:ln>
            </p:spPr>
            <p:txBody>
              <a:bodyPr spcFirstLastPara="1" wrap="square" lIns="91425" tIns="91425" rIns="91425" bIns="91425" anchor="ctr" anchorCtr="0">
                <a:noAutofit/>
              </a:bodyPr>
              <a:lstStyle/>
              <a:p>
                <a:endParaRPr/>
              </a:p>
            </p:txBody>
          </p:sp>
          <p:sp>
            <p:nvSpPr>
              <p:cNvPr id="190" name="Google Shape;624;p35">
                <a:extLst>
                  <a:ext uri="{FF2B5EF4-FFF2-40B4-BE49-F238E27FC236}">
                    <a16:creationId xmlns:a16="http://schemas.microsoft.com/office/drawing/2014/main" id="{FB0D3ACE-8C5A-4D52-98C0-CBDE8B8158CA}"/>
                  </a:ext>
                </a:extLst>
              </p:cNvPr>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grpFill/>
              <a:ln>
                <a:noFill/>
              </a:ln>
            </p:spPr>
            <p:txBody>
              <a:bodyPr spcFirstLastPara="1" wrap="square" lIns="91425" tIns="91425" rIns="91425" bIns="91425" anchor="ctr" anchorCtr="0">
                <a:noAutofit/>
              </a:bodyPr>
              <a:lstStyle/>
              <a:p>
                <a:endParaRPr/>
              </a:p>
            </p:txBody>
          </p:sp>
          <p:sp>
            <p:nvSpPr>
              <p:cNvPr id="191" name="Google Shape;625;p35">
                <a:extLst>
                  <a:ext uri="{FF2B5EF4-FFF2-40B4-BE49-F238E27FC236}">
                    <a16:creationId xmlns:a16="http://schemas.microsoft.com/office/drawing/2014/main" id="{64745889-D2FB-4C71-8EC6-46BA84F2C49C}"/>
                  </a:ext>
                </a:extLst>
              </p:cNvPr>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grpFill/>
              <a:ln>
                <a:noFill/>
              </a:ln>
            </p:spPr>
            <p:txBody>
              <a:bodyPr spcFirstLastPara="1" wrap="square" lIns="91425" tIns="91425" rIns="91425" bIns="91425" anchor="ctr" anchorCtr="0">
                <a:noAutofit/>
              </a:bodyPr>
              <a:lstStyle/>
              <a:p>
                <a:endParaRPr/>
              </a:p>
            </p:txBody>
          </p:sp>
          <p:sp>
            <p:nvSpPr>
              <p:cNvPr id="192" name="Google Shape;626;p35">
                <a:extLst>
                  <a:ext uri="{FF2B5EF4-FFF2-40B4-BE49-F238E27FC236}">
                    <a16:creationId xmlns:a16="http://schemas.microsoft.com/office/drawing/2014/main" id="{79323A15-B2F3-488D-9E10-0505C0A46167}"/>
                  </a:ext>
                </a:extLst>
              </p:cNvPr>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grpFill/>
              <a:ln>
                <a:noFill/>
              </a:ln>
            </p:spPr>
            <p:txBody>
              <a:bodyPr spcFirstLastPara="1" wrap="square" lIns="91425" tIns="91425" rIns="91425" bIns="91425" anchor="ctr" anchorCtr="0">
                <a:noAutofit/>
              </a:bodyPr>
              <a:lstStyle/>
              <a:p>
                <a:endParaRPr/>
              </a:p>
            </p:txBody>
          </p:sp>
        </p:grpSp>
        <p:sp>
          <p:nvSpPr>
            <p:cNvPr id="109" name="Google Shape;627;p35">
              <a:extLst>
                <a:ext uri="{FF2B5EF4-FFF2-40B4-BE49-F238E27FC236}">
                  <a16:creationId xmlns:a16="http://schemas.microsoft.com/office/drawing/2014/main" id="{89F862B5-D2FA-4881-AA1E-51D06F24C7F1}"/>
                </a:ext>
              </a:extLst>
            </p:cNvPr>
            <p:cNvSpPr/>
            <p:nvPr/>
          </p:nvSpPr>
          <p:spPr>
            <a:xfrm>
              <a:off x="3799775" y="2577900"/>
              <a:ext cx="14675" cy="29325"/>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grpFill/>
            <a:ln>
              <a:noFill/>
            </a:ln>
          </p:spPr>
          <p:txBody>
            <a:bodyPr spcFirstLastPara="1" wrap="square" lIns="91425" tIns="91425" rIns="91425" bIns="91425" anchor="ctr" anchorCtr="0">
              <a:noAutofit/>
            </a:bodyPr>
            <a:lstStyle/>
            <a:p>
              <a:endParaRPr/>
            </a:p>
          </p:txBody>
        </p:sp>
        <p:sp>
          <p:nvSpPr>
            <p:cNvPr id="110" name="Google Shape;628;p35">
              <a:extLst>
                <a:ext uri="{FF2B5EF4-FFF2-40B4-BE49-F238E27FC236}">
                  <a16:creationId xmlns:a16="http://schemas.microsoft.com/office/drawing/2014/main" id="{0A5E2BF2-6B43-45DE-AC2F-35938E0F9C52}"/>
                </a:ext>
              </a:extLst>
            </p:cNvPr>
            <p:cNvSpPr/>
            <p:nvPr/>
          </p:nvSpPr>
          <p:spPr>
            <a:xfrm>
              <a:off x="3567525" y="2564825"/>
              <a:ext cx="160625" cy="134450"/>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grpFill/>
            <a:ln>
              <a:noFill/>
            </a:ln>
          </p:spPr>
          <p:txBody>
            <a:bodyPr spcFirstLastPara="1" wrap="square" lIns="91425" tIns="91425" rIns="91425" bIns="91425" anchor="ctr" anchorCtr="0">
              <a:noAutofit/>
            </a:bodyPr>
            <a:lstStyle/>
            <a:p>
              <a:endParaRPr/>
            </a:p>
          </p:txBody>
        </p:sp>
        <p:sp>
          <p:nvSpPr>
            <p:cNvPr id="111" name="Google Shape;629;p35">
              <a:extLst>
                <a:ext uri="{FF2B5EF4-FFF2-40B4-BE49-F238E27FC236}">
                  <a16:creationId xmlns:a16="http://schemas.microsoft.com/office/drawing/2014/main" id="{2E6CDF24-3388-4EF3-97FA-0C1122558440}"/>
                </a:ext>
              </a:extLst>
            </p:cNvPr>
            <p:cNvSpPr/>
            <p:nvPr/>
          </p:nvSpPr>
          <p:spPr>
            <a:xfrm>
              <a:off x="4298300" y="2628625"/>
              <a:ext cx="25125" cy="19925"/>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grpFill/>
            <a:ln>
              <a:noFill/>
            </a:ln>
          </p:spPr>
          <p:txBody>
            <a:bodyPr spcFirstLastPara="1" wrap="square" lIns="91425" tIns="91425" rIns="91425" bIns="91425" anchor="ctr" anchorCtr="0">
              <a:noAutofit/>
            </a:bodyPr>
            <a:lstStyle/>
            <a:p>
              <a:endParaRPr/>
            </a:p>
          </p:txBody>
        </p:sp>
        <p:sp>
          <p:nvSpPr>
            <p:cNvPr id="112" name="Google Shape;630;p35">
              <a:extLst>
                <a:ext uri="{FF2B5EF4-FFF2-40B4-BE49-F238E27FC236}">
                  <a16:creationId xmlns:a16="http://schemas.microsoft.com/office/drawing/2014/main" id="{28BBB9E2-C310-4F81-89EB-5435036C6ABF}"/>
                </a:ext>
              </a:extLst>
            </p:cNvPr>
            <p:cNvSpPr/>
            <p:nvPr/>
          </p:nvSpPr>
          <p:spPr>
            <a:xfrm>
              <a:off x="4292025" y="2631250"/>
              <a:ext cx="295050" cy="237500"/>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grpFill/>
            <a:ln>
              <a:noFill/>
            </a:ln>
          </p:spPr>
          <p:txBody>
            <a:bodyPr spcFirstLastPara="1" wrap="square" lIns="91425" tIns="91425" rIns="91425" bIns="91425" anchor="ctr" anchorCtr="0">
              <a:noAutofit/>
            </a:bodyPr>
            <a:lstStyle/>
            <a:p>
              <a:endParaRPr/>
            </a:p>
          </p:txBody>
        </p:sp>
        <p:sp>
          <p:nvSpPr>
            <p:cNvPr id="113" name="Google Shape;631;p35">
              <a:extLst>
                <a:ext uri="{FF2B5EF4-FFF2-40B4-BE49-F238E27FC236}">
                  <a16:creationId xmlns:a16="http://schemas.microsoft.com/office/drawing/2014/main" id="{E9362A9C-891F-4D97-B055-FD173E555E31}"/>
                </a:ext>
              </a:extLst>
            </p:cNvPr>
            <p:cNvSpPr/>
            <p:nvPr/>
          </p:nvSpPr>
          <p:spPr>
            <a:xfrm>
              <a:off x="4277375" y="2602475"/>
              <a:ext cx="51800" cy="43975"/>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grpFill/>
            <a:ln>
              <a:noFill/>
            </a:ln>
          </p:spPr>
          <p:txBody>
            <a:bodyPr spcFirstLastPara="1" wrap="square" lIns="91425" tIns="91425" rIns="91425" bIns="91425" anchor="ctr" anchorCtr="0">
              <a:noAutofit/>
            </a:bodyPr>
            <a:lstStyle/>
            <a:p>
              <a:endParaRPr/>
            </a:p>
          </p:txBody>
        </p:sp>
        <p:sp>
          <p:nvSpPr>
            <p:cNvPr id="114" name="Google Shape;632;p35">
              <a:extLst>
                <a:ext uri="{FF2B5EF4-FFF2-40B4-BE49-F238E27FC236}">
                  <a16:creationId xmlns:a16="http://schemas.microsoft.com/office/drawing/2014/main" id="{457E635E-7C00-4A29-8178-440D05FA5203}"/>
                </a:ext>
              </a:extLst>
            </p:cNvPr>
            <p:cNvSpPr/>
            <p:nvPr/>
          </p:nvSpPr>
          <p:spPr>
            <a:xfrm>
              <a:off x="4044600" y="2592025"/>
              <a:ext cx="260525" cy="107250"/>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grpFill/>
            <a:ln>
              <a:noFill/>
            </a:ln>
          </p:spPr>
          <p:txBody>
            <a:bodyPr spcFirstLastPara="1" wrap="square" lIns="91425" tIns="91425" rIns="91425" bIns="91425" anchor="ctr" anchorCtr="0">
              <a:noAutofit/>
            </a:bodyPr>
            <a:lstStyle/>
            <a:p>
              <a:endParaRPr/>
            </a:p>
          </p:txBody>
        </p:sp>
        <p:sp>
          <p:nvSpPr>
            <p:cNvPr id="115" name="Google Shape;633;p35">
              <a:extLst>
                <a:ext uri="{FF2B5EF4-FFF2-40B4-BE49-F238E27FC236}">
                  <a16:creationId xmlns:a16="http://schemas.microsoft.com/office/drawing/2014/main" id="{270716C0-8B3E-4E8C-B3D2-51EFC1D1D587}"/>
                </a:ext>
              </a:extLst>
            </p:cNvPr>
            <p:cNvSpPr/>
            <p:nvPr/>
          </p:nvSpPr>
          <p:spPr>
            <a:xfrm>
              <a:off x="4041450" y="2592550"/>
              <a:ext cx="39775" cy="35075"/>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grpFill/>
            <a:ln>
              <a:noFill/>
            </a:ln>
          </p:spPr>
          <p:txBody>
            <a:bodyPr spcFirstLastPara="1" wrap="square" lIns="91425" tIns="91425" rIns="91425" bIns="91425" anchor="ctr" anchorCtr="0">
              <a:noAutofit/>
            </a:bodyPr>
            <a:lstStyle/>
            <a:p>
              <a:endParaRPr/>
            </a:p>
          </p:txBody>
        </p:sp>
        <p:sp>
          <p:nvSpPr>
            <p:cNvPr id="116" name="Google Shape;634;p35">
              <a:extLst>
                <a:ext uri="{FF2B5EF4-FFF2-40B4-BE49-F238E27FC236}">
                  <a16:creationId xmlns:a16="http://schemas.microsoft.com/office/drawing/2014/main" id="{E9B4BAAB-0BAA-4FB5-91A9-C34948813255}"/>
                </a:ext>
              </a:extLst>
            </p:cNvPr>
            <p:cNvSpPr/>
            <p:nvPr/>
          </p:nvSpPr>
          <p:spPr>
            <a:xfrm>
              <a:off x="4231325" y="2673625"/>
              <a:ext cx="139700" cy="134450"/>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grpFill/>
            <a:ln>
              <a:noFill/>
            </a:ln>
          </p:spPr>
          <p:txBody>
            <a:bodyPr spcFirstLastPara="1" wrap="square" lIns="91425" tIns="91425" rIns="91425" bIns="91425" anchor="ctr" anchorCtr="0">
              <a:noAutofit/>
            </a:bodyPr>
            <a:lstStyle/>
            <a:p>
              <a:endParaRPr/>
            </a:p>
          </p:txBody>
        </p:sp>
        <p:sp>
          <p:nvSpPr>
            <p:cNvPr id="117" name="Google Shape;635;p35">
              <a:extLst>
                <a:ext uri="{FF2B5EF4-FFF2-40B4-BE49-F238E27FC236}">
                  <a16:creationId xmlns:a16="http://schemas.microsoft.com/office/drawing/2014/main" id="{009C7757-CA31-414E-8E0B-E00D9970FF3F}"/>
                </a:ext>
              </a:extLst>
            </p:cNvPr>
            <p:cNvSpPr/>
            <p:nvPr/>
          </p:nvSpPr>
          <p:spPr>
            <a:xfrm>
              <a:off x="4345375" y="2791325"/>
              <a:ext cx="25125" cy="25650"/>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grpFill/>
            <a:ln>
              <a:noFill/>
            </a:ln>
          </p:spPr>
          <p:txBody>
            <a:bodyPr spcFirstLastPara="1" wrap="square" lIns="91425" tIns="91425" rIns="91425" bIns="91425" anchor="ctr" anchorCtr="0">
              <a:noAutofit/>
            </a:bodyPr>
            <a:lstStyle/>
            <a:p>
              <a:endParaRPr/>
            </a:p>
          </p:txBody>
        </p:sp>
        <p:sp>
          <p:nvSpPr>
            <p:cNvPr id="118" name="Google Shape;636;p35">
              <a:extLst>
                <a:ext uri="{FF2B5EF4-FFF2-40B4-BE49-F238E27FC236}">
                  <a16:creationId xmlns:a16="http://schemas.microsoft.com/office/drawing/2014/main" id="{FAFB773F-E22E-40FA-B013-250392131FA2}"/>
                </a:ext>
              </a:extLst>
            </p:cNvPr>
            <p:cNvSpPr/>
            <p:nvPr/>
          </p:nvSpPr>
          <p:spPr>
            <a:xfrm>
              <a:off x="4136125" y="2704475"/>
              <a:ext cx="32475" cy="18350"/>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grpFill/>
            <a:ln>
              <a:noFill/>
            </a:ln>
          </p:spPr>
          <p:txBody>
            <a:bodyPr spcFirstLastPara="1" wrap="square" lIns="91425" tIns="91425" rIns="91425" bIns="91425" anchor="ctr" anchorCtr="0">
              <a:noAutofit/>
            </a:bodyPr>
            <a:lstStyle/>
            <a:p>
              <a:endParaRPr/>
            </a:p>
          </p:txBody>
        </p:sp>
        <p:sp>
          <p:nvSpPr>
            <p:cNvPr id="119" name="Google Shape;637;p35">
              <a:extLst>
                <a:ext uri="{FF2B5EF4-FFF2-40B4-BE49-F238E27FC236}">
                  <a16:creationId xmlns:a16="http://schemas.microsoft.com/office/drawing/2014/main" id="{D14F36DE-3D09-4E12-8D71-67548EC006EE}"/>
                </a:ext>
              </a:extLst>
            </p:cNvPr>
            <p:cNvSpPr/>
            <p:nvPr/>
          </p:nvSpPr>
          <p:spPr>
            <a:xfrm>
              <a:off x="4184250" y="2677275"/>
              <a:ext cx="90000" cy="80075"/>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grpFill/>
            <a:ln>
              <a:noFill/>
            </a:ln>
          </p:spPr>
          <p:txBody>
            <a:bodyPr spcFirstLastPara="1" wrap="square" lIns="91425" tIns="91425" rIns="91425" bIns="91425" anchor="ctr" anchorCtr="0">
              <a:noAutofit/>
            </a:bodyPr>
            <a:lstStyle/>
            <a:p>
              <a:endParaRPr/>
            </a:p>
          </p:txBody>
        </p:sp>
        <p:sp>
          <p:nvSpPr>
            <p:cNvPr id="120" name="Google Shape;638;p35">
              <a:extLst>
                <a:ext uri="{FF2B5EF4-FFF2-40B4-BE49-F238E27FC236}">
                  <a16:creationId xmlns:a16="http://schemas.microsoft.com/office/drawing/2014/main" id="{BE600B5A-1684-4905-A2FC-D0576A1E76D3}"/>
                </a:ext>
              </a:extLst>
            </p:cNvPr>
            <p:cNvSpPr/>
            <p:nvPr/>
          </p:nvSpPr>
          <p:spPr>
            <a:xfrm>
              <a:off x="4165950" y="2741625"/>
              <a:ext cx="22000" cy="63850"/>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grpFill/>
            <a:ln>
              <a:noFill/>
            </a:ln>
          </p:spPr>
          <p:txBody>
            <a:bodyPr spcFirstLastPara="1" wrap="square" lIns="91425" tIns="91425" rIns="91425" bIns="91425" anchor="ctr" anchorCtr="0">
              <a:noAutofit/>
            </a:bodyPr>
            <a:lstStyle/>
            <a:p>
              <a:endParaRPr/>
            </a:p>
          </p:txBody>
        </p:sp>
        <p:sp>
          <p:nvSpPr>
            <p:cNvPr id="121" name="Google Shape;639;p35">
              <a:extLst>
                <a:ext uri="{FF2B5EF4-FFF2-40B4-BE49-F238E27FC236}">
                  <a16:creationId xmlns:a16="http://schemas.microsoft.com/office/drawing/2014/main" id="{99F0ADF6-C43C-462E-9E4A-53214D843D38}"/>
                </a:ext>
              </a:extLst>
            </p:cNvPr>
            <p:cNvSpPr/>
            <p:nvPr/>
          </p:nvSpPr>
          <p:spPr>
            <a:xfrm>
              <a:off x="4185300" y="2741625"/>
              <a:ext cx="5775" cy="13100"/>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grpFill/>
            <a:ln>
              <a:noFill/>
            </a:ln>
          </p:spPr>
          <p:txBody>
            <a:bodyPr spcFirstLastPara="1" wrap="square" lIns="91425" tIns="91425" rIns="91425" bIns="91425" anchor="ctr" anchorCtr="0">
              <a:noAutofit/>
            </a:bodyPr>
            <a:lstStyle/>
            <a:p>
              <a:endParaRPr/>
            </a:p>
          </p:txBody>
        </p:sp>
        <p:sp>
          <p:nvSpPr>
            <p:cNvPr id="122" name="Google Shape;640;p35">
              <a:extLst>
                <a:ext uri="{FF2B5EF4-FFF2-40B4-BE49-F238E27FC236}">
                  <a16:creationId xmlns:a16="http://schemas.microsoft.com/office/drawing/2014/main" id="{B3732C0D-9308-409B-A82B-548709B6EA1F}"/>
                </a:ext>
              </a:extLst>
            </p:cNvPr>
            <p:cNvSpPr/>
            <p:nvPr/>
          </p:nvSpPr>
          <p:spPr>
            <a:xfrm>
              <a:off x="4179025" y="2755750"/>
              <a:ext cx="7875" cy="18325"/>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grpFill/>
            <a:ln>
              <a:noFill/>
            </a:ln>
          </p:spPr>
          <p:txBody>
            <a:bodyPr spcFirstLastPara="1" wrap="square" lIns="91425" tIns="91425" rIns="91425" bIns="91425" anchor="ctr" anchorCtr="0">
              <a:noAutofit/>
            </a:bodyPr>
            <a:lstStyle/>
            <a:p>
              <a:endParaRPr/>
            </a:p>
          </p:txBody>
        </p:sp>
        <p:sp>
          <p:nvSpPr>
            <p:cNvPr id="123" name="Google Shape;641;p35">
              <a:extLst>
                <a:ext uri="{FF2B5EF4-FFF2-40B4-BE49-F238E27FC236}">
                  <a16:creationId xmlns:a16="http://schemas.microsoft.com/office/drawing/2014/main" id="{C44CB47D-93FF-4953-8949-3105903AD35C}"/>
                </a:ext>
              </a:extLst>
            </p:cNvPr>
            <p:cNvSpPr/>
            <p:nvPr/>
          </p:nvSpPr>
          <p:spPr>
            <a:xfrm>
              <a:off x="4179025" y="2721750"/>
              <a:ext cx="18850" cy="23550"/>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grpFill/>
            <a:ln>
              <a:noFill/>
            </a:ln>
          </p:spPr>
          <p:txBody>
            <a:bodyPr spcFirstLastPara="1" wrap="square" lIns="91425" tIns="91425" rIns="91425" bIns="91425" anchor="ctr" anchorCtr="0">
              <a:noAutofit/>
            </a:bodyPr>
            <a:lstStyle/>
            <a:p>
              <a:endParaRPr/>
            </a:p>
          </p:txBody>
        </p:sp>
        <p:sp>
          <p:nvSpPr>
            <p:cNvPr id="124" name="Google Shape;642;p35">
              <a:extLst>
                <a:ext uri="{FF2B5EF4-FFF2-40B4-BE49-F238E27FC236}">
                  <a16:creationId xmlns:a16="http://schemas.microsoft.com/office/drawing/2014/main" id="{20C4D0CC-EA71-475B-950F-E550FD56A7CB}"/>
                </a:ext>
              </a:extLst>
            </p:cNvPr>
            <p:cNvSpPr/>
            <p:nvPr/>
          </p:nvSpPr>
          <p:spPr>
            <a:xfrm>
              <a:off x="4180075" y="2740050"/>
              <a:ext cx="58075" cy="71700"/>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grpFill/>
            <a:ln>
              <a:noFill/>
            </a:ln>
          </p:spPr>
          <p:txBody>
            <a:bodyPr spcFirstLastPara="1" wrap="square" lIns="91425" tIns="91425" rIns="91425" bIns="91425" anchor="ctr" anchorCtr="0">
              <a:noAutofit/>
            </a:bodyPr>
            <a:lstStyle/>
            <a:p>
              <a:endParaRPr/>
            </a:p>
          </p:txBody>
        </p:sp>
        <p:sp>
          <p:nvSpPr>
            <p:cNvPr id="125" name="Google Shape;643;p35">
              <a:extLst>
                <a:ext uri="{FF2B5EF4-FFF2-40B4-BE49-F238E27FC236}">
                  <a16:creationId xmlns:a16="http://schemas.microsoft.com/office/drawing/2014/main" id="{BC69B044-5514-4C81-A047-3757F88FEA48}"/>
                </a:ext>
              </a:extLst>
            </p:cNvPr>
            <p:cNvSpPr/>
            <p:nvPr/>
          </p:nvSpPr>
          <p:spPr>
            <a:xfrm>
              <a:off x="4179025" y="2758875"/>
              <a:ext cx="299225" cy="252175"/>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grpFill/>
            <a:ln>
              <a:noFill/>
            </a:ln>
          </p:spPr>
          <p:txBody>
            <a:bodyPr spcFirstLastPara="1" wrap="square" lIns="91425" tIns="91425" rIns="91425" bIns="91425" anchor="ctr" anchorCtr="0">
              <a:noAutofit/>
            </a:bodyPr>
            <a:lstStyle/>
            <a:p>
              <a:endParaRPr/>
            </a:p>
          </p:txBody>
        </p:sp>
        <p:sp>
          <p:nvSpPr>
            <p:cNvPr id="126" name="Google Shape;644;p35">
              <a:extLst>
                <a:ext uri="{FF2B5EF4-FFF2-40B4-BE49-F238E27FC236}">
                  <a16:creationId xmlns:a16="http://schemas.microsoft.com/office/drawing/2014/main" id="{FD8FB3AE-0F37-46AE-AA1B-E58C9CF0A9ED}"/>
                </a:ext>
              </a:extLst>
            </p:cNvPr>
            <p:cNvSpPr/>
            <p:nvPr/>
          </p:nvSpPr>
          <p:spPr>
            <a:xfrm>
              <a:off x="4409700" y="2852525"/>
              <a:ext cx="11025" cy="24075"/>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grpFill/>
            <a:ln>
              <a:noFill/>
            </a:ln>
          </p:spPr>
          <p:txBody>
            <a:bodyPr spcFirstLastPara="1" wrap="square" lIns="91425" tIns="91425" rIns="91425" bIns="91425" anchor="ctr" anchorCtr="0">
              <a:noAutofit/>
            </a:bodyPr>
            <a:lstStyle/>
            <a:p>
              <a:endParaRPr/>
            </a:p>
          </p:txBody>
        </p:sp>
        <p:sp>
          <p:nvSpPr>
            <p:cNvPr id="127" name="Google Shape;645;p35">
              <a:extLst>
                <a:ext uri="{FF2B5EF4-FFF2-40B4-BE49-F238E27FC236}">
                  <a16:creationId xmlns:a16="http://schemas.microsoft.com/office/drawing/2014/main" id="{3E71105E-FDA8-43C8-BCD1-B5121BC717CF}"/>
                </a:ext>
              </a:extLst>
            </p:cNvPr>
            <p:cNvSpPr/>
            <p:nvPr/>
          </p:nvSpPr>
          <p:spPr>
            <a:xfrm>
              <a:off x="4421225" y="2854100"/>
              <a:ext cx="69075" cy="54425"/>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grpFill/>
            <a:ln>
              <a:noFill/>
            </a:ln>
          </p:spPr>
          <p:txBody>
            <a:bodyPr spcFirstLastPara="1" wrap="square" lIns="91425" tIns="91425" rIns="91425" bIns="91425" anchor="ctr" anchorCtr="0">
              <a:noAutofit/>
            </a:bodyPr>
            <a:lstStyle/>
            <a:p>
              <a:endParaRPr/>
            </a:p>
          </p:txBody>
        </p:sp>
        <p:sp>
          <p:nvSpPr>
            <p:cNvPr id="128" name="Google Shape;646;p35">
              <a:extLst>
                <a:ext uri="{FF2B5EF4-FFF2-40B4-BE49-F238E27FC236}">
                  <a16:creationId xmlns:a16="http://schemas.microsoft.com/office/drawing/2014/main" id="{F7969D5E-7DF0-4C95-AC81-E3D53236AD51}"/>
                </a:ext>
              </a:extLst>
            </p:cNvPr>
            <p:cNvSpPr/>
            <p:nvPr/>
          </p:nvSpPr>
          <p:spPr>
            <a:xfrm>
              <a:off x="4434300" y="2866125"/>
              <a:ext cx="108300" cy="133400"/>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grpFill/>
            <a:ln>
              <a:noFill/>
            </a:ln>
          </p:spPr>
          <p:txBody>
            <a:bodyPr spcFirstLastPara="1" wrap="square" lIns="91425" tIns="91425" rIns="91425" bIns="91425" anchor="ctr" anchorCtr="0">
              <a:noAutofit/>
            </a:bodyPr>
            <a:lstStyle/>
            <a:p>
              <a:endParaRPr/>
            </a:p>
          </p:txBody>
        </p:sp>
        <p:sp>
          <p:nvSpPr>
            <p:cNvPr id="129" name="Google Shape;647;p35">
              <a:extLst>
                <a:ext uri="{FF2B5EF4-FFF2-40B4-BE49-F238E27FC236}">
                  <a16:creationId xmlns:a16="http://schemas.microsoft.com/office/drawing/2014/main" id="{41149A06-42E5-4DD4-9062-C5B08019200E}"/>
                </a:ext>
              </a:extLst>
            </p:cNvPr>
            <p:cNvSpPr/>
            <p:nvPr/>
          </p:nvSpPr>
          <p:spPr>
            <a:xfrm>
              <a:off x="4483475" y="2847275"/>
              <a:ext cx="5775" cy="13125"/>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grpFill/>
            <a:ln>
              <a:noFill/>
            </a:ln>
          </p:spPr>
          <p:txBody>
            <a:bodyPr spcFirstLastPara="1" wrap="square" lIns="91425" tIns="91425" rIns="91425" bIns="91425" anchor="ctr" anchorCtr="0">
              <a:noAutofit/>
            </a:bodyPr>
            <a:lstStyle/>
            <a:p>
              <a:endParaRPr/>
            </a:p>
          </p:txBody>
        </p:sp>
        <p:sp>
          <p:nvSpPr>
            <p:cNvPr id="130" name="Google Shape;648;p35">
              <a:extLst>
                <a:ext uri="{FF2B5EF4-FFF2-40B4-BE49-F238E27FC236}">
                  <a16:creationId xmlns:a16="http://schemas.microsoft.com/office/drawing/2014/main" id="{73CE48EB-F246-4BAB-B481-60365963B3C2}"/>
                </a:ext>
              </a:extLst>
            </p:cNvPr>
            <p:cNvSpPr/>
            <p:nvPr/>
          </p:nvSpPr>
          <p:spPr>
            <a:xfrm>
              <a:off x="4300375" y="2959750"/>
              <a:ext cx="153825" cy="99925"/>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grpFill/>
            <a:ln>
              <a:noFill/>
            </a:ln>
          </p:spPr>
          <p:txBody>
            <a:bodyPr spcFirstLastPara="1" wrap="square" lIns="91425" tIns="91425" rIns="91425" bIns="91425" anchor="ctr" anchorCtr="0">
              <a:noAutofit/>
            </a:bodyPr>
            <a:lstStyle/>
            <a:p>
              <a:endParaRPr/>
            </a:p>
          </p:txBody>
        </p:sp>
        <p:sp>
          <p:nvSpPr>
            <p:cNvPr id="131" name="Google Shape;649;p35">
              <a:extLst>
                <a:ext uri="{FF2B5EF4-FFF2-40B4-BE49-F238E27FC236}">
                  <a16:creationId xmlns:a16="http://schemas.microsoft.com/office/drawing/2014/main" id="{4D5258FB-F2D5-46FC-AC14-9A5865F713F0}"/>
                </a:ext>
              </a:extLst>
            </p:cNvPr>
            <p:cNvSpPr/>
            <p:nvPr/>
          </p:nvSpPr>
          <p:spPr>
            <a:xfrm>
              <a:off x="4035700" y="2769350"/>
              <a:ext cx="180500" cy="151725"/>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grpFill/>
            <a:ln>
              <a:noFill/>
            </a:ln>
          </p:spPr>
          <p:txBody>
            <a:bodyPr spcFirstLastPara="1" wrap="square" lIns="91425" tIns="91425" rIns="91425" bIns="91425" anchor="ctr" anchorCtr="0">
              <a:noAutofit/>
            </a:bodyPr>
            <a:lstStyle/>
            <a:p>
              <a:endParaRPr/>
            </a:p>
          </p:txBody>
        </p:sp>
        <p:sp>
          <p:nvSpPr>
            <p:cNvPr id="132" name="Google Shape;650;p35">
              <a:extLst>
                <a:ext uri="{FF2B5EF4-FFF2-40B4-BE49-F238E27FC236}">
                  <a16:creationId xmlns:a16="http://schemas.microsoft.com/office/drawing/2014/main" id="{5938E589-54DF-40BE-8C16-79F0E1DF5573}"/>
                </a:ext>
              </a:extLst>
            </p:cNvPr>
            <p:cNvSpPr/>
            <p:nvPr/>
          </p:nvSpPr>
          <p:spPr>
            <a:xfrm>
              <a:off x="4003800" y="2919475"/>
              <a:ext cx="238550" cy="273600"/>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grpFill/>
            <a:ln>
              <a:noFill/>
            </a:ln>
          </p:spPr>
          <p:txBody>
            <a:bodyPr spcFirstLastPara="1" wrap="square" lIns="91425" tIns="91425" rIns="91425" bIns="91425" anchor="ctr" anchorCtr="0">
              <a:noAutofit/>
            </a:bodyPr>
            <a:lstStyle/>
            <a:p>
              <a:endParaRPr/>
            </a:p>
          </p:txBody>
        </p:sp>
        <p:sp>
          <p:nvSpPr>
            <p:cNvPr id="133" name="Google Shape;651;p35">
              <a:extLst>
                <a:ext uri="{FF2B5EF4-FFF2-40B4-BE49-F238E27FC236}">
                  <a16:creationId xmlns:a16="http://schemas.microsoft.com/office/drawing/2014/main" id="{C32DD1D9-4A75-4FD3-B95D-F7A197822A0C}"/>
                </a:ext>
              </a:extLst>
            </p:cNvPr>
            <p:cNvSpPr/>
            <p:nvPr/>
          </p:nvSpPr>
          <p:spPr>
            <a:xfrm>
              <a:off x="4166475" y="3025650"/>
              <a:ext cx="219725" cy="166900"/>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grpFill/>
            <a:ln>
              <a:noFill/>
            </a:ln>
          </p:spPr>
          <p:txBody>
            <a:bodyPr spcFirstLastPara="1" wrap="square" lIns="91425" tIns="91425" rIns="91425" bIns="91425" anchor="ctr" anchorCtr="0">
              <a:noAutofit/>
            </a:bodyPr>
            <a:lstStyle/>
            <a:p>
              <a:endParaRPr/>
            </a:p>
          </p:txBody>
        </p:sp>
        <p:sp>
          <p:nvSpPr>
            <p:cNvPr id="134" name="Google Shape;652;p35">
              <a:extLst>
                <a:ext uri="{FF2B5EF4-FFF2-40B4-BE49-F238E27FC236}">
                  <a16:creationId xmlns:a16="http://schemas.microsoft.com/office/drawing/2014/main" id="{6C8EEE0E-64F0-404E-B649-323A615671F0}"/>
                </a:ext>
              </a:extLst>
            </p:cNvPr>
            <p:cNvSpPr/>
            <p:nvPr/>
          </p:nvSpPr>
          <p:spPr>
            <a:xfrm>
              <a:off x="4213550" y="2979100"/>
              <a:ext cx="96800" cy="85825"/>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grpFill/>
            <a:ln>
              <a:noFill/>
            </a:ln>
          </p:spPr>
          <p:txBody>
            <a:bodyPr spcFirstLastPara="1" wrap="square" lIns="91425" tIns="91425" rIns="91425" bIns="91425" anchor="ctr" anchorCtr="0">
              <a:noAutofit/>
            </a:bodyPr>
            <a:lstStyle/>
            <a:p>
              <a:endParaRPr/>
            </a:p>
          </p:txBody>
        </p:sp>
        <p:sp>
          <p:nvSpPr>
            <p:cNvPr id="135" name="Google Shape;653;p35">
              <a:extLst>
                <a:ext uri="{FF2B5EF4-FFF2-40B4-BE49-F238E27FC236}">
                  <a16:creationId xmlns:a16="http://schemas.microsoft.com/office/drawing/2014/main" id="{7340FB0B-4035-4DB9-BD0B-1C01F7FF1071}"/>
                </a:ext>
              </a:extLst>
            </p:cNvPr>
            <p:cNvSpPr/>
            <p:nvPr/>
          </p:nvSpPr>
          <p:spPr>
            <a:xfrm>
              <a:off x="4292025" y="3059150"/>
              <a:ext cx="21975" cy="26175"/>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grpFill/>
            <a:ln>
              <a:noFill/>
            </a:ln>
          </p:spPr>
          <p:txBody>
            <a:bodyPr spcFirstLastPara="1" wrap="square" lIns="91425" tIns="91425" rIns="91425" bIns="91425" anchor="ctr" anchorCtr="0">
              <a:noAutofit/>
            </a:bodyPr>
            <a:lstStyle/>
            <a:p>
              <a:endParaRPr/>
            </a:p>
          </p:txBody>
        </p:sp>
        <p:sp>
          <p:nvSpPr>
            <p:cNvPr id="136" name="Google Shape;654;p35">
              <a:extLst>
                <a:ext uri="{FF2B5EF4-FFF2-40B4-BE49-F238E27FC236}">
                  <a16:creationId xmlns:a16="http://schemas.microsoft.com/office/drawing/2014/main" id="{5FB2AD0E-2394-4E7A-8128-1327761730EF}"/>
                </a:ext>
              </a:extLst>
            </p:cNvPr>
            <p:cNvSpPr/>
            <p:nvPr/>
          </p:nvSpPr>
          <p:spPr>
            <a:xfrm>
              <a:off x="4282600" y="3069600"/>
              <a:ext cx="148050" cy="196175"/>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grpFill/>
            <a:ln>
              <a:noFill/>
            </a:ln>
          </p:spPr>
          <p:txBody>
            <a:bodyPr spcFirstLastPara="1" wrap="square" lIns="91425" tIns="91425" rIns="91425" bIns="91425" anchor="ctr" anchorCtr="0">
              <a:noAutofit/>
            </a:bodyPr>
            <a:lstStyle/>
            <a:p>
              <a:endParaRPr/>
            </a:p>
          </p:txBody>
        </p:sp>
        <p:sp>
          <p:nvSpPr>
            <p:cNvPr id="137" name="Google Shape;655;p35">
              <a:extLst>
                <a:ext uri="{FF2B5EF4-FFF2-40B4-BE49-F238E27FC236}">
                  <a16:creationId xmlns:a16="http://schemas.microsoft.com/office/drawing/2014/main" id="{A30DD658-43DF-4F3A-B2BF-8034734F1246}"/>
                </a:ext>
              </a:extLst>
            </p:cNvPr>
            <p:cNvSpPr/>
            <p:nvPr/>
          </p:nvSpPr>
          <p:spPr>
            <a:xfrm>
              <a:off x="4175375" y="3163750"/>
              <a:ext cx="121375" cy="147025"/>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grpFill/>
            <a:ln>
              <a:noFill/>
            </a:ln>
          </p:spPr>
          <p:txBody>
            <a:bodyPr spcFirstLastPara="1" wrap="square" lIns="91425" tIns="91425" rIns="91425" bIns="91425" anchor="ctr" anchorCtr="0">
              <a:noAutofit/>
            </a:bodyPr>
            <a:lstStyle/>
            <a:p>
              <a:endParaRPr/>
            </a:p>
          </p:txBody>
        </p:sp>
        <p:sp>
          <p:nvSpPr>
            <p:cNvPr id="138" name="Google Shape;656;p35">
              <a:extLst>
                <a:ext uri="{FF2B5EF4-FFF2-40B4-BE49-F238E27FC236}">
                  <a16:creationId xmlns:a16="http://schemas.microsoft.com/office/drawing/2014/main" id="{809070CD-A3AF-4EF0-8DFB-EAB1417C78AC}"/>
                </a:ext>
              </a:extLst>
            </p:cNvPr>
            <p:cNvSpPr/>
            <p:nvPr/>
          </p:nvSpPr>
          <p:spPr>
            <a:xfrm>
              <a:off x="4145025" y="3258950"/>
              <a:ext cx="11000" cy="25"/>
            </a:xfrm>
            <a:custGeom>
              <a:avLst/>
              <a:gdLst/>
              <a:ahLst/>
              <a:cxnLst/>
              <a:rect l="l" t="t" r="r" b="b"/>
              <a:pathLst>
                <a:path w="440" h="1" extrusionOk="0">
                  <a:moveTo>
                    <a:pt x="1" y="1"/>
                  </a:moveTo>
                  <a:lnTo>
                    <a:pt x="210" y="1"/>
                  </a:lnTo>
                  <a:lnTo>
                    <a:pt x="440" y="1"/>
                  </a:lnTo>
                  <a:lnTo>
                    <a:pt x="22" y="1"/>
                  </a:lnTo>
                  <a:close/>
                </a:path>
              </a:pathLst>
            </a:custGeom>
            <a:grpFill/>
            <a:ln>
              <a:noFill/>
            </a:ln>
          </p:spPr>
          <p:txBody>
            <a:bodyPr spcFirstLastPara="1" wrap="square" lIns="91425" tIns="91425" rIns="91425" bIns="91425" anchor="ctr" anchorCtr="0">
              <a:noAutofit/>
            </a:bodyPr>
            <a:lstStyle/>
            <a:p>
              <a:endParaRPr/>
            </a:p>
          </p:txBody>
        </p:sp>
        <p:sp>
          <p:nvSpPr>
            <p:cNvPr id="139" name="Google Shape;657;p35">
              <a:extLst>
                <a:ext uri="{FF2B5EF4-FFF2-40B4-BE49-F238E27FC236}">
                  <a16:creationId xmlns:a16="http://schemas.microsoft.com/office/drawing/2014/main" id="{0C690B35-4D29-4D57-9FBD-DB93C7A5733F}"/>
                </a:ext>
              </a:extLst>
            </p:cNvPr>
            <p:cNvSpPr/>
            <p:nvPr/>
          </p:nvSpPr>
          <p:spPr>
            <a:xfrm>
              <a:off x="4115200" y="3182075"/>
              <a:ext cx="83725" cy="82675"/>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grpFill/>
            <a:ln>
              <a:noFill/>
            </a:ln>
          </p:spPr>
          <p:txBody>
            <a:bodyPr spcFirstLastPara="1" wrap="square" lIns="91425" tIns="91425" rIns="91425" bIns="91425" anchor="ctr" anchorCtr="0">
              <a:noAutofit/>
            </a:bodyPr>
            <a:lstStyle/>
            <a:p>
              <a:endParaRPr/>
            </a:p>
          </p:txBody>
        </p:sp>
        <p:sp>
          <p:nvSpPr>
            <p:cNvPr id="140" name="Google Shape;658;p35">
              <a:extLst>
                <a:ext uri="{FF2B5EF4-FFF2-40B4-BE49-F238E27FC236}">
                  <a16:creationId xmlns:a16="http://schemas.microsoft.com/office/drawing/2014/main" id="{3A552D85-66ED-42F9-90ED-237CE22176B2}"/>
                </a:ext>
              </a:extLst>
            </p:cNvPr>
            <p:cNvSpPr/>
            <p:nvPr/>
          </p:nvSpPr>
          <p:spPr>
            <a:xfrm>
              <a:off x="3898125" y="3081625"/>
              <a:ext cx="188350" cy="127150"/>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grpFill/>
            <a:ln>
              <a:noFill/>
            </a:ln>
          </p:spPr>
          <p:txBody>
            <a:bodyPr spcFirstLastPara="1" wrap="square" lIns="91425" tIns="91425" rIns="91425" bIns="91425" anchor="ctr" anchorCtr="0">
              <a:noAutofit/>
            </a:bodyPr>
            <a:lstStyle/>
            <a:p>
              <a:endParaRPr/>
            </a:p>
          </p:txBody>
        </p:sp>
        <p:sp>
          <p:nvSpPr>
            <p:cNvPr id="141" name="Google Shape;659;p35">
              <a:extLst>
                <a:ext uri="{FF2B5EF4-FFF2-40B4-BE49-F238E27FC236}">
                  <a16:creationId xmlns:a16="http://schemas.microsoft.com/office/drawing/2014/main" id="{15951ED4-7647-4000-8BED-1F502AAA7866}"/>
                </a:ext>
              </a:extLst>
            </p:cNvPr>
            <p:cNvSpPr/>
            <p:nvPr/>
          </p:nvSpPr>
          <p:spPr>
            <a:xfrm>
              <a:off x="3821225" y="2747900"/>
              <a:ext cx="223400" cy="207700"/>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grpFill/>
            <a:ln>
              <a:noFill/>
            </a:ln>
          </p:spPr>
          <p:txBody>
            <a:bodyPr spcFirstLastPara="1" wrap="square" lIns="91425" tIns="91425" rIns="91425" bIns="91425" anchor="ctr" anchorCtr="0">
              <a:noAutofit/>
            </a:bodyPr>
            <a:lstStyle/>
            <a:p>
              <a:endParaRPr/>
            </a:p>
          </p:txBody>
        </p:sp>
        <p:sp>
          <p:nvSpPr>
            <p:cNvPr id="142" name="Google Shape;660;p35">
              <a:extLst>
                <a:ext uri="{FF2B5EF4-FFF2-40B4-BE49-F238E27FC236}">
                  <a16:creationId xmlns:a16="http://schemas.microsoft.com/office/drawing/2014/main" id="{5D0E93BC-D24C-4634-95C4-28300DFDEB1C}"/>
                </a:ext>
              </a:extLst>
            </p:cNvPr>
            <p:cNvSpPr/>
            <p:nvPr/>
          </p:nvSpPr>
          <p:spPr>
            <a:xfrm>
              <a:off x="3792975" y="2679900"/>
              <a:ext cx="57050" cy="111450"/>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grpFill/>
            <a:ln>
              <a:noFill/>
            </a:ln>
          </p:spPr>
          <p:txBody>
            <a:bodyPr spcFirstLastPara="1" wrap="square" lIns="91425" tIns="91425" rIns="91425" bIns="91425" anchor="ctr" anchorCtr="0">
              <a:noAutofit/>
            </a:bodyPr>
            <a:lstStyle/>
            <a:p>
              <a:endParaRPr/>
            </a:p>
          </p:txBody>
        </p:sp>
        <p:sp>
          <p:nvSpPr>
            <p:cNvPr id="143" name="Google Shape;661;p35">
              <a:extLst>
                <a:ext uri="{FF2B5EF4-FFF2-40B4-BE49-F238E27FC236}">
                  <a16:creationId xmlns:a16="http://schemas.microsoft.com/office/drawing/2014/main" id="{74ED00E5-C52E-451A-AD90-1149A3C35C56}"/>
                </a:ext>
              </a:extLst>
            </p:cNvPr>
            <p:cNvSpPr/>
            <p:nvPr/>
          </p:nvSpPr>
          <p:spPr>
            <a:xfrm>
              <a:off x="3568575" y="2683550"/>
              <a:ext cx="289825" cy="280400"/>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grpFill/>
            <a:ln>
              <a:noFill/>
            </a:ln>
          </p:spPr>
          <p:txBody>
            <a:bodyPr spcFirstLastPara="1" wrap="square" lIns="91425" tIns="91425" rIns="91425" bIns="91425" anchor="ctr" anchorCtr="0">
              <a:noAutofit/>
            </a:bodyPr>
            <a:lstStyle/>
            <a:p>
              <a:endParaRPr/>
            </a:p>
          </p:txBody>
        </p:sp>
        <p:sp>
          <p:nvSpPr>
            <p:cNvPr id="144" name="Google Shape;662;p35">
              <a:extLst>
                <a:ext uri="{FF2B5EF4-FFF2-40B4-BE49-F238E27FC236}">
                  <a16:creationId xmlns:a16="http://schemas.microsoft.com/office/drawing/2014/main" id="{E5EDB58B-E8CF-4F59-BCFB-EEBD88CFBA27}"/>
                </a:ext>
              </a:extLst>
            </p:cNvPr>
            <p:cNvSpPr/>
            <p:nvPr/>
          </p:nvSpPr>
          <p:spPr>
            <a:xfrm>
              <a:off x="3511050" y="2702400"/>
              <a:ext cx="167400" cy="132350"/>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grpFill/>
            <a:ln>
              <a:noFill/>
            </a:ln>
          </p:spPr>
          <p:txBody>
            <a:bodyPr spcFirstLastPara="1" wrap="square" lIns="91425" tIns="91425" rIns="91425" bIns="91425" anchor="ctr" anchorCtr="0">
              <a:noAutofit/>
            </a:bodyPr>
            <a:lstStyle/>
            <a:p>
              <a:endParaRPr/>
            </a:p>
          </p:txBody>
        </p:sp>
        <p:sp>
          <p:nvSpPr>
            <p:cNvPr id="145" name="Google Shape;663;p35">
              <a:extLst>
                <a:ext uri="{FF2B5EF4-FFF2-40B4-BE49-F238E27FC236}">
                  <a16:creationId xmlns:a16="http://schemas.microsoft.com/office/drawing/2014/main" id="{857A6A19-7135-4682-8F57-E4CE00ACE1FA}"/>
                </a:ext>
              </a:extLst>
            </p:cNvPr>
            <p:cNvSpPr/>
            <p:nvPr/>
          </p:nvSpPr>
          <p:spPr>
            <a:xfrm>
              <a:off x="3450875" y="2834200"/>
              <a:ext cx="118775" cy="95225"/>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grpFill/>
            <a:ln>
              <a:noFill/>
            </a:ln>
          </p:spPr>
          <p:txBody>
            <a:bodyPr spcFirstLastPara="1" wrap="square" lIns="91425" tIns="91425" rIns="91425" bIns="91425" anchor="ctr" anchorCtr="0">
              <a:noAutofit/>
            </a:bodyPr>
            <a:lstStyle/>
            <a:p>
              <a:endParaRPr/>
            </a:p>
          </p:txBody>
        </p:sp>
        <p:sp>
          <p:nvSpPr>
            <p:cNvPr id="146" name="Google Shape;664;p35">
              <a:extLst>
                <a:ext uri="{FF2B5EF4-FFF2-40B4-BE49-F238E27FC236}">
                  <a16:creationId xmlns:a16="http://schemas.microsoft.com/office/drawing/2014/main" id="{FF2717F6-FFF7-4C6F-9DE6-4DEE4B7BF6B9}"/>
                </a:ext>
              </a:extLst>
            </p:cNvPr>
            <p:cNvSpPr/>
            <p:nvPr/>
          </p:nvSpPr>
          <p:spPr>
            <a:xfrm>
              <a:off x="3450375" y="2838400"/>
              <a:ext cx="170550" cy="18780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grpFill/>
            <a:ln>
              <a:noFill/>
            </a:ln>
          </p:spPr>
          <p:txBody>
            <a:bodyPr spcFirstLastPara="1" wrap="square" lIns="91425" tIns="91425" rIns="91425" bIns="91425" anchor="ctr" anchorCtr="0">
              <a:noAutofit/>
            </a:bodyPr>
            <a:lstStyle/>
            <a:p>
              <a:endParaRPr/>
            </a:p>
          </p:txBody>
        </p:sp>
        <p:sp>
          <p:nvSpPr>
            <p:cNvPr id="147" name="Google Shape;665;p35">
              <a:extLst>
                <a:ext uri="{FF2B5EF4-FFF2-40B4-BE49-F238E27FC236}">
                  <a16:creationId xmlns:a16="http://schemas.microsoft.com/office/drawing/2014/main" id="{DC1C1347-E9C5-4F07-88B0-229A92683832}"/>
                </a:ext>
              </a:extLst>
            </p:cNvPr>
            <p:cNvSpPr/>
            <p:nvPr/>
          </p:nvSpPr>
          <p:spPr>
            <a:xfrm>
              <a:off x="3518375" y="2873975"/>
              <a:ext cx="235400" cy="218150"/>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grpFill/>
            <a:ln>
              <a:noFill/>
            </a:ln>
          </p:spPr>
          <p:txBody>
            <a:bodyPr spcFirstLastPara="1" wrap="square" lIns="91425" tIns="91425" rIns="91425" bIns="91425" anchor="ctr" anchorCtr="0">
              <a:noAutofit/>
            </a:bodyPr>
            <a:lstStyle/>
            <a:p>
              <a:endParaRPr/>
            </a:p>
          </p:txBody>
        </p:sp>
        <p:sp>
          <p:nvSpPr>
            <p:cNvPr id="148" name="Google Shape;666;p35">
              <a:extLst>
                <a:ext uri="{FF2B5EF4-FFF2-40B4-BE49-F238E27FC236}">
                  <a16:creationId xmlns:a16="http://schemas.microsoft.com/office/drawing/2014/main" id="{F72A329A-1F9E-4564-B961-2C1EABE20FF8}"/>
                </a:ext>
              </a:extLst>
            </p:cNvPr>
            <p:cNvSpPr/>
            <p:nvPr/>
          </p:nvSpPr>
          <p:spPr>
            <a:xfrm>
              <a:off x="3617750" y="3020950"/>
              <a:ext cx="108825" cy="79025"/>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grpFill/>
            <a:ln>
              <a:noFill/>
            </a:ln>
          </p:spPr>
          <p:txBody>
            <a:bodyPr spcFirstLastPara="1" wrap="square" lIns="91425" tIns="91425" rIns="91425" bIns="91425" anchor="ctr" anchorCtr="0">
              <a:noAutofit/>
            </a:bodyPr>
            <a:lstStyle/>
            <a:p>
              <a:endParaRPr/>
            </a:p>
          </p:txBody>
        </p:sp>
        <p:sp>
          <p:nvSpPr>
            <p:cNvPr id="149" name="Google Shape;667;p35">
              <a:extLst>
                <a:ext uri="{FF2B5EF4-FFF2-40B4-BE49-F238E27FC236}">
                  <a16:creationId xmlns:a16="http://schemas.microsoft.com/office/drawing/2014/main" id="{193C7B59-5CBD-4679-8DDB-88A414568313}"/>
                </a:ext>
              </a:extLst>
            </p:cNvPr>
            <p:cNvSpPr/>
            <p:nvPr/>
          </p:nvSpPr>
          <p:spPr>
            <a:xfrm>
              <a:off x="3442525" y="2997925"/>
              <a:ext cx="93125" cy="68050"/>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grpFill/>
            <a:ln>
              <a:noFill/>
            </a:ln>
          </p:spPr>
          <p:txBody>
            <a:bodyPr spcFirstLastPara="1" wrap="square" lIns="91425" tIns="91425" rIns="91425" bIns="91425" anchor="ctr" anchorCtr="0">
              <a:noAutofit/>
            </a:bodyPr>
            <a:lstStyle/>
            <a:p>
              <a:endParaRPr/>
            </a:p>
          </p:txBody>
        </p:sp>
        <p:sp>
          <p:nvSpPr>
            <p:cNvPr id="150" name="Google Shape;668;p35">
              <a:extLst>
                <a:ext uri="{FF2B5EF4-FFF2-40B4-BE49-F238E27FC236}">
                  <a16:creationId xmlns:a16="http://schemas.microsoft.com/office/drawing/2014/main" id="{80621BAC-5957-43E8-8C91-1B922D37811D}"/>
                </a:ext>
              </a:extLst>
            </p:cNvPr>
            <p:cNvSpPr/>
            <p:nvPr/>
          </p:nvSpPr>
          <p:spPr>
            <a:xfrm>
              <a:off x="3452975" y="3056525"/>
              <a:ext cx="44500" cy="26700"/>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grpFill/>
            <a:ln>
              <a:noFill/>
            </a:ln>
          </p:spPr>
          <p:txBody>
            <a:bodyPr spcFirstLastPara="1" wrap="square" lIns="91425" tIns="91425" rIns="91425" bIns="91425" anchor="ctr" anchorCtr="0">
              <a:noAutofit/>
            </a:bodyPr>
            <a:lstStyle/>
            <a:p>
              <a:endParaRPr/>
            </a:p>
          </p:txBody>
        </p:sp>
        <p:grpSp>
          <p:nvGrpSpPr>
            <p:cNvPr id="151" name="Google Shape;669;p35">
              <a:extLst>
                <a:ext uri="{FF2B5EF4-FFF2-40B4-BE49-F238E27FC236}">
                  <a16:creationId xmlns:a16="http://schemas.microsoft.com/office/drawing/2014/main" id="{4B24489A-DBDD-4672-B71B-2B1512AECAB3}"/>
                </a:ext>
              </a:extLst>
            </p:cNvPr>
            <p:cNvGrpSpPr/>
            <p:nvPr/>
          </p:nvGrpSpPr>
          <p:grpSpPr>
            <a:xfrm>
              <a:off x="3450375" y="3038225"/>
              <a:ext cx="132875" cy="99400"/>
              <a:chOff x="3450375" y="3038225"/>
              <a:chExt cx="132875" cy="99400"/>
            </a:xfrm>
            <a:grpFill/>
          </p:grpSpPr>
          <p:sp>
            <p:nvSpPr>
              <p:cNvPr id="187" name="Google Shape;670;p35">
                <a:extLst>
                  <a:ext uri="{FF2B5EF4-FFF2-40B4-BE49-F238E27FC236}">
                    <a16:creationId xmlns:a16="http://schemas.microsoft.com/office/drawing/2014/main" id="{5AA5DA9D-E671-49CD-97A0-810A62B4B276}"/>
                  </a:ext>
                </a:extLst>
              </p:cNvPr>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grpFill/>
              <a:ln>
                <a:noFill/>
              </a:ln>
            </p:spPr>
            <p:txBody>
              <a:bodyPr spcFirstLastPara="1" wrap="square" lIns="91425" tIns="91425" rIns="91425" bIns="91425" anchor="ctr" anchorCtr="0">
                <a:noAutofit/>
              </a:bodyPr>
              <a:lstStyle/>
              <a:p>
                <a:endParaRPr/>
              </a:p>
            </p:txBody>
          </p:sp>
          <p:sp>
            <p:nvSpPr>
              <p:cNvPr id="188" name="Google Shape;671;p35">
                <a:extLst>
                  <a:ext uri="{FF2B5EF4-FFF2-40B4-BE49-F238E27FC236}">
                    <a16:creationId xmlns:a16="http://schemas.microsoft.com/office/drawing/2014/main" id="{3FB53F7E-ACF5-4224-8161-611B826159BE}"/>
                  </a:ext>
                </a:extLst>
              </p:cNvPr>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grpFill/>
              <a:ln>
                <a:noFill/>
              </a:ln>
            </p:spPr>
            <p:txBody>
              <a:bodyPr spcFirstLastPara="1" wrap="square" lIns="91425" tIns="91425" rIns="91425" bIns="91425" anchor="ctr" anchorCtr="0">
                <a:noAutofit/>
              </a:bodyPr>
              <a:lstStyle/>
              <a:p>
                <a:endParaRPr/>
              </a:p>
            </p:txBody>
          </p:sp>
        </p:grpSp>
        <p:sp>
          <p:nvSpPr>
            <p:cNvPr id="152" name="Google Shape;672;p35">
              <a:extLst>
                <a:ext uri="{FF2B5EF4-FFF2-40B4-BE49-F238E27FC236}">
                  <a16:creationId xmlns:a16="http://schemas.microsoft.com/office/drawing/2014/main" id="{89005AB8-BBCC-45C6-9329-C61EA748FB57}"/>
                </a:ext>
              </a:extLst>
            </p:cNvPr>
            <p:cNvSpPr/>
            <p:nvPr/>
          </p:nvSpPr>
          <p:spPr>
            <a:xfrm>
              <a:off x="3503200" y="3095750"/>
              <a:ext cx="40300" cy="48150"/>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grpFill/>
            <a:ln>
              <a:noFill/>
            </a:ln>
          </p:spPr>
          <p:txBody>
            <a:bodyPr spcFirstLastPara="1" wrap="square" lIns="91425" tIns="91425" rIns="91425" bIns="91425" anchor="ctr" anchorCtr="0">
              <a:noAutofit/>
            </a:bodyPr>
            <a:lstStyle/>
            <a:p>
              <a:endParaRPr/>
            </a:p>
          </p:txBody>
        </p:sp>
        <p:sp>
          <p:nvSpPr>
            <p:cNvPr id="153" name="Google Shape;673;p35">
              <a:extLst>
                <a:ext uri="{FF2B5EF4-FFF2-40B4-BE49-F238E27FC236}">
                  <a16:creationId xmlns:a16="http://schemas.microsoft.com/office/drawing/2014/main" id="{2A2A7DAA-5AD1-40E9-BD51-43D77A44BB9B}"/>
                </a:ext>
              </a:extLst>
            </p:cNvPr>
            <p:cNvSpPr/>
            <p:nvPr/>
          </p:nvSpPr>
          <p:spPr>
            <a:xfrm>
              <a:off x="3529350" y="3117725"/>
              <a:ext cx="58600" cy="62800"/>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grpFill/>
            <a:ln>
              <a:noFill/>
            </a:ln>
          </p:spPr>
          <p:txBody>
            <a:bodyPr spcFirstLastPara="1" wrap="square" lIns="91425" tIns="91425" rIns="91425" bIns="91425" anchor="ctr" anchorCtr="0">
              <a:noAutofit/>
            </a:bodyPr>
            <a:lstStyle/>
            <a:p>
              <a:endParaRPr/>
            </a:p>
          </p:txBody>
        </p:sp>
        <p:sp>
          <p:nvSpPr>
            <p:cNvPr id="154" name="Google Shape;674;p35">
              <a:extLst>
                <a:ext uri="{FF2B5EF4-FFF2-40B4-BE49-F238E27FC236}">
                  <a16:creationId xmlns:a16="http://schemas.microsoft.com/office/drawing/2014/main" id="{843B1170-5DD3-486D-B473-BB48B41A3E61}"/>
                </a:ext>
              </a:extLst>
            </p:cNvPr>
            <p:cNvSpPr/>
            <p:nvPr/>
          </p:nvSpPr>
          <p:spPr>
            <a:xfrm>
              <a:off x="3570150" y="3086875"/>
              <a:ext cx="89475" cy="94175"/>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grpFill/>
            <a:ln>
              <a:noFill/>
            </a:ln>
          </p:spPr>
          <p:txBody>
            <a:bodyPr spcFirstLastPara="1" wrap="square" lIns="91425" tIns="91425" rIns="91425" bIns="91425" anchor="ctr" anchorCtr="0">
              <a:noAutofit/>
            </a:bodyPr>
            <a:lstStyle/>
            <a:p>
              <a:endParaRPr/>
            </a:p>
          </p:txBody>
        </p:sp>
        <p:sp>
          <p:nvSpPr>
            <p:cNvPr id="155" name="Google Shape;675;p35">
              <a:extLst>
                <a:ext uri="{FF2B5EF4-FFF2-40B4-BE49-F238E27FC236}">
                  <a16:creationId xmlns:a16="http://schemas.microsoft.com/office/drawing/2014/main" id="{5D88524A-930B-418E-AC03-AC326A0BA1CD}"/>
                </a:ext>
              </a:extLst>
            </p:cNvPr>
            <p:cNvSpPr/>
            <p:nvPr/>
          </p:nvSpPr>
          <p:spPr>
            <a:xfrm>
              <a:off x="3647050" y="3079025"/>
              <a:ext cx="61225" cy="95750"/>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grpFill/>
            <a:ln>
              <a:noFill/>
            </a:ln>
          </p:spPr>
          <p:txBody>
            <a:bodyPr spcFirstLastPara="1" wrap="square" lIns="91425" tIns="91425" rIns="91425" bIns="91425" anchor="ctr" anchorCtr="0">
              <a:noAutofit/>
            </a:bodyPr>
            <a:lstStyle/>
            <a:p>
              <a:endParaRPr/>
            </a:p>
          </p:txBody>
        </p:sp>
        <p:sp>
          <p:nvSpPr>
            <p:cNvPr id="156" name="Google Shape;676;p35">
              <a:extLst>
                <a:ext uri="{FF2B5EF4-FFF2-40B4-BE49-F238E27FC236}">
                  <a16:creationId xmlns:a16="http://schemas.microsoft.com/office/drawing/2014/main" id="{4AC79267-1A36-4EF5-A7A9-0DF315D1F2C0}"/>
                </a:ext>
              </a:extLst>
            </p:cNvPr>
            <p:cNvSpPr/>
            <p:nvPr/>
          </p:nvSpPr>
          <p:spPr>
            <a:xfrm>
              <a:off x="3689950" y="3079025"/>
              <a:ext cx="29300" cy="77950"/>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grpFill/>
            <a:ln>
              <a:noFill/>
            </a:ln>
          </p:spPr>
          <p:txBody>
            <a:bodyPr spcFirstLastPara="1" wrap="square" lIns="91425" tIns="91425" rIns="91425" bIns="91425" anchor="ctr" anchorCtr="0">
              <a:noAutofit/>
            </a:bodyPr>
            <a:lstStyle/>
            <a:p>
              <a:endParaRPr/>
            </a:p>
          </p:txBody>
        </p:sp>
        <p:sp>
          <p:nvSpPr>
            <p:cNvPr id="157" name="Google Shape;677;p35">
              <a:extLst>
                <a:ext uri="{FF2B5EF4-FFF2-40B4-BE49-F238E27FC236}">
                  <a16:creationId xmlns:a16="http://schemas.microsoft.com/office/drawing/2014/main" id="{BBBEAD00-6EE2-4FAA-A91B-B4498F23443D}"/>
                </a:ext>
              </a:extLst>
            </p:cNvPr>
            <p:cNvSpPr/>
            <p:nvPr/>
          </p:nvSpPr>
          <p:spPr>
            <a:xfrm>
              <a:off x="3705625" y="3059150"/>
              <a:ext cx="45025" cy="94175"/>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grpFill/>
            <a:ln>
              <a:noFill/>
            </a:ln>
          </p:spPr>
          <p:txBody>
            <a:bodyPr spcFirstLastPara="1" wrap="square" lIns="91425" tIns="91425" rIns="91425" bIns="91425" anchor="ctr" anchorCtr="0">
              <a:noAutofit/>
            </a:bodyPr>
            <a:lstStyle/>
            <a:p>
              <a:endParaRPr/>
            </a:p>
          </p:txBody>
        </p:sp>
        <p:sp>
          <p:nvSpPr>
            <p:cNvPr id="158" name="Google Shape;678;p35">
              <a:extLst>
                <a:ext uri="{FF2B5EF4-FFF2-40B4-BE49-F238E27FC236}">
                  <a16:creationId xmlns:a16="http://schemas.microsoft.com/office/drawing/2014/main" id="{8D78B92E-316D-43F8-9F59-1667EF0A28BD}"/>
                </a:ext>
              </a:extLst>
            </p:cNvPr>
            <p:cNvSpPr/>
            <p:nvPr/>
          </p:nvSpPr>
          <p:spPr>
            <a:xfrm>
              <a:off x="3881925" y="2896975"/>
              <a:ext cx="150650" cy="239600"/>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grpFill/>
            <a:ln>
              <a:noFill/>
            </a:ln>
          </p:spPr>
          <p:txBody>
            <a:bodyPr spcFirstLastPara="1" wrap="square" lIns="91425" tIns="91425" rIns="91425" bIns="91425" anchor="ctr" anchorCtr="0">
              <a:noAutofit/>
            </a:bodyPr>
            <a:lstStyle/>
            <a:p>
              <a:endParaRPr/>
            </a:p>
          </p:txBody>
        </p:sp>
        <p:sp>
          <p:nvSpPr>
            <p:cNvPr id="159" name="Google Shape;679;p35">
              <a:extLst>
                <a:ext uri="{FF2B5EF4-FFF2-40B4-BE49-F238E27FC236}">
                  <a16:creationId xmlns:a16="http://schemas.microsoft.com/office/drawing/2014/main" id="{C838DF24-7AFF-4630-B64A-6B5C889FB659}"/>
                </a:ext>
              </a:extLst>
            </p:cNvPr>
            <p:cNvSpPr/>
            <p:nvPr/>
          </p:nvSpPr>
          <p:spPr>
            <a:xfrm>
              <a:off x="3863600" y="3051825"/>
              <a:ext cx="4725" cy="2625"/>
            </a:xfrm>
            <a:custGeom>
              <a:avLst/>
              <a:gdLst/>
              <a:ahLst/>
              <a:cxnLst/>
              <a:rect l="l" t="t" r="r" b="b"/>
              <a:pathLst>
                <a:path w="189" h="105" extrusionOk="0">
                  <a:moveTo>
                    <a:pt x="189" y="0"/>
                  </a:moveTo>
                  <a:lnTo>
                    <a:pt x="1" y="42"/>
                  </a:lnTo>
                  <a:lnTo>
                    <a:pt x="63" y="105"/>
                  </a:lnTo>
                  <a:lnTo>
                    <a:pt x="168" y="84"/>
                  </a:lnTo>
                  <a:lnTo>
                    <a:pt x="189" y="0"/>
                  </a:lnTo>
                  <a:close/>
                </a:path>
              </a:pathLst>
            </a:custGeom>
            <a:grpFill/>
            <a:ln>
              <a:noFill/>
            </a:ln>
          </p:spPr>
          <p:txBody>
            <a:bodyPr spcFirstLastPara="1" wrap="square" lIns="91425" tIns="91425" rIns="91425" bIns="91425" anchor="ctr" anchorCtr="0">
              <a:noAutofit/>
            </a:bodyPr>
            <a:lstStyle/>
            <a:p>
              <a:endParaRPr/>
            </a:p>
          </p:txBody>
        </p:sp>
        <p:sp>
          <p:nvSpPr>
            <p:cNvPr id="160" name="Google Shape;680;p35">
              <a:extLst>
                <a:ext uri="{FF2B5EF4-FFF2-40B4-BE49-F238E27FC236}">
                  <a16:creationId xmlns:a16="http://schemas.microsoft.com/office/drawing/2014/main" id="{BB8BBD8F-93F4-4EA9-8BD5-77D6D92F78D8}"/>
                </a:ext>
              </a:extLst>
            </p:cNvPr>
            <p:cNvSpPr/>
            <p:nvPr/>
          </p:nvSpPr>
          <p:spPr>
            <a:xfrm>
              <a:off x="3695700" y="2900125"/>
              <a:ext cx="220250" cy="171075"/>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grpFill/>
            <a:ln>
              <a:noFill/>
            </a:ln>
          </p:spPr>
          <p:txBody>
            <a:bodyPr spcFirstLastPara="1" wrap="square" lIns="91425" tIns="91425" rIns="91425" bIns="91425" anchor="ctr" anchorCtr="0">
              <a:noAutofit/>
            </a:bodyPr>
            <a:lstStyle/>
            <a:p>
              <a:endParaRPr/>
            </a:p>
          </p:txBody>
        </p:sp>
        <p:sp>
          <p:nvSpPr>
            <p:cNvPr id="161" name="Google Shape;681;p35">
              <a:extLst>
                <a:ext uri="{FF2B5EF4-FFF2-40B4-BE49-F238E27FC236}">
                  <a16:creationId xmlns:a16="http://schemas.microsoft.com/office/drawing/2014/main" id="{4FCEC38E-EF8B-48BD-94A0-4C77EE76F771}"/>
                </a:ext>
              </a:extLst>
            </p:cNvPr>
            <p:cNvSpPr/>
            <p:nvPr/>
          </p:nvSpPr>
          <p:spPr>
            <a:xfrm>
              <a:off x="3732825" y="3041350"/>
              <a:ext cx="165325" cy="141775"/>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grpFill/>
            <a:ln>
              <a:noFill/>
            </a:ln>
          </p:spPr>
          <p:txBody>
            <a:bodyPr spcFirstLastPara="1" wrap="square" lIns="91425" tIns="91425" rIns="91425" bIns="91425" anchor="ctr" anchorCtr="0">
              <a:noAutofit/>
            </a:bodyPr>
            <a:lstStyle/>
            <a:p>
              <a:endParaRPr/>
            </a:p>
          </p:txBody>
        </p:sp>
        <p:sp>
          <p:nvSpPr>
            <p:cNvPr id="162" name="Google Shape;682;p35">
              <a:extLst>
                <a:ext uri="{FF2B5EF4-FFF2-40B4-BE49-F238E27FC236}">
                  <a16:creationId xmlns:a16="http://schemas.microsoft.com/office/drawing/2014/main" id="{BA2EB7C2-05B7-46DF-9FA3-DC83113D8B73}"/>
                </a:ext>
              </a:extLst>
            </p:cNvPr>
            <p:cNvSpPr/>
            <p:nvPr/>
          </p:nvSpPr>
          <p:spPr>
            <a:xfrm>
              <a:off x="3813400" y="3053900"/>
              <a:ext cx="109850" cy="164800"/>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grpFill/>
            <a:ln>
              <a:noFill/>
            </a:ln>
          </p:spPr>
          <p:txBody>
            <a:bodyPr spcFirstLastPara="1" wrap="square" lIns="91425" tIns="91425" rIns="91425" bIns="91425" anchor="ctr" anchorCtr="0">
              <a:noAutofit/>
            </a:bodyPr>
            <a:lstStyle/>
            <a:p>
              <a:endParaRPr/>
            </a:p>
          </p:txBody>
        </p:sp>
        <p:sp>
          <p:nvSpPr>
            <p:cNvPr id="163" name="Google Shape;683;p35">
              <a:extLst>
                <a:ext uri="{FF2B5EF4-FFF2-40B4-BE49-F238E27FC236}">
                  <a16:creationId xmlns:a16="http://schemas.microsoft.com/office/drawing/2014/main" id="{93815961-696B-4A2F-85CB-C3F47EB9CB92}"/>
                </a:ext>
              </a:extLst>
            </p:cNvPr>
            <p:cNvSpPr/>
            <p:nvPr/>
          </p:nvSpPr>
          <p:spPr>
            <a:xfrm>
              <a:off x="3813900" y="3211875"/>
              <a:ext cx="82675" cy="89475"/>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grpFill/>
            <a:ln>
              <a:noFill/>
            </a:ln>
          </p:spPr>
          <p:txBody>
            <a:bodyPr spcFirstLastPara="1" wrap="square" lIns="91425" tIns="91425" rIns="91425" bIns="91425" anchor="ctr" anchorCtr="0">
              <a:noAutofit/>
            </a:bodyPr>
            <a:lstStyle/>
            <a:p>
              <a:endParaRPr/>
            </a:p>
          </p:txBody>
        </p:sp>
        <p:sp>
          <p:nvSpPr>
            <p:cNvPr id="164" name="Google Shape;684;p35">
              <a:extLst>
                <a:ext uri="{FF2B5EF4-FFF2-40B4-BE49-F238E27FC236}">
                  <a16:creationId xmlns:a16="http://schemas.microsoft.com/office/drawing/2014/main" id="{718971B2-3BCE-4DEA-9F1F-13F27C6195A5}"/>
                </a:ext>
              </a:extLst>
            </p:cNvPr>
            <p:cNvSpPr/>
            <p:nvPr/>
          </p:nvSpPr>
          <p:spPr>
            <a:xfrm>
              <a:off x="3821750" y="3213450"/>
              <a:ext cx="29325" cy="18850"/>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grpFill/>
            <a:ln>
              <a:noFill/>
            </a:ln>
          </p:spPr>
          <p:txBody>
            <a:bodyPr spcFirstLastPara="1" wrap="square" lIns="91425" tIns="91425" rIns="91425" bIns="91425" anchor="ctr" anchorCtr="0">
              <a:noAutofit/>
            </a:bodyPr>
            <a:lstStyle/>
            <a:p>
              <a:endParaRPr/>
            </a:p>
          </p:txBody>
        </p:sp>
        <p:sp>
          <p:nvSpPr>
            <p:cNvPr id="165" name="Google Shape;685;p35">
              <a:extLst>
                <a:ext uri="{FF2B5EF4-FFF2-40B4-BE49-F238E27FC236}">
                  <a16:creationId xmlns:a16="http://schemas.microsoft.com/office/drawing/2014/main" id="{B1B0AAC2-CD8E-4DF4-B170-F5F5497582CB}"/>
                </a:ext>
              </a:extLst>
            </p:cNvPr>
            <p:cNvSpPr/>
            <p:nvPr/>
          </p:nvSpPr>
          <p:spPr>
            <a:xfrm>
              <a:off x="3848425" y="3188875"/>
              <a:ext cx="110925" cy="12975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grpFill/>
            <a:ln>
              <a:noFill/>
            </a:ln>
          </p:spPr>
          <p:txBody>
            <a:bodyPr spcFirstLastPara="1" wrap="square" lIns="91425" tIns="91425" rIns="91425" bIns="91425" anchor="ctr" anchorCtr="0">
              <a:noAutofit/>
            </a:bodyPr>
            <a:lstStyle/>
            <a:p>
              <a:endParaRPr/>
            </a:p>
          </p:txBody>
        </p:sp>
        <p:sp>
          <p:nvSpPr>
            <p:cNvPr id="166" name="Google Shape;686;p35">
              <a:extLst>
                <a:ext uri="{FF2B5EF4-FFF2-40B4-BE49-F238E27FC236}">
                  <a16:creationId xmlns:a16="http://schemas.microsoft.com/office/drawing/2014/main" id="{0383E2C5-8FFF-4C6F-85BD-5E2CC56A7B5A}"/>
                </a:ext>
              </a:extLst>
            </p:cNvPr>
            <p:cNvSpPr/>
            <p:nvPr/>
          </p:nvSpPr>
          <p:spPr>
            <a:xfrm>
              <a:off x="3860475" y="3308125"/>
              <a:ext cx="15700" cy="21475"/>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grpFill/>
            <a:ln>
              <a:noFill/>
            </a:ln>
          </p:spPr>
          <p:txBody>
            <a:bodyPr spcFirstLastPara="1" wrap="square" lIns="91425" tIns="91425" rIns="91425" bIns="91425" anchor="ctr" anchorCtr="0">
              <a:noAutofit/>
            </a:bodyPr>
            <a:lstStyle/>
            <a:p>
              <a:endParaRPr/>
            </a:p>
          </p:txBody>
        </p:sp>
        <p:sp>
          <p:nvSpPr>
            <p:cNvPr id="167" name="Google Shape;687;p35">
              <a:extLst>
                <a:ext uri="{FF2B5EF4-FFF2-40B4-BE49-F238E27FC236}">
                  <a16:creationId xmlns:a16="http://schemas.microsoft.com/office/drawing/2014/main" id="{65424720-2705-4597-8C8E-A02DFC353987}"/>
                </a:ext>
              </a:extLst>
            </p:cNvPr>
            <p:cNvSpPr/>
            <p:nvPr/>
          </p:nvSpPr>
          <p:spPr>
            <a:xfrm>
              <a:off x="4111550" y="3257925"/>
              <a:ext cx="161650" cy="164775"/>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grpFill/>
            <a:ln>
              <a:noFill/>
            </a:ln>
          </p:spPr>
          <p:txBody>
            <a:bodyPr spcFirstLastPara="1" wrap="square" lIns="91425" tIns="91425" rIns="91425" bIns="91425" anchor="ctr" anchorCtr="0">
              <a:noAutofit/>
            </a:bodyPr>
            <a:lstStyle/>
            <a:p>
              <a:endParaRPr/>
            </a:p>
          </p:txBody>
        </p:sp>
        <p:sp>
          <p:nvSpPr>
            <p:cNvPr id="168" name="Google Shape;688;p35">
              <a:extLst>
                <a:ext uri="{FF2B5EF4-FFF2-40B4-BE49-F238E27FC236}">
                  <a16:creationId xmlns:a16="http://schemas.microsoft.com/office/drawing/2014/main" id="{75F76A3B-9B6D-4F3C-A30B-764171BD108D}"/>
                </a:ext>
              </a:extLst>
            </p:cNvPr>
            <p:cNvSpPr/>
            <p:nvPr/>
          </p:nvSpPr>
          <p:spPr>
            <a:xfrm>
              <a:off x="4106850" y="3261050"/>
              <a:ext cx="29300" cy="24100"/>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grpFill/>
            <a:ln>
              <a:noFill/>
            </a:ln>
          </p:spPr>
          <p:txBody>
            <a:bodyPr spcFirstLastPara="1" wrap="square" lIns="91425" tIns="91425" rIns="91425" bIns="91425" anchor="ctr" anchorCtr="0">
              <a:noAutofit/>
            </a:bodyPr>
            <a:lstStyle/>
            <a:p>
              <a:endParaRPr/>
            </a:p>
          </p:txBody>
        </p:sp>
        <p:sp>
          <p:nvSpPr>
            <p:cNvPr id="169" name="Google Shape;689;p35">
              <a:extLst>
                <a:ext uri="{FF2B5EF4-FFF2-40B4-BE49-F238E27FC236}">
                  <a16:creationId xmlns:a16="http://schemas.microsoft.com/office/drawing/2014/main" id="{CA77C38D-2002-44FA-AC34-6DAAA13D48F6}"/>
                </a:ext>
              </a:extLst>
            </p:cNvPr>
            <p:cNvSpPr/>
            <p:nvPr/>
          </p:nvSpPr>
          <p:spPr>
            <a:xfrm>
              <a:off x="4106850" y="3275175"/>
              <a:ext cx="28775" cy="35075"/>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grpFill/>
            <a:ln>
              <a:noFill/>
            </a:ln>
          </p:spPr>
          <p:txBody>
            <a:bodyPr spcFirstLastPara="1" wrap="square" lIns="91425" tIns="91425" rIns="91425" bIns="91425" anchor="ctr" anchorCtr="0">
              <a:noAutofit/>
            </a:bodyPr>
            <a:lstStyle/>
            <a:p>
              <a:endParaRPr/>
            </a:p>
          </p:txBody>
        </p:sp>
        <p:sp>
          <p:nvSpPr>
            <p:cNvPr id="170" name="Google Shape;690;p35">
              <a:extLst>
                <a:ext uri="{FF2B5EF4-FFF2-40B4-BE49-F238E27FC236}">
                  <a16:creationId xmlns:a16="http://schemas.microsoft.com/office/drawing/2014/main" id="{6B92ECF1-7646-4928-967E-C42DD4B24F40}"/>
                </a:ext>
              </a:extLst>
            </p:cNvPr>
            <p:cNvSpPr/>
            <p:nvPr/>
          </p:nvSpPr>
          <p:spPr>
            <a:xfrm>
              <a:off x="3862550" y="3166900"/>
              <a:ext cx="275700" cy="273075"/>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grpFill/>
            <a:ln>
              <a:noFill/>
            </a:ln>
          </p:spPr>
          <p:txBody>
            <a:bodyPr spcFirstLastPara="1" wrap="square" lIns="91425" tIns="91425" rIns="91425" bIns="91425" anchor="ctr" anchorCtr="0">
              <a:noAutofit/>
            </a:bodyPr>
            <a:lstStyle/>
            <a:p>
              <a:endParaRPr/>
            </a:p>
          </p:txBody>
        </p:sp>
        <p:sp>
          <p:nvSpPr>
            <p:cNvPr id="171" name="Google Shape;691;p35">
              <a:extLst>
                <a:ext uri="{FF2B5EF4-FFF2-40B4-BE49-F238E27FC236}">
                  <a16:creationId xmlns:a16="http://schemas.microsoft.com/office/drawing/2014/main" id="{1650CC87-8716-4F9C-9DB8-C459A8063157}"/>
                </a:ext>
              </a:extLst>
            </p:cNvPr>
            <p:cNvSpPr/>
            <p:nvPr/>
          </p:nvSpPr>
          <p:spPr>
            <a:xfrm>
              <a:off x="4159150" y="3380850"/>
              <a:ext cx="46050" cy="116150"/>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grpFill/>
            <a:ln>
              <a:noFill/>
            </a:ln>
          </p:spPr>
          <p:txBody>
            <a:bodyPr spcFirstLastPara="1" wrap="square" lIns="91425" tIns="91425" rIns="91425" bIns="91425" anchor="ctr" anchorCtr="0">
              <a:noAutofit/>
            </a:bodyPr>
            <a:lstStyle/>
            <a:p>
              <a:endParaRPr/>
            </a:p>
          </p:txBody>
        </p:sp>
        <p:sp>
          <p:nvSpPr>
            <p:cNvPr id="172" name="Google Shape;692;p35">
              <a:extLst>
                <a:ext uri="{FF2B5EF4-FFF2-40B4-BE49-F238E27FC236}">
                  <a16:creationId xmlns:a16="http://schemas.microsoft.com/office/drawing/2014/main" id="{32AD3383-FB82-43CB-9D5E-6C046B893AC5}"/>
                </a:ext>
              </a:extLst>
            </p:cNvPr>
            <p:cNvSpPr/>
            <p:nvPr/>
          </p:nvSpPr>
          <p:spPr>
            <a:xfrm>
              <a:off x="4001175" y="3363575"/>
              <a:ext cx="170550" cy="145450"/>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grpFill/>
            <a:ln>
              <a:noFill/>
            </a:ln>
          </p:spPr>
          <p:txBody>
            <a:bodyPr spcFirstLastPara="1" wrap="square" lIns="91425" tIns="91425" rIns="91425" bIns="91425" anchor="ctr" anchorCtr="0">
              <a:noAutofit/>
            </a:bodyPr>
            <a:lstStyle/>
            <a:p>
              <a:endParaRPr/>
            </a:p>
          </p:txBody>
        </p:sp>
        <p:sp>
          <p:nvSpPr>
            <p:cNvPr id="173" name="Google Shape;693;p35">
              <a:extLst>
                <a:ext uri="{FF2B5EF4-FFF2-40B4-BE49-F238E27FC236}">
                  <a16:creationId xmlns:a16="http://schemas.microsoft.com/office/drawing/2014/main" id="{385B0D40-FF00-476A-BD15-35EF949120FF}"/>
                </a:ext>
              </a:extLst>
            </p:cNvPr>
            <p:cNvSpPr/>
            <p:nvPr/>
          </p:nvSpPr>
          <p:spPr>
            <a:xfrm>
              <a:off x="3852625" y="3330100"/>
              <a:ext cx="181000" cy="178925"/>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grpFill/>
            <a:ln>
              <a:noFill/>
            </a:ln>
          </p:spPr>
          <p:txBody>
            <a:bodyPr spcFirstLastPara="1" wrap="square" lIns="91425" tIns="91425" rIns="91425" bIns="91425" anchor="ctr" anchorCtr="0">
              <a:noAutofit/>
            </a:bodyPr>
            <a:lstStyle/>
            <a:p>
              <a:endParaRPr/>
            </a:p>
          </p:txBody>
        </p:sp>
        <p:sp>
          <p:nvSpPr>
            <p:cNvPr id="174" name="Google Shape;694;p35">
              <a:extLst>
                <a:ext uri="{FF2B5EF4-FFF2-40B4-BE49-F238E27FC236}">
                  <a16:creationId xmlns:a16="http://schemas.microsoft.com/office/drawing/2014/main" id="{3661D066-E4AD-4E62-B72E-3F51354D3C02}"/>
                </a:ext>
              </a:extLst>
            </p:cNvPr>
            <p:cNvSpPr/>
            <p:nvPr/>
          </p:nvSpPr>
          <p:spPr>
            <a:xfrm>
              <a:off x="4046675" y="3472375"/>
              <a:ext cx="113025" cy="103075"/>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grpFill/>
            <a:ln>
              <a:noFill/>
            </a:ln>
          </p:spPr>
          <p:txBody>
            <a:bodyPr spcFirstLastPara="1" wrap="square" lIns="91425" tIns="91425" rIns="91425" bIns="91425" anchor="ctr" anchorCtr="0">
              <a:noAutofit/>
            </a:bodyPr>
            <a:lstStyle/>
            <a:p>
              <a:endParaRPr/>
            </a:p>
          </p:txBody>
        </p:sp>
        <p:sp>
          <p:nvSpPr>
            <p:cNvPr id="175" name="Google Shape;695;p35">
              <a:extLst>
                <a:ext uri="{FF2B5EF4-FFF2-40B4-BE49-F238E27FC236}">
                  <a16:creationId xmlns:a16="http://schemas.microsoft.com/office/drawing/2014/main" id="{85F6F31D-0A77-45E6-9FE7-5883B2EE51CE}"/>
                </a:ext>
              </a:extLst>
            </p:cNvPr>
            <p:cNvSpPr/>
            <p:nvPr/>
          </p:nvSpPr>
          <p:spPr>
            <a:xfrm>
              <a:off x="3968750" y="3504300"/>
              <a:ext cx="135500" cy="135500"/>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grpFill/>
            <a:ln>
              <a:noFill/>
            </a:ln>
          </p:spPr>
          <p:txBody>
            <a:bodyPr spcFirstLastPara="1" wrap="square" lIns="91425" tIns="91425" rIns="91425" bIns="91425" anchor="ctr" anchorCtr="0">
              <a:noAutofit/>
            </a:bodyPr>
            <a:lstStyle/>
            <a:p>
              <a:endParaRPr/>
            </a:p>
          </p:txBody>
        </p:sp>
        <p:sp>
          <p:nvSpPr>
            <p:cNvPr id="176" name="Google Shape;696;p35">
              <a:extLst>
                <a:ext uri="{FF2B5EF4-FFF2-40B4-BE49-F238E27FC236}">
                  <a16:creationId xmlns:a16="http://schemas.microsoft.com/office/drawing/2014/main" id="{CB2CCCBB-A492-44A3-A7AB-D537A53F951E}"/>
                </a:ext>
              </a:extLst>
            </p:cNvPr>
            <p:cNvSpPr/>
            <p:nvPr/>
          </p:nvSpPr>
          <p:spPr>
            <a:xfrm>
              <a:off x="3853150" y="3491725"/>
              <a:ext cx="193550" cy="182075"/>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grpFill/>
            <a:ln>
              <a:noFill/>
            </a:ln>
          </p:spPr>
          <p:txBody>
            <a:bodyPr spcFirstLastPara="1" wrap="square" lIns="91425" tIns="91425" rIns="91425" bIns="91425" anchor="ctr" anchorCtr="0">
              <a:noAutofit/>
            </a:bodyPr>
            <a:lstStyle/>
            <a:p>
              <a:endParaRPr/>
            </a:p>
          </p:txBody>
        </p:sp>
        <p:sp>
          <p:nvSpPr>
            <p:cNvPr id="177" name="Google Shape;697;p35">
              <a:extLst>
                <a:ext uri="{FF2B5EF4-FFF2-40B4-BE49-F238E27FC236}">
                  <a16:creationId xmlns:a16="http://schemas.microsoft.com/office/drawing/2014/main" id="{CCAF8635-E74A-4C1B-B9DB-9E5611277E55}"/>
                </a:ext>
              </a:extLst>
            </p:cNvPr>
            <p:cNvSpPr/>
            <p:nvPr/>
          </p:nvSpPr>
          <p:spPr>
            <a:xfrm>
              <a:off x="4123050" y="3397575"/>
              <a:ext cx="150675" cy="242750"/>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grpFill/>
            <a:ln>
              <a:noFill/>
            </a:ln>
          </p:spPr>
          <p:txBody>
            <a:bodyPr spcFirstLastPara="1" wrap="square" lIns="91425" tIns="91425" rIns="91425" bIns="91425" anchor="ctr" anchorCtr="0">
              <a:noAutofit/>
            </a:bodyPr>
            <a:lstStyle/>
            <a:p>
              <a:endParaRPr/>
            </a:p>
          </p:txBody>
        </p:sp>
        <p:sp>
          <p:nvSpPr>
            <p:cNvPr id="178" name="Google Shape;698;p35">
              <a:extLst>
                <a:ext uri="{FF2B5EF4-FFF2-40B4-BE49-F238E27FC236}">
                  <a16:creationId xmlns:a16="http://schemas.microsoft.com/office/drawing/2014/main" id="{3CBCEB9D-AC3B-4211-B338-E0D349638661}"/>
                </a:ext>
              </a:extLst>
            </p:cNvPr>
            <p:cNvSpPr/>
            <p:nvPr/>
          </p:nvSpPr>
          <p:spPr>
            <a:xfrm>
              <a:off x="4120450" y="3622500"/>
              <a:ext cx="20950" cy="23575"/>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grpFill/>
            <a:ln>
              <a:noFill/>
            </a:ln>
          </p:spPr>
          <p:txBody>
            <a:bodyPr spcFirstLastPara="1" wrap="square" lIns="91425" tIns="91425" rIns="91425" bIns="91425" anchor="ctr" anchorCtr="0">
              <a:noAutofit/>
            </a:bodyPr>
            <a:lstStyle/>
            <a:p>
              <a:endParaRPr/>
            </a:p>
          </p:txBody>
        </p:sp>
        <p:sp>
          <p:nvSpPr>
            <p:cNvPr id="179" name="Google Shape;699;p35">
              <a:extLst>
                <a:ext uri="{FF2B5EF4-FFF2-40B4-BE49-F238E27FC236}">
                  <a16:creationId xmlns:a16="http://schemas.microsoft.com/office/drawing/2014/main" id="{04F61D7E-A376-4BB2-AB22-79B7E6CB204D}"/>
                </a:ext>
              </a:extLst>
            </p:cNvPr>
            <p:cNvSpPr/>
            <p:nvPr/>
          </p:nvSpPr>
          <p:spPr>
            <a:xfrm>
              <a:off x="4064475" y="3669050"/>
              <a:ext cx="33500" cy="3142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grpFill/>
            <a:ln>
              <a:noFill/>
            </a:ln>
          </p:spPr>
          <p:txBody>
            <a:bodyPr spcFirstLastPara="1" wrap="square" lIns="91425" tIns="91425" rIns="91425" bIns="91425" anchor="ctr" anchorCtr="0">
              <a:noAutofit/>
            </a:bodyPr>
            <a:lstStyle/>
            <a:p>
              <a:endParaRPr/>
            </a:p>
          </p:txBody>
        </p:sp>
        <p:sp>
          <p:nvSpPr>
            <p:cNvPr id="180" name="Google Shape;700;p35">
              <a:extLst>
                <a:ext uri="{FF2B5EF4-FFF2-40B4-BE49-F238E27FC236}">
                  <a16:creationId xmlns:a16="http://schemas.microsoft.com/office/drawing/2014/main" id="{BD9CB845-4D9D-46D4-B52E-5579AE26A129}"/>
                </a:ext>
              </a:extLst>
            </p:cNvPr>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grpFill/>
            <a:ln>
              <a:noFill/>
            </a:ln>
          </p:spPr>
          <p:txBody>
            <a:bodyPr spcFirstLastPara="1" wrap="square" lIns="91425" tIns="91425" rIns="91425" bIns="91425" anchor="ctr" anchorCtr="0">
              <a:noAutofit/>
            </a:bodyPr>
            <a:lstStyle/>
            <a:p>
              <a:endParaRPr/>
            </a:p>
          </p:txBody>
        </p:sp>
        <p:sp>
          <p:nvSpPr>
            <p:cNvPr id="181" name="Google Shape;701;p35">
              <a:extLst>
                <a:ext uri="{FF2B5EF4-FFF2-40B4-BE49-F238E27FC236}">
                  <a16:creationId xmlns:a16="http://schemas.microsoft.com/office/drawing/2014/main" id="{3C2FEB80-32D0-47E2-BE69-03A64453038D}"/>
                </a:ext>
              </a:extLst>
            </p:cNvPr>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grpFill/>
            <a:ln>
              <a:noFill/>
            </a:ln>
          </p:spPr>
          <p:txBody>
            <a:bodyPr spcFirstLastPara="1" wrap="square" lIns="91425" tIns="91425" rIns="91425" bIns="91425" anchor="ctr" anchorCtr="0">
              <a:noAutofit/>
            </a:bodyPr>
            <a:lstStyle/>
            <a:p>
              <a:endParaRPr/>
            </a:p>
          </p:txBody>
        </p:sp>
        <p:sp>
          <p:nvSpPr>
            <p:cNvPr id="182" name="Google Shape;702;p35">
              <a:extLst>
                <a:ext uri="{FF2B5EF4-FFF2-40B4-BE49-F238E27FC236}">
                  <a16:creationId xmlns:a16="http://schemas.microsoft.com/office/drawing/2014/main" id="{780E11A5-E0C4-4511-B78D-09B5AEE80445}"/>
                </a:ext>
              </a:extLst>
            </p:cNvPr>
            <p:cNvSpPr/>
            <p:nvPr/>
          </p:nvSpPr>
          <p:spPr>
            <a:xfrm>
              <a:off x="4252775" y="2586800"/>
              <a:ext cx="70650" cy="19900"/>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grpFill/>
            <a:ln>
              <a:noFill/>
            </a:ln>
          </p:spPr>
          <p:txBody>
            <a:bodyPr spcFirstLastPara="1" wrap="square" lIns="91425" tIns="91425" rIns="91425" bIns="91425" anchor="ctr" anchorCtr="0">
              <a:noAutofit/>
            </a:bodyPr>
            <a:lstStyle/>
            <a:p>
              <a:endParaRPr/>
            </a:p>
          </p:txBody>
        </p:sp>
        <p:sp>
          <p:nvSpPr>
            <p:cNvPr id="183" name="Google Shape;703;p35">
              <a:extLst>
                <a:ext uri="{FF2B5EF4-FFF2-40B4-BE49-F238E27FC236}">
                  <a16:creationId xmlns:a16="http://schemas.microsoft.com/office/drawing/2014/main" id="{A267156B-3301-4EA2-BB83-E4EE4B20EAC6}"/>
                </a:ext>
              </a:extLst>
            </p:cNvPr>
            <p:cNvSpPr/>
            <p:nvPr/>
          </p:nvSpPr>
          <p:spPr>
            <a:xfrm>
              <a:off x="4298825" y="2603000"/>
              <a:ext cx="2625" cy="2650"/>
            </a:xfrm>
            <a:custGeom>
              <a:avLst/>
              <a:gdLst/>
              <a:ahLst/>
              <a:cxnLst/>
              <a:rect l="l" t="t" r="r" b="b"/>
              <a:pathLst>
                <a:path w="105" h="106" fill="none" extrusionOk="0">
                  <a:moveTo>
                    <a:pt x="105" y="105"/>
                  </a:moveTo>
                  <a:lnTo>
                    <a:pt x="0" y="1"/>
                  </a:lnTo>
                </a:path>
              </a:pathLst>
            </a:custGeom>
            <a:grp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 name="Google Shape;704;p35">
              <a:extLst>
                <a:ext uri="{FF2B5EF4-FFF2-40B4-BE49-F238E27FC236}">
                  <a16:creationId xmlns:a16="http://schemas.microsoft.com/office/drawing/2014/main" id="{975E0F17-0430-417B-9770-7F6CA1E38223}"/>
                </a:ext>
              </a:extLst>
            </p:cNvPr>
            <p:cNvSpPr/>
            <p:nvPr/>
          </p:nvSpPr>
          <p:spPr>
            <a:xfrm>
              <a:off x="4949025" y="2811200"/>
              <a:ext cx="44475" cy="26175"/>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grpFill/>
            <a:ln>
              <a:noFill/>
            </a:ln>
          </p:spPr>
          <p:txBody>
            <a:bodyPr spcFirstLastPara="1" wrap="square" lIns="91425" tIns="91425" rIns="91425" bIns="91425" anchor="ctr" anchorCtr="0">
              <a:noAutofit/>
            </a:bodyPr>
            <a:lstStyle/>
            <a:p>
              <a:endParaRPr/>
            </a:p>
          </p:txBody>
        </p:sp>
        <p:sp>
          <p:nvSpPr>
            <p:cNvPr id="185" name="Google Shape;705;p35">
              <a:extLst>
                <a:ext uri="{FF2B5EF4-FFF2-40B4-BE49-F238E27FC236}">
                  <a16:creationId xmlns:a16="http://schemas.microsoft.com/office/drawing/2014/main" id="{39BCE72C-03E5-4FD6-8EF4-0E549523E392}"/>
                </a:ext>
              </a:extLst>
            </p:cNvPr>
            <p:cNvSpPr/>
            <p:nvPr/>
          </p:nvSpPr>
          <p:spPr>
            <a:xfrm>
              <a:off x="3967175" y="2589925"/>
              <a:ext cx="35075" cy="29850"/>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grpFill/>
            <a:ln>
              <a:noFill/>
            </a:ln>
          </p:spPr>
          <p:txBody>
            <a:bodyPr spcFirstLastPara="1" wrap="square" lIns="91425" tIns="91425" rIns="91425" bIns="91425" anchor="ctr" anchorCtr="0">
              <a:noAutofit/>
            </a:bodyPr>
            <a:lstStyle/>
            <a:p>
              <a:endParaRPr/>
            </a:p>
          </p:txBody>
        </p:sp>
        <p:sp>
          <p:nvSpPr>
            <p:cNvPr id="186" name="Google Shape;706;p35">
              <a:extLst>
                <a:ext uri="{FF2B5EF4-FFF2-40B4-BE49-F238E27FC236}">
                  <a16:creationId xmlns:a16="http://schemas.microsoft.com/office/drawing/2014/main" id="{CBA2B1D8-719D-4B2B-966B-D6B8D7735A2B}"/>
                </a:ext>
              </a:extLst>
            </p:cNvPr>
            <p:cNvSpPr/>
            <p:nvPr/>
          </p:nvSpPr>
          <p:spPr>
            <a:xfrm>
              <a:off x="3938400" y="2522975"/>
              <a:ext cx="58625" cy="76925"/>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grpFill/>
            <a:ln>
              <a:noFill/>
            </a:ln>
          </p:spPr>
          <p:txBody>
            <a:bodyPr spcFirstLastPara="1" wrap="square" lIns="91425" tIns="91425" rIns="91425" bIns="91425" anchor="ctr" anchorCtr="0">
              <a:noAutofit/>
            </a:bodyPr>
            <a:lstStyle/>
            <a:p>
              <a:endParaRPr/>
            </a:p>
          </p:txBody>
        </p:sp>
      </p:grpSp>
      <p:sp>
        <p:nvSpPr>
          <p:cNvPr id="266" name="Google Shape;707;p35">
            <a:extLst>
              <a:ext uri="{FF2B5EF4-FFF2-40B4-BE49-F238E27FC236}">
                <a16:creationId xmlns:a16="http://schemas.microsoft.com/office/drawing/2014/main" id="{4E8CA890-CAEE-47AC-8C10-75C2F653CB8D}"/>
              </a:ext>
            </a:extLst>
          </p:cNvPr>
          <p:cNvSpPr/>
          <p:nvPr/>
        </p:nvSpPr>
        <p:spPr>
          <a:xfrm>
            <a:off x="67045" y="2402401"/>
            <a:ext cx="3076977" cy="3076977"/>
          </a:xfrm>
          <a:custGeom>
            <a:avLst/>
            <a:gdLst/>
            <a:ahLst/>
            <a:cxnLst/>
            <a:rect l="l" t="t" r="r" b="b"/>
            <a:pathLst>
              <a:path w="82670" h="82670" extrusionOk="0">
                <a:moveTo>
                  <a:pt x="41343" y="500"/>
                </a:moveTo>
                <a:cubicBezTo>
                  <a:pt x="63828" y="500"/>
                  <a:pt x="82170" y="18842"/>
                  <a:pt x="82170" y="41328"/>
                </a:cubicBezTo>
                <a:cubicBezTo>
                  <a:pt x="82170" y="63889"/>
                  <a:pt x="63828" y="82155"/>
                  <a:pt x="41343" y="82155"/>
                </a:cubicBezTo>
                <a:cubicBezTo>
                  <a:pt x="18842" y="82155"/>
                  <a:pt x="515" y="63889"/>
                  <a:pt x="515" y="41328"/>
                </a:cubicBezTo>
                <a:cubicBezTo>
                  <a:pt x="515" y="18842"/>
                  <a:pt x="18842" y="500"/>
                  <a:pt x="41343" y="500"/>
                </a:cubicBezTo>
                <a:close/>
                <a:moveTo>
                  <a:pt x="41343" y="1"/>
                </a:moveTo>
                <a:cubicBezTo>
                  <a:pt x="18524" y="1"/>
                  <a:pt x="0" y="18525"/>
                  <a:pt x="0" y="41328"/>
                </a:cubicBezTo>
                <a:cubicBezTo>
                  <a:pt x="0" y="64146"/>
                  <a:pt x="18524" y="82669"/>
                  <a:pt x="41343" y="82669"/>
                </a:cubicBezTo>
                <a:cubicBezTo>
                  <a:pt x="64146" y="82669"/>
                  <a:pt x="82669" y="64146"/>
                  <a:pt x="82669" y="41328"/>
                </a:cubicBezTo>
                <a:cubicBezTo>
                  <a:pt x="82669" y="18525"/>
                  <a:pt x="64146" y="1"/>
                  <a:pt x="41343" y="1"/>
                </a:cubicBezTo>
                <a:close/>
              </a:path>
            </a:pathLst>
          </a:custGeom>
          <a:solidFill>
            <a:srgbClr val="FF81F2"/>
          </a:solidFill>
          <a:ln w="19050" cap="flat" cmpd="sng">
            <a:solidFill>
              <a:srgbClr val="81E6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7" name="Google Shape;708;p35">
            <a:extLst>
              <a:ext uri="{FF2B5EF4-FFF2-40B4-BE49-F238E27FC236}">
                <a16:creationId xmlns:a16="http://schemas.microsoft.com/office/drawing/2014/main" id="{9ECFC999-5E61-4B23-AD51-B6E5C0D28382}"/>
              </a:ext>
            </a:extLst>
          </p:cNvPr>
          <p:cNvSpPr/>
          <p:nvPr/>
        </p:nvSpPr>
        <p:spPr>
          <a:xfrm>
            <a:off x="235879" y="2571271"/>
            <a:ext cx="2739280" cy="2739280"/>
          </a:xfrm>
          <a:custGeom>
            <a:avLst/>
            <a:gdLst/>
            <a:ahLst/>
            <a:cxnLst/>
            <a:rect l="l" t="t" r="r" b="b"/>
            <a:pathLst>
              <a:path w="73597" h="73597" extrusionOk="0">
                <a:moveTo>
                  <a:pt x="36807" y="2525"/>
                </a:moveTo>
                <a:cubicBezTo>
                  <a:pt x="55708" y="2525"/>
                  <a:pt x="71072" y="17889"/>
                  <a:pt x="71072" y="36791"/>
                </a:cubicBezTo>
                <a:cubicBezTo>
                  <a:pt x="71072" y="55692"/>
                  <a:pt x="55708" y="71071"/>
                  <a:pt x="36807" y="71071"/>
                </a:cubicBezTo>
                <a:cubicBezTo>
                  <a:pt x="17905" y="71071"/>
                  <a:pt x="2526" y="55692"/>
                  <a:pt x="2526" y="36791"/>
                </a:cubicBezTo>
                <a:cubicBezTo>
                  <a:pt x="2526" y="17889"/>
                  <a:pt x="17905" y="2525"/>
                  <a:pt x="36807" y="2525"/>
                </a:cubicBezTo>
                <a:close/>
                <a:moveTo>
                  <a:pt x="36807" y="0"/>
                </a:moveTo>
                <a:cubicBezTo>
                  <a:pt x="16514" y="0"/>
                  <a:pt x="1" y="16513"/>
                  <a:pt x="1" y="36791"/>
                </a:cubicBezTo>
                <a:cubicBezTo>
                  <a:pt x="1" y="57083"/>
                  <a:pt x="16514" y="73596"/>
                  <a:pt x="36807" y="73596"/>
                </a:cubicBezTo>
                <a:cubicBezTo>
                  <a:pt x="57084" y="73596"/>
                  <a:pt x="73597" y="57083"/>
                  <a:pt x="73597" y="36791"/>
                </a:cubicBezTo>
                <a:cubicBezTo>
                  <a:pt x="73597" y="16513"/>
                  <a:pt x="57084" y="0"/>
                  <a:pt x="36807" y="0"/>
                </a:cubicBezTo>
                <a:close/>
              </a:path>
            </a:pathLst>
          </a:custGeom>
          <a:solidFill>
            <a:srgbClr val="E6B695"/>
          </a:solidFill>
          <a:ln>
            <a:noFill/>
          </a:ln>
        </p:spPr>
        <p:txBody>
          <a:bodyPr spcFirstLastPara="1" wrap="square" lIns="91425" tIns="91425" rIns="91425" bIns="91425" anchor="ctr" anchorCtr="0">
            <a:noAutofit/>
          </a:bodyPr>
          <a:lstStyle/>
          <a:p>
            <a:endParaRPr/>
          </a:p>
        </p:txBody>
      </p:sp>
      <p:sp>
        <p:nvSpPr>
          <p:cNvPr id="268" name="Google Shape;709;p35">
            <a:extLst>
              <a:ext uri="{FF2B5EF4-FFF2-40B4-BE49-F238E27FC236}">
                <a16:creationId xmlns:a16="http://schemas.microsoft.com/office/drawing/2014/main" id="{2BDD0F16-FFAC-4C1F-9CFA-697A067D1D81}"/>
              </a:ext>
            </a:extLst>
          </p:cNvPr>
          <p:cNvSpPr/>
          <p:nvPr/>
        </p:nvSpPr>
        <p:spPr>
          <a:xfrm>
            <a:off x="480158" y="2814957"/>
            <a:ext cx="2251327" cy="2251327"/>
          </a:xfrm>
          <a:custGeom>
            <a:avLst/>
            <a:gdLst/>
            <a:ahLst/>
            <a:cxnLst/>
            <a:rect l="l" t="t" r="r" b="b"/>
            <a:pathLst>
              <a:path w="60487" h="60487" extrusionOk="0">
                <a:moveTo>
                  <a:pt x="30244" y="515"/>
                </a:moveTo>
                <a:cubicBezTo>
                  <a:pt x="46620" y="515"/>
                  <a:pt x="59972" y="13867"/>
                  <a:pt x="59972" y="30244"/>
                </a:cubicBezTo>
                <a:cubicBezTo>
                  <a:pt x="59972" y="46635"/>
                  <a:pt x="46620" y="59987"/>
                  <a:pt x="30244" y="59987"/>
                </a:cubicBezTo>
                <a:cubicBezTo>
                  <a:pt x="13852" y="59987"/>
                  <a:pt x="500" y="46635"/>
                  <a:pt x="500" y="30244"/>
                </a:cubicBezTo>
                <a:cubicBezTo>
                  <a:pt x="500" y="13867"/>
                  <a:pt x="13852" y="515"/>
                  <a:pt x="30244" y="515"/>
                </a:cubicBezTo>
                <a:close/>
                <a:moveTo>
                  <a:pt x="30244" y="1"/>
                </a:moveTo>
                <a:cubicBezTo>
                  <a:pt x="13549" y="1"/>
                  <a:pt x="1" y="13610"/>
                  <a:pt x="1" y="30244"/>
                </a:cubicBezTo>
                <a:cubicBezTo>
                  <a:pt x="1" y="46938"/>
                  <a:pt x="13549" y="60486"/>
                  <a:pt x="30244" y="60486"/>
                </a:cubicBezTo>
                <a:cubicBezTo>
                  <a:pt x="46938" y="60486"/>
                  <a:pt x="60486" y="46938"/>
                  <a:pt x="60486" y="30244"/>
                </a:cubicBezTo>
                <a:cubicBezTo>
                  <a:pt x="60486" y="13610"/>
                  <a:pt x="46938" y="1"/>
                  <a:pt x="30244" y="1"/>
                </a:cubicBezTo>
                <a:close/>
              </a:path>
            </a:pathLst>
          </a:custGeom>
          <a:solidFill>
            <a:srgbClr val="B3FF81"/>
          </a:solidFill>
          <a:ln w="19050" cap="flat" cmpd="sng">
            <a:solidFill>
              <a:srgbClr val="81E6FF"/>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269" name="Google Shape;442;p35">
            <a:extLst>
              <a:ext uri="{FF2B5EF4-FFF2-40B4-BE49-F238E27FC236}">
                <a16:creationId xmlns:a16="http://schemas.microsoft.com/office/drawing/2014/main" id="{1F53B0F0-7662-450F-952F-A1AADFB093A1}"/>
              </a:ext>
            </a:extLst>
          </p:cNvPr>
          <p:cNvCxnSpPr>
            <a:cxnSpLocks/>
          </p:cNvCxnSpPr>
          <p:nvPr/>
        </p:nvCxnSpPr>
        <p:spPr>
          <a:xfrm>
            <a:off x="2555782" y="5088967"/>
            <a:ext cx="880865" cy="401775"/>
          </a:xfrm>
          <a:prstGeom prst="bentConnector3">
            <a:avLst>
              <a:gd name="adj1" fmla="val 50000"/>
            </a:avLst>
          </a:prstGeom>
          <a:noFill/>
          <a:ln w="19050" cap="flat" cmpd="sng">
            <a:solidFill>
              <a:srgbClr val="81E6FF"/>
            </a:solidFill>
            <a:prstDash val="solid"/>
            <a:round/>
            <a:headEnd type="oval" w="med" len="med"/>
            <a:tailEnd type="none" w="med" len="med"/>
          </a:ln>
        </p:spPr>
      </p:cxnSp>
      <p:sp>
        <p:nvSpPr>
          <p:cNvPr id="270" name="9Slide.vn 9">
            <a:extLst>
              <a:ext uri="{FF2B5EF4-FFF2-40B4-BE49-F238E27FC236}">
                <a16:creationId xmlns:a16="http://schemas.microsoft.com/office/drawing/2014/main" id="{9152AAE2-DF92-4665-BF6C-27DDA5A90041}"/>
              </a:ext>
            </a:extLst>
          </p:cNvPr>
          <p:cNvSpPr txBox="1"/>
          <p:nvPr/>
        </p:nvSpPr>
        <p:spPr>
          <a:xfrm>
            <a:off x="3546475" y="1578013"/>
            <a:ext cx="2913652" cy="460007"/>
          </a:xfrm>
          <a:prstGeom prst="rect">
            <a:avLst/>
          </a:prstGeom>
          <a:noFill/>
        </p:spPr>
        <p:txBody>
          <a:bodyPr wrap="square" lIns="0" tIns="0" rIns="0" bIns="0" rtlCol="0">
            <a:noAutofit/>
          </a:bodyPr>
          <a:lstStyle/>
          <a:p>
            <a:pPr algn="just"/>
            <a:r>
              <a:rPr lang="en-US" sz="3200" spc="-1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1. </a:t>
            </a:r>
            <a:r>
              <a:rPr lang="en-US" sz="3200" spc="-1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Sự</a:t>
            </a:r>
            <a:r>
              <a:rPr lang="en-US" sz="3200" spc="-1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1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luân</a:t>
            </a:r>
            <a:r>
              <a:rPr lang="en-US" sz="3200" spc="-1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1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phiên</a:t>
            </a:r>
            <a:r>
              <a:rPr lang="en-US" sz="3200" spc="-1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1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ngày</a:t>
            </a:r>
            <a:r>
              <a:rPr lang="en-US" sz="3200" spc="-1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1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đêm</a:t>
            </a:r>
            <a:endParaRPr lang="en-US" sz="3200" spc="-1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71" name="9Slide.vn 9">
            <a:extLst>
              <a:ext uri="{FF2B5EF4-FFF2-40B4-BE49-F238E27FC236}">
                <a16:creationId xmlns:a16="http://schemas.microsoft.com/office/drawing/2014/main" id="{0AE981C8-8190-4663-B7F1-E3F46C1B2BC0}"/>
              </a:ext>
            </a:extLst>
          </p:cNvPr>
          <p:cNvSpPr txBox="1"/>
          <p:nvPr/>
        </p:nvSpPr>
        <p:spPr>
          <a:xfrm>
            <a:off x="3620101" y="3841425"/>
            <a:ext cx="2908793" cy="460007"/>
          </a:xfrm>
          <a:prstGeom prst="rect">
            <a:avLst/>
          </a:prstGeom>
          <a:noFill/>
        </p:spPr>
        <p:txBody>
          <a:bodyPr wrap="square" lIns="0" tIns="0" rIns="0" bIns="0" rtlCol="0">
            <a:noAutofit/>
          </a:bodyPr>
          <a:lstStyle/>
          <a:p>
            <a:pPr algn="just"/>
            <a:r>
              <a:rPr lang="en-US" sz="32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2. </a:t>
            </a:r>
            <a:r>
              <a:rPr lang="en-US" sz="32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32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trái</a:t>
            </a:r>
            <a:r>
              <a:rPr lang="en-US" sz="32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đất</a:t>
            </a:r>
            <a:endParaRPr lang="en-US" sz="320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72" name="9Slide.vn 9">
            <a:extLst>
              <a:ext uri="{FF2B5EF4-FFF2-40B4-BE49-F238E27FC236}">
                <a16:creationId xmlns:a16="http://schemas.microsoft.com/office/drawing/2014/main" id="{5F96FFCC-3E66-41B6-8282-3E2091F81C86}"/>
              </a:ext>
            </a:extLst>
          </p:cNvPr>
          <p:cNvSpPr txBox="1"/>
          <p:nvPr/>
        </p:nvSpPr>
        <p:spPr>
          <a:xfrm>
            <a:off x="3143994" y="5030735"/>
            <a:ext cx="3189759" cy="460007"/>
          </a:xfrm>
          <a:prstGeom prst="rect">
            <a:avLst/>
          </a:prstGeom>
          <a:noFill/>
        </p:spPr>
        <p:txBody>
          <a:bodyPr wrap="square" lIns="0" tIns="0" rIns="0" bIns="0" rtlCol="0">
            <a:noAutofit/>
          </a:bodyPr>
          <a:lstStyle/>
          <a:p>
            <a:pPr algn="just"/>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3.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Sự</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lệch</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hướng</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chuyển</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động</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của</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các</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vật</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thể</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di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chuyển</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trên</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bề</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mặt</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Trái</a:t>
            </a:r>
            <a:r>
              <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spc="-91"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Đất</a:t>
            </a:r>
            <a:endParaRPr lang="en-US" sz="2800" spc="-9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73" name="Ngoặc móc Trái 2">
            <a:extLst>
              <a:ext uri="{FF2B5EF4-FFF2-40B4-BE49-F238E27FC236}">
                <a16:creationId xmlns:a16="http://schemas.microsoft.com/office/drawing/2014/main" id="{59AF79E7-3680-45C9-BB3C-81EA37F457AB}"/>
              </a:ext>
            </a:extLst>
          </p:cNvPr>
          <p:cNvSpPr/>
          <p:nvPr/>
        </p:nvSpPr>
        <p:spPr>
          <a:xfrm>
            <a:off x="6530142" y="442913"/>
            <a:ext cx="393655" cy="2687947"/>
          </a:xfrm>
          <a:prstGeom prst="leftBrace">
            <a:avLst/>
          </a:prstGeom>
          <a:ln>
            <a:solidFill>
              <a:srgbClr val="81E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Hình chữ nhật 7">
            <a:extLst>
              <a:ext uri="{FF2B5EF4-FFF2-40B4-BE49-F238E27FC236}">
                <a16:creationId xmlns:a16="http://schemas.microsoft.com/office/drawing/2014/main" id="{9EFBDF31-49D4-4733-A9B9-373D02B5858F}"/>
              </a:ext>
            </a:extLst>
          </p:cNvPr>
          <p:cNvSpPr/>
          <p:nvPr/>
        </p:nvSpPr>
        <p:spPr>
          <a:xfrm>
            <a:off x="6783671" y="-72407"/>
            <a:ext cx="5178243" cy="3693319"/>
          </a:xfrm>
          <a:prstGeom prst="rect">
            <a:avLst/>
          </a:prstGeom>
        </p:spPr>
        <p:txBody>
          <a:bodyPr wrap="square">
            <a:spAutoFit/>
          </a:bodyPr>
          <a:lstStyle/>
          <a:p>
            <a:pPr algn="just"/>
            <a:r>
              <a:rPr lang="vi-VN" sz="2600" dirty="0">
                <a:solidFill>
                  <a:schemeClr val="bg1"/>
                </a:solidFill>
                <a:latin typeface="Times New Roman" panose="02020603050405020304" pitchFamily="18" charset="0"/>
                <a:cs typeface="Times New Roman" panose="02020603050405020304" pitchFamily="18" charset="0"/>
              </a:rPr>
              <a:t>Do Trái Đất có dạng hình cầu nên Mặt Trời chỉ chiếu sáng được một nửa: Nửa được chiếu sáng là ban ngày nửa nằm trong bóng tối là ban đêm.</a:t>
            </a:r>
          </a:p>
          <a:p>
            <a:pPr algn="just"/>
            <a:r>
              <a:rPr lang="vi-VN" sz="2600" dirty="0">
                <a:solidFill>
                  <a:srgbClr val="00B0F0"/>
                </a:solidFill>
                <a:latin typeface="Times New Roman" panose="02020603050405020304" pitchFamily="18" charset="0"/>
                <a:cs typeface="Times New Roman" panose="02020603050405020304" pitchFamily="18" charset="0"/>
              </a:rPr>
              <a:t>Nhờ có sự vận động tự quay của Trái Đất từ tây sang đông mà khắp mọi nơi Trái Đất đều lần lượt có ngày, đêm.</a:t>
            </a:r>
          </a:p>
        </p:txBody>
      </p:sp>
      <p:sp>
        <p:nvSpPr>
          <p:cNvPr id="275" name="Ngoặc móc Trái 864">
            <a:extLst>
              <a:ext uri="{FF2B5EF4-FFF2-40B4-BE49-F238E27FC236}">
                <a16:creationId xmlns:a16="http://schemas.microsoft.com/office/drawing/2014/main" id="{ED83CEB2-0801-465E-B40A-1834AB8F34A1}"/>
              </a:ext>
            </a:extLst>
          </p:cNvPr>
          <p:cNvSpPr/>
          <p:nvPr/>
        </p:nvSpPr>
        <p:spPr>
          <a:xfrm>
            <a:off x="5981463" y="3664725"/>
            <a:ext cx="759631" cy="1204256"/>
          </a:xfrm>
          <a:prstGeom prst="leftBrace">
            <a:avLst/>
          </a:prstGeom>
          <a:ln>
            <a:solidFill>
              <a:srgbClr val="81E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6" name="Hình chữ nhật 865">
            <a:extLst>
              <a:ext uri="{FF2B5EF4-FFF2-40B4-BE49-F238E27FC236}">
                <a16:creationId xmlns:a16="http://schemas.microsoft.com/office/drawing/2014/main" id="{206D7CA5-18D9-4674-A373-19626BAB5595}"/>
              </a:ext>
            </a:extLst>
          </p:cNvPr>
          <p:cNvSpPr/>
          <p:nvPr/>
        </p:nvSpPr>
        <p:spPr>
          <a:xfrm>
            <a:off x="6530142" y="3427831"/>
            <a:ext cx="5557084" cy="1938992"/>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Người ta chia bề mặt Trái Đất ra 24 khu vực giờ.</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vi-VN" sz="2400" dirty="0">
                <a:solidFill>
                  <a:srgbClr val="00B0F0"/>
                </a:solidFill>
                <a:latin typeface="Times New Roman" panose="02020603050405020304" pitchFamily="18" charset="0"/>
                <a:cs typeface="Times New Roman" panose="02020603050405020304" pitchFamily="18" charset="0"/>
              </a:rPr>
              <a:t>Mỗi khu vực có 1 giờ riêng, đó là giờ khu vực. Giờ gốc (GMT + 0), Việt Nam: GMT + 7</a:t>
            </a:r>
          </a:p>
        </p:txBody>
      </p:sp>
      <p:sp>
        <p:nvSpPr>
          <p:cNvPr id="279" name="Google Shape;892;p43">
            <a:extLst>
              <a:ext uri="{FF2B5EF4-FFF2-40B4-BE49-F238E27FC236}">
                <a16:creationId xmlns:a16="http://schemas.microsoft.com/office/drawing/2014/main" id="{1551E42D-53EC-4304-B1DD-E94D30516C5F}"/>
              </a:ext>
            </a:extLst>
          </p:cNvPr>
          <p:cNvSpPr txBox="1"/>
          <p:nvPr/>
        </p:nvSpPr>
        <p:spPr>
          <a:xfrm>
            <a:off x="359425" y="304109"/>
            <a:ext cx="5919873" cy="737601"/>
          </a:xfrm>
          <a:prstGeom prst="snip2DiagRect">
            <a:avLst/>
          </a:prstGeom>
          <a:noFill/>
          <a:ln>
            <a:noFill/>
          </a:ln>
        </p:spPr>
        <p:txBody>
          <a:bodyPr spcFirstLastPara="1" wrap="square" lIns="91425" tIns="91425" rIns="91425" bIns="91425" anchor="ctr" anchorCtr="0">
            <a:noAutofit/>
          </a:bodyPr>
          <a:lstStyle/>
          <a:p>
            <a:pPr algn="just" defTabSz="685783">
              <a:defRPr/>
            </a:pP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II.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Hệ</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quả</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chuyển</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động</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tự</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quay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xung</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quanh</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của</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Trái</a:t>
            </a:r>
            <a:r>
              <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spc="-40" dirty="0" err="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Đất</a:t>
            </a:r>
            <a:endParaRPr lang="en-US" sz="3200" spc="-40"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80" name="Hình chữ nhật 865">
            <a:extLst>
              <a:ext uri="{FF2B5EF4-FFF2-40B4-BE49-F238E27FC236}">
                <a16:creationId xmlns:a16="http://schemas.microsoft.com/office/drawing/2014/main" id="{206D7CA5-18D9-4674-A373-19626BAB5595}"/>
              </a:ext>
            </a:extLst>
          </p:cNvPr>
          <p:cNvSpPr/>
          <p:nvPr/>
        </p:nvSpPr>
        <p:spPr>
          <a:xfrm>
            <a:off x="6460128" y="5565951"/>
            <a:ext cx="4577643" cy="954107"/>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Các vật chuyển động trên bề mặt Trái Đất bị lệch hướng</a:t>
            </a:r>
            <a:endParaRPr lang="vi-VN" sz="28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767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8"/>
                                        </p:tgtEl>
                                        <p:attrNameLst>
                                          <p:attrName>style.visibility</p:attrName>
                                        </p:attrNameLst>
                                      </p:cBhvr>
                                      <p:to>
                                        <p:strVal val="visible"/>
                                      </p:to>
                                    </p:set>
                                    <p:anim calcmode="lin" valueType="num">
                                      <p:cBhvr>
                                        <p:cTn id="11" dur="500" fill="hold"/>
                                        <p:tgtEl>
                                          <p:spTgt spid="268"/>
                                        </p:tgtEl>
                                        <p:attrNameLst>
                                          <p:attrName>ppt_w</p:attrName>
                                        </p:attrNameLst>
                                      </p:cBhvr>
                                      <p:tavLst>
                                        <p:tav tm="0">
                                          <p:val>
                                            <p:fltVal val="0"/>
                                          </p:val>
                                        </p:tav>
                                        <p:tav tm="100000">
                                          <p:val>
                                            <p:strVal val="#ppt_w"/>
                                          </p:val>
                                        </p:tav>
                                      </p:tavLst>
                                    </p:anim>
                                    <p:anim calcmode="lin" valueType="num">
                                      <p:cBhvr>
                                        <p:cTn id="12" dur="500" fill="hold"/>
                                        <p:tgtEl>
                                          <p:spTgt spid="268"/>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67"/>
                                        </p:tgtEl>
                                        <p:attrNameLst>
                                          <p:attrName>style.visibility</p:attrName>
                                        </p:attrNameLst>
                                      </p:cBhvr>
                                      <p:to>
                                        <p:strVal val="visible"/>
                                      </p:to>
                                    </p:set>
                                    <p:anim calcmode="lin" valueType="num">
                                      <p:cBhvr>
                                        <p:cTn id="15" dur="500" fill="hold"/>
                                        <p:tgtEl>
                                          <p:spTgt spid="267"/>
                                        </p:tgtEl>
                                        <p:attrNameLst>
                                          <p:attrName>ppt_w</p:attrName>
                                        </p:attrNameLst>
                                      </p:cBhvr>
                                      <p:tavLst>
                                        <p:tav tm="0">
                                          <p:val>
                                            <p:fltVal val="0"/>
                                          </p:val>
                                        </p:tav>
                                        <p:tav tm="100000">
                                          <p:val>
                                            <p:strVal val="#ppt_w"/>
                                          </p:val>
                                        </p:tav>
                                      </p:tavLst>
                                    </p:anim>
                                    <p:anim calcmode="lin" valueType="num">
                                      <p:cBhvr>
                                        <p:cTn id="16" dur="500" fill="hold"/>
                                        <p:tgtEl>
                                          <p:spTgt spid="26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66"/>
                                        </p:tgtEl>
                                        <p:attrNameLst>
                                          <p:attrName>style.visibility</p:attrName>
                                        </p:attrNameLst>
                                      </p:cBhvr>
                                      <p:to>
                                        <p:strVal val="visible"/>
                                      </p:to>
                                    </p:set>
                                    <p:anim calcmode="lin" valueType="num">
                                      <p:cBhvr>
                                        <p:cTn id="19" dur="500" fill="hold"/>
                                        <p:tgtEl>
                                          <p:spTgt spid="266"/>
                                        </p:tgtEl>
                                        <p:attrNameLst>
                                          <p:attrName>ppt_w</p:attrName>
                                        </p:attrNameLst>
                                      </p:cBhvr>
                                      <p:tavLst>
                                        <p:tav tm="0">
                                          <p:val>
                                            <p:fltVal val="0"/>
                                          </p:val>
                                        </p:tav>
                                        <p:tav tm="100000">
                                          <p:val>
                                            <p:strVal val="#ppt_w"/>
                                          </p:val>
                                        </p:tav>
                                      </p:tavLst>
                                    </p:anim>
                                    <p:anim calcmode="lin" valueType="num">
                                      <p:cBhvr>
                                        <p:cTn id="20" dur="500" fill="hold"/>
                                        <p:tgtEl>
                                          <p:spTgt spid="266"/>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70"/>
                                        </p:tgtEl>
                                        <p:attrNameLst>
                                          <p:attrName>style.visibility</p:attrName>
                                        </p:attrNameLst>
                                      </p:cBhvr>
                                      <p:to>
                                        <p:strVal val="visible"/>
                                      </p:to>
                                    </p:set>
                                    <p:animEffect transition="in" filter="wipe(left)">
                                      <p:cBhvr>
                                        <p:cTn id="28" dur="1000"/>
                                        <p:tgtEl>
                                          <p:spTgt spid="270"/>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73"/>
                                        </p:tgtEl>
                                        <p:attrNameLst>
                                          <p:attrName>style.visibility</p:attrName>
                                        </p:attrNameLst>
                                      </p:cBhvr>
                                      <p:to>
                                        <p:strVal val="visible"/>
                                      </p:to>
                                    </p:set>
                                    <p:animEffect transition="in" filter="wipe(left)">
                                      <p:cBhvr>
                                        <p:cTn id="32" dur="500"/>
                                        <p:tgtEl>
                                          <p:spTgt spid="273"/>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74"/>
                                        </p:tgtEl>
                                        <p:attrNameLst>
                                          <p:attrName>style.visibility</p:attrName>
                                        </p:attrNameLst>
                                      </p:cBhvr>
                                      <p:to>
                                        <p:strVal val="visible"/>
                                      </p:to>
                                    </p:set>
                                    <p:animEffect transition="in" filter="wipe(left)">
                                      <p:cBhvr>
                                        <p:cTn id="36" dur="1000"/>
                                        <p:tgtEl>
                                          <p:spTgt spid="27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71"/>
                                        </p:tgtEl>
                                        <p:attrNameLst>
                                          <p:attrName>style.visibility</p:attrName>
                                        </p:attrNameLst>
                                      </p:cBhvr>
                                      <p:to>
                                        <p:strVal val="visible"/>
                                      </p:to>
                                    </p:set>
                                    <p:animEffect transition="in" filter="wipe(left)">
                                      <p:cBhvr>
                                        <p:cTn id="45" dur="1000"/>
                                        <p:tgtEl>
                                          <p:spTgt spid="271"/>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75"/>
                                        </p:tgtEl>
                                        <p:attrNameLst>
                                          <p:attrName>style.visibility</p:attrName>
                                        </p:attrNameLst>
                                      </p:cBhvr>
                                      <p:to>
                                        <p:strVal val="visible"/>
                                      </p:to>
                                    </p:set>
                                    <p:animEffect transition="in" filter="wipe(left)">
                                      <p:cBhvr>
                                        <p:cTn id="49" dur="500"/>
                                        <p:tgtEl>
                                          <p:spTgt spid="275"/>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276"/>
                                        </p:tgtEl>
                                        <p:attrNameLst>
                                          <p:attrName>style.visibility</p:attrName>
                                        </p:attrNameLst>
                                      </p:cBhvr>
                                      <p:to>
                                        <p:strVal val="visible"/>
                                      </p:to>
                                    </p:set>
                                    <p:animEffect transition="in" filter="wipe(left)">
                                      <p:cBhvr>
                                        <p:cTn id="53" dur="1000"/>
                                        <p:tgtEl>
                                          <p:spTgt spid="27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9"/>
                                        </p:tgtEl>
                                        <p:attrNameLst>
                                          <p:attrName>style.visibility</p:attrName>
                                        </p:attrNameLst>
                                      </p:cBhvr>
                                      <p:to>
                                        <p:strVal val="visible"/>
                                      </p:to>
                                    </p:set>
                                    <p:animEffect transition="in" filter="wipe(left)">
                                      <p:cBhvr>
                                        <p:cTn id="58" dur="500"/>
                                        <p:tgtEl>
                                          <p:spTgt spid="269"/>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72"/>
                                        </p:tgtEl>
                                        <p:attrNameLst>
                                          <p:attrName>style.visibility</p:attrName>
                                        </p:attrNameLst>
                                      </p:cBhvr>
                                      <p:to>
                                        <p:strVal val="visible"/>
                                      </p:to>
                                    </p:set>
                                    <p:animEffect transition="in" filter="wipe(left)">
                                      <p:cBhvr>
                                        <p:cTn id="62" dur="1000"/>
                                        <p:tgtEl>
                                          <p:spTgt spid="272"/>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280"/>
                                        </p:tgtEl>
                                        <p:attrNameLst>
                                          <p:attrName>style.visibility</p:attrName>
                                        </p:attrNameLst>
                                      </p:cBhvr>
                                      <p:to>
                                        <p:strVal val="visible"/>
                                      </p:to>
                                    </p:set>
                                    <p:animEffect transition="in" filter="wipe(left)">
                                      <p:cBhvr>
                                        <p:cTn id="66"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animBg="1"/>
      <p:bldP spid="267" grpId="0" animBg="1"/>
      <p:bldP spid="268" grpId="0" animBg="1"/>
      <p:bldP spid="270" grpId="0"/>
      <p:bldP spid="271" grpId="0"/>
      <p:bldP spid="272" grpId="0"/>
      <p:bldP spid="273" grpId="0" animBg="1"/>
      <p:bldP spid="274" grpId="0"/>
      <p:bldP spid="275" grpId="0" animBg="1"/>
      <p:bldP spid="276" grpId="0"/>
      <p:bldP spid="2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393" y="1948071"/>
            <a:ext cx="11971607" cy="4909930"/>
          </a:xfrm>
        </p:spPr>
      </p:pic>
      <p:sp>
        <p:nvSpPr>
          <p:cNvPr id="3" name="Thought Bubble: Cloud 2">
            <a:extLst>
              <a:ext uri="{FF2B5EF4-FFF2-40B4-BE49-F238E27FC236}">
                <a16:creationId xmlns:a16="http://schemas.microsoft.com/office/drawing/2014/main" id="{74253D9E-B309-4135-81BC-915038AAE5BA}"/>
              </a:ext>
            </a:extLst>
          </p:cNvPr>
          <p:cNvSpPr/>
          <p:nvPr/>
        </p:nvSpPr>
        <p:spPr>
          <a:xfrm>
            <a:off x="251791" y="211017"/>
            <a:ext cx="3339548" cy="1049235"/>
          </a:xfrm>
          <a:prstGeom prst="cloudCallout">
            <a:avLst>
              <a:gd name="adj1" fmla="val -378"/>
              <a:gd name="adj2" fmla="val 1054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prstClr val="white"/>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68421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AutoShape 3"/>
          <p:cNvSpPr>
            <a:spLocks noChangeArrowheads="1"/>
          </p:cNvSpPr>
          <p:nvPr/>
        </p:nvSpPr>
        <p:spPr bwMode="auto">
          <a:xfrm>
            <a:off x="406400" y="533400"/>
            <a:ext cx="5080000" cy="28194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a:solidFill>
                <a:srgbClr val="000000"/>
              </a:solidFill>
              <a:latin typeface="Times New Roman" pitchFamily="18" charset="0"/>
            </a:endParaRPr>
          </a:p>
        </p:txBody>
      </p:sp>
      <p:sp>
        <p:nvSpPr>
          <p:cNvPr id="214020" name="AutoShape 4"/>
          <p:cNvSpPr>
            <a:spLocks noChangeArrowheads="1"/>
          </p:cNvSpPr>
          <p:nvPr/>
        </p:nvSpPr>
        <p:spPr bwMode="auto">
          <a:xfrm>
            <a:off x="7112000" y="762000"/>
            <a:ext cx="3962400" cy="2514600"/>
          </a:xfrm>
          <a:prstGeom prst="smileyFace">
            <a:avLst>
              <a:gd name="adj" fmla="val 4653"/>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a:solidFill>
                <a:srgbClr val="000000"/>
              </a:solidFill>
              <a:latin typeface="Times New Roman" pitchFamily="18" charset="0"/>
            </a:endParaRPr>
          </a:p>
        </p:txBody>
      </p:sp>
      <p:sp>
        <p:nvSpPr>
          <p:cNvPr id="214021" name="AutoShape 5"/>
          <p:cNvSpPr>
            <a:spLocks noChangeArrowheads="1"/>
          </p:cNvSpPr>
          <p:nvPr/>
        </p:nvSpPr>
        <p:spPr bwMode="auto">
          <a:xfrm>
            <a:off x="914400" y="3962400"/>
            <a:ext cx="3962400" cy="2514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a:solidFill>
                <a:prstClr val="black"/>
              </a:solidFill>
              <a:latin typeface="Gill Sans MT" panose="020B0502020104020203"/>
            </a:endParaRPr>
          </a:p>
        </p:txBody>
      </p:sp>
      <p:sp>
        <p:nvSpPr>
          <p:cNvPr id="214022" name="AutoShape 6"/>
          <p:cNvSpPr>
            <a:spLocks noChangeArrowheads="1"/>
          </p:cNvSpPr>
          <p:nvPr/>
        </p:nvSpPr>
        <p:spPr bwMode="auto">
          <a:xfrm>
            <a:off x="8128000" y="3429000"/>
            <a:ext cx="3149600" cy="3048000"/>
          </a:xfrm>
          <a:prstGeom prst="moon">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a:solidFill>
                <a:srgbClr val="000000"/>
              </a:solidFill>
              <a:latin typeface="Times New Roman" pitchFamily="18" charset="0"/>
            </a:endParaRPr>
          </a:p>
        </p:txBody>
      </p:sp>
      <p:sp>
        <p:nvSpPr>
          <p:cNvPr id="214023" name="Text Box 7"/>
          <p:cNvSpPr txBox="1">
            <a:spLocks noChangeArrowheads="1"/>
          </p:cNvSpPr>
          <p:nvPr/>
        </p:nvSpPr>
        <p:spPr bwMode="auto">
          <a:xfrm>
            <a:off x="914400" y="865190"/>
            <a:ext cx="4267200" cy="1569660"/>
          </a:xfrm>
          <a:prstGeom prst="rect">
            <a:avLst/>
          </a:prstGeom>
          <a:solidFill>
            <a:srgbClr val="FF0066"/>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189" indent="-457189" defTabSz="914377" eaLnBrk="1" hangingPunct="1">
              <a:spcBef>
                <a:spcPct val="50000"/>
              </a:spcBef>
              <a:buFontTx/>
              <a:buAutoNum type="arabicPeriod"/>
              <a:defRPr/>
            </a:pPr>
            <a:r>
              <a:rPr lang="en-US" sz="2400" b="1">
                <a:solidFill>
                  <a:srgbClr val="FFFFFF"/>
                </a:solidFill>
                <a:latin typeface="Times New Roman" pitchFamily="18" charset="0"/>
                <a:cs typeface="Times New Roman" pitchFamily="18" charset="0"/>
              </a:rPr>
              <a:t>Trái đất chuyển động theo hướng nào? Thời gian quay quanh trục một vòng mất bao lâu?</a:t>
            </a:r>
          </a:p>
        </p:txBody>
      </p:sp>
      <p:sp>
        <p:nvSpPr>
          <p:cNvPr id="214024" name="Text Box 8"/>
          <p:cNvSpPr txBox="1">
            <a:spLocks noChangeArrowheads="1"/>
          </p:cNvSpPr>
          <p:nvPr/>
        </p:nvSpPr>
        <p:spPr bwMode="auto">
          <a:xfrm>
            <a:off x="6908800" y="1317625"/>
            <a:ext cx="4267200" cy="1200329"/>
          </a:xfrm>
          <a:prstGeom prst="rect">
            <a:avLst/>
          </a:prstGeom>
          <a:solidFill>
            <a:srgbClr val="FF0066"/>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spcBef>
                <a:spcPct val="50000"/>
              </a:spcBef>
              <a:defRPr/>
            </a:pPr>
            <a:r>
              <a:rPr lang="en-US" sz="2400" b="1">
                <a:solidFill>
                  <a:srgbClr val="FFFFFF"/>
                </a:solidFill>
                <a:latin typeface="Times New Roman" pitchFamily="18" charset="0"/>
                <a:cs typeface="Times New Roman" pitchFamily="18" charset="0"/>
              </a:rPr>
              <a:t>2. Nguyên nhân sinh ra hiện tượng ngày đêm kế tiếp nhau ở mọi nơi trên trái đất?</a:t>
            </a:r>
          </a:p>
        </p:txBody>
      </p:sp>
      <p:sp>
        <p:nvSpPr>
          <p:cNvPr id="214025" name="Text Box 9"/>
          <p:cNvSpPr txBox="1">
            <a:spLocks noChangeArrowheads="1"/>
          </p:cNvSpPr>
          <p:nvPr/>
        </p:nvSpPr>
        <p:spPr bwMode="auto">
          <a:xfrm>
            <a:off x="7112000" y="4213227"/>
            <a:ext cx="4267200" cy="830997"/>
          </a:xfrm>
          <a:prstGeom prst="rect">
            <a:avLst/>
          </a:prstGeom>
          <a:solidFill>
            <a:srgbClr val="FF0066"/>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spcBef>
                <a:spcPct val="50000"/>
              </a:spcBef>
              <a:defRPr/>
            </a:pPr>
            <a:r>
              <a:rPr lang="en-US" sz="2400" b="1">
                <a:solidFill>
                  <a:srgbClr val="FFFFFF"/>
                </a:solidFill>
                <a:latin typeface=".VnTime" pitchFamily="34" charset="0"/>
                <a:cs typeface="Arial" charset="0"/>
              </a:rPr>
              <a:t>4. </a:t>
            </a:r>
            <a:r>
              <a:rPr lang="en-US" sz="2000" b="1">
                <a:solidFill>
                  <a:srgbClr val="FFFFFF"/>
                </a:solidFill>
                <a:latin typeface="Times New Roman" pitchFamily="18" charset="0"/>
                <a:cs typeface="Arial" charset="0"/>
              </a:rPr>
              <a:t>S</a:t>
            </a:r>
            <a:r>
              <a:rPr lang="en-US" sz="2400" b="1">
                <a:solidFill>
                  <a:srgbClr val="FFFFFF"/>
                </a:solidFill>
                <a:latin typeface="Times New Roman" pitchFamily="18" charset="0"/>
              </a:rPr>
              <a:t>ự vận động tự quay của trái đất sinh ra những hệ quả nào?</a:t>
            </a:r>
          </a:p>
        </p:txBody>
      </p:sp>
      <p:sp>
        <p:nvSpPr>
          <p:cNvPr id="214026" name="Text Box 10"/>
          <p:cNvSpPr txBox="1">
            <a:spLocks noChangeArrowheads="1"/>
          </p:cNvSpPr>
          <p:nvPr/>
        </p:nvSpPr>
        <p:spPr bwMode="auto">
          <a:xfrm>
            <a:off x="711200" y="4289426"/>
            <a:ext cx="4267200" cy="1200329"/>
          </a:xfrm>
          <a:prstGeom prst="rect">
            <a:avLst/>
          </a:prstGeom>
          <a:solidFill>
            <a:srgbClr val="FF0066"/>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spcBef>
                <a:spcPct val="50000"/>
              </a:spcBef>
              <a:defRPr/>
            </a:pPr>
            <a:r>
              <a:rPr lang="en-US" sz="2400" b="1">
                <a:solidFill>
                  <a:srgbClr val="FFFFFF"/>
                </a:solidFill>
                <a:latin typeface="Times New Roman" pitchFamily="18" charset="0"/>
                <a:cs typeface="Times New Roman" pitchFamily="18" charset="0"/>
              </a:rPr>
              <a:t>3.Trên trái đất có mấy khu vực giờ? VN thuộc khu vực thứ mấy?</a:t>
            </a:r>
          </a:p>
        </p:txBody>
      </p:sp>
      <p:sp>
        <p:nvSpPr>
          <p:cNvPr id="214027" name="Text Box 11"/>
          <p:cNvSpPr txBox="1">
            <a:spLocks noChangeArrowheads="1"/>
          </p:cNvSpPr>
          <p:nvPr/>
        </p:nvSpPr>
        <p:spPr bwMode="auto">
          <a:xfrm>
            <a:off x="1094319" y="1419226"/>
            <a:ext cx="3907367" cy="830997"/>
          </a:xfrm>
          <a:prstGeom prst="rect">
            <a:avLst/>
          </a:prstGeom>
          <a:solidFill>
            <a:srgbClr val="FF3399"/>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spcBef>
                <a:spcPct val="50000"/>
              </a:spcBef>
              <a:defRPr/>
            </a:pPr>
            <a:r>
              <a:rPr lang="en-US" sz="2400" b="1">
                <a:solidFill>
                  <a:srgbClr val="FFFFFF"/>
                </a:solidFill>
                <a:latin typeface="Times New Roman" pitchFamily="18" charset="0"/>
                <a:cs typeface="Times New Roman" pitchFamily="18" charset="0"/>
              </a:rPr>
              <a:t>1.Từ  tây sang  đông, một ngày đêm(24 giờ)</a:t>
            </a:r>
          </a:p>
        </p:txBody>
      </p:sp>
      <p:sp>
        <p:nvSpPr>
          <p:cNvPr id="214028" name="Text Box 12"/>
          <p:cNvSpPr txBox="1">
            <a:spLocks noChangeArrowheads="1"/>
          </p:cNvSpPr>
          <p:nvPr/>
        </p:nvSpPr>
        <p:spPr bwMode="auto">
          <a:xfrm>
            <a:off x="7112000" y="1524002"/>
            <a:ext cx="3860800" cy="830997"/>
          </a:xfrm>
          <a:prstGeom prst="rect">
            <a:avLst/>
          </a:prstGeom>
          <a:solidFill>
            <a:srgbClr val="FF3399"/>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spcBef>
                <a:spcPct val="50000"/>
              </a:spcBef>
              <a:defRPr/>
            </a:pPr>
            <a:r>
              <a:rPr lang="en-US" sz="2400" b="1">
                <a:solidFill>
                  <a:srgbClr val="FFFFFF"/>
                </a:solidFill>
                <a:latin typeface="Times New Roman" pitchFamily="18" charset="0"/>
                <a:cs typeface="Times New Roman" pitchFamily="18" charset="0"/>
              </a:rPr>
              <a:t>2. Do trái đất có hình cầu và tự quay quanh trục</a:t>
            </a:r>
          </a:p>
        </p:txBody>
      </p:sp>
      <p:sp>
        <p:nvSpPr>
          <p:cNvPr id="214029" name="Text Box 13"/>
          <p:cNvSpPr txBox="1">
            <a:spLocks noChangeArrowheads="1"/>
          </p:cNvSpPr>
          <p:nvPr/>
        </p:nvSpPr>
        <p:spPr bwMode="auto">
          <a:xfrm>
            <a:off x="812800" y="4343402"/>
            <a:ext cx="4064000" cy="830997"/>
          </a:xfrm>
          <a:prstGeom prst="rect">
            <a:avLst/>
          </a:prstGeom>
          <a:solidFill>
            <a:srgbClr val="FF3399"/>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spcBef>
                <a:spcPct val="50000"/>
              </a:spcBef>
              <a:defRPr/>
            </a:pPr>
            <a:r>
              <a:rPr lang="en-US" sz="2400" b="1">
                <a:solidFill>
                  <a:srgbClr val="FFFFFF"/>
                </a:solidFill>
                <a:latin typeface="Times New Roman" pitchFamily="18" charset="0"/>
                <a:cs typeface="Times New Roman" pitchFamily="18" charset="0"/>
              </a:rPr>
              <a:t>3. 24 khu vực  giờ, VN thuộc khu vực giờ thứ 7 và 8</a:t>
            </a:r>
          </a:p>
        </p:txBody>
      </p:sp>
      <p:sp>
        <p:nvSpPr>
          <p:cNvPr id="214030" name="Text Box 14"/>
          <p:cNvSpPr txBox="1">
            <a:spLocks noChangeArrowheads="1"/>
          </p:cNvSpPr>
          <p:nvPr/>
        </p:nvSpPr>
        <p:spPr bwMode="auto">
          <a:xfrm>
            <a:off x="7112000" y="4213226"/>
            <a:ext cx="4368800" cy="830997"/>
          </a:xfrm>
          <a:prstGeom prst="rect">
            <a:avLst/>
          </a:prstGeom>
          <a:solidFill>
            <a:srgbClr val="FF3399"/>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spcBef>
                <a:spcPct val="50000"/>
              </a:spcBef>
              <a:defRPr/>
            </a:pPr>
            <a:r>
              <a:rPr lang="en-US" sz="2400" b="1">
                <a:solidFill>
                  <a:srgbClr val="FFFFFF"/>
                </a:solidFill>
                <a:latin typeface="Times New Roman" pitchFamily="18" charset="0"/>
                <a:cs typeface="Times New Roman" pitchFamily="18" charset="0"/>
              </a:rPr>
              <a:t>4. Ngày và đêm và Vật chuyển động bị lệch hướng</a:t>
            </a:r>
          </a:p>
        </p:txBody>
      </p:sp>
    </p:spTree>
    <p:extLst>
      <p:ext uri="{BB962C8B-B14F-4D97-AF65-F5344CB8AC3E}">
        <p14:creationId xmlns:p14="http://schemas.microsoft.com/office/powerpoint/2010/main" val="710741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fade">
                                      <p:cBhvr>
                                        <p:cTn id="7" dur="770" decel="100000"/>
                                        <p:tgtEl>
                                          <p:spTgt spid="214019"/>
                                        </p:tgtEl>
                                      </p:cBhvr>
                                    </p:animEffect>
                                    <p:animScale>
                                      <p:cBhvr>
                                        <p:cTn id="8" dur="770" decel="100000"/>
                                        <p:tgtEl>
                                          <p:spTgt spid="214019"/>
                                        </p:tgtEl>
                                      </p:cBhvr>
                                      <p:from x="10000" y="10000"/>
                                      <p:to x="200000" y="450000"/>
                                    </p:animScale>
                                    <p:animScale>
                                      <p:cBhvr>
                                        <p:cTn id="9" dur="1230" accel="100000" fill="hold">
                                          <p:stCondLst>
                                            <p:cond delay="770"/>
                                          </p:stCondLst>
                                        </p:cTn>
                                        <p:tgtEl>
                                          <p:spTgt spid="214019"/>
                                        </p:tgtEl>
                                      </p:cBhvr>
                                      <p:from x="200000" y="450000"/>
                                      <p:to x="100000" y="100000"/>
                                    </p:animScale>
                                    <p:set>
                                      <p:cBhvr>
                                        <p:cTn id="10" dur="770" fill="hold"/>
                                        <p:tgtEl>
                                          <p:spTgt spid="214019"/>
                                        </p:tgtEl>
                                        <p:attrNameLst>
                                          <p:attrName>ppt_x</p:attrName>
                                        </p:attrNameLst>
                                      </p:cBhvr>
                                      <p:to>
                                        <p:strVal val="(0.5)"/>
                                      </p:to>
                                    </p:set>
                                    <p:anim from="(0.5)" to="(#ppt_x)" calcmode="lin" valueType="num">
                                      <p:cBhvr>
                                        <p:cTn id="11" dur="1230" accel="100000" fill="hold">
                                          <p:stCondLst>
                                            <p:cond delay="770"/>
                                          </p:stCondLst>
                                        </p:cTn>
                                        <p:tgtEl>
                                          <p:spTgt spid="214019"/>
                                        </p:tgtEl>
                                        <p:attrNameLst>
                                          <p:attrName>ppt_x</p:attrName>
                                        </p:attrNameLst>
                                      </p:cBhvr>
                                    </p:anim>
                                    <p:set>
                                      <p:cBhvr>
                                        <p:cTn id="12" dur="770" fill="hold"/>
                                        <p:tgtEl>
                                          <p:spTgt spid="214019"/>
                                        </p:tgtEl>
                                        <p:attrNameLst>
                                          <p:attrName>ppt_y</p:attrName>
                                        </p:attrNameLst>
                                      </p:cBhvr>
                                      <p:to>
                                        <p:strVal val="(#ppt_y+0.4)"/>
                                      </p:to>
                                    </p:set>
                                    <p:anim from="(#ppt_y+0.4)" to="(#ppt_y)" calcmode="lin" valueType="num">
                                      <p:cBhvr>
                                        <p:cTn id="13" dur="1230" accel="100000" fill="hold">
                                          <p:stCondLst>
                                            <p:cond delay="770"/>
                                          </p:stCondLst>
                                        </p:cTn>
                                        <p:tgtEl>
                                          <p:spTgt spid="21401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4020"/>
                                        </p:tgtEl>
                                        <p:attrNameLst>
                                          <p:attrName>style.visibility</p:attrName>
                                        </p:attrNameLst>
                                      </p:cBhvr>
                                      <p:to>
                                        <p:strVal val="visible"/>
                                      </p:to>
                                    </p:set>
                                    <p:animEffect transition="in" filter="fade">
                                      <p:cBhvr>
                                        <p:cTn id="16" dur="770" decel="100000"/>
                                        <p:tgtEl>
                                          <p:spTgt spid="214020"/>
                                        </p:tgtEl>
                                      </p:cBhvr>
                                    </p:animEffect>
                                    <p:animScale>
                                      <p:cBhvr>
                                        <p:cTn id="17" dur="770" decel="100000"/>
                                        <p:tgtEl>
                                          <p:spTgt spid="214020"/>
                                        </p:tgtEl>
                                      </p:cBhvr>
                                      <p:from x="10000" y="10000"/>
                                      <p:to x="200000" y="450000"/>
                                    </p:animScale>
                                    <p:animScale>
                                      <p:cBhvr>
                                        <p:cTn id="18" dur="1230" accel="100000" fill="hold">
                                          <p:stCondLst>
                                            <p:cond delay="770"/>
                                          </p:stCondLst>
                                        </p:cTn>
                                        <p:tgtEl>
                                          <p:spTgt spid="214020"/>
                                        </p:tgtEl>
                                      </p:cBhvr>
                                      <p:from x="200000" y="450000"/>
                                      <p:to x="100000" y="100000"/>
                                    </p:animScale>
                                    <p:set>
                                      <p:cBhvr>
                                        <p:cTn id="19" dur="770" fill="hold"/>
                                        <p:tgtEl>
                                          <p:spTgt spid="214020"/>
                                        </p:tgtEl>
                                        <p:attrNameLst>
                                          <p:attrName>ppt_x</p:attrName>
                                        </p:attrNameLst>
                                      </p:cBhvr>
                                      <p:to>
                                        <p:strVal val="(0.5)"/>
                                      </p:to>
                                    </p:set>
                                    <p:anim from="(0.5)" to="(#ppt_x)" calcmode="lin" valueType="num">
                                      <p:cBhvr>
                                        <p:cTn id="20" dur="1230" accel="100000" fill="hold">
                                          <p:stCondLst>
                                            <p:cond delay="770"/>
                                          </p:stCondLst>
                                        </p:cTn>
                                        <p:tgtEl>
                                          <p:spTgt spid="214020"/>
                                        </p:tgtEl>
                                        <p:attrNameLst>
                                          <p:attrName>ppt_x</p:attrName>
                                        </p:attrNameLst>
                                      </p:cBhvr>
                                    </p:anim>
                                    <p:set>
                                      <p:cBhvr>
                                        <p:cTn id="21" dur="770" fill="hold"/>
                                        <p:tgtEl>
                                          <p:spTgt spid="214020"/>
                                        </p:tgtEl>
                                        <p:attrNameLst>
                                          <p:attrName>ppt_y</p:attrName>
                                        </p:attrNameLst>
                                      </p:cBhvr>
                                      <p:to>
                                        <p:strVal val="(#ppt_y+0.4)"/>
                                      </p:to>
                                    </p:set>
                                    <p:anim from="(#ppt_y+0.4)" to="(#ppt_y)" calcmode="lin" valueType="num">
                                      <p:cBhvr>
                                        <p:cTn id="22" dur="1230" accel="100000" fill="hold">
                                          <p:stCondLst>
                                            <p:cond delay="770"/>
                                          </p:stCondLst>
                                        </p:cTn>
                                        <p:tgtEl>
                                          <p:spTgt spid="214020"/>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4021"/>
                                        </p:tgtEl>
                                        <p:attrNameLst>
                                          <p:attrName>style.visibility</p:attrName>
                                        </p:attrNameLst>
                                      </p:cBhvr>
                                      <p:to>
                                        <p:strVal val="visible"/>
                                      </p:to>
                                    </p:set>
                                    <p:animEffect transition="in" filter="fade">
                                      <p:cBhvr>
                                        <p:cTn id="25" dur="770" decel="100000"/>
                                        <p:tgtEl>
                                          <p:spTgt spid="214021"/>
                                        </p:tgtEl>
                                      </p:cBhvr>
                                    </p:animEffect>
                                    <p:animScale>
                                      <p:cBhvr>
                                        <p:cTn id="26" dur="770" decel="100000"/>
                                        <p:tgtEl>
                                          <p:spTgt spid="214021"/>
                                        </p:tgtEl>
                                      </p:cBhvr>
                                      <p:from x="10000" y="10000"/>
                                      <p:to x="200000" y="450000"/>
                                    </p:animScale>
                                    <p:animScale>
                                      <p:cBhvr>
                                        <p:cTn id="27" dur="1230" accel="100000" fill="hold">
                                          <p:stCondLst>
                                            <p:cond delay="770"/>
                                          </p:stCondLst>
                                        </p:cTn>
                                        <p:tgtEl>
                                          <p:spTgt spid="214021"/>
                                        </p:tgtEl>
                                      </p:cBhvr>
                                      <p:from x="200000" y="450000"/>
                                      <p:to x="100000" y="100000"/>
                                    </p:animScale>
                                    <p:set>
                                      <p:cBhvr>
                                        <p:cTn id="28" dur="770" fill="hold"/>
                                        <p:tgtEl>
                                          <p:spTgt spid="214021"/>
                                        </p:tgtEl>
                                        <p:attrNameLst>
                                          <p:attrName>ppt_x</p:attrName>
                                        </p:attrNameLst>
                                      </p:cBhvr>
                                      <p:to>
                                        <p:strVal val="(0.5)"/>
                                      </p:to>
                                    </p:set>
                                    <p:anim from="(0.5)" to="(#ppt_x)" calcmode="lin" valueType="num">
                                      <p:cBhvr>
                                        <p:cTn id="29" dur="1230" accel="100000" fill="hold">
                                          <p:stCondLst>
                                            <p:cond delay="770"/>
                                          </p:stCondLst>
                                        </p:cTn>
                                        <p:tgtEl>
                                          <p:spTgt spid="214021"/>
                                        </p:tgtEl>
                                        <p:attrNameLst>
                                          <p:attrName>ppt_x</p:attrName>
                                        </p:attrNameLst>
                                      </p:cBhvr>
                                    </p:anim>
                                    <p:set>
                                      <p:cBhvr>
                                        <p:cTn id="30" dur="770" fill="hold"/>
                                        <p:tgtEl>
                                          <p:spTgt spid="214021"/>
                                        </p:tgtEl>
                                        <p:attrNameLst>
                                          <p:attrName>ppt_y</p:attrName>
                                        </p:attrNameLst>
                                      </p:cBhvr>
                                      <p:to>
                                        <p:strVal val="(#ppt_y+0.4)"/>
                                      </p:to>
                                    </p:set>
                                    <p:anim from="(#ppt_y+0.4)" to="(#ppt_y)" calcmode="lin" valueType="num">
                                      <p:cBhvr>
                                        <p:cTn id="31" dur="1230" accel="100000" fill="hold">
                                          <p:stCondLst>
                                            <p:cond delay="770"/>
                                          </p:stCondLst>
                                        </p:cTn>
                                        <p:tgtEl>
                                          <p:spTgt spid="214021"/>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4022"/>
                                        </p:tgtEl>
                                        <p:attrNameLst>
                                          <p:attrName>style.visibility</p:attrName>
                                        </p:attrNameLst>
                                      </p:cBhvr>
                                      <p:to>
                                        <p:strVal val="visible"/>
                                      </p:to>
                                    </p:set>
                                    <p:animEffect transition="in" filter="fade">
                                      <p:cBhvr>
                                        <p:cTn id="34" dur="770" decel="100000"/>
                                        <p:tgtEl>
                                          <p:spTgt spid="214022"/>
                                        </p:tgtEl>
                                      </p:cBhvr>
                                    </p:animEffect>
                                    <p:animScale>
                                      <p:cBhvr>
                                        <p:cTn id="35" dur="770" decel="100000"/>
                                        <p:tgtEl>
                                          <p:spTgt spid="214022"/>
                                        </p:tgtEl>
                                      </p:cBhvr>
                                      <p:from x="10000" y="10000"/>
                                      <p:to x="200000" y="450000"/>
                                    </p:animScale>
                                    <p:animScale>
                                      <p:cBhvr>
                                        <p:cTn id="36" dur="1230" accel="100000" fill="hold">
                                          <p:stCondLst>
                                            <p:cond delay="770"/>
                                          </p:stCondLst>
                                        </p:cTn>
                                        <p:tgtEl>
                                          <p:spTgt spid="214022"/>
                                        </p:tgtEl>
                                      </p:cBhvr>
                                      <p:from x="200000" y="450000"/>
                                      <p:to x="100000" y="100000"/>
                                    </p:animScale>
                                    <p:set>
                                      <p:cBhvr>
                                        <p:cTn id="37" dur="770" fill="hold"/>
                                        <p:tgtEl>
                                          <p:spTgt spid="214022"/>
                                        </p:tgtEl>
                                        <p:attrNameLst>
                                          <p:attrName>ppt_x</p:attrName>
                                        </p:attrNameLst>
                                      </p:cBhvr>
                                      <p:to>
                                        <p:strVal val="(0.5)"/>
                                      </p:to>
                                    </p:set>
                                    <p:anim from="(0.5)" to="(#ppt_x)" calcmode="lin" valueType="num">
                                      <p:cBhvr>
                                        <p:cTn id="38" dur="1230" accel="100000" fill="hold">
                                          <p:stCondLst>
                                            <p:cond delay="770"/>
                                          </p:stCondLst>
                                        </p:cTn>
                                        <p:tgtEl>
                                          <p:spTgt spid="214022"/>
                                        </p:tgtEl>
                                        <p:attrNameLst>
                                          <p:attrName>ppt_x</p:attrName>
                                        </p:attrNameLst>
                                      </p:cBhvr>
                                    </p:anim>
                                    <p:set>
                                      <p:cBhvr>
                                        <p:cTn id="39" dur="770" fill="hold"/>
                                        <p:tgtEl>
                                          <p:spTgt spid="214022"/>
                                        </p:tgtEl>
                                        <p:attrNameLst>
                                          <p:attrName>ppt_y</p:attrName>
                                        </p:attrNameLst>
                                      </p:cBhvr>
                                      <p:to>
                                        <p:strVal val="(#ppt_y+0.4)"/>
                                      </p:to>
                                    </p:set>
                                    <p:anim from="(#ppt_y+0.4)" to="(#ppt_y)" calcmode="lin" valueType="num">
                                      <p:cBhvr>
                                        <p:cTn id="40" dur="1230" accel="100000" fill="hold">
                                          <p:stCondLst>
                                            <p:cond delay="770"/>
                                          </p:stCondLst>
                                        </p:cTn>
                                        <p:tgtEl>
                                          <p:spTgt spid="214022"/>
                                        </p:tgtEl>
                                        <p:attrNameLst>
                                          <p:attrName>ppt_y</p:attrName>
                                        </p:attrNameLst>
                                      </p:cBhvr>
                                    </p:anim>
                                  </p:childTnLst>
                                </p:cTn>
                              </p:par>
                              <p:par>
                                <p:cTn id="41" presetID="32" presetClass="emph" presetSubtype="0" repeatCount="indefinite" fill="hold" grpId="1" nodeType="withEffect">
                                  <p:stCondLst>
                                    <p:cond delay="0"/>
                                  </p:stCondLst>
                                  <p:childTnLst>
                                    <p:animClr clrSpc="rgb" dir="cw">
                                      <p:cBhvr override="childStyle">
                                        <p:cTn id="42" dur="200" fill="hold"/>
                                        <p:tgtEl>
                                          <p:spTgt spid="214019"/>
                                        </p:tgtEl>
                                        <p:attrNameLst>
                                          <p:attrName>style.color</p:attrName>
                                        </p:attrNameLst>
                                      </p:cBhvr>
                                      <p:to>
                                        <a:srgbClr val="FFFF00"/>
                                      </p:to>
                                    </p:animClr>
                                    <p:animClr clrSpc="rgb" dir="cw">
                                      <p:cBhvr>
                                        <p:cTn id="43" dur="200" fill="hold"/>
                                        <p:tgtEl>
                                          <p:spTgt spid="214019"/>
                                        </p:tgtEl>
                                        <p:attrNameLst>
                                          <p:attrName>fillcolor</p:attrName>
                                        </p:attrNameLst>
                                      </p:cBhvr>
                                      <p:to>
                                        <a:srgbClr val="FFFF00"/>
                                      </p:to>
                                    </p:animClr>
                                    <p:set>
                                      <p:cBhvr>
                                        <p:cTn id="44" dur="200" fill="hold"/>
                                        <p:tgtEl>
                                          <p:spTgt spid="214019"/>
                                        </p:tgtEl>
                                        <p:attrNameLst>
                                          <p:attrName>fill.type</p:attrName>
                                        </p:attrNameLst>
                                      </p:cBhvr>
                                      <p:to>
                                        <p:strVal val="solid"/>
                                      </p:to>
                                    </p:set>
                                    <p:set>
                                      <p:cBhvr>
                                        <p:cTn id="45" dur="200" fill="hold"/>
                                        <p:tgtEl>
                                          <p:spTgt spid="214019"/>
                                        </p:tgtEl>
                                        <p:attrNameLst>
                                          <p:attrName>fill.on</p:attrName>
                                        </p:attrNameLst>
                                      </p:cBhvr>
                                      <p:to>
                                        <p:strVal val="true"/>
                                      </p:to>
                                    </p:set>
                                    <p:animRot by="120000">
                                      <p:cBhvr>
                                        <p:cTn id="46" dur="200" fill="hold">
                                          <p:stCondLst>
                                            <p:cond delay="0"/>
                                          </p:stCondLst>
                                        </p:cTn>
                                        <p:tgtEl>
                                          <p:spTgt spid="214019"/>
                                        </p:tgtEl>
                                        <p:attrNameLst>
                                          <p:attrName>r</p:attrName>
                                        </p:attrNameLst>
                                      </p:cBhvr>
                                    </p:animRot>
                                    <p:animRot by="-240000">
                                      <p:cBhvr>
                                        <p:cTn id="47" dur="400" fill="hold">
                                          <p:stCondLst>
                                            <p:cond delay="400"/>
                                          </p:stCondLst>
                                        </p:cTn>
                                        <p:tgtEl>
                                          <p:spTgt spid="214019"/>
                                        </p:tgtEl>
                                        <p:attrNameLst>
                                          <p:attrName>r</p:attrName>
                                        </p:attrNameLst>
                                      </p:cBhvr>
                                    </p:animRot>
                                    <p:animRot by="240000">
                                      <p:cBhvr>
                                        <p:cTn id="48" dur="400" fill="hold">
                                          <p:stCondLst>
                                            <p:cond delay="800"/>
                                          </p:stCondLst>
                                        </p:cTn>
                                        <p:tgtEl>
                                          <p:spTgt spid="214019"/>
                                        </p:tgtEl>
                                        <p:attrNameLst>
                                          <p:attrName>r</p:attrName>
                                        </p:attrNameLst>
                                      </p:cBhvr>
                                    </p:animRot>
                                    <p:animRot by="-240000">
                                      <p:cBhvr>
                                        <p:cTn id="49" dur="400" fill="hold">
                                          <p:stCondLst>
                                            <p:cond delay="1200"/>
                                          </p:stCondLst>
                                        </p:cTn>
                                        <p:tgtEl>
                                          <p:spTgt spid="214019"/>
                                        </p:tgtEl>
                                        <p:attrNameLst>
                                          <p:attrName>r</p:attrName>
                                        </p:attrNameLst>
                                      </p:cBhvr>
                                    </p:animRot>
                                    <p:animRot by="120000">
                                      <p:cBhvr>
                                        <p:cTn id="50" dur="400" fill="hold">
                                          <p:stCondLst>
                                            <p:cond delay="1600"/>
                                          </p:stCondLst>
                                        </p:cTn>
                                        <p:tgtEl>
                                          <p:spTgt spid="214019"/>
                                        </p:tgtEl>
                                        <p:attrNameLst>
                                          <p:attrName>r</p:attrName>
                                        </p:attrNameLst>
                                      </p:cBhvr>
                                    </p:animRot>
                                  </p:childTnLst>
                                </p:cTn>
                              </p:par>
                              <p:par>
                                <p:cTn id="51" presetID="32" presetClass="emph" presetSubtype="0" repeatCount="indefinite" fill="hold" grpId="1" nodeType="withEffect">
                                  <p:stCondLst>
                                    <p:cond delay="0"/>
                                  </p:stCondLst>
                                  <p:endCondLst>
                                    <p:cond evt="onNext" delay="0">
                                      <p:tgtEl>
                                        <p:sldTgt/>
                                      </p:tgtEl>
                                    </p:cond>
                                  </p:endCondLst>
                                  <p:childTnLst>
                                    <p:animClr clrSpc="rgb" dir="cw">
                                      <p:cBhvr override="childStyle">
                                        <p:cTn id="52" dur="200" fill="hold"/>
                                        <p:tgtEl>
                                          <p:spTgt spid="214020"/>
                                        </p:tgtEl>
                                        <p:attrNameLst>
                                          <p:attrName>style.color</p:attrName>
                                        </p:attrNameLst>
                                      </p:cBhvr>
                                      <p:to>
                                        <a:srgbClr val="FF7C80"/>
                                      </p:to>
                                    </p:animClr>
                                    <p:animClr clrSpc="rgb" dir="cw">
                                      <p:cBhvr>
                                        <p:cTn id="53" dur="200" fill="hold"/>
                                        <p:tgtEl>
                                          <p:spTgt spid="214020"/>
                                        </p:tgtEl>
                                        <p:attrNameLst>
                                          <p:attrName>fillcolor</p:attrName>
                                        </p:attrNameLst>
                                      </p:cBhvr>
                                      <p:to>
                                        <a:srgbClr val="FF7C80"/>
                                      </p:to>
                                    </p:animClr>
                                    <p:set>
                                      <p:cBhvr>
                                        <p:cTn id="54" dur="200" fill="hold"/>
                                        <p:tgtEl>
                                          <p:spTgt spid="214020"/>
                                        </p:tgtEl>
                                        <p:attrNameLst>
                                          <p:attrName>fill.type</p:attrName>
                                        </p:attrNameLst>
                                      </p:cBhvr>
                                      <p:to>
                                        <p:strVal val="solid"/>
                                      </p:to>
                                    </p:set>
                                    <p:set>
                                      <p:cBhvr>
                                        <p:cTn id="55" dur="200" fill="hold"/>
                                        <p:tgtEl>
                                          <p:spTgt spid="214020"/>
                                        </p:tgtEl>
                                        <p:attrNameLst>
                                          <p:attrName>fill.on</p:attrName>
                                        </p:attrNameLst>
                                      </p:cBhvr>
                                      <p:to>
                                        <p:strVal val="true"/>
                                      </p:to>
                                    </p:set>
                                    <p:animRot by="120000">
                                      <p:cBhvr>
                                        <p:cTn id="56" dur="200" fill="hold">
                                          <p:stCondLst>
                                            <p:cond delay="0"/>
                                          </p:stCondLst>
                                        </p:cTn>
                                        <p:tgtEl>
                                          <p:spTgt spid="214020"/>
                                        </p:tgtEl>
                                        <p:attrNameLst>
                                          <p:attrName>r</p:attrName>
                                        </p:attrNameLst>
                                      </p:cBhvr>
                                    </p:animRot>
                                    <p:animRot by="-240000">
                                      <p:cBhvr>
                                        <p:cTn id="57" dur="400" fill="hold">
                                          <p:stCondLst>
                                            <p:cond delay="400"/>
                                          </p:stCondLst>
                                        </p:cTn>
                                        <p:tgtEl>
                                          <p:spTgt spid="214020"/>
                                        </p:tgtEl>
                                        <p:attrNameLst>
                                          <p:attrName>r</p:attrName>
                                        </p:attrNameLst>
                                      </p:cBhvr>
                                    </p:animRot>
                                    <p:animRot by="240000">
                                      <p:cBhvr>
                                        <p:cTn id="58" dur="400" fill="hold">
                                          <p:stCondLst>
                                            <p:cond delay="800"/>
                                          </p:stCondLst>
                                        </p:cTn>
                                        <p:tgtEl>
                                          <p:spTgt spid="214020"/>
                                        </p:tgtEl>
                                        <p:attrNameLst>
                                          <p:attrName>r</p:attrName>
                                        </p:attrNameLst>
                                      </p:cBhvr>
                                    </p:animRot>
                                    <p:animRot by="-240000">
                                      <p:cBhvr>
                                        <p:cTn id="59" dur="400" fill="hold">
                                          <p:stCondLst>
                                            <p:cond delay="1200"/>
                                          </p:stCondLst>
                                        </p:cTn>
                                        <p:tgtEl>
                                          <p:spTgt spid="214020"/>
                                        </p:tgtEl>
                                        <p:attrNameLst>
                                          <p:attrName>r</p:attrName>
                                        </p:attrNameLst>
                                      </p:cBhvr>
                                    </p:animRot>
                                    <p:animRot by="120000">
                                      <p:cBhvr>
                                        <p:cTn id="60" dur="400" fill="hold">
                                          <p:stCondLst>
                                            <p:cond delay="1600"/>
                                          </p:stCondLst>
                                        </p:cTn>
                                        <p:tgtEl>
                                          <p:spTgt spid="214020"/>
                                        </p:tgtEl>
                                        <p:attrNameLst>
                                          <p:attrName>r</p:attrName>
                                        </p:attrNameLst>
                                      </p:cBhvr>
                                    </p:animRot>
                                  </p:childTnLst>
                                </p:cTn>
                              </p:par>
                              <p:par>
                                <p:cTn id="61" presetID="32" presetClass="emph" presetSubtype="0" repeatCount="indefinite" fill="hold" grpId="1" nodeType="withEffect">
                                  <p:stCondLst>
                                    <p:cond delay="0"/>
                                  </p:stCondLst>
                                  <p:endCondLst>
                                    <p:cond evt="onNext" delay="0">
                                      <p:tgtEl>
                                        <p:sldTgt/>
                                      </p:tgtEl>
                                    </p:cond>
                                  </p:endCondLst>
                                  <p:childTnLst>
                                    <p:animClr clrSpc="rgb" dir="cw">
                                      <p:cBhvr override="childStyle">
                                        <p:cTn id="62" dur="200" fill="hold"/>
                                        <p:tgtEl>
                                          <p:spTgt spid="214021"/>
                                        </p:tgtEl>
                                        <p:attrNameLst>
                                          <p:attrName>style.color</p:attrName>
                                        </p:attrNameLst>
                                      </p:cBhvr>
                                      <p:to>
                                        <a:srgbClr val="FF0000"/>
                                      </p:to>
                                    </p:animClr>
                                    <p:animClr clrSpc="rgb" dir="cw">
                                      <p:cBhvr>
                                        <p:cTn id="63" dur="200" fill="hold"/>
                                        <p:tgtEl>
                                          <p:spTgt spid="214021"/>
                                        </p:tgtEl>
                                        <p:attrNameLst>
                                          <p:attrName>fillcolor</p:attrName>
                                        </p:attrNameLst>
                                      </p:cBhvr>
                                      <p:to>
                                        <a:srgbClr val="FF0000"/>
                                      </p:to>
                                    </p:animClr>
                                    <p:set>
                                      <p:cBhvr>
                                        <p:cTn id="64" dur="200" fill="hold"/>
                                        <p:tgtEl>
                                          <p:spTgt spid="214021"/>
                                        </p:tgtEl>
                                        <p:attrNameLst>
                                          <p:attrName>fill.type</p:attrName>
                                        </p:attrNameLst>
                                      </p:cBhvr>
                                      <p:to>
                                        <p:strVal val="solid"/>
                                      </p:to>
                                    </p:set>
                                    <p:set>
                                      <p:cBhvr>
                                        <p:cTn id="65" dur="200" fill="hold"/>
                                        <p:tgtEl>
                                          <p:spTgt spid="214021"/>
                                        </p:tgtEl>
                                        <p:attrNameLst>
                                          <p:attrName>fill.on</p:attrName>
                                        </p:attrNameLst>
                                      </p:cBhvr>
                                      <p:to>
                                        <p:strVal val="true"/>
                                      </p:to>
                                    </p:set>
                                    <p:animRot by="120000">
                                      <p:cBhvr>
                                        <p:cTn id="66" dur="200" fill="hold">
                                          <p:stCondLst>
                                            <p:cond delay="0"/>
                                          </p:stCondLst>
                                        </p:cTn>
                                        <p:tgtEl>
                                          <p:spTgt spid="214021"/>
                                        </p:tgtEl>
                                        <p:attrNameLst>
                                          <p:attrName>r</p:attrName>
                                        </p:attrNameLst>
                                      </p:cBhvr>
                                    </p:animRot>
                                    <p:animRot by="-240000">
                                      <p:cBhvr>
                                        <p:cTn id="67" dur="400" fill="hold">
                                          <p:stCondLst>
                                            <p:cond delay="400"/>
                                          </p:stCondLst>
                                        </p:cTn>
                                        <p:tgtEl>
                                          <p:spTgt spid="214021"/>
                                        </p:tgtEl>
                                        <p:attrNameLst>
                                          <p:attrName>r</p:attrName>
                                        </p:attrNameLst>
                                      </p:cBhvr>
                                    </p:animRot>
                                    <p:animRot by="240000">
                                      <p:cBhvr>
                                        <p:cTn id="68" dur="400" fill="hold">
                                          <p:stCondLst>
                                            <p:cond delay="800"/>
                                          </p:stCondLst>
                                        </p:cTn>
                                        <p:tgtEl>
                                          <p:spTgt spid="214021"/>
                                        </p:tgtEl>
                                        <p:attrNameLst>
                                          <p:attrName>r</p:attrName>
                                        </p:attrNameLst>
                                      </p:cBhvr>
                                    </p:animRot>
                                    <p:animRot by="-240000">
                                      <p:cBhvr>
                                        <p:cTn id="69" dur="400" fill="hold">
                                          <p:stCondLst>
                                            <p:cond delay="1200"/>
                                          </p:stCondLst>
                                        </p:cTn>
                                        <p:tgtEl>
                                          <p:spTgt spid="214021"/>
                                        </p:tgtEl>
                                        <p:attrNameLst>
                                          <p:attrName>r</p:attrName>
                                        </p:attrNameLst>
                                      </p:cBhvr>
                                    </p:animRot>
                                    <p:animRot by="120000">
                                      <p:cBhvr>
                                        <p:cTn id="70" dur="400" fill="hold">
                                          <p:stCondLst>
                                            <p:cond delay="1600"/>
                                          </p:stCondLst>
                                        </p:cTn>
                                        <p:tgtEl>
                                          <p:spTgt spid="214021"/>
                                        </p:tgtEl>
                                        <p:attrNameLst>
                                          <p:attrName>r</p:attrName>
                                        </p:attrNameLst>
                                      </p:cBhvr>
                                    </p:animRot>
                                  </p:childTnLst>
                                </p:cTn>
                              </p:par>
                              <p:par>
                                <p:cTn id="71" presetID="32" presetClass="emph" presetSubtype="0" repeatCount="indefinite" fill="hold" grpId="1" nodeType="withEffect">
                                  <p:stCondLst>
                                    <p:cond delay="0"/>
                                  </p:stCondLst>
                                  <p:endCondLst>
                                    <p:cond evt="onNext" delay="0">
                                      <p:tgtEl>
                                        <p:sldTgt/>
                                      </p:tgtEl>
                                    </p:cond>
                                  </p:endCondLst>
                                  <p:childTnLst>
                                    <p:animClr clrSpc="rgb" dir="cw">
                                      <p:cBhvr override="childStyle">
                                        <p:cTn id="72" dur="200" fill="hold"/>
                                        <p:tgtEl>
                                          <p:spTgt spid="214022"/>
                                        </p:tgtEl>
                                        <p:attrNameLst>
                                          <p:attrName>style.color</p:attrName>
                                        </p:attrNameLst>
                                      </p:cBhvr>
                                      <p:to>
                                        <a:srgbClr val="FFFF00"/>
                                      </p:to>
                                    </p:animClr>
                                    <p:animClr clrSpc="rgb" dir="cw">
                                      <p:cBhvr>
                                        <p:cTn id="73" dur="200" fill="hold"/>
                                        <p:tgtEl>
                                          <p:spTgt spid="214022"/>
                                        </p:tgtEl>
                                        <p:attrNameLst>
                                          <p:attrName>fillcolor</p:attrName>
                                        </p:attrNameLst>
                                      </p:cBhvr>
                                      <p:to>
                                        <a:srgbClr val="FFFF00"/>
                                      </p:to>
                                    </p:animClr>
                                    <p:set>
                                      <p:cBhvr>
                                        <p:cTn id="74" dur="200" fill="hold"/>
                                        <p:tgtEl>
                                          <p:spTgt spid="214022"/>
                                        </p:tgtEl>
                                        <p:attrNameLst>
                                          <p:attrName>fill.type</p:attrName>
                                        </p:attrNameLst>
                                      </p:cBhvr>
                                      <p:to>
                                        <p:strVal val="solid"/>
                                      </p:to>
                                    </p:set>
                                    <p:set>
                                      <p:cBhvr>
                                        <p:cTn id="75" dur="200" fill="hold"/>
                                        <p:tgtEl>
                                          <p:spTgt spid="214022"/>
                                        </p:tgtEl>
                                        <p:attrNameLst>
                                          <p:attrName>fill.on</p:attrName>
                                        </p:attrNameLst>
                                      </p:cBhvr>
                                      <p:to>
                                        <p:strVal val="true"/>
                                      </p:to>
                                    </p:set>
                                    <p:animRot by="120000">
                                      <p:cBhvr>
                                        <p:cTn id="76" dur="200" fill="hold">
                                          <p:stCondLst>
                                            <p:cond delay="0"/>
                                          </p:stCondLst>
                                        </p:cTn>
                                        <p:tgtEl>
                                          <p:spTgt spid="214022"/>
                                        </p:tgtEl>
                                        <p:attrNameLst>
                                          <p:attrName>r</p:attrName>
                                        </p:attrNameLst>
                                      </p:cBhvr>
                                    </p:animRot>
                                    <p:animRot by="-240000">
                                      <p:cBhvr>
                                        <p:cTn id="77" dur="400" fill="hold">
                                          <p:stCondLst>
                                            <p:cond delay="400"/>
                                          </p:stCondLst>
                                        </p:cTn>
                                        <p:tgtEl>
                                          <p:spTgt spid="214022"/>
                                        </p:tgtEl>
                                        <p:attrNameLst>
                                          <p:attrName>r</p:attrName>
                                        </p:attrNameLst>
                                      </p:cBhvr>
                                    </p:animRot>
                                    <p:animRot by="240000">
                                      <p:cBhvr>
                                        <p:cTn id="78" dur="400" fill="hold">
                                          <p:stCondLst>
                                            <p:cond delay="800"/>
                                          </p:stCondLst>
                                        </p:cTn>
                                        <p:tgtEl>
                                          <p:spTgt spid="214022"/>
                                        </p:tgtEl>
                                        <p:attrNameLst>
                                          <p:attrName>r</p:attrName>
                                        </p:attrNameLst>
                                      </p:cBhvr>
                                    </p:animRot>
                                    <p:animRot by="-240000">
                                      <p:cBhvr>
                                        <p:cTn id="79" dur="400" fill="hold">
                                          <p:stCondLst>
                                            <p:cond delay="1200"/>
                                          </p:stCondLst>
                                        </p:cTn>
                                        <p:tgtEl>
                                          <p:spTgt spid="214022"/>
                                        </p:tgtEl>
                                        <p:attrNameLst>
                                          <p:attrName>r</p:attrName>
                                        </p:attrNameLst>
                                      </p:cBhvr>
                                    </p:animRot>
                                    <p:animRot by="120000">
                                      <p:cBhvr>
                                        <p:cTn id="80" dur="400" fill="hold">
                                          <p:stCondLst>
                                            <p:cond delay="1600"/>
                                          </p:stCondLst>
                                        </p:cTn>
                                        <p:tgtEl>
                                          <p:spTgt spid="214022"/>
                                        </p:tgtEl>
                                        <p:attrNameLst>
                                          <p:attrName>r</p:attrName>
                                        </p:attrNameLst>
                                      </p:cBhvr>
                                    </p:animRot>
                                  </p:childTnLst>
                                </p:cTn>
                              </p:par>
                            </p:childTnLst>
                          </p:cTn>
                        </p:par>
                      </p:childTnLst>
                    </p:cTn>
                  </p:par>
                  <p:par>
                    <p:cTn id="81" fill="hold" nodeType="clickPar">
                      <p:stCondLst>
                        <p:cond delay="indefinite"/>
                      </p:stCondLst>
                      <p:childTnLst>
                        <p:par>
                          <p:cTn id="82" fill="hold" nodeType="withGroup">
                            <p:stCondLst>
                              <p:cond delay="0"/>
                            </p:stCondLst>
                            <p:childTnLst>
                              <p:par>
                                <p:cTn id="83" presetID="6" presetClass="entr" presetSubtype="32" fill="hold" grpId="0" nodeType="clickEffect">
                                  <p:stCondLst>
                                    <p:cond delay="0"/>
                                  </p:stCondLst>
                                  <p:childTnLst>
                                    <p:set>
                                      <p:cBhvr>
                                        <p:cTn id="84" dur="1" fill="hold">
                                          <p:stCondLst>
                                            <p:cond delay="0"/>
                                          </p:stCondLst>
                                        </p:cTn>
                                        <p:tgtEl>
                                          <p:spTgt spid="214023"/>
                                        </p:tgtEl>
                                        <p:attrNameLst>
                                          <p:attrName>style.visibility</p:attrName>
                                        </p:attrNameLst>
                                      </p:cBhvr>
                                      <p:to>
                                        <p:strVal val="visible"/>
                                      </p:to>
                                    </p:set>
                                    <p:animEffect transition="in" filter="circle(out)">
                                      <p:cBhvr>
                                        <p:cTn id="85" dur="2000"/>
                                        <p:tgtEl>
                                          <p:spTgt spid="2140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6" presetClass="exit" presetSubtype="16" fill="hold" grpId="2" nodeType="clickEffect">
                                  <p:stCondLst>
                                    <p:cond delay="0"/>
                                  </p:stCondLst>
                                  <p:childTnLst>
                                    <p:animEffect transition="out" filter="circle(in)">
                                      <p:cBhvr>
                                        <p:cTn id="89" dur="2000"/>
                                        <p:tgtEl>
                                          <p:spTgt spid="214019"/>
                                        </p:tgtEl>
                                      </p:cBhvr>
                                    </p:animEffect>
                                    <p:set>
                                      <p:cBhvr>
                                        <p:cTn id="90" dur="1" fill="hold">
                                          <p:stCondLst>
                                            <p:cond delay="1999"/>
                                          </p:stCondLst>
                                        </p:cTn>
                                        <p:tgtEl>
                                          <p:spTgt spid="214019"/>
                                        </p:tgtEl>
                                        <p:attrNameLst>
                                          <p:attrName>style.visibility</p:attrName>
                                        </p:attrNameLst>
                                      </p:cBhvr>
                                      <p:to>
                                        <p:strVal val="hidden"/>
                                      </p:to>
                                    </p:set>
                                  </p:childTnLst>
                                </p:cTn>
                              </p:par>
                              <p:par>
                                <p:cTn id="91" presetID="6" presetClass="exit" presetSubtype="16" fill="hold" grpId="1" nodeType="withEffect">
                                  <p:stCondLst>
                                    <p:cond delay="0"/>
                                  </p:stCondLst>
                                  <p:childTnLst>
                                    <p:animEffect transition="out" filter="circle(in)">
                                      <p:cBhvr>
                                        <p:cTn id="92" dur="2000"/>
                                        <p:tgtEl>
                                          <p:spTgt spid="214023"/>
                                        </p:tgtEl>
                                      </p:cBhvr>
                                    </p:animEffect>
                                    <p:set>
                                      <p:cBhvr>
                                        <p:cTn id="93" dur="1" fill="hold">
                                          <p:stCondLst>
                                            <p:cond delay="1999"/>
                                          </p:stCondLst>
                                        </p:cTn>
                                        <p:tgtEl>
                                          <p:spTgt spid="214023"/>
                                        </p:tgtEl>
                                        <p:attrNameLst>
                                          <p:attrName>style.visibility</p:attrName>
                                        </p:attrNameLst>
                                      </p:cBhvr>
                                      <p:to>
                                        <p:strVal val="hidden"/>
                                      </p:to>
                                    </p:set>
                                  </p:childTnLst>
                                </p:cTn>
                              </p:par>
                              <p:par>
                                <p:cTn id="94" presetID="6" presetClass="entr" presetSubtype="32" fill="hold" grpId="0" nodeType="withEffect">
                                  <p:stCondLst>
                                    <p:cond delay="0"/>
                                  </p:stCondLst>
                                  <p:childTnLst>
                                    <p:set>
                                      <p:cBhvr>
                                        <p:cTn id="95" dur="1" fill="hold">
                                          <p:stCondLst>
                                            <p:cond delay="0"/>
                                          </p:stCondLst>
                                        </p:cTn>
                                        <p:tgtEl>
                                          <p:spTgt spid="214027"/>
                                        </p:tgtEl>
                                        <p:attrNameLst>
                                          <p:attrName>style.visibility</p:attrName>
                                        </p:attrNameLst>
                                      </p:cBhvr>
                                      <p:to>
                                        <p:strVal val="visible"/>
                                      </p:to>
                                    </p:set>
                                    <p:animEffect transition="in" filter="circle(out)">
                                      <p:cBhvr>
                                        <p:cTn id="96" dur="2000"/>
                                        <p:tgtEl>
                                          <p:spTgt spid="214027"/>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2" presetClass="emph" presetSubtype="0" repeatCount="indefinite" fill="hold" grpId="2" nodeType="clickEffect">
                                  <p:stCondLst>
                                    <p:cond delay="0"/>
                                  </p:stCondLst>
                                  <p:childTnLst>
                                    <p:animClr clrSpc="rgb" dir="cw">
                                      <p:cBhvr override="childStyle">
                                        <p:cTn id="100" dur="200" fill="hold"/>
                                        <p:tgtEl>
                                          <p:spTgt spid="214020"/>
                                        </p:tgtEl>
                                        <p:attrNameLst>
                                          <p:attrName>style.color</p:attrName>
                                        </p:attrNameLst>
                                      </p:cBhvr>
                                      <p:to>
                                        <a:srgbClr val="FF7C80"/>
                                      </p:to>
                                    </p:animClr>
                                    <p:animClr clrSpc="rgb" dir="cw">
                                      <p:cBhvr>
                                        <p:cTn id="101" dur="200" fill="hold"/>
                                        <p:tgtEl>
                                          <p:spTgt spid="214020"/>
                                        </p:tgtEl>
                                        <p:attrNameLst>
                                          <p:attrName>fillcolor</p:attrName>
                                        </p:attrNameLst>
                                      </p:cBhvr>
                                      <p:to>
                                        <a:srgbClr val="FF7C80"/>
                                      </p:to>
                                    </p:animClr>
                                    <p:set>
                                      <p:cBhvr>
                                        <p:cTn id="102" dur="200" fill="hold"/>
                                        <p:tgtEl>
                                          <p:spTgt spid="214020"/>
                                        </p:tgtEl>
                                        <p:attrNameLst>
                                          <p:attrName>fill.type</p:attrName>
                                        </p:attrNameLst>
                                      </p:cBhvr>
                                      <p:to>
                                        <p:strVal val="solid"/>
                                      </p:to>
                                    </p:set>
                                    <p:set>
                                      <p:cBhvr>
                                        <p:cTn id="103" dur="200" fill="hold"/>
                                        <p:tgtEl>
                                          <p:spTgt spid="214020"/>
                                        </p:tgtEl>
                                        <p:attrNameLst>
                                          <p:attrName>fill.on</p:attrName>
                                        </p:attrNameLst>
                                      </p:cBhvr>
                                      <p:to>
                                        <p:strVal val="true"/>
                                      </p:to>
                                    </p:set>
                                    <p:animRot by="120000">
                                      <p:cBhvr>
                                        <p:cTn id="104" dur="200" fill="hold">
                                          <p:stCondLst>
                                            <p:cond delay="0"/>
                                          </p:stCondLst>
                                        </p:cTn>
                                        <p:tgtEl>
                                          <p:spTgt spid="214020"/>
                                        </p:tgtEl>
                                        <p:attrNameLst>
                                          <p:attrName>r</p:attrName>
                                        </p:attrNameLst>
                                      </p:cBhvr>
                                    </p:animRot>
                                    <p:animRot by="-240000">
                                      <p:cBhvr>
                                        <p:cTn id="105" dur="400" fill="hold">
                                          <p:stCondLst>
                                            <p:cond delay="400"/>
                                          </p:stCondLst>
                                        </p:cTn>
                                        <p:tgtEl>
                                          <p:spTgt spid="214020"/>
                                        </p:tgtEl>
                                        <p:attrNameLst>
                                          <p:attrName>r</p:attrName>
                                        </p:attrNameLst>
                                      </p:cBhvr>
                                    </p:animRot>
                                    <p:animRot by="240000">
                                      <p:cBhvr>
                                        <p:cTn id="106" dur="400" fill="hold">
                                          <p:stCondLst>
                                            <p:cond delay="800"/>
                                          </p:stCondLst>
                                        </p:cTn>
                                        <p:tgtEl>
                                          <p:spTgt spid="214020"/>
                                        </p:tgtEl>
                                        <p:attrNameLst>
                                          <p:attrName>r</p:attrName>
                                        </p:attrNameLst>
                                      </p:cBhvr>
                                    </p:animRot>
                                    <p:animRot by="-240000">
                                      <p:cBhvr>
                                        <p:cTn id="107" dur="400" fill="hold">
                                          <p:stCondLst>
                                            <p:cond delay="1200"/>
                                          </p:stCondLst>
                                        </p:cTn>
                                        <p:tgtEl>
                                          <p:spTgt spid="214020"/>
                                        </p:tgtEl>
                                        <p:attrNameLst>
                                          <p:attrName>r</p:attrName>
                                        </p:attrNameLst>
                                      </p:cBhvr>
                                    </p:animRot>
                                    <p:animRot by="120000">
                                      <p:cBhvr>
                                        <p:cTn id="108" dur="400" fill="hold">
                                          <p:stCondLst>
                                            <p:cond delay="1600"/>
                                          </p:stCondLst>
                                        </p:cTn>
                                        <p:tgtEl>
                                          <p:spTgt spid="214020"/>
                                        </p:tgtEl>
                                        <p:attrNameLst>
                                          <p:attrName>r</p:attrName>
                                        </p:attrNameLst>
                                      </p:cBhvr>
                                    </p:animRot>
                                  </p:childTnLst>
                                </p:cTn>
                              </p:par>
                              <p:par>
                                <p:cTn id="109" presetID="6" presetClass="entr" presetSubtype="16" fill="hold" grpId="0" nodeType="withEffect">
                                  <p:stCondLst>
                                    <p:cond delay="0"/>
                                  </p:stCondLst>
                                  <p:childTnLst>
                                    <p:set>
                                      <p:cBhvr>
                                        <p:cTn id="110" dur="1" fill="hold">
                                          <p:stCondLst>
                                            <p:cond delay="0"/>
                                          </p:stCondLst>
                                        </p:cTn>
                                        <p:tgtEl>
                                          <p:spTgt spid="214024"/>
                                        </p:tgtEl>
                                        <p:attrNameLst>
                                          <p:attrName>style.visibility</p:attrName>
                                        </p:attrNameLst>
                                      </p:cBhvr>
                                      <p:to>
                                        <p:strVal val="visible"/>
                                      </p:to>
                                    </p:set>
                                    <p:animEffect transition="in" filter="circle(in)">
                                      <p:cBhvr>
                                        <p:cTn id="111" dur="2000"/>
                                        <p:tgtEl>
                                          <p:spTgt spid="214024"/>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55" presetClass="exit" presetSubtype="0" fill="hold" grpId="3" nodeType="clickEffect">
                                  <p:stCondLst>
                                    <p:cond delay="0"/>
                                  </p:stCondLst>
                                  <p:childTnLst>
                                    <p:anim calcmode="lin" valueType="num">
                                      <p:cBhvr>
                                        <p:cTn id="115" dur="2000"/>
                                        <p:tgtEl>
                                          <p:spTgt spid="214020"/>
                                        </p:tgtEl>
                                        <p:attrNameLst>
                                          <p:attrName>ppt_w</p:attrName>
                                        </p:attrNameLst>
                                      </p:cBhvr>
                                      <p:tavLst>
                                        <p:tav tm="0">
                                          <p:val>
                                            <p:strVal val="ppt_w"/>
                                          </p:val>
                                        </p:tav>
                                        <p:tav tm="100000">
                                          <p:val>
                                            <p:strVal val="ppt_w*0.70"/>
                                          </p:val>
                                        </p:tav>
                                      </p:tavLst>
                                    </p:anim>
                                    <p:anim calcmode="lin" valueType="num">
                                      <p:cBhvr>
                                        <p:cTn id="116" dur="2000"/>
                                        <p:tgtEl>
                                          <p:spTgt spid="214020"/>
                                        </p:tgtEl>
                                        <p:attrNameLst>
                                          <p:attrName>ppt_h</p:attrName>
                                        </p:attrNameLst>
                                      </p:cBhvr>
                                      <p:tavLst>
                                        <p:tav tm="0">
                                          <p:val>
                                            <p:strVal val="ppt_h"/>
                                          </p:val>
                                        </p:tav>
                                        <p:tav tm="100000">
                                          <p:val>
                                            <p:strVal val="ppt_h"/>
                                          </p:val>
                                        </p:tav>
                                      </p:tavLst>
                                    </p:anim>
                                    <p:animEffect transition="out" filter="fade">
                                      <p:cBhvr>
                                        <p:cTn id="117" dur="2000"/>
                                        <p:tgtEl>
                                          <p:spTgt spid="214020"/>
                                        </p:tgtEl>
                                      </p:cBhvr>
                                    </p:animEffect>
                                    <p:set>
                                      <p:cBhvr>
                                        <p:cTn id="118" dur="1" fill="hold">
                                          <p:stCondLst>
                                            <p:cond delay="1999"/>
                                          </p:stCondLst>
                                        </p:cTn>
                                        <p:tgtEl>
                                          <p:spTgt spid="214020"/>
                                        </p:tgtEl>
                                        <p:attrNameLst>
                                          <p:attrName>style.visibility</p:attrName>
                                        </p:attrNameLst>
                                      </p:cBhvr>
                                      <p:to>
                                        <p:strVal val="hidden"/>
                                      </p:to>
                                    </p:set>
                                  </p:childTnLst>
                                </p:cTn>
                              </p:par>
                              <p:par>
                                <p:cTn id="119" presetID="55" presetClass="exit" presetSubtype="0" fill="hold" grpId="1" nodeType="withEffect">
                                  <p:stCondLst>
                                    <p:cond delay="0"/>
                                  </p:stCondLst>
                                  <p:childTnLst>
                                    <p:anim calcmode="lin" valueType="num">
                                      <p:cBhvr>
                                        <p:cTn id="120" dur="2000"/>
                                        <p:tgtEl>
                                          <p:spTgt spid="214024"/>
                                        </p:tgtEl>
                                        <p:attrNameLst>
                                          <p:attrName>ppt_w</p:attrName>
                                        </p:attrNameLst>
                                      </p:cBhvr>
                                      <p:tavLst>
                                        <p:tav tm="0">
                                          <p:val>
                                            <p:strVal val="ppt_w"/>
                                          </p:val>
                                        </p:tav>
                                        <p:tav tm="100000">
                                          <p:val>
                                            <p:strVal val="ppt_w*0.70"/>
                                          </p:val>
                                        </p:tav>
                                      </p:tavLst>
                                    </p:anim>
                                    <p:anim calcmode="lin" valueType="num">
                                      <p:cBhvr>
                                        <p:cTn id="121" dur="2000"/>
                                        <p:tgtEl>
                                          <p:spTgt spid="214024"/>
                                        </p:tgtEl>
                                        <p:attrNameLst>
                                          <p:attrName>ppt_h</p:attrName>
                                        </p:attrNameLst>
                                      </p:cBhvr>
                                      <p:tavLst>
                                        <p:tav tm="0">
                                          <p:val>
                                            <p:strVal val="ppt_h"/>
                                          </p:val>
                                        </p:tav>
                                        <p:tav tm="100000">
                                          <p:val>
                                            <p:strVal val="ppt_h"/>
                                          </p:val>
                                        </p:tav>
                                      </p:tavLst>
                                    </p:anim>
                                    <p:animEffect transition="out" filter="fade">
                                      <p:cBhvr>
                                        <p:cTn id="122" dur="2000"/>
                                        <p:tgtEl>
                                          <p:spTgt spid="214024"/>
                                        </p:tgtEl>
                                      </p:cBhvr>
                                    </p:animEffect>
                                    <p:set>
                                      <p:cBhvr>
                                        <p:cTn id="123" dur="1" fill="hold">
                                          <p:stCondLst>
                                            <p:cond delay="1999"/>
                                          </p:stCondLst>
                                        </p:cTn>
                                        <p:tgtEl>
                                          <p:spTgt spid="214024"/>
                                        </p:tgtEl>
                                        <p:attrNameLst>
                                          <p:attrName>style.visibility</p:attrName>
                                        </p:attrNameLst>
                                      </p:cBhvr>
                                      <p:to>
                                        <p:strVal val="hidden"/>
                                      </p:to>
                                    </p:set>
                                  </p:childTnLst>
                                </p:cTn>
                              </p:par>
                              <p:par>
                                <p:cTn id="124" presetID="38" presetClass="entr" presetSubtype="0" accel="50000" fill="hold" grpId="0" nodeType="withEffect">
                                  <p:stCondLst>
                                    <p:cond delay="0"/>
                                  </p:stCondLst>
                                  <p:iterate type="lt">
                                    <p:tmPct val="50000"/>
                                  </p:iterate>
                                  <p:childTnLst>
                                    <p:set>
                                      <p:cBhvr>
                                        <p:cTn id="125" dur="1" fill="hold">
                                          <p:stCondLst>
                                            <p:cond delay="0"/>
                                          </p:stCondLst>
                                        </p:cTn>
                                        <p:tgtEl>
                                          <p:spTgt spid="214028"/>
                                        </p:tgtEl>
                                        <p:attrNameLst>
                                          <p:attrName>style.visibility</p:attrName>
                                        </p:attrNameLst>
                                      </p:cBhvr>
                                      <p:to>
                                        <p:strVal val="visible"/>
                                      </p:to>
                                    </p:set>
                                    <p:set>
                                      <p:cBhvr>
                                        <p:cTn id="126" dur="228" fill="hold">
                                          <p:stCondLst>
                                            <p:cond delay="0"/>
                                          </p:stCondLst>
                                        </p:cTn>
                                        <p:tgtEl>
                                          <p:spTgt spid="214028"/>
                                        </p:tgtEl>
                                        <p:attrNameLst>
                                          <p:attrName>style.rotation</p:attrName>
                                        </p:attrNameLst>
                                      </p:cBhvr>
                                      <p:to>
                                        <p:strVal val="-45.0"/>
                                      </p:to>
                                    </p:set>
                                    <p:anim calcmode="lin" valueType="num">
                                      <p:cBhvr>
                                        <p:cTn id="127" dur="228" fill="hold">
                                          <p:stCondLst>
                                            <p:cond delay="228"/>
                                          </p:stCondLst>
                                        </p:cTn>
                                        <p:tgtEl>
                                          <p:spTgt spid="214028"/>
                                        </p:tgtEl>
                                        <p:attrNameLst>
                                          <p:attrName>style.rotation</p:attrName>
                                        </p:attrNameLst>
                                      </p:cBhvr>
                                      <p:tavLst>
                                        <p:tav tm="0">
                                          <p:val>
                                            <p:fltVal val="-45"/>
                                          </p:val>
                                        </p:tav>
                                        <p:tav tm="69900">
                                          <p:val>
                                            <p:fltVal val="45"/>
                                          </p:val>
                                        </p:tav>
                                        <p:tav tm="100000">
                                          <p:val>
                                            <p:fltVal val="0"/>
                                          </p:val>
                                        </p:tav>
                                      </p:tavLst>
                                    </p:anim>
                                    <p:anim calcmode="lin" valueType="num">
                                      <p:cBhvr>
                                        <p:cTn id="128" dur="228" fill="hold">
                                          <p:stCondLst>
                                            <p:cond delay="0"/>
                                          </p:stCondLst>
                                        </p:cTn>
                                        <p:tgtEl>
                                          <p:spTgt spid="214028"/>
                                        </p:tgtEl>
                                        <p:attrNameLst>
                                          <p:attrName>ppt_y</p:attrName>
                                        </p:attrNameLst>
                                      </p:cBhvr>
                                      <p:tavLst>
                                        <p:tav tm="0">
                                          <p:val>
                                            <p:strVal val="#ppt_y-1"/>
                                          </p:val>
                                        </p:tav>
                                        <p:tav tm="100000">
                                          <p:val>
                                            <p:strVal val="#ppt_y-(0.354*#ppt_w-0.172*#ppt_h)"/>
                                          </p:val>
                                        </p:tav>
                                      </p:tavLst>
                                    </p:anim>
                                    <p:anim calcmode="lin" valueType="num">
                                      <p:cBhvr>
                                        <p:cTn id="129" dur="78" decel="50000" autoRev="1" fill="hold">
                                          <p:stCondLst>
                                            <p:cond delay="228"/>
                                          </p:stCondLst>
                                        </p:cTn>
                                        <p:tgtEl>
                                          <p:spTgt spid="214028"/>
                                        </p:tgtEl>
                                        <p:attrNameLst>
                                          <p:attrName>ppt_y</p:attrName>
                                        </p:attrNameLst>
                                      </p:cBhvr>
                                      <p:tavLst>
                                        <p:tav tm="0">
                                          <p:val>
                                            <p:strVal val="#ppt_y-(0.354*#ppt_w-0.172*#ppt_h)"/>
                                          </p:val>
                                        </p:tav>
                                        <p:tav tm="100000">
                                          <p:val>
                                            <p:strVal val="#ppt_y-(0.354*#ppt_w-0.172*#ppt_h)-#ppt_h/2"/>
                                          </p:val>
                                        </p:tav>
                                      </p:tavLst>
                                    </p:anim>
                                    <p:anim calcmode="lin" valueType="num">
                                      <p:cBhvr>
                                        <p:cTn id="130" dur="68" fill="hold">
                                          <p:stCondLst>
                                            <p:cond delay="432"/>
                                          </p:stCondLst>
                                        </p:cTn>
                                        <p:tgtEl>
                                          <p:spTgt spid="214028"/>
                                        </p:tgtEl>
                                        <p:attrNameLst>
                                          <p:attrName>ppt_y</p:attrName>
                                        </p:attrNameLst>
                                      </p:cBhvr>
                                      <p:tavLst>
                                        <p:tav tm="0">
                                          <p:val>
                                            <p:strVal val="#ppt_y-(0.354*#ppt_w-0.172*#ppt_h)"/>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32" presetClass="emph" presetSubtype="0" repeatCount="indefinite" fill="hold" grpId="2" nodeType="clickEffect">
                                  <p:stCondLst>
                                    <p:cond delay="0"/>
                                  </p:stCondLst>
                                  <p:childTnLst>
                                    <p:animClr clrSpc="rgb" dir="cw">
                                      <p:cBhvr override="childStyle">
                                        <p:cTn id="134" dur="200" fill="hold"/>
                                        <p:tgtEl>
                                          <p:spTgt spid="214021"/>
                                        </p:tgtEl>
                                        <p:attrNameLst>
                                          <p:attrName>style.color</p:attrName>
                                        </p:attrNameLst>
                                      </p:cBhvr>
                                      <p:to>
                                        <a:srgbClr val="FF3399"/>
                                      </p:to>
                                    </p:animClr>
                                    <p:animClr clrSpc="rgb" dir="cw">
                                      <p:cBhvr>
                                        <p:cTn id="135" dur="200" fill="hold"/>
                                        <p:tgtEl>
                                          <p:spTgt spid="214021"/>
                                        </p:tgtEl>
                                        <p:attrNameLst>
                                          <p:attrName>fillcolor</p:attrName>
                                        </p:attrNameLst>
                                      </p:cBhvr>
                                      <p:to>
                                        <a:srgbClr val="FF3399"/>
                                      </p:to>
                                    </p:animClr>
                                    <p:set>
                                      <p:cBhvr>
                                        <p:cTn id="136" dur="200" fill="hold"/>
                                        <p:tgtEl>
                                          <p:spTgt spid="214021"/>
                                        </p:tgtEl>
                                        <p:attrNameLst>
                                          <p:attrName>fill.type</p:attrName>
                                        </p:attrNameLst>
                                      </p:cBhvr>
                                      <p:to>
                                        <p:strVal val="solid"/>
                                      </p:to>
                                    </p:set>
                                    <p:set>
                                      <p:cBhvr>
                                        <p:cTn id="137" dur="200" fill="hold"/>
                                        <p:tgtEl>
                                          <p:spTgt spid="214021"/>
                                        </p:tgtEl>
                                        <p:attrNameLst>
                                          <p:attrName>fill.on</p:attrName>
                                        </p:attrNameLst>
                                      </p:cBhvr>
                                      <p:to>
                                        <p:strVal val="true"/>
                                      </p:to>
                                    </p:set>
                                    <p:animRot by="120000">
                                      <p:cBhvr>
                                        <p:cTn id="138" dur="200" fill="hold">
                                          <p:stCondLst>
                                            <p:cond delay="0"/>
                                          </p:stCondLst>
                                        </p:cTn>
                                        <p:tgtEl>
                                          <p:spTgt spid="214021"/>
                                        </p:tgtEl>
                                        <p:attrNameLst>
                                          <p:attrName>r</p:attrName>
                                        </p:attrNameLst>
                                      </p:cBhvr>
                                    </p:animRot>
                                    <p:animRot by="-240000">
                                      <p:cBhvr>
                                        <p:cTn id="139" dur="400" fill="hold">
                                          <p:stCondLst>
                                            <p:cond delay="400"/>
                                          </p:stCondLst>
                                        </p:cTn>
                                        <p:tgtEl>
                                          <p:spTgt spid="214021"/>
                                        </p:tgtEl>
                                        <p:attrNameLst>
                                          <p:attrName>r</p:attrName>
                                        </p:attrNameLst>
                                      </p:cBhvr>
                                    </p:animRot>
                                    <p:animRot by="240000">
                                      <p:cBhvr>
                                        <p:cTn id="140" dur="400" fill="hold">
                                          <p:stCondLst>
                                            <p:cond delay="800"/>
                                          </p:stCondLst>
                                        </p:cTn>
                                        <p:tgtEl>
                                          <p:spTgt spid="214021"/>
                                        </p:tgtEl>
                                        <p:attrNameLst>
                                          <p:attrName>r</p:attrName>
                                        </p:attrNameLst>
                                      </p:cBhvr>
                                    </p:animRot>
                                    <p:animRot by="-240000">
                                      <p:cBhvr>
                                        <p:cTn id="141" dur="400" fill="hold">
                                          <p:stCondLst>
                                            <p:cond delay="1200"/>
                                          </p:stCondLst>
                                        </p:cTn>
                                        <p:tgtEl>
                                          <p:spTgt spid="214021"/>
                                        </p:tgtEl>
                                        <p:attrNameLst>
                                          <p:attrName>r</p:attrName>
                                        </p:attrNameLst>
                                      </p:cBhvr>
                                    </p:animRot>
                                    <p:animRot by="120000">
                                      <p:cBhvr>
                                        <p:cTn id="142" dur="400" fill="hold">
                                          <p:stCondLst>
                                            <p:cond delay="1600"/>
                                          </p:stCondLst>
                                        </p:cTn>
                                        <p:tgtEl>
                                          <p:spTgt spid="214021"/>
                                        </p:tgtEl>
                                        <p:attrNameLst>
                                          <p:attrName>r</p:attrName>
                                        </p:attrNameLst>
                                      </p:cBhvr>
                                    </p:animRot>
                                  </p:childTnLst>
                                </p:cTn>
                              </p:par>
                              <p:par>
                                <p:cTn id="143" presetID="16" presetClass="entr" presetSubtype="42" fill="hold" grpId="0" nodeType="withEffect">
                                  <p:stCondLst>
                                    <p:cond delay="0"/>
                                  </p:stCondLst>
                                  <p:childTnLst>
                                    <p:set>
                                      <p:cBhvr>
                                        <p:cTn id="144" dur="1" fill="hold">
                                          <p:stCondLst>
                                            <p:cond delay="0"/>
                                          </p:stCondLst>
                                        </p:cTn>
                                        <p:tgtEl>
                                          <p:spTgt spid="214026"/>
                                        </p:tgtEl>
                                        <p:attrNameLst>
                                          <p:attrName>style.visibility</p:attrName>
                                        </p:attrNameLst>
                                      </p:cBhvr>
                                      <p:to>
                                        <p:strVal val="visible"/>
                                      </p:to>
                                    </p:set>
                                    <p:animEffect transition="in" filter="barn(outHorizontal)">
                                      <p:cBhvr>
                                        <p:cTn id="145" dur="2000"/>
                                        <p:tgtEl>
                                          <p:spTgt spid="214026"/>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1" presetClass="exit" presetSubtype="8" fill="hold" grpId="3" nodeType="clickEffect">
                                  <p:stCondLst>
                                    <p:cond delay="0"/>
                                  </p:stCondLst>
                                  <p:childTnLst>
                                    <p:animEffect transition="out" filter="wheel(8)">
                                      <p:cBhvr>
                                        <p:cTn id="149" dur="2000"/>
                                        <p:tgtEl>
                                          <p:spTgt spid="214021"/>
                                        </p:tgtEl>
                                      </p:cBhvr>
                                    </p:animEffect>
                                    <p:set>
                                      <p:cBhvr>
                                        <p:cTn id="150" dur="1" fill="hold">
                                          <p:stCondLst>
                                            <p:cond delay="1999"/>
                                          </p:stCondLst>
                                        </p:cTn>
                                        <p:tgtEl>
                                          <p:spTgt spid="214021"/>
                                        </p:tgtEl>
                                        <p:attrNameLst>
                                          <p:attrName>style.visibility</p:attrName>
                                        </p:attrNameLst>
                                      </p:cBhvr>
                                      <p:to>
                                        <p:strVal val="hidden"/>
                                      </p:to>
                                    </p:set>
                                  </p:childTnLst>
                                </p:cTn>
                              </p:par>
                              <p:par>
                                <p:cTn id="151" presetID="21" presetClass="exit" presetSubtype="8" fill="hold" grpId="1" nodeType="withEffect">
                                  <p:stCondLst>
                                    <p:cond delay="0"/>
                                  </p:stCondLst>
                                  <p:childTnLst>
                                    <p:animEffect transition="out" filter="wheel(8)">
                                      <p:cBhvr>
                                        <p:cTn id="152" dur="2000"/>
                                        <p:tgtEl>
                                          <p:spTgt spid="214026"/>
                                        </p:tgtEl>
                                      </p:cBhvr>
                                    </p:animEffect>
                                    <p:set>
                                      <p:cBhvr>
                                        <p:cTn id="153" dur="1" fill="hold">
                                          <p:stCondLst>
                                            <p:cond delay="1999"/>
                                          </p:stCondLst>
                                        </p:cTn>
                                        <p:tgtEl>
                                          <p:spTgt spid="214026"/>
                                        </p:tgtEl>
                                        <p:attrNameLst>
                                          <p:attrName>style.visibility</p:attrName>
                                        </p:attrNameLst>
                                      </p:cBhvr>
                                      <p:to>
                                        <p:strVal val="hidden"/>
                                      </p:to>
                                    </p:set>
                                  </p:childTnLst>
                                </p:cTn>
                              </p:par>
                              <p:par>
                                <p:cTn id="154" presetID="21" presetClass="entr" presetSubtype="8" fill="hold" grpId="0" nodeType="withEffect">
                                  <p:stCondLst>
                                    <p:cond delay="0"/>
                                  </p:stCondLst>
                                  <p:childTnLst>
                                    <p:set>
                                      <p:cBhvr>
                                        <p:cTn id="155" dur="1" fill="hold">
                                          <p:stCondLst>
                                            <p:cond delay="0"/>
                                          </p:stCondLst>
                                        </p:cTn>
                                        <p:tgtEl>
                                          <p:spTgt spid="214029"/>
                                        </p:tgtEl>
                                        <p:attrNameLst>
                                          <p:attrName>style.visibility</p:attrName>
                                        </p:attrNameLst>
                                      </p:cBhvr>
                                      <p:to>
                                        <p:strVal val="visible"/>
                                      </p:to>
                                    </p:set>
                                    <p:animEffect transition="in" filter="wheel(8)">
                                      <p:cBhvr>
                                        <p:cTn id="156" dur="2000"/>
                                        <p:tgtEl>
                                          <p:spTgt spid="214029"/>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32" presetClass="emph" presetSubtype="0" repeatCount="indefinite" fill="hold" grpId="2" nodeType="clickEffect">
                                  <p:stCondLst>
                                    <p:cond delay="0"/>
                                  </p:stCondLst>
                                  <p:childTnLst>
                                    <p:animClr clrSpc="rgb" dir="cw">
                                      <p:cBhvr override="childStyle">
                                        <p:cTn id="160" dur="200" fill="hold"/>
                                        <p:tgtEl>
                                          <p:spTgt spid="214022"/>
                                        </p:tgtEl>
                                        <p:attrNameLst>
                                          <p:attrName>style.color</p:attrName>
                                        </p:attrNameLst>
                                      </p:cBhvr>
                                      <p:to>
                                        <a:srgbClr val="FFFF00"/>
                                      </p:to>
                                    </p:animClr>
                                    <p:animClr clrSpc="rgb" dir="cw">
                                      <p:cBhvr>
                                        <p:cTn id="161" dur="200" fill="hold"/>
                                        <p:tgtEl>
                                          <p:spTgt spid="214022"/>
                                        </p:tgtEl>
                                        <p:attrNameLst>
                                          <p:attrName>fillcolor</p:attrName>
                                        </p:attrNameLst>
                                      </p:cBhvr>
                                      <p:to>
                                        <a:srgbClr val="FFFF00"/>
                                      </p:to>
                                    </p:animClr>
                                    <p:set>
                                      <p:cBhvr>
                                        <p:cTn id="162" dur="200" fill="hold"/>
                                        <p:tgtEl>
                                          <p:spTgt spid="214022"/>
                                        </p:tgtEl>
                                        <p:attrNameLst>
                                          <p:attrName>fill.type</p:attrName>
                                        </p:attrNameLst>
                                      </p:cBhvr>
                                      <p:to>
                                        <p:strVal val="solid"/>
                                      </p:to>
                                    </p:set>
                                    <p:set>
                                      <p:cBhvr>
                                        <p:cTn id="163" dur="200" fill="hold"/>
                                        <p:tgtEl>
                                          <p:spTgt spid="214022"/>
                                        </p:tgtEl>
                                        <p:attrNameLst>
                                          <p:attrName>fill.on</p:attrName>
                                        </p:attrNameLst>
                                      </p:cBhvr>
                                      <p:to>
                                        <p:strVal val="true"/>
                                      </p:to>
                                    </p:set>
                                    <p:animRot by="120000">
                                      <p:cBhvr>
                                        <p:cTn id="164" dur="200" fill="hold">
                                          <p:stCondLst>
                                            <p:cond delay="0"/>
                                          </p:stCondLst>
                                        </p:cTn>
                                        <p:tgtEl>
                                          <p:spTgt spid="214022"/>
                                        </p:tgtEl>
                                        <p:attrNameLst>
                                          <p:attrName>r</p:attrName>
                                        </p:attrNameLst>
                                      </p:cBhvr>
                                    </p:animRot>
                                    <p:animRot by="-240000">
                                      <p:cBhvr>
                                        <p:cTn id="165" dur="400" fill="hold">
                                          <p:stCondLst>
                                            <p:cond delay="400"/>
                                          </p:stCondLst>
                                        </p:cTn>
                                        <p:tgtEl>
                                          <p:spTgt spid="214022"/>
                                        </p:tgtEl>
                                        <p:attrNameLst>
                                          <p:attrName>r</p:attrName>
                                        </p:attrNameLst>
                                      </p:cBhvr>
                                    </p:animRot>
                                    <p:animRot by="240000">
                                      <p:cBhvr>
                                        <p:cTn id="166" dur="400" fill="hold">
                                          <p:stCondLst>
                                            <p:cond delay="800"/>
                                          </p:stCondLst>
                                        </p:cTn>
                                        <p:tgtEl>
                                          <p:spTgt spid="214022"/>
                                        </p:tgtEl>
                                        <p:attrNameLst>
                                          <p:attrName>r</p:attrName>
                                        </p:attrNameLst>
                                      </p:cBhvr>
                                    </p:animRot>
                                    <p:animRot by="-240000">
                                      <p:cBhvr>
                                        <p:cTn id="167" dur="400" fill="hold">
                                          <p:stCondLst>
                                            <p:cond delay="1200"/>
                                          </p:stCondLst>
                                        </p:cTn>
                                        <p:tgtEl>
                                          <p:spTgt spid="214022"/>
                                        </p:tgtEl>
                                        <p:attrNameLst>
                                          <p:attrName>r</p:attrName>
                                        </p:attrNameLst>
                                      </p:cBhvr>
                                    </p:animRot>
                                    <p:animRot by="120000">
                                      <p:cBhvr>
                                        <p:cTn id="168" dur="400" fill="hold">
                                          <p:stCondLst>
                                            <p:cond delay="1600"/>
                                          </p:stCondLst>
                                        </p:cTn>
                                        <p:tgtEl>
                                          <p:spTgt spid="214022"/>
                                        </p:tgtEl>
                                        <p:attrNameLst>
                                          <p:attrName>r</p:attrName>
                                        </p:attrNameLst>
                                      </p:cBhvr>
                                    </p:animRot>
                                  </p:childTnLst>
                                </p:cTn>
                              </p:par>
                              <p:par>
                                <p:cTn id="169" presetID="16" presetClass="entr" presetSubtype="26" fill="hold" grpId="0" nodeType="withEffect">
                                  <p:stCondLst>
                                    <p:cond delay="0"/>
                                  </p:stCondLst>
                                  <p:childTnLst>
                                    <p:set>
                                      <p:cBhvr>
                                        <p:cTn id="170" dur="1" fill="hold">
                                          <p:stCondLst>
                                            <p:cond delay="0"/>
                                          </p:stCondLst>
                                        </p:cTn>
                                        <p:tgtEl>
                                          <p:spTgt spid="214025"/>
                                        </p:tgtEl>
                                        <p:attrNameLst>
                                          <p:attrName>style.visibility</p:attrName>
                                        </p:attrNameLst>
                                      </p:cBhvr>
                                      <p:to>
                                        <p:strVal val="visible"/>
                                      </p:to>
                                    </p:set>
                                    <p:animEffect transition="in" filter="barn(inHorizontal)">
                                      <p:cBhvr>
                                        <p:cTn id="171" dur="2000"/>
                                        <p:tgtEl>
                                          <p:spTgt spid="214025"/>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39" presetClass="exit" presetSubtype="0" decel="100000" fill="hold" grpId="3" nodeType="clickEffect">
                                  <p:stCondLst>
                                    <p:cond delay="0"/>
                                  </p:stCondLst>
                                  <p:childTnLst>
                                    <p:anim calcmode="lin" valueType="num">
                                      <p:cBhvr>
                                        <p:cTn id="175" dur="2000"/>
                                        <p:tgtEl>
                                          <p:spTgt spid="214022"/>
                                        </p:tgtEl>
                                        <p:attrNameLst>
                                          <p:attrName>ppt_h</p:attrName>
                                        </p:attrNameLst>
                                      </p:cBhvr>
                                      <p:tavLst>
                                        <p:tav tm="0">
                                          <p:val>
                                            <p:strVal val="ppt_h"/>
                                          </p:val>
                                        </p:tav>
                                        <p:tav tm="50000">
                                          <p:val>
                                            <p:strVal val="ppt_h/20"/>
                                          </p:val>
                                        </p:tav>
                                        <p:tav tm="100000">
                                          <p:val>
                                            <p:strVal val="ppt_h/20"/>
                                          </p:val>
                                        </p:tav>
                                      </p:tavLst>
                                    </p:anim>
                                    <p:anim calcmode="lin" valueType="num">
                                      <p:cBhvr>
                                        <p:cTn id="176" dur="2000"/>
                                        <p:tgtEl>
                                          <p:spTgt spid="214022"/>
                                        </p:tgtEl>
                                        <p:attrNameLst>
                                          <p:attrName>ppt_w</p:attrName>
                                        </p:attrNameLst>
                                      </p:cBhvr>
                                      <p:tavLst>
                                        <p:tav tm="0">
                                          <p:val>
                                            <p:strVal val="ppt_w"/>
                                          </p:val>
                                        </p:tav>
                                        <p:tav tm="50000">
                                          <p:val>
                                            <p:strVal val="ppt_w+.3"/>
                                          </p:val>
                                        </p:tav>
                                        <p:tav tm="100000">
                                          <p:val>
                                            <p:strVal val="ppt_w+.3"/>
                                          </p:val>
                                        </p:tav>
                                      </p:tavLst>
                                    </p:anim>
                                    <p:anim calcmode="lin" valueType="num">
                                      <p:cBhvr>
                                        <p:cTn id="177" dur="2000"/>
                                        <p:tgtEl>
                                          <p:spTgt spid="214022"/>
                                        </p:tgtEl>
                                        <p:attrNameLst>
                                          <p:attrName>ppt_x</p:attrName>
                                        </p:attrNameLst>
                                      </p:cBhvr>
                                      <p:tavLst>
                                        <p:tav tm="0">
                                          <p:val>
                                            <p:strVal val="ppt_x"/>
                                          </p:val>
                                        </p:tav>
                                        <p:tav tm="50000">
                                          <p:val>
                                            <p:strVal val="ppt_x"/>
                                          </p:val>
                                        </p:tav>
                                        <p:tav tm="100000">
                                          <p:val>
                                            <p:strVal val="ppt_x-.3"/>
                                          </p:val>
                                        </p:tav>
                                      </p:tavLst>
                                    </p:anim>
                                    <p:anim calcmode="lin" valueType="num">
                                      <p:cBhvr>
                                        <p:cTn id="178" dur="2000"/>
                                        <p:tgtEl>
                                          <p:spTgt spid="214022"/>
                                        </p:tgtEl>
                                        <p:attrNameLst>
                                          <p:attrName>ppt_y</p:attrName>
                                        </p:attrNameLst>
                                      </p:cBhvr>
                                      <p:tavLst>
                                        <p:tav tm="0">
                                          <p:val>
                                            <p:strVal val="ppt_y"/>
                                          </p:val>
                                        </p:tav>
                                        <p:tav tm="100000">
                                          <p:val>
                                            <p:strVal val="ppt_y"/>
                                          </p:val>
                                        </p:tav>
                                      </p:tavLst>
                                    </p:anim>
                                    <p:set>
                                      <p:cBhvr>
                                        <p:cTn id="179" dur="1" fill="hold">
                                          <p:stCondLst>
                                            <p:cond delay="1999"/>
                                          </p:stCondLst>
                                        </p:cTn>
                                        <p:tgtEl>
                                          <p:spTgt spid="214022"/>
                                        </p:tgtEl>
                                        <p:attrNameLst>
                                          <p:attrName>style.visibility</p:attrName>
                                        </p:attrNameLst>
                                      </p:cBhvr>
                                      <p:to>
                                        <p:strVal val="hidden"/>
                                      </p:to>
                                    </p:set>
                                  </p:childTnLst>
                                </p:cTn>
                              </p:par>
                              <p:par>
                                <p:cTn id="180" presetID="39" presetClass="exit" presetSubtype="0" decel="100000" fill="hold" grpId="1" nodeType="withEffect">
                                  <p:stCondLst>
                                    <p:cond delay="0"/>
                                  </p:stCondLst>
                                  <p:childTnLst>
                                    <p:anim calcmode="lin" valueType="num">
                                      <p:cBhvr>
                                        <p:cTn id="181" dur="500"/>
                                        <p:tgtEl>
                                          <p:spTgt spid="214025"/>
                                        </p:tgtEl>
                                        <p:attrNameLst>
                                          <p:attrName>ppt_h</p:attrName>
                                        </p:attrNameLst>
                                      </p:cBhvr>
                                      <p:tavLst>
                                        <p:tav tm="0">
                                          <p:val>
                                            <p:strVal val="ppt_h"/>
                                          </p:val>
                                        </p:tav>
                                        <p:tav tm="50000">
                                          <p:val>
                                            <p:strVal val="ppt_h/20"/>
                                          </p:val>
                                        </p:tav>
                                        <p:tav tm="100000">
                                          <p:val>
                                            <p:strVal val="ppt_h/20"/>
                                          </p:val>
                                        </p:tav>
                                      </p:tavLst>
                                    </p:anim>
                                    <p:anim calcmode="lin" valueType="num">
                                      <p:cBhvr>
                                        <p:cTn id="182" dur="500"/>
                                        <p:tgtEl>
                                          <p:spTgt spid="214025"/>
                                        </p:tgtEl>
                                        <p:attrNameLst>
                                          <p:attrName>ppt_w</p:attrName>
                                        </p:attrNameLst>
                                      </p:cBhvr>
                                      <p:tavLst>
                                        <p:tav tm="0">
                                          <p:val>
                                            <p:strVal val="ppt_w"/>
                                          </p:val>
                                        </p:tav>
                                        <p:tav tm="50000">
                                          <p:val>
                                            <p:strVal val="ppt_w+.3"/>
                                          </p:val>
                                        </p:tav>
                                        <p:tav tm="100000">
                                          <p:val>
                                            <p:strVal val="ppt_w+.3"/>
                                          </p:val>
                                        </p:tav>
                                      </p:tavLst>
                                    </p:anim>
                                    <p:anim calcmode="lin" valueType="num">
                                      <p:cBhvr>
                                        <p:cTn id="183" dur="500"/>
                                        <p:tgtEl>
                                          <p:spTgt spid="214025"/>
                                        </p:tgtEl>
                                        <p:attrNameLst>
                                          <p:attrName>ppt_x</p:attrName>
                                        </p:attrNameLst>
                                      </p:cBhvr>
                                      <p:tavLst>
                                        <p:tav tm="0">
                                          <p:val>
                                            <p:strVal val="ppt_x"/>
                                          </p:val>
                                        </p:tav>
                                        <p:tav tm="50000">
                                          <p:val>
                                            <p:strVal val="ppt_x"/>
                                          </p:val>
                                        </p:tav>
                                        <p:tav tm="100000">
                                          <p:val>
                                            <p:strVal val="ppt_x-.3"/>
                                          </p:val>
                                        </p:tav>
                                      </p:tavLst>
                                    </p:anim>
                                    <p:anim calcmode="lin" valueType="num">
                                      <p:cBhvr>
                                        <p:cTn id="184" dur="500"/>
                                        <p:tgtEl>
                                          <p:spTgt spid="214025"/>
                                        </p:tgtEl>
                                        <p:attrNameLst>
                                          <p:attrName>ppt_y</p:attrName>
                                        </p:attrNameLst>
                                      </p:cBhvr>
                                      <p:tavLst>
                                        <p:tav tm="0">
                                          <p:val>
                                            <p:strVal val="ppt_y"/>
                                          </p:val>
                                        </p:tav>
                                        <p:tav tm="100000">
                                          <p:val>
                                            <p:strVal val="ppt_y"/>
                                          </p:val>
                                        </p:tav>
                                      </p:tavLst>
                                    </p:anim>
                                    <p:set>
                                      <p:cBhvr>
                                        <p:cTn id="185" dur="1" fill="hold">
                                          <p:stCondLst>
                                            <p:cond delay="499"/>
                                          </p:stCondLst>
                                        </p:cTn>
                                        <p:tgtEl>
                                          <p:spTgt spid="214025"/>
                                        </p:tgtEl>
                                        <p:attrNameLst>
                                          <p:attrName>style.visibility</p:attrName>
                                        </p:attrNameLst>
                                      </p:cBhvr>
                                      <p:to>
                                        <p:strVal val="hidden"/>
                                      </p:to>
                                    </p:set>
                                  </p:childTnLst>
                                </p:cTn>
                              </p:par>
                              <p:par>
                                <p:cTn id="186" presetID="39" presetClass="entr" presetSubtype="0" accel="100000" fill="hold" grpId="0" nodeType="withEffect">
                                  <p:stCondLst>
                                    <p:cond delay="0"/>
                                  </p:stCondLst>
                                  <p:childTnLst>
                                    <p:set>
                                      <p:cBhvr>
                                        <p:cTn id="187" dur="1" fill="hold">
                                          <p:stCondLst>
                                            <p:cond delay="0"/>
                                          </p:stCondLst>
                                        </p:cTn>
                                        <p:tgtEl>
                                          <p:spTgt spid="214030"/>
                                        </p:tgtEl>
                                        <p:attrNameLst>
                                          <p:attrName>style.visibility</p:attrName>
                                        </p:attrNameLst>
                                      </p:cBhvr>
                                      <p:to>
                                        <p:strVal val="visible"/>
                                      </p:to>
                                    </p:set>
                                    <p:anim calcmode="lin" valueType="num">
                                      <p:cBhvr>
                                        <p:cTn id="188" dur="2000" fill="hold"/>
                                        <p:tgtEl>
                                          <p:spTgt spid="214030"/>
                                        </p:tgtEl>
                                        <p:attrNameLst>
                                          <p:attrName>ppt_h</p:attrName>
                                        </p:attrNameLst>
                                      </p:cBhvr>
                                      <p:tavLst>
                                        <p:tav tm="0">
                                          <p:val>
                                            <p:strVal val="#ppt_h/20"/>
                                          </p:val>
                                        </p:tav>
                                        <p:tav tm="50000">
                                          <p:val>
                                            <p:strVal val="#ppt_h/20"/>
                                          </p:val>
                                        </p:tav>
                                        <p:tav tm="100000">
                                          <p:val>
                                            <p:strVal val="#ppt_h"/>
                                          </p:val>
                                        </p:tav>
                                      </p:tavLst>
                                    </p:anim>
                                    <p:anim calcmode="lin" valueType="num">
                                      <p:cBhvr>
                                        <p:cTn id="189" dur="2000" fill="hold"/>
                                        <p:tgtEl>
                                          <p:spTgt spid="214030"/>
                                        </p:tgtEl>
                                        <p:attrNameLst>
                                          <p:attrName>ppt_w</p:attrName>
                                        </p:attrNameLst>
                                      </p:cBhvr>
                                      <p:tavLst>
                                        <p:tav tm="0">
                                          <p:val>
                                            <p:strVal val="#ppt_w+.3"/>
                                          </p:val>
                                        </p:tav>
                                        <p:tav tm="50000">
                                          <p:val>
                                            <p:strVal val="#ppt_w+.3"/>
                                          </p:val>
                                        </p:tav>
                                        <p:tav tm="100000">
                                          <p:val>
                                            <p:strVal val="#ppt_w"/>
                                          </p:val>
                                        </p:tav>
                                      </p:tavLst>
                                    </p:anim>
                                    <p:anim calcmode="lin" valueType="num">
                                      <p:cBhvr>
                                        <p:cTn id="190" dur="2000" fill="hold"/>
                                        <p:tgtEl>
                                          <p:spTgt spid="214030"/>
                                        </p:tgtEl>
                                        <p:attrNameLst>
                                          <p:attrName>ppt_x</p:attrName>
                                        </p:attrNameLst>
                                      </p:cBhvr>
                                      <p:tavLst>
                                        <p:tav tm="0">
                                          <p:val>
                                            <p:strVal val="#ppt_x-.3"/>
                                          </p:val>
                                        </p:tav>
                                        <p:tav tm="50000">
                                          <p:val>
                                            <p:strVal val="#ppt_x"/>
                                          </p:val>
                                        </p:tav>
                                        <p:tav tm="100000">
                                          <p:val>
                                            <p:strVal val="#ppt_x"/>
                                          </p:val>
                                        </p:tav>
                                      </p:tavLst>
                                    </p:anim>
                                    <p:anim calcmode="lin" valueType="num">
                                      <p:cBhvr>
                                        <p:cTn id="191" dur="2000" fill="hold"/>
                                        <p:tgtEl>
                                          <p:spTgt spid="214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P spid="214019" grpId="1" animBg="1"/>
      <p:bldP spid="214019" grpId="2" animBg="1"/>
      <p:bldP spid="214020" grpId="0" animBg="1"/>
      <p:bldP spid="214020" grpId="1" animBg="1"/>
      <p:bldP spid="214020" grpId="2" animBg="1"/>
      <p:bldP spid="214020" grpId="3" animBg="1"/>
      <p:bldP spid="214021" grpId="0" animBg="1"/>
      <p:bldP spid="214021" grpId="1" animBg="1"/>
      <p:bldP spid="214021" grpId="2" animBg="1"/>
      <p:bldP spid="214021" grpId="3" animBg="1"/>
      <p:bldP spid="214022" grpId="0" animBg="1"/>
      <p:bldP spid="214022" grpId="1" animBg="1"/>
      <p:bldP spid="214022" grpId="2" animBg="1"/>
      <p:bldP spid="214022" grpId="3" animBg="1"/>
      <p:bldP spid="214023" grpId="0" animBg="1"/>
      <p:bldP spid="214023" grpId="1" animBg="1"/>
      <p:bldP spid="214024" grpId="0" animBg="1"/>
      <p:bldP spid="214024" grpId="1" animBg="1"/>
      <p:bldP spid="214025" grpId="0" animBg="1"/>
      <p:bldP spid="214025" grpId="1" animBg="1"/>
      <p:bldP spid="214026" grpId="0" animBg="1"/>
      <p:bldP spid="214026" grpId="1" animBg="1"/>
      <p:bldP spid="214027" grpId="0" animBg="1"/>
      <p:bldP spid="214028" grpId="0" animBg="1"/>
      <p:bldP spid="214029" grpId="0" animBg="1"/>
      <p:bldP spid="2140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10624795-D0AA-4AC9-B181-D20FD11F2F46}"/>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610" b="97561" l="4545" r="93182"/>
                    </a14:imgEffect>
                  </a14:imgLayer>
                </a14:imgProps>
              </a:ext>
            </a:extLst>
          </a:blip>
          <a:stretch>
            <a:fillRect/>
          </a:stretch>
        </p:blipFill>
        <p:spPr>
          <a:xfrm>
            <a:off x="-528637" y="0"/>
            <a:ext cx="3986213" cy="2209800"/>
          </a:xfrm>
          <a:prstGeom prst="rect">
            <a:avLst/>
          </a:prstGeom>
        </p:spPr>
      </p:pic>
      <p:pic>
        <p:nvPicPr>
          <p:cNvPr id="4" name="Picture 3"/>
          <p:cNvPicPr>
            <a:picLocks noChangeAspect="1"/>
          </p:cNvPicPr>
          <p:nvPr/>
        </p:nvPicPr>
        <p:blipFill>
          <a:blip r:embed="rId6"/>
          <a:stretch>
            <a:fillRect/>
          </a:stretch>
        </p:blipFill>
        <p:spPr>
          <a:xfrm>
            <a:off x="4589271" y="3734218"/>
            <a:ext cx="4805316" cy="3043367"/>
          </a:xfrm>
          <a:prstGeom prst="rect">
            <a:avLst/>
          </a:prstGeom>
        </p:spPr>
      </p:pic>
      <p:grpSp>
        <p:nvGrpSpPr>
          <p:cNvPr id="9" name="组合 25">
            <a:extLst>
              <a:ext uri="{FF2B5EF4-FFF2-40B4-BE49-F238E27FC236}">
                <a16:creationId xmlns:a16="http://schemas.microsoft.com/office/drawing/2014/main" id="{1905727C-56FD-438C-91CC-BD69F923FF84}"/>
              </a:ext>
            </a:extLst>
          </p:cNvPr>
          <p:cNvGrpSpPr/>
          <p:nvPr/>
        </p:nvGrpSpPr>
        <p:grpSpPr>
          <a:xfrm>
            <a:off x="2528889" y="114371"/>
            <a:ext cx="9486899" cy="4948661"/>
            <a:chOff x="6499640" y="-1971857"/>
            <a:chExt cx="6012522" cy="4949953"/>
          </a:xfrm>
        </p:grpSpPr>
        <p:sp>
          <p:nvSpPr>
            <p:cNvPr id="10" name="矩形 26">
              <a:extLst>
                <a:ext uri="{FF2B5EF4-FFF2-40B4-BE49-F238E27FC236}">
                  <a16:creationId xmlns:a16="http://schemas.microsoft.com/office/drawing/2014/main" id="{A19313A5-608D-4561-90F7-4FC8FEF27CD4}"/>
                </a:ext>
              </a:extLst>
            </p:cNvPr>
            <p:cNvSpPr/>
            <p:nvPr/>
          </p:nvSpPr>
          <p:spPr>
            <a:xfrm>
              <a:off x="6499640" y="-1971857"/>
              <a:ext cx="6012522" cy="3540354"/>
            </a:xfrm>
            <a:prstGeom prst="rect">
              <a:avLst/>
            </a:prstGeom>
          </p:spPr>
          <p:txBody>
            <a:bodyPr wrap="square">
              <a:spAutoFit/>
            </a:bodyPr>
            <a:lstStyle/>
            <a:p>
              <a:pPr algn="ctr"/>
              <a:r>
                <a:rPr lang="vi-VN" sz="3200" dirty="0">
                  <a:solidFill>
                    <a:srgbClr val="FFC000"/>
                  </a:solidFill>
                  <a:latin typeface="Times New Roman" panose="02020603050405020304" pitchFamily="18" charset="0"/>
                  <a:cs typeface="Times New Roman" panose="02020603050405020304" pitchFamily="18" charset="0"/>
                </a:rPr>
                <a:t>TÌNH HUỐNG</a:t>
              </a:r>
            </a:p>
            <a:p>
              <a:r>
                <a:rPr lang="vi-VN" sz="3200" dirty="0">
                  <a:solidFill>
                    <a:srgbClr val="FFC000"/>
                  </a:solidFill>
                  <a:latin typeface="Times New Roman" panose="02020603050405020304" pitchFamily="18" charset="0"/>
                  <a:cs typeface="Times New Roman" panose="02020603050405020304" pitchFamily="18" charset="0"/>
                </a:rPr>
                <a:t>Bạn của em sẽ tham dự chương trình giao lưu học tập tại </a:t>
              </a:r>
            </a:p>
            <a:p>
              <a:r>
                <a:rPr lang="vi-VN" sz="3200" dirty="0">
                  <a:solidFill>
                    <a:srgbClr val="FFC000"/>
                  </a:solidFill>
                  <a:latin typeface="Times New Roman" panose="02020603050405020304" pitchFamily="18" charset="0"/>
                  <a:cs typeface="Times New Roman" panose="02020603050405020304" pitchFamily="18" charset="0"/>
                </a:rPr>
                <a:t>Ô-xtrây-li-a vào tháng 0</a:t>
              </a:r>
              <a:r>
                <a:rPr lang="en-US" sz="3200" dirty="0">
                  <a:solidFill>
                    <a:srgbClr val="FFC000"/>
                  </a:solidFill>
                  <a:latin typeface="Times New Roman" panose="02020603050405020304" pitchFamily="18" charset="0"/>
                  <a:cs typeface="Times New Roman" panose="02020603050405020304" pitchFamily="18" charset="0"/>
                </a:rPr>
                <a:t>9</a:t>
              </a:r>
              <a:r>
                <a:rPr lang="vi-VN" sz="3200" dirty="0">
                  <a:solidFill>
                    <a:srgbClr val="FFC000"/>
                  </a:solidFill>
                  <a:latin typeface="Times New Roman" panose="02020603050405020304" pitchFamily="18" charset="0"/>
                  <a:cs typeface="Times New Roman" panose="02020603050405020304" pitchFamily="18" charset="0"/>
                </a:rPr>
                <a:t>/202</a:t>
              </a:r>
              <a:r>
                <a:rPr lang="en-US" sz="3200" dirty="0">
                  <a:solidFill>
                    <a:srgbClr val="FFC000"/>
                  </a:solidFill>
                  <a:latin typeface="Times New Roman" panose="02020603050405020304" pitchFamily="18" charset="0"/>
                  <a:cs typeface="Times New Roman" panose="02020603050405020304" pitchFamily="18" charset="0"/>
                </a:rPr>
                <a:t>1</a:t>
              </a:r>
              <a:r>
                <a:rPr lang="vi-VN" sz="3200" dirty="0">
                  <a:solidFill>
                    <a:srgbClr val="FFC000"/>
                  </a:solidFill>
                  <a:latin typeface="Times New Roman" panose="02020603050405020304" pitchFamily="18" charset="0"/>
                  <a:cs typeface="Times New Roman" panose="02020603050405020304" pitchFamily="18" charset="0"/>
                </a:rPr>
                <a:t>.</a:t>
              </a:r>
            </a:p>
            <a:p>
              <a:r>
                <a:rPr lang="vi-VN" sz="3200" dirty="0">
                  <a:solidFill>
                    <a:srgbClr val="FFC000"/>
                  </a:solidFill>
                  <a:latin typeface="Times New Roman" panose="02020603050405020304" pitchFamily="18" charset="0"/>
                  <a:cs typeface="Times New Roman" panose="02020603050405020304" pitchFamily="18" charset="0"/>
                </a:rPr>
                <a:t>Bạn nhờ em tư vấn chuẩn bị trang phục và lưu ý một số vấn đề cần thiết khi đến Ô-xtrây-li-a vào thời gian trên.</a:t>
              </a:r>
            </a:p>
            <a:p>
              <a:r>
                <a:rPr lang="vi-VN" sz="3200" dirty="0">
                  <a:solidFill>
                    <a:srgbClr val="FFC000"/>
                  </a:solidFill>
                  <a:latin typeface="Times New Roman" panose="02020603050405020304" pitchFamily="18" charset="0"/>
                  <a:cs typeface="Times New Roman" panose="02020603050405020304" pitchFamily="18" charset="0"/>
                </a:rPr>
                <a:t>Vận dụng những kiến thức Địa lí đã học, em có thể tư vấn cho bạn mình những điều gì?</a:t>
              </a:r>
            </a:p>
          </p:txBody>
        </p:sp>
        <p:sp>
          <p:nvSpPr>
            <p:cNvPr id="11" name="矩形 27">
              <a:extLst>
                <a:ext uri="{FF2B5EF4-FFF2-40B4-BE49-F238E27FC236}">
                  <a16:creationId xmlns:a16="http://schemas.microsoft.com/office/drawing/2014/main" id="{4F1B0684-F30F-483C-94E1-4FBB3A06D260}"/>
                </a:ext>
              </a:extLst>
            </p:cNvPr>
            <p:cNvSpPr/>
            <p:nvPr/>
          </p:nvSpPr>
          <p:spPr>
            <a:xfrm>
              <a:off x="8779234" y="2605589"/>
              <a:ext cx="2089504" cy="372507"/>
            </a:xfrm>
            <a:prstGeom prst="rect">
              <a:avLst/>
            </a:prstGeom>
          </p:spPr>
          <p:txBody>
            <a:bodyPr wrap="square" anchor="ctr">
              <a:spAutoFit/>
            </a:bodyPr>
            <a:lstStyle/>
            <a:p>
              <a:pPr algn="just">
                <a:lnSpc>
                  <a:spcPct val="130000"/>
                </a:lnSpc>
              </a:pP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667" y1="64127" x2="31667" y2="64127"/>
                        <a14:foregroundMark x1="35833" y1="65714" x2="35833" y2="65714"/>
                        <a14:foregroundMark x1="40833" y1="64127" x2="40833" y2="64127"/>
                        <a14:foregroundMark x1="47833" y1="66667" x2="47833" y2="66667"/>
                        <a14:foregroundMark x1="54167" y1="66984" x2="54167" y2="66984"/>
                        <a14:foregroundMark x1="51333" y1="68571" x2="51333" y2="68571"/>
                        <a14:foregroundMark x1="60833" y1="68889" x2="60833" y2="68889"/>
                        <a14:foregroundMark x1="65167" y1="71429" x2="65167" y2="71429"/>
                        <a14:foregroundMark x1="68333" y1="69524" x2="68333" y2="69524"/>
                      </a14:backgroundRemoval>
                    </a14:imgEffect>
                  </a14:imgLayer>
                </a14:imgProps>
              </a:ext>
            </a:extLst>
          </a:blip>
          <a:stretch>
            <a:fillRect/>
          </a:stretch>
        </p:blipFill>
        <p:spPr>
          <a:xfrm>
            <a:off x="-328611" y="3653802"/>
            <a:ext cx="5715000" cy="3000375"/>
          </a:xfrm>
          <a:prstGeom prst="rect">
            <a:avLst/>
          </a:prstGeom>
        </p:spPr>
      </p:pic>
    </p:spTree>
    <p:extLst>
      <p:ext uri="{BB962C8B-B14F-4D97-AF65-F5344CB8AC3E}">
        <p14:creationId xmlns:p14="http://schemas.microsoft.com/office/powerpoint/2010/main" val="1358199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2E35153-256C-44E3-97C4-511B6394A4B5}"/>
              </a:ext>
            </a:extLst>
          </p:cNvPr>
          <p:cNvSpPr/>
          <p:nvPr/>
        </p:nvSpPr>
        <p:spPr>
          <a:xfrm>
            <a:off x="0" y="0"/>
            <a:ext cx="12192000" cy="6858000"/>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Picture 7" descr="A star in the dark&#10;&#10;Description automatically generated">
            <a:extLst>
              <a:ext uri="{FF2B5EF4-FFF2-40B4-BE49-F238E27FC236}">
                <a16:creationId xmlns:a16="http://schemas.microsoft.com/office/drawing/2014/main" id="{1F2655E1-C5AA-4A2B-8C1E-A6C4E75E184E}"/>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rot="5400000">
            <a:off x="2666997" y="-2667004"/>
            <a:ext cx="6858000" cy="12192007"/>
          </a:xfrm>
          <a:prstGeom prst="rect">
            <a:avLst/>
          </a:prstGeom>
        </p:spPr>
      </p:pic>
      <p:pic>
        <p:nvPicPr>
          <p:cNvPr id="4" name="Picture 8" descr="A view of the earth from space&#10;&#10;Description automatically generated">
            <a:extLst>
              <a:ext uri="{FF2B5EF4-FFF2-40B4-BE49-F238E27FC236}">
                <a16:creationId xmlns:a16="http://schemas.microsoft.com/office/drawing/2014/main" id="{77BF0C06-AB02-4853-B267-838C62862DB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031017" y="1864223"/>
            <a:ext cx="3124200" cy="31242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effectLst>
            <a:outerShdw blurRad="266700" sx="160000" sy="160000" algn="ctr" rotWithShape="0">
              <a:prstClr val="black">
                <a:alpha val="40000"/>
              </a:prstClr>
            </a:outerShdw>
          </a:effectLst>
        </p:spPr>
      </p:pic>
      <p:grpSp>
        <p:nvGrpSpPr>
          <p:cNvPr id="5" name="Group 45">
            <a:extLst>
              <a:ext uri="{FF2B5EF4-FFF2-40B4-BE49-F238E27FC236}">
                <a16:creationId xmlns:a16="http://schemas.microsoft.com/office/drawing/2014/main" id="{CFCB6DCE-02C6-474E-93A6-D7B8B8A11DA2}"/>
              </a:ext>
            </a:extLst>
          </p:cNvPr>
          <p:cNvGrpSpPr/>
          <p:nvPr/>
        </p:nvGrpSpPr>
        <p:grpSpPr>
          <a:xfrm>
            <a:off x="7513151" y="1359408"/>
            <a:ext cx="4139184" cy="4139184"/>
            <a:chOff x="4026408" y="1359408"/>
            <a:chExt cx="4139184" cy="4139184"/>
          </a:xfrm>
        </p:grpSpPr>
        <p:sp>
          <p:nvSpPr>
            <p:cNvPr id="6" name="Oval 9">
              <a:extLst>
                <a:ext uri="{FF2B5EF4-FFF2-40B4-BE49-F238E27FC236}">
                  <a16:creationId xmlns:a16="http://schemas.microsoft.com/office/drawing/2014/main" id="{0F573CD5-4FB6-40CB-AB37-B6FE112B0D77}"/>
                </a:ext>
              </a:extLst>
            </p:cNvPr>
            <p:cNvSpPr/>
            <p:nvPr userDrawn="1"/>
          </p:nvSpPr>
          <p:spPr>
            <a:xfrm>
              <a:off x="4026408" y="1359408"/>
              <a:ext cx="4139184" cy="4139184"/>
            </a:xfrm>
            <a:prstGeom prst="ellipse">
              <a:avLst/>
            </a:prstGeom>
            <a:noFill/>
            <a:ln w="6350">
              <a:solidFill>
                <a:srgbClr val="F0FA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11">
              <a:extLst>
                <a:ext uri="{FF2B5EF4-FFF2-40B4-BE49-F238E27FC236}">
                  <a16:creationId xmlns:a16="http://schemas.microsoft.com/office/drawing/2014/main" id="{C6A1F344-812A-4C0A-892D-C49BABDC7CCF}"/>
                </a:ext>
              </a:extLst>
            </p:cNvPr>
            <p:cNvSpPr/>
            <p:nvPr userDrawn="1"/>
          </p:nvSpPr>
          <p:spPr>
            <a:xfrm>
              <a:off x="7508828" y="1911303"/>
              <a:ext cx="101694" cy="101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12">
              <a:extLst>
                <a:ext uri="{FF2B5EF4-FFF2-40B4-BE49-F238E27FC236}">
                  <a16:creationId xmlns:a16="http://schemas.microsoft.com/office/drawing/2014/main" id="{A4EFBC1E-F83E-45D0-86B0-25239A1A7AAC}"/>
                </a:ext>
              </a:extLst>
            </p:cNvPr>
            <p:cNvSpPr/>
            <p:nvPr userDrawn="1"/>
          </p:nvSpPr>
          <p:spPr>
            <a:xfrm>
              <a:off x="7463631" y="1866106"/>
              <a:ext cx="192088" cy="192088"/>
            </a:xfrm>
            <a:prstGeom prst="ellipse">
              <a:avLst/>
            </a:prstGeom>
            <a:noFill/>
            <a:ln w="6350">
              <a:solidFill>
                <a:srgbClr val="F0F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Hộp Văn bản 9">
            <a:extLst>
              <a:ext uri="{FF2B5EF4-FFF2-40B4-BE49-F238E27FC236}">
                <a16:creationId xmlns:a16="http://schemas.microsoft.com/office/drawing/2014/main" id="{15D59B5A-ABD4-415A-AE87-ABFE461037A0}"/>
              </a:ext>
            </a:extLst>
          </p:cNvPr>
          <p:cNvSpPr txBox="1"/>
          <p:nvPr/>
        </p:nvSpPr>
        <p:spPr>
          <a:xfrm>
            <a:off x="336036" y="1114426"/>
            <a:ext cx="7131917" cy="3416320"/>
          </a:xfrm>
          <a:prstGeom prst="rect">
            <a:avLst/>
          </a:prstGeom>
          <a:noFill/>
        </p:spPr>
        <p:txBody>
          <a:bodyPr wrap="square" rtlCol="0">
            <a:spAutoFit/>
          </a:bodyPr>
          <a:lstStyle/>
          <a:p>
            <a:pPr algn="just"/>
            <a:r>
              <a:rPr lang="en-US" sz="5400" dirty="0" err="1">
                <a:solidFill>
                  <a:srgbClr val="FFC000"/>
                </a:solidFill>
                <a:latin typeface="Times New Roman" panose="02020603050405020304" pitchFamily="18" charset="0"/>
                <a:cs typeface="Times New Roman" panose="02020603050405020304" pitchFamily="18" charset="0"/>
              </a:rPr>
              <a:t>Dặn</a:t>
            </a:r>
            <a:r>
              <a:rPr lang="en-US" sz="5400" dirty="0">
                <a:solidFill>
                  <a:srgbClr val="FFC000"/>
                </a:solidFill>
                <a:latin typeface="Times New Roman" panose="02020603050405020304" pitchFamily="18" charset="0"/>
                <a:cs typeface="Times New Roman" panose="02020603050405020304" pitchFamily="18" charset="0"/>
              </a:rPr>
              <a:t> </a:t>
            </a:r>
            <a:r>
              <a:rPr lang="en-US" sz="5400" dirty="0" err="1">
                <a:solidFill>
                  <a:srgbClr val="FFC000"/>
                </a:solidFill>
                <a:latin typeface="Times New Roman" panose="02020603050405020304" pitchFamily="18" charset="0"/>
                <a:cs typeface="Times New Roman" panose="02020603050405020304" pitchFamily="18" charset="0"/>
              </a:rPr>
              <a:t>dò</a:t>
            </a:r>
            <a:r>
              <a:rPr lang="en-US" sz="5400" dirty="0">
                <a:solidFill>
                  <a:srgbClr val="FFC000"/>
                </a:solidFill>
                <a:latin typeface="Times New Roman" panose="02020603050405020304" pitchFamily="18" charset="0"/>
                <a:cs typeface="Times New Roman" panose="02020603050405020304" pitchFamily="18" charset="0"/>
              </a:rPr>
              <a:t>:</a:t>
            </a:r>
          </a:p>
          <a:p>
            <a:pPr algn="just"/>
            <a:r>
              <a:rPr lang="en-US" sz="5400" dirty="0">
                <a:solidFill>
                  <a:srgbClr val="C6DDFC"/>
                </a:solidFill>
                <a:latin typeface="Times New Roman" panose="02020603050405020304" pitchFamily="18" charset="0"/>
                <a:cs typeface="Times New Roman" panose="02020603050405020304" pitchFamily="18" charset="0"/>
              </a:rPr>
              <a:t>-</a:t>
            </a:r>
            <a:r>
              <a:rPr lang="en-US" sz="5400" dirty="0" err="1">
                <a:solidFill>
                  <a:srgbClr val="C6DDFC"/>
                </a:solidFill>
                <a:latin typeface="Times New Roman" panose="02020603050405020304" pitchFamily="18" charset="0"/>
                <a:cs typeface="Times New Roman" panose="02020603050405020304" pitchFamily="18" charset="0"/>
              </a:rPr>
              <a:t>Làm</a:t>
            </a:r>
            <a:r>
              <a:rPr lang="en-US" sz="5400" dirty="0">
                <a:solidFill>
                  <a:srgbClr val="C6DDFC"/>
                </a:solidFill>
                <a:latin typeface="Times New Roman" panose="02020603050405020304" pitchFamily="18" charset="0"/>
                <a:cs typeface="Times New Roman" panose="02020603050405020304" pitchFamily="18" charset="0"/>
              </a:rPr>
              <a:t> bài </a:t>
            </a:r>
            <a:r>
              <a:rPr lang="en-US" sz="5400" dirty="0" err="1">
                <a:solidFill>
                  <a:srgbClr val="C6DDFC"/>
                </a:solidFill>
                <a:latin typeface="Times New Roman" panose="02020603050405020304" pitchFamily="18" charset="0"/>
                <a:cs typeface="Times New Roman" panose="02020603050405020304" pitchFamily="18" charset="0"/>
              </a:rPr>
              <a:t>tập</a:t>
            </a:r>
            <a:r>
              <a:rPr lang="en-US" sz="5400" dirty="0">
                <a:solidFill>
                  <a:srgbClr val="C6DDFC"/>
                </a:solidFill>
                <a:latin typeface="Times New Roman" panose="02020603050405020304" pitchFamily="18" charset="0"/>
                <a:cs typeface="Times New Roman" panose="02020603050405020304" pitchFamily="18" charset="0"/>
              </a:rPr>
              <a:t> </a:t>
            </a:r>
            <a:r>
              <a:rPr lang="en-US" sz="5400" dirty="0" err="1">
                <a:solidFill>
                  <a:srgbClr val="C6DDFC"/>
                </a:solidFill>
                <a:latin typeface="Times New Roman" panose="02020603050405020304" pitchFamily="18" charset="0"/>
                <a:cs typeface="Times New Roman" panose="02020603050405020304" pitchFamily="18" charset="0"/>
              </a:rPr>
              <a:t>sau</a:t>
            </a:r>
            <a:r>
              <a:rPr lang="en-US" sz="5400" dirty="0">
                <a:solidFill>
                  <a:srgbClr val="C6DDFC"/>
                </a:solidFill>
                <a:latin typeface="Times New Roman" panose="02020603050405020304" pitchFamily="18" charset="0"/>
                <a:cs typeface="Times New Roman" panose="02020603050405020304" pitchFamily="18" charset="0"/>
              </a:rPr>
              <a:t> bài </a:t>
            </a:r>
            <a:r>
              <a:rPr lang="en-US" sz="5400" dirty="0" err="1">
                <a:solidFill>
                  <a:srgbClr val="C6DDFC"/>
                </a:solidFill>
                <a:latin typeface="Times New Roman" panose="02020603050405020304" pitchFamily="18" charset="0"/>
                <a:cs typeface="Times New Roman" panose="02020603050405020304" pitchFamily="18" charset="0"/>
              </a:rPr>
              <a:t>học</a:t>
            </a:r>
            <a:endParaRPr lang="en-US" sz="5400" dirty="0">
              <a:solidFill>
                <a:srgbClr val="C6DDFC"/>
              </a:solidFill>
              <a:latin typeface="Times New Roman" panose="02020603050405020304" pitchFamily="18" charset="0"/>
              <a:cs typeface="Times New Roman" panose="02020603050405020304" pitchFamily="18" charset="0"/>
            </a:endParaRPr>
          </a:p>
          <a:p>
            <a:pPr algn="just"/>
            <a:r>
              <a:rPr lang="en-US" sz="5400" dirty="0">
                <a:solidFill>
                  <a:srgbClr val="C6DDFC"/>
                </a:solidFill>
                <a:latin typeface="Times New Roman" panose="02020603050405020304" pitchFamily="18" charset="0"/>
                <a:cs typeface="Times New Roman" panose="02020603050405020304" pitchFamily="18" charset="0"/>
              </a:rPr>
              <a:t>- </a:t>
            </a:r>
            <a:r>
              <a:rPr lang="en-US" sz="5400" dirty="0" err="1">
                <a:solidFill>
                  <a:srgbClr val="C6DDFC"/>
                </a:solidFill>
                <a:latin typeface="Times New Roman" panose="02020603050405020304" pitchFamily="18" charset="0"/>
                <a:cs typeface="Times New Roman" panose="02020603050405020304" pitchFamily="18" charset="0"/>
              </a:rPr>
              <a:t>Xem</a:t>
            </a:r>
            <a:r>
              <a:rPr lang="en-US" sz="5400" dirty="0">
                <a:solidFill>
                  <a:srgbClr val="C6DDFC"/>
                </a:solidFill>
                <a:latin typeface="Times New Roman" panose="02020603050405020304" pitchFamily="18" charset="0"/>
                <a:cs typeface="Times New Roman" panose="02020603050405020304" pitchFamily="18" charset="0"/>
              </a:rPr>
              <a:t> </a:t>
            </a:r>
            <a:r>
              <a:rPr lang="en-US" sz="5400" dirty="0" err="1">
                <a:solidFill>
                  <a:srgbClr val="C6DDFC"/>
                </a:solidFill>
                <a:latin typeface="Times New Roman" panose="02020603050405020304" pitchFamily="18" charset="0"/>
                <a:cs typeface="Times New Roman" panose="02020603050405020304" pitchFamily="18" charset="0"/>
              </a:rPr>
              <a:t>trước</a:t>
            </a:r>
            <a:r>
              <a:rPr lang="en-US" sz="5400" dirty="0">
                <a:solidFill>
                  <a:srgbClr val="C6DDFC"/>
                </a:solidFill>
                <a:latin typeface="Times New Roman" panose="02020603050405020304" pitchFamily="18" charset="0"/>
                <a:cs typeface="Times New Roman" panose="02020603050405020304" pitchFamily="18" charset="0"/>
              </a:rPr>
              <a:t> </a:t>
            </a:r>
            <a:r>
              <a:rPr lang="en-US" sz="5400" dirty="0" err="1">
                <a:solidFill>
                  <a:srgbClr val="C6DDFC"/>
                </a:solidFill>
                <a:latin typeface="Times New Roman" panose="02020603050405020304" pitchFamily="18" charset="0"/>
                <a:cs typeface="Times New Roman" panose="02020603050405020304" pitchFamily="18" charset="0"/>
              </a:rPr>
              <a:t>nội</a:t>
            </a:r>
            <a:r>
              <a:rPr lang="en-US" sz="5400" dirty="0">
                <a:solidFill>
                  <a:srgbClr val="C6DDFC"/>
                </a:solidFill>
                <a:latin typeface="Times New Roman" panose="02020603050405020304" pitchFamily="18" charset="0"/>
                <a:cs typeface="Times New Roman" panose="02020603050405020304" pitchFamily="18" charset="0"/>
              </a:rPr>
              <a:t> dung bài 7</a:t>
            </a:r>
          </a:p>
        </p:txBody>
      </p:sp>
    </p:spTree>
    <p:extLst>
      <p:ext uri="{BB962C8B-B14F-4D97-AF65-F5344CB8AC3E}">
        <p14:creationId xmlns:p14="http://schemas.microsoft.com/office/powerpoint/2010/main" val="467068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4939E4-51B6-4060-B258-637CBF946516}"/>
              </a:ext>
            </a:extLst>
          </p:cNvPr>
          <p:cNvSpPr txBox="1"/>
          <p:nvPr/>
        </p:nvSpPr>
        <p:spPr>
          <a:xfrm>
            <a:off x="3155674" y="2921169"/>
            <a:ext cx="5880653" cy="1015663"/>
          </a:xfrm>
          <a:prstGeom prst="rect">
            <a:avLst/>
          </a:prstGeom>
          <a:noFill/>
        </p:spPr>
        <p:txBody>
          <a:bodyPr wrap="square" rtlCol="0">
            <a:spAutoFit/>
          </a:bodyPr>
          <a:lstStyle/>
          <a:p>
            <a:pPr algn="ctr" defTabSz="914377">
              <a:defRPr/>
            </a:pPr>
            <a:r>
              <a:rPr lang="en-US" sz="6000" dirty="0">
                <a:solidFill>
                  <a:srgbClr val="7030A0"/>
                </a:solidFill>
                <a:latin typeface="#9Slide05 Aquarelle" panose="02040603050506020204" pitchFamily="18" charset="0"/>
                <a:cs typeface="Times New Roman" panose="02020603050405020304" pitchFamily="18" charset="0"/>
              </a:rPr>
              <a:t>Thank you                               </a:t>
            </a:r>
          </a:p>
        </p:txBody>
      </p:sp>
    </p:spTree>
    <p:extLst>
      <p:ext uri="{BB962C8B-B14F-4D97-AF65-F5344CB8AC3E}">
        <p14:creationId xmlns:p14="http://schemas.microsoft.com/office/powerpoint/2010/main" val="3872520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5"/>
          <p:cNvSpPr>
            <a:spLocks noGrp="1" noChangeArrowheads="1"/>
          </p:cNvSpPr>
          <p:nvPr>
            <p:ph type="title"/>
          </p:nvPr>
        </p:nvSpPr>
        <p:spPr/>
        <p:txBody>
          <a:bodyPr/>
          <a:lstStyle/>
          <a:p>
            <a:pPr defTabSz="740645">
              <a:defRPr/>
            </a:pPr>
            <a:endParaRPr lang="vi-VN" altLang="en-US" sz="4693"/>
          </a:p>
        </p:txBody>
      </p:sp>
      <p:sp>
        <p:nvSpPr>
          <p:cNvPr id="2051" name="Rectangle 46"/>
          <p:cNvSpPr>
            <a:spLocks noGrp="1" noChangeArrowheads="1"/>
          </p:cNvSpPr>
          <p:nvPr>
            <p:ph idx="1"/>
          </p:nvPr>
        </p:nvSpPr>
        <p:spPr/>
        <p:txBody>
          <a:bodyPr/>
          <a:lstStyle/>
          <a:p>
            <a:pPr marL="365762" indent="-365762" defTabSz="740645">
              <a:spcBef>
                <a:spcPts val="811"/>
              </a:spcBef>
              <a:defRPr/>
            </a:pPr>
            <a:endParaRPr lang="vi-VN" altLang="en-US" sz="3413"/>
          </a:p>
        </p:txBody>
      </p:sp>
      <p:pic>
        <p:nvPicPr>
          <p:cNvPr id="7172" name="Picture 47" descr="A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410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p:cNvGrpSpPr>
            <a:grpSpLocks/>
          </p:cNvGrpSpPr>
          <p:nvPr/>
        </p:nvGrpSpPr>
        <p:grpSpPr bwMode="auto">
          <a:xfrm>
            <a:off x="6981582" y="610198"/>
            <a:ext cx="4332423" cy="5028903"/>
            <a:chOff x="1610" y="482"/>
            <a:chExt cx="2449" cy="3356"/>
          </a:xfrm>
        </p:grpSpPr>
        <p:sp>
          <p:nvSpPr>
            <p:cNvPr id="2070" name="Line 3"/>
            <p:cNvSpPr>
              <a:spLocks noChangeShapeType="1"/>
            </p:cNvSpPr>
            <p:nvPr/>
          </p:nvSpPr>
          <p:spPr bwMode="auto">
            <a:xfrm flipH="1">
              <a:off x="2200" y="482"/>
              <a:ext cx="1134" cy="335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914377">
                <a:defRPr/>
              </a:pPr>
              <a:endParaRPr lang="en-US" sz="1920">
                <a:solidFill>
                  <a:srgbClr val="000000"/>
                </a:solidFill>
                <a:latin typeface="Arial" panose="020B0604020202020204" pitchFamily="34" charset="0"/>
              </a:endParaRPr>
            </a:p>
          </p:txBody>
        </p:sp>
        <p:pic>
          <p:nvPicPr>
            <p:cNvPr id="7185" name="Picture 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10" y="935"/>
              <a:ext cx="2449" cy="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79" name="Arc 59"/>
          <p:cNvSpPr>
            <a:spLocks/>
          </p:cNvSpPr>
          <p:nvPr/>
        </p:nvSpPr>
        <p:spPr bwMode="auto">
          <a:xfrm rot="17774781" flipH="1" flipV="1">
            <a:off x="8272931" y="1053685"/>
            <a:ext cx="708423" cy="2508561"/>
          </a:xfrm>
          <a:custGeom>
            <a:avLst/>
            <a:gdLst>
              <a:gd name="T0" fmla="*/ 592800 w 35246"/>
              <a:gd name="T1" fmla="*/ 0 h 36330"/>
              <a:gd name="T2" fmla="*/ 0 w 35246"/>
              <a:gd name="T3" fmla="*/ 1650370 h 36330"/>
              <a:gd name="T4" fmla="*/ 274737 w 35246"/>
              <a:gd name="T5" fmla="*/ 772382 h 36330"/>
              <a:gd name="T6" fmla="*/ 0 60000 65536"/>
              <a:gd name="T7" fmla="*/ 0 60000 65536"/>
              <a:gd name="T8" fmla="*/ 0 60000 65536"/>
              <a:gd name="T9" fmla="*/ 0 w 35246"/>
              <a:gd name="T10" fmla="*/ 0 h 36330"/>
              <a:gd name="T11" fmla="*/ 35246 w 35246"/>
              <a:gd name="T12" fmla="*/ 36330 h 36330"/>
            </a:gdLst>
            <a:ahLst/>
            <a:cxnLst>
              <a:cxn ang="T6">
                <a:pos x="T0" y="T1"/>
              </a:cxn>
              <a:cxn ang="T7">
                <a:pos x="T2" y="T3"/>
              </a:cxn>
              <a:cxn ang="T8">
                <a:pos x="T4" y="T5"/>
              </a:cxn>
            </a:cxnLst>
            <a:rect l="T9" t="T10" r="T11" b="T12"/>
            <a:pathLst>
              <a:path w="35246" h="36330" fill="none" extrusionOk="0">
                <a:moveTo>
                  <a:pt x="29444" y="-1"/>
                </a:moveTo>
                <a:cubicBezTo>
                  <a:pt x="33172" y="3998"/>
                  <a:pt x="35246" y="9262"/>
                  <a:pt x="35246" y="14730"/>
                </a:cubicBezTo>
                <a:cubicBezTo>
                  <a:pt x="35246" y="26659"/>
                  <a:pt x="25575" y="36330"/>
                  <a:pt x="13646" y="36330"/>
                </a:cubicBezTo>
                <a:cubicBezTo>
                  <a:pt x="8674" y="36330"/>
                  <a:pt x="3854" y="34614"/>
                  <a:pt x="0" y="31473"/>
                </a:cubicBezTo>
              </a:path>
              <a:path w="35246" h="36330" stroke="0" extrusionOk="0">
                <a:moveTo>
                  <a:pt x="29444" y="-1"/>
                </a:moveTo>
                <a:cubicBezTo>
                  <a:pt x="33172" y="3998"/>
                  <a:pt x="35246" y="9262"/>
                  <a:pt x="35246" y="14730"/>
                </a:cubicBezTo>
                <a:cubicBezTo>
                  <a:pt x="35246" y="26659"/>
                  <a:pt x="25575" y="36330"/>
                  <a:pt x="13646" y="36330"/>
                </a:cubicBezTo>
                <a:cubicBezTo>
                  <a:pt x="8674" y="36330"/>
                  <a:pt x="3854" y="34614"/>
                  <a:pt x="0" y="31473"/>
                </a:cubicBezTo>
                <a:lnTo>
                  <a:pt x="13646" y="14730"/>
                </a:lnTo>
                <a:close/>
              </a:path>
            </a:pathLst>
          </a:custGeom>
          <a:noFill/>
          <a:ln w="825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defRPr/>
            </a:pPr>
            <a:endParaRPr lang="en-US" altLang="en-US" sz="1920">
              <a:solidFill>
                <a:srgbClr val="000000"/>
              </a:solidFill>
            </a:endParaRPr>
          </a:p>
        </p:txBody>
      </p:sp>
      <p:sp>
        <p:nvSpPr>
          <p:cNvPr id="30780" name="Arc 60"/>
          <p:cNvSpPr>
            <a:spLocks/>
          </p:cNvSpPr>
          <p:nvPr/>
        </p:nvSpPr>
        <p:spPr bwMode="auto">
          <a:xfrm rot="17929051" flipH="1" flipV="1">
            <a:off x="7709255" y="1780180"/>
            <a:ext cx="570012" cy="2508561"/>
          </a:xfrm>
          <a:custGeom>
            <a:avLst/>
            <a:gdLst>
              <a:gd name="T0" fmla="*/ 452939 w 28268"/>
              <a:gd name="T1" fmla="*/ 0 h 36330"/>
              <a:gd name="T2" fmla="*/ 0 w 28268"/>
              <a:gd name="T3" fmla="*/ 1849680 h 36330"/>
              <a:gd name="T4" fmla="*/ 134434 w 28268"/>
              <a:gd name="T5" fmla="*/ 772382 h 36330"/>
              <a:gd name="T6" fmla="*/ 0 60000 65536"/>
              <a:gd name="T7" fmla="*/ 0 60000 65536"/>
              <a:gd name="T8" fmla="*/ 0 60000 65536"/>
              <a:gd name="T9" fmla="*/ 0 w 28268"/>
              <a:gd name="T10" fmla="*/ 0 h 36330"/>
              <a:gd name="T11" fmla="*/ 28268 w 28268"/>
              <a:gd name="T12" fmla="*/ 36330 h 36330"/>
            </a:gdLst>
            <a:ahLst/>
            <a:cxnLst>
              <a:cxn ang="T6">
                <a:pos x="T0" y="T1"/>
              </a:cxn>
              <a:cxn ang="T7">
                <a:pos x="T2" y="T3"/>
              </a:cxn>
              <a:cxn ang="T8">
                <a:pos x="T4" y="T5"/>
              </a:cxn>
            </a:cxnLst>
            <a:rect l="T9" t="T10" r="T11" b="T12"/>
            <a:pathLst>
              <a:path w="28268" h="36330" fill="none" extrusionOk="0">
                <a:moveTo>
                  <a:pt x="22466" y="-1"/>
                </a:moveTo>
                <a:cubicBezTo>
                  <a:pt x="26194" y="3998"/>
                  <a:pt x="28268" y="9262"/>
                  <a:pt x="28268" y="14730"/>
                </a:cubicBezTo>
                <a:cubicBezTo>
                  <a:pt x="28268" y="26659"/>
                  <a:pt x="18597" y="36330"/>
                  <a:pt x="6668" y="36330"/>
                </a:cubicBezTo>
                <a:cubicBezTo>
                  <a:pt x="4403" y="36330"/>
                  <a:pt x="2153" y="35973"/>
                  <a:pt x="-1" y="35275"/>
                </a:cubicBezTo>
              </a:path>
              <a:path w="28268" h="36330" stroke="0" extrusionOk="0">
                <a:moveTo>
                  <a:pt x="22466" y="-1"/>
                </a:moveTo>
                <a:cubicBezTo>
                  <a:pt x="26194" y="3998"/>
                  <a:pt x="28268" y="9262"/>
                  <a:pt x="28268" y="14730"/>
                </a:cubicBezTo>
                <a:cubicBezTo>
                  <a:pt x="28268" y="26659"/>
                  <a:pt x="18597" y="36330"/>
                  <a:pt x="6668" y="36330"/>
                </a:cubicBezTo>
                <a:cubicBezTo>
                  <a:pt x="4403" y="36330"/>
                  <a:pt x="2153" y="35973"/>
                  <a:pt x="-1" y="35275"/>
                </a:cubicBezTo>
                <a:lnTo>
                  <a:pt x="6668" y="14730"/>
                </a:lnTo>
                <a:close/>
              </a:path>
            </a:pathLst>
          </a:custGeom>
          <a:noFill/>
          <a:ln w="825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defRPr/>
            </a:pPr>
            <a:endParaRPr lang="en-US" altLang="en-US" sz="1920">
              <a:solidFill>
                <a:srgbClr val="000000"/>
              </a:solidFill>
            </a:endParaRPr>
          </a:p>
        </p:txBody>
      </p:sp>
      <p:sp>
        <p:nvSpPr>
          <p:cNvPr id="30781" name="Line 61"/>
          <p:cNvSpPr>
            <a:spLocks noChangeShapeType="1"/>
          </p:cNvSpPr>
          <p:nvPr/>
        </p:nvSpPr>
        <p:spPr bwMode="auto">
          <a:xfrm>
            <a:off x="6400800" y="5466346"/>
            <a:ext cx="5716728" cy="194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defTabSz="914377">
              <a:defRPr/>
            </a:pPr>
            <a:endParaRPr lang="en-US" sz="1920">
              <a:solidFill>
                <a:srgbClr val="000000"/>
              </a:solidFill>
              <a:latin typeface="Arial" panose="020B0604020202020204" pitchFamily="34" charset="0"/>
            </a:endParaRPr>
          </a:p>
        </p:txBody>
      </p:sp>
      <p:sp>
        <p:nvSpPr>
          <p:cNvPr id="30782" name="Text Box 62"/>
          <p:cNvSpPr txBox="1">
            <a:spLocks noChangeArrowheads="1"/>
          </p:cNvSpPr>
          <p:nvPr/>
        </p:nvSpPr>
        <p:spPr bwMode="auto">
          <a:xfrm>
            <a:off x="7807570" y="5543848"/>
            <a:ext cx="4309959"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spcBef>
                <a:spcPct val="50000"/>
              </a:spcBef>
              <a:defRPr/>
            </a:pPr>
            <a:r>
              <a:rPr lang="en-US" altLang="en-US" sz="3200" dirty="0" err="1">
                <a:solidFill>
                  <a:srgbClr val="FF0000"/>
                </a:solidFill>
                <a:latin typeface=".VnTime" panose="020B7200000000000000" pitchFamily="34" charset="0"/>
              </a:rPr>
              <a:t>Mặt</a:t>
            </a:r>
            <a:r>
              <a:rPr lang="en-US" altLang="en-US" sz="3200" dirty="0">
                <a:solidFill>
                  <a:srgbClr val="FF0000"/>
                </a:solidFill>
                <a:latin typeface=".VnTime" panose="020B7200000000000000" pitchFamily="34" charset="0"/>
              </a:rPr>
              <a:t> </a:t>
            </a:r>
            <a:r>
              <a:rPr lang="en-US" altLang="en-US" sz="3200" dirty="0" err="1">
                <a:solidFill>
                  <a:srgbClr val="FF0000"/>
                </a:solidFill>
                <a:latin typeface=".VnTime" panose="020B7200000000000000" pitchFamily="34" charset="0"/>
              </a:rPr>
              <a:t>phẳng</a:t>
            </a:r>
            <a:r>
              <a:rPr lang="en-US" altLang="en-US" sz="3200" dirty="0">
                <a:solidFill>
                  <a:srgbClr val="FF0000"/>
                </a:solidFill>
                <a:latin typeface=".VnTime" panose="020B7200000000000000" pitchFamily="34" charset="0"/>
              </a:rPr>
              <a:t> </a:t>
            </a:r>
            <a:r>
              <a:rPr lang="en-US" altLang="en-US" sz="3200" dirty="0" err="1">
                <a:solidFill>
                  <a:srgbClr val="FF0000"/>
                </a:solidFill>
                <a:latin typeface=".VnTime" panose="020B7200000000000000" pitchFamily="34" charset="0"/>
              </a:rPr>
              <a:t>quỹ</a:t>
            </a:r>
            <a:r>
              <a:rPr lang="en-US" altLang="en-US" sz="3200" dirty="0">
                <a:solidFill>
                  <a:srgbClr val="FF0000"/>
                </a:solidFill>
                <a:latin typeface=".VnTime" panose="020B7200000000000000" pitchFamily="34" charset="0"/>
              </a:rPr>
              <a:t> </a:t>
            </a:r>
            <a:r>
              <a:rPr lang="en-US" altLang="en-US" sz="3200" dirty="0" err="1">
                <a:solidFill>
                  <a:srgbClr val="FF0000"/>
                </a:solidFill>
                <a:latin typeface=".VnTime" panose="020B7200000000000000" pitchFamily="34" charset="0"/>
              </a:rPr>
              <a:t>đạo</a:t>
            </a:r>
            <a:endParaRPr lang="en-US" altLang="en-US" sz="3200" dirty="0">
              <a:solidFill>
                <a:srgbClr val="FF0000"/>
              </a:solidFill>
              <a:latin typeface=".VnTime" panose="020B7200000000000000" pitchFamily="34" charset="0"/>
            </a:endParaRPr>
          </a:p>
        </p:txBody>
      </p:sp>
      <p:sp>
        <p:nvSpPr>
          <p:cNvPr id="30783" name="Freeform 63"/>
          <p:cNvSpPr>
            <a:spLocks/>
          </p:cNvSpPr>
          <p:nvPr/>
        </p:nvSpPr>
        <p:spPr bwMode="auto">
          <a:xfrm>
            <a:off x="8220073" y="5118068"/>
            <a:ext cx="317491" cy="381000"/>
          </a:xfrm>
          <a:custGeom>
            <a:avLst/>
            <a:gdLst>
              <a:gd name="T0" fmla="*/ 0 w 152"/>
              <a:gd name="T1" fmla="*/ 0 h 240"/>
              <a:gd name="T2" fmla="*/ 96 w 152"/>
              <a:gd name="T3" fmla="*/ 48 h 240"/>
              <a:gd name="T4" fmla="*/ 144 w 152"/>
              <a:gd name="T5" fmla="*/ 144 h 240"/>
              <a:gd name="T6" fmla="*/ 144 w 152"/>
              <a:gd name="T7" fmla="*/ 240 h 240"/>
              <a:gd name="T8" fmla="*/ 0 60000 65536"/>
              <a:gd name="T9" fmla="*/ 0 60000 65536"/>
              <a:gd name="T10" fmla="*/ 0 60000 65536"/>
              <a:gd name="T11" fmla="*/ 0 60000 65536"/>
              <a:gd name="T12" fmla="*/ 0 w 152"/>
              <a:gd name="T13" fmla="*/ 0 h 240"/>
              <a:gd name="T14" fmla="*/ 152 w 152"/>
              <a:gd name="T15" fmla="*/ 240 h 240"/>
            </a:gdLst>
            <a:ahLst/>
            <a:cxnLst>
              <a:cxn ang="T8">
                <a:pos x="T0" y="T1"/>
              </a:cxn>
              <a:cxn ang="T9">
                <a:pos x="T2" y="T3"/>
              </a:cxn>
              <a:cxn ang="T10">
                <a:pos x="T4" y="T5"/>
              </a:cxn>
              <a:cxn ang="T11">
                <a:pos x="T6" y="T7"/>
              </a:cxn>
            </a:cxnLst>
            <a:rect l="T12" t="T13" r="T14" b="T15"/>
            <a:pathLst>
              <a:path w="152" h="240">
                <a:moveTo>
                  <a:pt x="0" y="0"/>
                </a:moveTo>
                <a:cubicBezTo>
                  <a:pt x="36" y="12"/>
                  <a:pt x="72" y="24"/>
                  <a:pt x="96" y="48"/>
                </a:cubicBezTo>
                <a:cubicBezTo>
                  <a:pt x="120" y="72"/>
                  <a:pt x="136" y="112"/>
                  <a:pt x="144" y="144"/>
                </a:cubicBezTo>
                <a:cubicBezTo>
                  <a:pt x="152" y="176"/>
                  <a:pt x="148" y="208"/>
                  <a:pt x="144" y="24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defRPr/>
            </a:pPr>
            <a:endParaRPr lang="en-US" altLang="en-US" sz="1920" dirty="0">
              <a:solidFill>
                <a:srgbClr val="000000"/>
              </a:solidFill>
            </a:endParaRPr>
          </a:p>
        </p:txBody>
      </p:sp>
      <p:sp>
        <p:nvSpPr>
          <p:cNvPr id="30785" name="Text Box 65"/>
          <p:cNvSpPr txBox="1">
            <a:spLocks noChangeArrowheads="1"/>
          </p:cNvSpPr>
          <p:nvPr/>
        </p:nvSpPr>
        <p:spPr bwMode="auto">
          <a:xfrm>
            <a:off x="8910553" y="4851049"/>
            <a:ext cx="1403227"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500" b="1">
                <a:solidFill>
                  <a:schemeClr val="tx1"/>
                </a:solidFill>
                <a:latin typeface="Times New Roman" pitchFamily="18" charset="0"/>
              </a:defRPr>
            </a:lvl1pPr>
            <a:lvl2pPr marL="742950" indent="-285750">
              <a:defRPr sz="2500" b="1">
                <a:solidFill>
                  <a:schemeClr val="tx1"/>
                </a:solidFill>
                <a:latin typeface="Times New Roman" pitchFamily="18" charset="0"/>
              </a:defRPr>
            </a:lvl2pPr>
            <a:lvl3pPr marL="1143000" indent="-228600">
              <a:defRPr sz="2500" b="1">
                <a:solidFill>
                  <a:schemeClr val="tx1"/>
                </a:solidFill>
                <a:latin typeface="Times New Roman" pitchFamily="18" charset="0"/>
              </a:defRPr>
            </a:lvl3pPr>
            <a:lvl4pPr marL="1600200" indent="-228600">
              <a:defRPr sz="2500" b="1">
                <a:solidFill>
                  <a:schemeClr val="tx1"/>
                </a:solidFill>
                <a:latin typeface="Times New Roman" pitchFamily="18" charset="0"/>
              </a:defRPr>
            </a:lvl4pPr>
            <a:lvl5pPr marL="2057400" indent="-228600">
              <a:defRPr sz="2500" b="1">
                <a:solidFill>
                  <a:schemeClr val="tx1"/>
                </a:solidFill>
                <a:latin typeface="Times New Roman" pitchFamily="18" charset="0"/>
              </a:defRPr>
            </a:lvl5pPr>
            <a:lvl6pPr marL="2514600" indent="-228600" eaLnBrk="0" fontAlgn="base" hangingPunct="0">
              <a:spcBef>
                <a:spcPct val="0"/>
              </a:spcBef>
              <a:spcAft>
                <a:spcPct val="0"/>
              </a:spcAft>
              <a:defRPr sz="2500" b="1">
                <a:solidFill>
                  <a:schemeClr val="tx1"/>
                </a:solidFill>
                <a:latin typeface="Times New Roman" pitchFamily="18" charset="0"/>
              </a:defRPr>
            </a:lvl6pPr>
            <a:lvl7pPr marL="2971800" indent="-228600" eaLnBrk="0" fontAlgn="base" hangingPunct="0">
              <a:spcBef>
                <a:spcPct val="0"/>
              </a:spcBef>
              <a:spcAft>
                <a:spcPct val="0"/>
              </a:spcAft>
              <a:defRPr sz="2500" b="1">
                <a:solidFill>
                  <a:schemeClr val="tx1"/>
                </a:solidFill>
                <a:latin typeface="Times New Roman" pitchFamily="18" charset="0"/>
              </a:defRPr>
            </a:lvl7pPr>
            <a:lvl8pPr marL="3429000" indent="-228600" eaLnBrk="0" fontAlgn="base" hangingPunct="0">
              <a:spcBef>
                <a:spcPct val="0"/>
              </a:spcBef>
              <a:spcAft>
                <a:spcPct val="0"/>
              </a:spcAft>
              <a:defRPr sz="2500" b="1">
                <a:solidFill>
                  <a:schemeClr val="tx1"/>
                </a:solidFill>
                <a:latin typeface="Times New Roman" pitchFamily="18" charset="0"/>
              </a:defRPr>
            </a:lvl8pPr>
            <a:lvl9pPr marL="3886200" indent="-228600" eaLnBrk="0" fontAlgn="base" hangingPunct="0">
              <a:spcBef>
                <a:spcPct val="0"/>
              </a:spcBef>
              <a:spcAft>
                <a:spcPct val="0"/>
              </a:spcAft>
              <a:defRPr sz="2500" b="1">
                <a:solidFill>
                  <a:schemeClr val="tx1"/>
                </a:solidFill>
                <a:latin typeface="Times New Roman" pitchFamily="18" charset="0"/>
              </a:defRPr>
            </a:lvl9pPr>
          </a:lstStyle>
          <a:p>
            <a:pPr defTabSz="914377">
              <a:spcBef>
                <a:spcPct val="50000"/>
              </a:spcBef>
              <a:defRPr/>
            </a:pPr>
            <a:r>
              <a:rPr lang="en-US" altLang="en-US" sz="2000" dirty="0" err="1">
                <a:solidFill>
                  <a:srgbClr val="FF0000"/>
                </a:solidFill>
                <a:cs typeface="Times New Roman" panose="02020603050405020304" pitchFamily="18" charset="0"/>
              </a:rPr>
              <a:t>Nghiêng</a:t>
            </a:r>
            <a:r>
              <a:rPr lang="en-US" altLang="en-US" sz="2000" dirty="0">
                <a:solidFill>
                  <a:srgbClr val="FF0000"/>
                </a:solidFill>
                <a:latin typeface=".VnTime" pitchFamily="34" charset="0"/>
              </a:rPr>
              <a:t> </a:t>
            </a:r>
          </a:p>
          <a:p>
            <a:pPr defTabSz="914377">
              <a:lnSpc>
                <a:spcPct val="30000"/>
              </a:lnSpc>
              <a:spcBef>
                <a:spcPct val="50000"/>
              </a:spcBef>
              <a:defRPr/>
            </a:pPr>
            <a:r>
              <a:rPr lang="en-US" altLang="en-US" sz="2000" dirty="0">
                <a:solidFill>
                  <a:srgbClr val="FF0000"/>
                </a:solidFill>
                <a:latin typeface=".VnTime" pitchFamily="34" charset="0"/>
              </a:rPr>
              <a:t>66</a:t>
            </a:r>
            <a:r>
              <a:rPr lang="en-US" altLang="en-US" sz="2000" baseline="30000" dirty="0">
                <a:solidFill>
                  <a:srgbClr val="FF0000"/>
                </a:solidFill>
                <a:latin typeface=".VnTime" pitchFamily="34" charset="0"/>
              </a:rPr>
              <a:t>0</a:t>
            </a:r>
            <a:r>
              <a:rPr lang="en-US" altLang="en-US" sz="2000" dirty="0">
                <a:solidFill>
                  <a:srgbClr val="FF0000"/>
                </a:solidFill>
                <a:latin typeface=".VnTime" pitchFamily="34" charset="0"/>
              </a:rPr>
              <a:t>33</a:t>
            </a:r>
            <a:r>
              <a:rPr lang="en-US" altLang="en-US" sz="2000" dirty="0">
                <a:solidFill>
                  <a:srgbClr val="FF0000"/>
                </a:solidFill>
                <a:cs typeface="Times New Roman" pitchFamily="18" charset="0"/>
              </a:rPr>
              <a:t>’</a:t>
            </a:r>
            <a:endParaRPr lang="en-US" altLang="en-US" sz="2000" dirty="0">
              <a:solidFill>
                <a:srgbClr val="FF0000"/>
              </a:solidFill>
              <a:latin typeface=".VnTime" pitchFamily="34" charset="0"/>
            </a:endParaRPr>
          </a:p>
        </p:txBody>
      </p:sp>
      <p:sp>
        <p:nvSpPr>
          <p:cNvPr id="30787" name="Text Box 67"/>
          <p:cNvSpPr txBox="1">
            <a:spLocks noChangeArrowheads="1"/>
          </p:cNvSpPr>
          <p:nvPr/>
        </p:nvSpPr>
        <p:spPr bwMode="auto">
          <a:xfrm>
            <a:off x="76434" y="0"/>
            <a:ext cx="12041095" cy="420564"/>
          </a:xfrm>
          <a:prstGeom prst="rect">
            <a:avLst/>
          </a:prstGeom>
          <a:gradFill rotWithShape="1">
            <a:gsLst>
              <a:gs pos="0">
                <a:srgbClr val="99CC00"/>
              </a:gs>
              <a:gs pos="50000">
                <a:schemeClr val="bg1"/>
              </a:gs>
              <a:gs pos="100000">
                <a:srgbClr val="99CC00"/>
              </a:gs>
            </a:gsLst>
            <a:lin ang="5400000" scaled="1"/>
          </a:gradFill>
          <a:ln w="9525">
            <a:noFill/>
            <a:miter lim="800000"/>
            <a:headEnd/>
            <a:tailEnd/>
          </a:ln>
          <a:effectLst/>
        </p:spPr>
        <p:txBody>
          <a:bodyPr>
            <a:spAutoFit/>
          </a:bodyPr>
          <a:lstStyle/>
          <a:p>
            <a:pPr algn="ctr" defTabSz="914377">
              <a:defRPr/>
            </a:pPr>
            <a:endParaRPr lang="en-US" sz="2133" dirty="0">
              <a:solidFill>
                <a:srgbClr val="FF0000"/>
              </a:solidFill>
              <a:latin typeface=".VnTimeH" pitchFamily="34" charset="0"/>
            </a:endParaRPr>
          </a:p>
        </p:txBody>
      </p:sp>
      <p:sp>
        <p:nvSpPr>
          <p:cNvPr id="30788" name="Text Box 68"/>
          <p:cNvSpPr txBox="1">
            <a:spLocks noChangeArrowheads="1"/>
          </p:cNvSpPr>
          <p:nvPr/>
        </p:nvSpPr>
        <p:spPr bwMode="auto">
          <a:xfrm>
            <a:off x="7300308" y="991195"/>
            <a:ext cx="1203325" cy="387798"/>
          </a:xfrm>
          <a:prstGeom prst="rect">
            <a:avLst/>
          </a:prstGeom>
          <a:noFill/>
          <a:ln w="9525">
            <a:noFill/>
            <a:miter lim="800000"/>
            <a:headEnd/>
            <a:tailEnd/>
          </a:ln>
          <a:effectLst/>
        </p:spPr>
        <p:txBody>
          <a:bodyPr>
            <a:spAutoFit/>
          </a:bodyPr>
          <a:lstStyle/>
          <a:p>
            <a:pPr defTabSz="914377">
              <a:spcBef>
                <a:spcPct val="50000"/>
              </a:spcBef>
              <a:defRPr/>
            </a:pPr>
            <a:r>
              <a:rPr lang="en-US" sz="1920">
                <a:solidFill>
                  <a:srgbClr val="FFFF00"/>
                </a:solidFill>
                <a:effectLst>
                  <a:outerShdw blurRad="38100" dist="38100" dir="2700000" algn="tl">
                    <a:srgbClr val="C0C0C0"/>
                  </a:outerShdw>
                </a:effectLst>
                <a:latin typeface="Arial" charset="0"/>
              </a:rPr>
              <a:t>Tây</a:t>
            </a:r>
          </a:p>
        </p:txBody>
      </p:sp>
      <p:sp>
        <p:nvSpPr>
          <p:cNvPr id="30789" name="Text Box 69"/>
          <p:cNvSpPr txBox="1">
            <a:spLocks noChangeArrowheads="1"/>
          </p:cNvSpPr>
          <p:nvPr/>
        </p:nvSpPr>
        <p:spPr bwMode="auto">
          <a:xfrm>
            <a:off x="11012194" y="4039195"/>
            <a:ext cx="1105335" cy="387798"/>
          </a:xfrm>
          <a:prstGeom prst="rect">
            <a:avLst/>
          </a:prstGeom>
          <a:noFill/>
          <a:ln w="9525">
            <a:noFill/>
            <a:miter lim="800000"/>
            <a:headEnd/>
            <a:tailEnd/>
          </a:ln>
          <a:effectLst/>
        </p:spPr>
        <p:txBody>
          <a:bodyPr>
            <a:spAutoFit/>
          </a:bodyPr>
          <a:lstStyle/>
          <a:p>
            <a:pPr defTabSz="914377">
              <a:spcBef>
                <a:spcPct val="50000"/>
              </a:spcBef>
              <a:defRPr/>
            </a:pPr>
            <a:r>
              <a:rPr lang="en-US" sz="1920">
                <a:solidFill>
                  <a:srgbClr val="FFFF00"/>
                </a:solidFill>
                <a:effectLst>
                  <a:outerShdw blurRad="38100" dist="38100" dir="2700000" algn="tl">
                    <a:srgbClr val="C0C0C0"/>
                  </a:outerShdw>
                </a:effectLst>
                <a:latin typeface="Arial" charset="0"/>
              </a:rPr>
              <a:t>Đông</a:t>
            </a:r>
          </a:p>
        </p:txBody>
      </p:sp>
      <p:sp>
        <p:nvSpPr>
          <p:cNvPr id="3" name="TextBox 2">
            <a:extLst>
              <a:ext uri="{FF2B5EF4-FFF2-40B4-BE49-F238E27FC236}">
                <a16:creationId xmlns:a16="http://schemas.microsoft.com/office/drawing/2014/main" id="{F712541E-8136-41D5-A9D3-203EEF94C614}"/>
              </a:ext>
            </a:extLst>
          </p:cNvPr>
          <p:cNvSpPr txBox="1"/>
          <p:nvPr/>
        </p:nvSpPr>
        <p:spPr>
          <a:xfrm>
            <a:off x="9949521" y="571817"/>
            <a:ext cx="1105335" cy="646331"/>
          </a:xfrm>
          <a:prstGeom prst="rect">
            <a:avLst/>
          </a:prstGeom>
          <a:noFill/>
        </p:spPr>
        <p:txBody>
          <a:bodyPr wrap="square" rtlCol="0">
            <a:spAutoFit/>
          </a:bodyPr>
          <a:lstStyle/>
          <a:p>
            <a:pPr defTabSz="914377">
              <a:defRPr/>
            </a:pPr>
            <a:r>
              <a:rPr lang="en-US" sz="3600" b="1" dirty="0">
                <a:solidFill>
                  <a:prstClr val="white"/>
                </a:solidFill>
                <a:latin typeface="Times New Roman" panose="02020603050405020304" pitchFamily="18" charset="0"/>
                <a:cs typeface="Times New Roman" panose="02020603050405020304" pitchFamily="18" charset="0"/>
              </a:rPr>
              <a:t>360</a:t>
            </a:r>
            <a:r>
              <a:rPr lang="en-US" sz="3600" b="1" baseline="30000" dirty="0">
                <a:solidFill>
                  <a:prstClr val="white"/>
                </a:solidFill>
                <a:latin typeface="Times New Roman" panose="02020603050405020304" pitchFamily="18" charset="0"/>
                <a:cs typeface="Times New Roman" panose="02020603050405020304" pitchFamily="18" charset="0"/>
              </a:rPr>
              <a:t>0</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E20CB85-7ED4-482A-ACCD-653738326F25}"/>
              </a:ext>
            </a:extLst>
          </p:cNvPr>
          <p:cNvSpPr txBox="1"/>
          <p:nvPr/>
        </p:nvSpPr>
        <p:spPr>
          <a:xfrm>
            <a:off x="8148639" y="517258"/>
            <a:ext cx="1492520" cy="646331"/>
          </a:xfrm>
          <a:prstGeom prst="rect">
            <a:avLst/>
          </a:prstGeom>
          <a:noFill/>
        </p:spPr>
        <p:txBody>
          <a:bodyPr wrap="square" rtlCol="0">
            <a:spAutoFit/>
          </a:bodyPr>
          <a:lstStyle/>
          <a:p>
            <a:pPr defTabSz="914377">
              <a:defRPr/>
            </a:pPr>
            <a:r>
              <a:rPr lang="en-US" sz="3600" b="1" dirty="0">
                <a:solidFill>
                  <a:prstClr val="white"/>
                </a:solidFill>
                <a:latin typeface="Times New Roman" panose="02020603050405020304" pitchFamily="18" charset="0"/>
                <a:cs typeface="Times New Roman" panose="02020603050405020304" pitchFamily="18" charset="0"/>
              </a:rPr>
              <a:t>24 </a:t>
            </a:r>
            <a:r>
              <a:rPr lang="en-US" sz="3600" b="1" dirty="0" err="1">
                <a:solidFill>
                  <a:prstClr val="white"/>
                </a:solidFill>
                <a:latin typeface="Times New Roman" panose="02020603050405020304" pitchFamily="18" charset="0"/>
                <a:cs typeface="Times New Roman" panose="02020603050405020304" pitchFamily="18" charset="0"/>
              </a:rPr>
              <a:t>giờ</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22" name="Line 61">
            <a:extLst>
              <a:ext uri="{FF2B5EF4-FFF2-40B4-BE49-F238E27FC236}">
                <a16:creationId xmlns:a16="http://schemas.microsoft.com/office/drawing/2014/main" id="{E93AAF30-F550-4B7A-8EC7-F341FD962022}"/>
              </a:ext>
            </a:extLst>
          </p:cNvPr>
          <p:cNvSpPr>
            <a:spLocks noChangeShapeType="1"/>
          </p:cNvSpPr>
          <p:nvPr/>
        </p:nvSpPr>
        <p:spPr bwMode="auto">
          <a:xfrm>
            <a:off x="6062967" y="804521"/>
            <a:ext cx="81716" cy="55971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defTabSz="914377">
              <a:defRPr/>
            </a:pPr>
            <a:endParaRPr lang="en-US" sz="1920">
              <a:solidFill>
                <a:srgbClr val="000000"/>
              </a:solidFill>
              <a:latin typeface="Arial" panose="020B0604020202020204" pitchFamily="34" charset="0"/>
            </a:endParaRPr>
          </a:p>
        </p:txBody>
      </p:sp>
      <p:sp>
        <p:nvSpPr>
          <p:cNvPr id="4" name="Rectangle 3"/>
          <p:cNvSpPr/>
          <p:nvPr/>
        </p:nvSpPr>
        <p:spPr>
          <a:xfrm>
            <a:off x="76434" y="760463"/>
            <a:ext cx="5910100" cy="5401479"/>
          </a:xfrm>
          <a:prstGeom prst="rect">
            <a:avLst/>
          </a:prstGeom>
        </p:spPr>
        <p:txBody>
          <a:bodyPr wrap="square">
            <a:spAutoFit/>
          </a:bodyPr>
          <a:lstStyle/>
          <a:p>
            <a:pPr algn="just">
              <a:lnSpc>
                <a:spcPct val="115000"/>
              </a:lnSpc>
            </a:pPr>
            <a:r>
              <a:rPr lang="nl-NL" sz="3000" dirty="0">
                <a:solidFill>
                  <a:srgbClr val="000000"/>
                </a:solidFill>
                <a:highlight>
                  <a:srgbClr val="FFFF00"/>
                </a:highlight>
                <a:latin typeface="Times New Roman" panose="02020603050405020304" pitchFamily="18" charset="0"/>
                <a:ea typeface="Calibri" panose="020F0502020204030204" pitchFamily="34" charset="0"/>
              </a:rPr>
              <a:t>-  Trái Đất tự quay một vòng hết 24 giờ, =&gt; chia bề mặt Trái Đất thành 24 phần, cắt dọc theo chiều kinh tuyến. </a:t>
            </a:r>
          </a:p>
          <a:p>
            <a:pPr algn="just">
              <a:lnSpc>
                <a:spcPct val="115000"/>
              </a:lnSpc>
            </a:pPr>
            <a:r>
              <a:rPr lang="nl-NL" sz="3000" dirty="0">
                <a:solidFill>
                  <a:srgbClr val="000000"/>
                </a:solidFill>
                <a:highlight>
                  <a:srgbClr val="FFFF00"/>
                </a:highlight>
                <a:latin typeface="Times New Roman" panose="02020603050405020304" pitchFamily="18" charset="0"/>
                <a:ea typeface="Calibri" panose="020F0502020204030204" pitchFamily="34" charset="0"/>
              </a:rPr>
              <a:t>- Mỗi phần là một múi giờ. (360: 24 = 15) Trên Trái đất có 24 múi giờ, mỗi khu vực giờ rộng 15</a:t>
            </a:r>
            <a:r>
              <a:rPr lang="nl-NL" sz="3000" baseline="30000" dirty="0">
                <a:solidFill>
                  <a:srgbClr val="000000"/>
                </a:solidFill>
                <a:highlight>
                  <a:srgbClr val="FFFF00"/>
                </a:highlight>
                <a:latin typeface="Times New Roman" panose="02020603050405020304" pitchFamily="18" charset="0"/>
                <a:ea typeface="Calibri" panose="020F0502020204030204" pitchFamily="34" charset="0"/>
              </a:rPr>
              <a:t>0</a:t>
            </a:r>
            <a:r>
              <a:rPr lang="nl-NL" sz="3000" dirty="0">
                <a:solidFill>
                  <a:srgbClr val="000000"/>
                </a:solidFill>
                <a:highlight>
                  <a:srgbClr val="FFFF00"/>
                </a:highlight>
                <a:latin typeface="Times New Roman" panose="02020603050405020304" pitchFamily="18" charset="0"/>
                <a:ea typeface="Calibri" panose="020F0502020204030204" pitchFamily="34" charset="0"/>
              </a:rPr>
              <a:t> kinh tuyến, tất cả các địa điểm trong một khu vực giờ dùng chung một giờ, hai khu vực giờ liền nhau cách nhau một giờ. </a:t>
            </a:r>
            <a:endParaRPr lang="en-US" sz="3000" dirty="0">
              <a:highlight>
                <a:srgbClr val="FFFF00"/>
              </a:highligh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4106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repeatCount="2000" fill="hold" nodeType="clickEffect">
                                  <p:stCondLst>
                                    <p:cond delay="0"/>
                                  </p:stCondLst>
                                  <p:childTnLst>
                                    <p:set>
                                      <p:cBhvr>
                                        <p:cTn id="11" dur="1" fill="hold">
                                          <p:stCondLst>
                                            <p:cond delay="0"/>
                                          </p:stCondLst>
                                        </p:cTn>
                                        <p:tgtEl>
                                          <p:spTgt spid="30781"/>
                                        </p:tgtEl>
                                        <p:attrNameLst>
                                          <p:attrName>style.visibility</p:attrName>
                                        </p:attrNameLst>
                                      </p:cBhvr>
                                      <p:to>
                                        <p:strVal val="visible"/>
                                      </p:to>
                                    </p:set>
                                    <p:anim calcmode="lin" valueType="num">
                                      <p:cBhvr>
                                        <p:cTn id="12" dur="1000" fill="hold"/>
                                        <p:tgtEl>
                                          <p:spTgt spid="30781"/>
                                        </p:tgtEl>
                                        <p:attrNameLst>
                                          <p:attrName>ppt_x</p:attrName>
                                        </p:attrNameLst>
                                      </p:cBhvr>
                                      <p:tavLst>
                                        <p:tav tm="0">
                                          <p:val>
                                            <p:strVal val="#ppt_x-.2"/>
                                          </p:val>
                                        </p:tav>
                                        <p:tav tm="100000">
                                          <p:val>
                                            <p:strVal val="#ppt_x"/>
                                          </p:val>
                                        </p:tav>
                                      </p:tavLst>
                                    </p:anim>
                                    <p:anim calcmode="lin" valueType="num">
                                      <p:cBhvr>
                                        <p:cTn id="13" dur="1000" fill="hold"/>
                                        <p:tgtEl>
                                          <p:spTgt spid="3078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781"/>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30782"/>
                                        </p:tgtEl>
                                        <p:attrNameLst>
                                          <p:attrName>style.visibility</p:attrName>
                                        </p:attrNameLst>
                                      </p:cBhvr>
                                      <p:to>
                                        <p:strVal val="visible"/>
                                      </p:to>
                                    </p:set>
                                    <p:anim calcmode="lin" valueType="num">
                                      <p:cBhvr>
                                        <p:cTn id="17" dur="500" fill="hold"/>
                                        <p:tgtEl>
                                          <p:spTgt spid="30782"/>
                                        </p:tgtEl>
                                        <p:attrNameLst>
                                          <p:attrName>ppt_w</p:attrName>
                                        </p:attrNameLst>
                                      </p:cBhvr>
                                      <p:tavLst>
                                        <p:tav tm="0">
                                          <p:val>
                                            <p:fltVal val="0"/>
                                          </p:val>
                                        </p:tav>
                                        <p:tav tm="100000">
                                          <p:val>
                                            <p:strVal val="#ppt_w"/>
                                          </p:val>
                                        </p:tav>
                                      </p:tavLst>
                                    </p:anim>
                                    <p:anim calcmode="lin" valueType="num">
                                      <p:cBhvr>
                                        <p:cTn id="18" dur="500" fill="hold"/>
                                        <p:tgtEl>
                                          <p:spTgt spid="3078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30783"/>
                                        </p:tgtEl>
                                        <p:attrNameLst>
                                          <p:attrName>style.visibility</p:attrName>
                                        </p:attrNameLst>
                                      </p:cBhvr>
                                      <p:to>
                                        <p:strVal val="visible"/>
                                      </p:to>
                                    </p:set>
                                    <p:anim calcmode="lin" valueType="num">
                                      <p:cBhvr>
                                        <p:cTn id="23" dur="500" fill="hold"/>
                                        <p:tgtEl>
                                          <p:spTgt spid="30783"/>
                                        </p:tgtEl>
                                        <p:attrNameLst>
                                          <p:attrName>ppt_w</p:attrName>
                                        </p:attrNameLst>
                                      </p:cBhvr>
                                      <p:tavLst>
                                        <p:tav tm="0">
                                          <p:val>
                                            <p:fltVal val="0"/>
                                          </p:val>
                                        </p:tav>
                                        <p:tav tm="100000">
                                          <p:val>
                                            <p:strVal val="#ppt_w"/>
                                          </p:val>
                                        </p:tav>
                                      </p:tavLst>
                                    </p:anim>
                                    <p:anim calcmode="lin" valueType="num">
                                      <p:cBhvr>
                                        <p:cTn id="24" dur="500" fill="hold"/>
                                        <p:tgtEl>
                                          <p:spTgt spid="30783"/>
                                        </p:tgtEl>
                                        <p:attrNameLst>
                                          <p:attrName>ppt_h</p:attrName>
                                        </p:attrNameLst>
                                      </p:cBhvr>
                                      <p:tavLst>
                                        <p:tav tm="0">
                                          <p:val>
                                            <p:fltVal val="0"/>
                                          </p:val>
                                        </p:tav>
                                        <p:tav tm="100000">
                                          <p:val>
                                            <p:strVal val="#ppt_h"/>
                                          </p:val>
                                        </p:tav>
                                      </p:tavLst>
                                    </p:anim>
                                  </p:childTnLst>
                                </p:cTn>
                              </p:par>
                              <p:par>
                                <p:cTn id="25" presetID="16" presetClass="entr" presetSubtype="42" fill="hold" grpId="0" nodeType="withEffect">
                                  <p:stCondLst>
                                    <p:cond delay="0"/>
                                  </p:stCondLst>
                                  <p:childTnLst>
                                    <p:set>
                                      <p:cBhvr>
                                        <p:cTn id="26" dur="1" fill="hold">
                                          <p:stCondLst>
                                            <p:cond delay="0"/>
                                          </p:stCondLst>
                                        </p:cTn>
                                        <p:tgtEl>
                                          <p:spTgt spid="30785"/>
                                        </p:tgtEl>
                                        <p:attrNameLst>
                                          <p:attrName>style.visibility</p:attrName>
                                        </p:attrNameLst>
                                      </p:cBhvr>
                                      <p:to>
                                        <p:strVal val="visible"/>
                                      </p:to>
                                    </p:set>
                                    <p:animEffect transition="in" filter="barn(outHorizontal)">
                                      <p:cBhvr>
                                        <p:cTn id="27" dur="500"/>
                                        <p:tgtEl>
                                          <p:spTgt spid="307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0780"/>
                                        </p:tgtEl>
                                        <p:attrNameLst>
                                          <p:attrName>style.visibility</p:attrName>
                                        </p:attrNameLst>
                                      </p:cBhvr>
                                      <p:to>
                                        <p:strVal val="visible"/>
                                      </p:to>
                                    </p:set>
                                    <p:animEffect transition="in" filter="wipe(up)">
                                      <p:cBhvr>
                                        <p:cTn id="32" dur="500"/>
                                        <p:tgtEl>
                                          <p:spTgt spid="30780"/>
                                        </p:tgtEl>
                                      </p:cBhvr>
                                    </p:animEffect>
                                  </p:childTnLst>
                                </p:cTn>
                              </p:par>
                              <p:par>
                                <p:cTn id="33" presetID="22" presetClass="entr" presetSubtype="1" fill="hold" nodeType="withEffect">
                                  <p:stCondLst>
                                    <p:cond delay="0"/>
                                  </p:stCondLst>
                                  <p:childTnLst>
                                    <p:set>
                                      <p:cBhvr>
                                        <p:cTn id="34" dur="1" fill="hold">
                                          <p:stCondLst>
                                            <p:cond delay="0"/>
                                          </p:stCondLst>
                                        </p:cTn>
                                        <p:tgtEl>
                                          <p:spTgt spid="30779"/>
                                        </p:tgtEl>
                                        <p:attrNameLst>
                                          <p:attrName>style.visibility</p:attrName>
                                        </p:attrNameLst>
                                      </p:cBhvr>
                                      <p:to>
                                        <p:strVal val="visible"/>
                                      </p:to>
                                    </p:set>
                                    <p:animEffect transition="in" filter="wipe(up)">
                                      <p:cBhvr>
                                        <p:cTn id="35" dur="500"/>
                                        <p:tgtEl>
                                          <p:spTgt spid="3077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788"/>
                                        </p:tgtEl>
                                        <p:attrNameLst>
                                          <p:attrName>style.visibility</p:attrName>
                                        </p:attrNameLst>
                                      </p:cBhvr>
                                      <p:to>
                                        <p:strVal val="visible"/>
                                      </p:to>
                                    </p:set>
                                    <p:animEffect transition="in" filter="fade">
                                      <p:cBhvr>
                                        <p:cTn id="40" dur="1000"/>
                                        <p:tgtEl>
                                          <p:spTgt spid="30788"/>
                                        </p:tgtEl>
                                      </p:cBhvr>
                                    </p:animEffect>
                                    <p:anim calcmode="lin" valueType="num">
                                      <p:cBhvr>
                                        <p:cTn id="41" dur="1000" fill="hold"/>
                                        <p:tgtEl>
                                          <p:spTgt spid="30788"/>
                                        </p:tgtEl>
                                        <p:attrNameLst>
                                          <p:attrName>ppt_x</p:attrName>
                                        </p:attrNameLst>
                                      </p:cBhvr>
                                      <p:tavLst>
                                        <p:tav tm="0">
                                          <p:val>
                                            <p:strVal val="#ppt_x"/>
                                          </p:val>
                                        </p:tav>
                                        <p:tav tm="100000">
                                          <p:val>
                                            <p:strVal val="#ppt_x"/>
                                          </p:val>
                                        </p:tav>
                                      </p:tavLst>
                                    </p:anim>
                                    <p:anim calcmode="lin" valueType="num">
                                      <p:cBhvr>
                                        <p:cTn id="42" dur="1000" fill="hold"/>
                                        <p:tgtEl>
                                          <p:spTgt spid="30788"/>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789"/>
                                        </p:tgtEl>
                                        <p:attrNameLst>
                                          <p:attrName>style.visibility</p:attrName>
                                        </p:attrNameLst>
                                      </p:cBhvr>
                                      <p:to>
                                        <p:strVal val="visible"/>
                                      </p:to>
                                    </p:set>
                                    <p:animEffect transition="in" filter="fade">
                                      <p:cBhvr>
                                        <p:cTn id="47" dur="1000"/>
                                        <p:tgtEl>
                                          <p:spTgt spid="30789"/>
                                        </p:tgtEl>
                                      </p:cBhvr>
                                    </p:animEffect>
                                    <p:anim calcmode="lin" valueType="num">
                                      <p:cBhvr>
                                        <p:cTn id="48" dur="1000" fill="hold"/>
                                        <p:tgtEl>
                                          <p:spTgt spid="30789"/>
                                        </p:tgtEl>
                                        <p:attrNameLst>
                                          <p:attrName>ppt_x</p:attrName>
                                        </p:attrNameLst>
                                      </p:cBhvr>
                                      <p:tavLst>
                                        <p:tav tm="0">
                                          <p:val>
                                            <p:strVal val="#ppt_x"/>
                                          </p:val>
                                        </p:tav>
                                        <p:tav tm="100000">
                                          <p:val>
                                            <p:strVal val="#ppt_x"/>
                                          </p:val>
                                        </p:tav>
                                      </p:tavLst>
                                    </p:anim>
                                    <p:anim calcmode="lin" valueType="num">
                                      <p:cBhvr>
                                        <p:cTn id="49" dur="1000" fill="hold"/>
                                        <p:tgtEl>
                                          <p:spTgt spid="3078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repeatCount="200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1000" fill="hold"/>
                                        <p:tgtEl>
                                          <p:spTgt spid="22"/>
                                        </p:tgtEl>
                                        <p:attrNameLst>
                                          <p:attrName>ppt_x</p:attrName>
                                        </p:attrNameLst>
                                      </p:cBhvr>
                                      <p:tavLst>
                                        <p:tav tm="0">
                                          <p:val>
                                            <p:strVal val="#ppt_x-.2"/>
                                          </p:val>
                                        </p:tav>
                                        <p:tav tm="100000">
                                          <p:val>
                                            <p:strVal val="#ppt_x"/>
                                          </p:val>
                                        </p:tav>
                                      </p:tavLst>
                                    </p:anim>
                                    <p:anim calcmode="lin" valueType="num">
                                      <p:cBhvr>
                                        <p:cTn id="5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anim calcmode="lin" valueType="num">
                                      <p:cBhvr>
                                        <p:cTn id="69" dur="1000" fill="hold"/>
                                        <p:tgtEl>
                                          <p:spTgt spid="3"/>
                                        </p:tgtEl>
                                        <p:attrNameLst>
                                          <p:attrName>ppt_x</p:attrName>
                                        </p:attrNameLst>
                                      </p:cBhvr>
                                      <p:tavLst>
                                        <p:tav tm="0">
                                          <p:val>
                                            <p:strVal val="#ppt_x"/>
                                          </p:val>
                                        </p:tav>
                                        <p:tav tm="100000">
                                          <p:val>
                                            <p:strVal val="#ppt_x"/>
                                          </p:val>
                                        </p:tav>
                                      </p:tavLst>
                                    </p:anim>
                                    <p:anim calcmode="lin" valueType="num">
                                      <p:cBhvr>
                                        <p:cTn id="7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1000"/>
                                        <p:tgtEl>
                                          <p:spTgt spid="4"/>
                                        </p:tgtEl>
                                      </p:cBhvr>
                                    </p:animEffect>
                                    <p:anim calcmode="lin" valueType="num">
                                      <p:cBhvr>
                                        <p:cTn id="76" dur="1000" fill="hold"/>
                                        <p:tgtEl>
                                          <p:spTgt spid="4"/>
                                        </p:tgtEl>
                                        <p:attrNameLst>
                                          <p:attrName>ppt_x</p:attrName>
                                        </p:attrNameLst>
                                      </p:cBhvr>
                                      <p:tavLst>
                                        <p:tav tm="0">
                                          <p:val>
                                            <p:strVal val="#ppt_x"/>
                                          </p:val>
                                        </p:tav>
                                        <p:tav tm="100000">
                                          <p:val>
                                            <p:strVal val="#ppt_x"/>
                                          </p:val>
                                        </p:tav>
                                      </p:tavLst>
                                    </p:anim>
                                    <p:anim calcmode="lin" valueType="num">
                                      <p:cBhvr>
                                        <p:cTn id="7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2" grpId="0"/>
      <p:bldP spid="30785" grpId="0"/>
      <p:bldP spid="30788" grpId="0"/>
      <p:bldP spid="30789" grpId="0"/>
      <p:bldP spid="3" grpId="0"/>
      <p:bldP spid="18"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950BC-4422-41B5-8A4A-4C2EB6DE532D}"/>
              </a:ext>
            </a:extLst>
          </p:cNvPr>
          <p:cNvSpPr/>
          <p:nvPr/>
        </p:nvSpPr>
        <p:spPr>
          <a:xfrm>
            <a:off x="106323" y="42533"/>
            <a:ext cx="4479767"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a:solidFill>
                  <a:srgbClr val="0070C0"/>
                </a:solidFill>
                <a:latin typeface="Arial" panose="020B0604020202020204" pitchFamily="34" charset="0"/>
                <a:cs typeface="Arial" panose="020B0604020202020204" pitchFamily="34" charset="0"/>
              </a:rPr>
              <a:t>2. Giờ trên Trái Đất</a:t>
            </a:r>
          </a:p>
        </p:txBody>
      </p:sp>
      <p:pic>
        <p:nvPicPr>
          <p:cNvPr id="2" name="Picture 1">
            <a:extLst>
              <a:ext uri="{FF2B5EF4-FFF2-40B4-BE49-F238E27FC236}">
                <a16:creationId xmlns:a16="http://schemas.microsoft.com/office/drawing/2014/main" id="{DC909C29-F1E0-4A20-828A-05B4E1416AD3}"/>
              </a:ext>
            </a:extLst>
          </p:cNvPr>
          <p:cNvPicPr>
            <a:picLocks noChangeAspect="1"/>
          </p:cNvPicPr>
          <p:nvPr/>
        </p:nvPicPr>
        <p:blipFill rotWithShape="1">
          <a:blip r:embed="rId2"/>
          <a:srcRect l="17180" t="19690" r="18634" b="6977"/>
          <a:stretch/>
        </p:blipFill>
        <p:spPr>
          <a:xfrm>
            <a:off x="2973572" y="693246"/>
            <a:ext cx="9112107" cy="5856015"/>
          </a:xfrm>
          <a:prstGeom prst="rect">
            <a:avLst/>
          </a:prstGeom>
        </p:spPr>
      </p:pic>
      <p:sp>
        <p:nvSpPr>
          <p:cNvPr id="6" name="TextBox 5">
            <a:extLst>
              <a:ext uri="{FF2B5EF4-FFF2-40B4-BE49-F238E27FC236}">
                <a16:creationId xmlns:a16="http://schemas.microsoft.com/office/drawing/2014/main" id="{769FE73C-5222-40FF-B703-C2DE09BE2184}"/>
              </a:ext>
            </a:extLst>
          </p:cNvPr>
          <p:cNvSpPr txBox="1"/>
          <p:nvPr/>
        </p:nvSpPr>
        <p:spPr>
          <a:xfrm>
            <a:off x="5307200" y="6488804"/>
            <a:ext cx="6103085" cy="400110"/>
          </a:xfrm>
          <a:prstGeom prst="rect">
            <a:avLst/>
          </a:prstGeom>
          <a:solidFill>
            <a:schemeClr val="bg1"/>
          </a:solidFill>
        </p:spPr>
        <p:txBody>
          <a:bodyPr wrap="square" rtlCol="0">
            <a:spAutoFit/>
          </a:bodyPr>
          <a:lstStyle/>
          <a:p>
            <a:pPr defTabSz="914377">
              <a:defRPr/>
            </a:pPr>
            <a:r>
              <a:rPr lang="en-US" sz="2000" b="1">
                <a:solidFill>
                  <a:srgbClr val="0070C0"/>
                </a:solidFill>
                <a:latin typeface="Arial" panose="020B0604020202020204" pitchFamily="34" charset="0"/>
                <a:cs typeface="Arial" panose="020B0604020202020204" pitchFamily="34" charset="0"/>
              </a:rPr>
              <a:t>Hình 2. Các khu vực giờ trên Trái Đất</a:t>
            </a:r>
          </a:p>
        </p:txBody>
      </p:sp>
      <p:sp>
        <p:nvSpPr>
          <p:cNvPr id="7" name="TextBox 6">
            <a:extLst>
              <a:ext uri="{FF2B5EF4-FFF2-40B4-BE49-F238E27FC236}">
                <a16:creationId xmlns:a16="http://schemas.microsoft.com/office/drawing/2014/main" id="{DBF2B13C-358C-4544-AC96-297DB1F2C002}"/>
              </a:ext>
            </a:extLst>
          </p:cNvPr>
          <p:cNvSpPr txBox="1"/>
          <p:nvPr/>
        </p:nvSpPr>
        <p:spPr>
          <a:xfrm>
            <a:off x="106322" y="1659286"/>
            <a:ext cx="2738223" cy="3539430"/>
          </a:xfrm>
          <a:prstGeom prst="rect">
            <a:avLst/>
          </a:prstGeom>
          <a:noFill/>
          <a:ln>
            <a:solidFill>
              <a:schemeClr val="accent1"/>
            </a:solidFill>
            <a:prstDash val="dash"/>
          </a:ln>
        </p:spPr>
        <p:txBody>
          <a:bodyPr wrap="square" rtlCol="0">
            <a:spAutoFit/>
          </a:bodyPr>
          <a:lstStyle/>
          <a:p>
            <a:pPr defTabSz="914377">
              <a:defRPr/>
            </a:pPr>
            <a:r>
              <a:rPr lang="en-US" sz="3200">
                <a:solidFill>
                  <a:srgbClr val="FF0000"/>
                </a:solidFill>
                <a:latin typeface="Arial" panose="020B0604020202020204" pitchFamily="34" charset="0"/>
                <a:cs typeface="Arial" panose="020B0604020202020204" pitchFamily="34" charset="0"/>
              </a:rPr>
              <a:t>Xác định múi giờ của các thành phố </a:t>
            </a:r>
          </a:p>
          <a:p>
            <a:pPr defTabSz="914377">
              <a:defRPr/>
            </a:pPr>
            <a:r>
              <a:rPr lang="en-US" sz="3200">
                <a:solidFill>
                  <a:srgbClr val="FF0000"/>
                </a:solidFill>
                <a:latin typeface="Arial" panose="020B0604020202020204" pitchFamily="34" charset="0"/>
                <a:cs typeface="Arial" panose="020B0604020202020204" pitchFamily="34" charset="0"/>
              </a:rPr>
              <a:t>Hà Nội, </a:t>
            </a:r>
          </a:p>
          <a:p>
            <a:pPr defTabSz="914377">
              <a:defRPr/>
            </a:pPr>
            <a:r>
              <a:rPr lang="en-US" sz="3200">
                <a:solidFill>
                  <a:srgbClr val="FF0000"/>
                </a:solidFill>
                <a:latin typeface="Arial" panose="020B0604020202020204" pitchFamily="34" charset="0"/>
                <a:cs typeface="Arial" panose="020B0604020202020204" pitchFamily="34" charset="0"/>
              </a:rPr>
              <a:t>Oa-shin –ton, Mat-xcơ-va, To-ki-o?</a:t>
            </a:r>
          </a:p>
        </p:txBody>
      </p:sp>
    </p:spTree>
    <p:extLst>
      <p:ext uri="{BB962C8B-B14F-4D97-AF65-F5344CB8AC3E}">
        <p14:creationId xmlns:p14="http://schemas.microsoft.com/office/powerpoint/2010/main" val="3458314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435" y="932723"/>
            <a:ext cx="10465163" cy="452431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800" dirty="0">
                <a:latin typeface="Times New Roman" panose="02020603050405020304" pitchFamily="18" charset="0"/>
                <a:cs typeface="Times New Roman" panose="02020603050405020304" pitchFamily="18" charset="0"/>
              </a:rPr>
              <a:t>Sáng nay, trước khi đến trường, An định gọi điện hỏi thăm một người bạn ở nước Anh. Thấy vậy, mẹ của An khuyên bạn ấy hãy gọi vào thời điểm khác phù hợp hơn. Theo em, tại sao mẹ của An lại khuyên bạn ấy như vậy? </a:t>
            </a:r>
          </a:p>
        </p:txBody>
      </p:sp>
    </p:spTree>
    <p:extLst>
      <p:ext uri="{BB962C8B-B14F-4D97-AF65-F5344CB8AC3E}">
        <p14:creationId xmlns:p14="http://schemas.microsoft.com/office/powerpoint/2010/main" val="372330114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0411" y="1028735"/>
            <a:ext cx="11329257" cy="5088565"/>
          </a:xfrm>
          <a:prstGeom prst="rect">
            <a:avLst/>
          </a:prstGeom>
          <a:solidFill>
            <a:srgbClr val="FFFFFF"/>
          </a:solidFill>
          <a:ln w="38100"/>
        </p:spPr>
        <p:style>
          <a:lnRef idx="2">
            <a:schemeClr val="accent1"/>
          </a:lnRef>
          <a:fillRef idx="1">
            <a:schemeClr val="lt1"/>
          </a:fillRef>
          <a:effectRef idx="0">
            <a:schemeClr val="accent1"/>
          </a:effectRef>
          <a:fontRef idx="minor">
            <a:schemeClr val="dk1"/>
          </a:fontRef>
        </p:style>
      </p:pic>
      <p:sp>
        <p:nvSpPr>
          <p:cNvPr id="5" name="Rectangle 4">
            <a:extLst>
              <a:ext uri="{FF2B5EF4-FFF2-40B4-BE49-F238E27FC236}">
                <a16:creationId xmlns:a16="http://schemas.microsoft.com/office/drawing/2014/main" id="{459950BC-4422-41B5-8A4A-4C2EB6DE532D}"/>
              </a:ext>
            </a:extLst>
          </p:cNvPr>
          <p:cNvSpPr/>
          <p:nvPr/>
        </p:nvSpPr>
        <p:spPr>
          <a:xfrm>
            <a:off x="1" y="1"/>
            <a:ext cx="4490633"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srgbClr val="0070C0"/>
                </a:solidFill>
                <a:latin typeface="Arial" panose="020B0604020202020204" pitchFamily="34" charset="0"/>
                <a:cs typeface="Arial" panose="020B0604020202020204" pitchFamily="34" charset="0"/>
              </a:rPr>
              <a:t>2. Giờ trên Trái Đất</a:t>
            </a:r>
          </a:p>
        </p:txBody>
      </p:sp>
      <p:sp>
        <p:nvSpPr>
          <p:cNvPr id="8" name="TextBox 7"/>
          <p:cNvSpPr txBox="1"/>
          <p:nvPr/>
        </p:nvSpPr>
        <p:spPr>
          <a:xfrm>
            <a:off x="3407701" y="6228582"/>
            <a:ext cx="6144683" cy="502766"/>
          </a:xfrm>
          <a:prstGeom prst="rect">
            <a:avLst/>
          </a:prstGeom>
          <a:noFill/>
        </p:spPr>
        <p:txBody>
          <a:bodyPr wrap="square" rtlCol="0">
            <a:spAutoFit/>
          </a:bodyPr>
          <a:lstStyle/>
          <a:p>
            <a:r>
              <a:rPr lang="en-US" sz="2667" b="1" dirty="0">
                <a:latin typeface="Times New Roman" panose="02020603050405020304" pitchFamily="18" charset="0"/>
                <a:cs typeface="Times New Roman" panose="02020603050405020304" pitchFamily="18" charset="0"/>
              </a:rPr>
              <a:t>Hình 6.4. Các khu vực giờ trên Trái Đất</a:t>
            </a:r>
          </a:p>
        </p:txBody>
      </p:sp>
      <p:graphicFrame>
        <p:nvGraphicFramePr>
          <p:cNvPr id="3" name="Table 2"/>
          <p:cNvGraphicFramePr>
            <a:graphicFrameLocks noGrp="1"/>
          </p:cNvGraphicFramePr>
          <p:nvPr/>
        </p:nvGraphicFramePr>
        <p:xfrm>
          <a:off x="709450" y="1028735"/>
          <a:ext cx="11051177" cy="473494"/>
        </p:xfrm>
        <a:graphic>
          <a:graphicData uri="http://schemas.openxmlformats.org/drawingml/2006/table">
            <a:tbl>
              <a:tblPr/>
              <a:tblGrid>
                <a:gridCol w="11051177">
                  <a:extLst>
                    <a:ext uri="{9D8B030D-6E8A-4147-A177-3AD203B41FA5}">
                      <a16:colId xmlns:a16="http://schemas.microsoft.com/office/drawing/2014/main" val="3430526255"/>
                    </a:ext>
                  </a:extLst>
                </a:gridCol>
              </a:tblGrid>
              <a:tr h="473494">
                <a:tc>
                  <a:txBody>
                    <a:bodyPr/>
                    <a:lstStyle/>
                    <a:p>
                      <a:endParaRPr lang="en-US" dirty="0">
                        <a:ln w="57150">
                          <a:solidFill>
                            <a:schemeClr val="tx1"/>
                          </a:solidFill>
                        </a:ln>
                      </a:endParaRPr>
                    </a:p>
                  </a:txBody>
                  <a:tcPr>
                    <a:lnL w="12700" cmpd="sng">
                      <a:solidFill>
                        <a:srgbClr val="EA211C"/>
                      </a:solidFill>
                      <a:prstDash val="solid"/>
                    </a:lnL>
                    <a:lnR w="12700" cmpd="sng">
                      <a:solidFill>
                        <a:srgbClr val="EA211C"/>
                      </a:solidFill>
                      <a:prstDash val="solid"/>
                    </a:lnR>
                    <a:lnT w="12700" cmpd="sng">
                      <a:solidFill>
                        <a:srgbClr val="EA211C"/>
                      </a:solidFill>
                      <a:prstDash val="solid"/>
                    </a:lnT>
                    <a:lnB w="12700" cmpd="sng">
                      <a:solidFill>
                        <a:srgbClr val="EA211C"/>
                      </a:solidFill>
                      <a:prstDash val="solid"/>
                    </a:lnB>
                  </a:tcPr>
                </a:tc>
                <a:extLst>
                  <a:ext uri="{0D108BD9-81ED-4DB2-BD59-A6C34878D82A}">
                    <a16:rowId xmlns:a16="http://schemas.microsoft.com/office/drawing/2014/main" val="2137344204"/>
                  </a:ext>
                </a:extLst>
              </a:tr>
            </a:tbl>
          </a:graphicData>
        </a:graphic>
      </p:graphicFrame>
    </p:spTree>
    <p:extLst>
      <p:ext uri="{BB962C8B-B14F-4D97-AF65-F5344CB8AC3E}">
        <p14:creationId xmlns:p14="http://schemas.microsoft.com/office/powerpoint/2010/main" val="3167110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Placeholder 6" descr="A picture containing light, lit, sitting, dark&#10;&#10;Description automatically generated">
            <a:extLst>
              <a:ext uri="{FF2B5EF4-FFF2-40B4-BE49-F238E27FC236}">
                <a16:creationId xmlns:a16="http://schemas.microsoft.com/office/drawing/2014/main" id="{F48BEF45-0578-4105-B213-2DE359DCFA6F}"/>
              </a:ext>
            </a:extLst>
          </p:cNvPr>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l="-11447" t="62726" r="-3067" b="56"/>
          <a:stretch>
            <a:fillRect/>
          </a:stretch>
        </p:blipFill>
        <p:spPr>
          <a:xfrm>
            <a:off x="0" y="0"/>
            <a:ext cx="12192000" cy="3962400"/>
          </a:xfrm>
        </p:spPr>
      </p:pic>
      <p:sp>
        <p:nvSpPr>
          <p:cNvPr id="14" name="Hộp Văn bản 13">
            <a:extLst>
              <a:ext uri="{FF2B5EF4-FFF2-40B4-BE49-F238E27FC236}">
                <a16:creationId xmlns:a16="http://schemas.microsoft.com/office/drawing/2014/main" id="{C0DA2359-CF73-456A-9087-8F1D6C1249D3}"/>
              </a:ext>
            </a:extLst>
          </p:cNvPr>
          <p:cNvSpPr txBox="1"/>
          <p:nvPr/>
        </p:nvSpPr>
        <p:spPr>
          <a:xfrm>
            <a:off x="285751" y="2218191"/>
            <a:ext cx="11620500" cy="2862322"/>
          </a:xfrm>
          <a:prstGeom prst="rect">
            <a:avLst/>
          </a:prstGeom>
          <a:noFill/>
        </p:spPr>
        <p:txBody>
          <a:bodyPr wrap="square" rtlCol="0">
            <a:spAutoFit/>
          </a:bodyPr>
          <a:lstStyle/>
          <a:p>
            <a:pPr algn="ctr"/>
            <a:r>
              <a:rPr lang="en-US" sz="4800" b="1" dirty="0">
                <a:solidFill>
                  <a:srgbClr val="FFFF00"/>
                </a:solidFill>
                <a:latin typeface="Times New Roman" panose="02020603050405020304" pitchFamily="18" charset="0"/>
                <a:ea typeface="#9Slide02 Tieu de dai" panose="02000000000000000000" pitchFamily="2" charset="0"/>
                <a:cs typeface="Times New Roman" panose="02020603050405020304" pitchFamily="18" charset="0"/>
              </a:rPr>
              <a:t>BÀI 6: </a:t>
            </a:r>
            <a:r>
              <a:rPr lang="en-US" sz="6000" b="1" dirty="0">
                <a:solidFill>
                  <a:schemeClr val="bg1"/>
                </a:solidFill>
                <a:latin typeface="Times New Roman" panose="02020603050405020304" pitchFamily="18" charset="0"/>
                <a:ea typeface="#9Slide02 Tieu de dai" panose="02000000000000000000" pitchFamily="2" charset="0"/>
                <a:cs typeface="Times New Roman" panose="02020603050405020304" pitchFamily="18" charset="0"/>
              </a:rPr>
              <a:t>CHUYỂN ĐỘNG TỰ QUAY QUANH TRỤC CỦA TRÁI ĐẤT VÀ HỆ </a:t>
            </a:r>
            <a:r>
              <a:rPr lang="en-US" sz="6000" b="1" dirty="0">
                <a:solidFill>
                  <a:schemeClr val="bg1"/>
                </a:solidFill>
                <a:latin typeface="Times New Roman" panose="02020603050405020304" pitchFamily="18" charset="0"/>
                <a:ea typeface="#9Slide02 Tieu de dai" panose="02000000000000000000" pitchFamily="2" charset="0"/>
                <a:cs typeface="Times New Roman" panose="02020603050405020304" pitchFamily="18" charset="0"/>
              </a:rPr>
              <a:t>QUẢ (Tiết 2)</a:t>
            </a:r>
            <a:endParaRPr lang="en-US" sz="6000" b="1" dirty="0">
              <a:solidFill>
                <a:schemeClr val="bg1"/>
              </a:solidFill>
              <a:latin typeface="Times New Roman" panose="02020603050405020304" pitchFamily="18" charset="0"/>
              <a:ea typeface="#9Slide02 Tieu de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7113408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F87A89-03F7-4A77-A01F-272A75C35EC9}"/>
              </a:ext>
            </a:extLst>
          </p:cNvPr>
          <p:cNvSpPr>
            <a:spLocks noGrp="1"/>
          </p:cNvSpPr>
          <p:nvPr>
            <p:ph type="title" idx="4294967295"/>
          </p:nvPr>
        </p:nvSpPr>
        <p:spPr>
          <a:xfrm>
            <a:off x="2621896" y="22755"/>
            <a:ext cx="6370089" cy="874712"/>
          </a:xfrm>
        </p:spPr>
        <p:txBody>
          <a:bodyPr rtlCol="0">
            <a:normAutofit/>
          </a:bodyPr>
          <a:lstStyle/>
          <a:p>
            <a:pPr lvl="0" algn="ctr"/>
            <a:r>
              <a:rPr lang="en-US" b="1" dirty="0" smtClean="0">
                <a:solidFill>
                  <a:schemeClr val="bg1"/>
                </a:solidFill>
                <a:latin typeface="Times New Roman" panose="02020603050405020304" pitchFamily="18" charset="0"/>
                <a:ea typeface="#9Slide02 Tieu de dai" panose="02000000000000000000" pitchFamily="2" charset="0"/>
                <a:cs typeface="Times New Roman" panose="02020603050405020304" pitchFamily="18" charset="0"/>
                <a:sym typeface="Proxima Nova Semibold"/>
              </a:rPr>
              <a:t>NỘI </a:t>
            </a:r>
            <a:r>
              <a:rPr lang="en-US" b="1" dirty="0">
                <a:solidFill>
                  <a:schemeClr val="bg1"/>
                </a:solidFill>
                <a:latin typeface="Times New Roman" panose="02020603050405020304" pitchFamily="18" charset="0"/>
                <a:ea typeface="#9Slide02 Tieu de dai" panose="02000000000000000000" pitchFamily="2" charset="0"/>
                <a:cs typeface="Times New Roman" panose="02020603050405020304" pitchFamily="18" charset="0"/>
                <a:sym typeface="Proxima Nova Semibold"/>
              </a:rPr>
              <a:t>DUNG BÀI HỌ</a:t>
            </a:r>
            <a:r>
              <a:rPr lang="en-US" dirty="0">
                <a:solidFill>
                  <a:schemeClr val="bg1"/>
                </a:solidFill>
                <a:latin typeface="Times New Roman" panose="02020603050405020304" pitchFamily="18" charset="0"/>
                <a:ea typeface="#9Slide02 Tieu de dai" panose="02000000000000000000" pitchFamily="2" charset="0"/>
                <a:cs typeface="Times New Roman" panose="02020603050405020304" pitchFamily="18" charset="0"/>
                <a:sym typeface="Proxima Nova Semibold"/>
              </a:rPr>
              <a:t>C</a:t>
            </a:r>
          </a:p>
        </p:txBody>
      </p:sp>
      <p:sp>
        <p:nvSpPr>
          <p:cNvPr id="33" name="9Slide.vn 9">
            <a:extLst>
              <a:ext uri="{FF2B5EF4-FFF2-40B4-BE49-F238E27FC236}">
                <a16:creationId xmlns:a16="http://schemas.microsoft.com/office/drawing/2014/main" id="{C2908243-AAB8-479B-98BE-918A4C0E3274}"/>
              </a:ext>
            </a:extLst>
          </p:cNvPr>
          <p:cNvSpPr txBox="1"/>
          <p:nvPr/>
        </p:nvSpPr>
        <p:spPr>
          <a:xfrm>
            <a:off x="1659223" y="1912915"/>
            <a:ext cx="4340767" cy="2092149"/>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pPr algn="just" defTabSz="685783">
              <a:defRPr/>
            </a:pP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II.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Hệ</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quả</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chuyển</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động</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tự</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quay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xung</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quanh</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của</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Trái</a:t>
            </a:r>
            <a:r>
              <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40" dirty="0" err="1">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Đất</a:t>
            </a:r>
            <a:endParaRPr lang="en-US" sz="4267" spc="-4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38" name="Nhóm 37">
            <a:extLst>
              <a:ext uri="{FF2B5EF4-FFF2-40B4-BE49-F238E27FC236}">
                <a16:creationId xmlns:a16="http://schemas.microsoft.com/office/drawing/2014/main" id="{35687483-1101-43CB-BD51-A3C34958D21A}"/>
              </a:ext>
            </a:extLst>
          </p:cNvPr>
          <p:cNvGrpSpPr/>
          <p:nvPr/>
        </p:nvGrpSpPr>
        <p:grpSpPr>
          <a:xfrm>
            <a:off x="527382" y="2486042"/>
            <a:ext cx="942975" cy="942975"/>
            <a:chOff x="2014537" y="1795463"/>
            <a:chExt cx="942975" cy="942975"/>
          </a:xfrm>
        </p:grpSpPr>
        <p:grpSp>
          <p:nvGrpSpPr>
            <p:cNvPr id="39" name="Nhóm 38">
              <a:extLst>
                <a:ext uri="{FF2B5EF4-FFF2-40B4-BE49-F238E27FC236}">
                  <a16:creationId xmlns:a16="http://schemas.microsoft.com/office/drawing/2014/main" id="{BFB1D516-7736-42B6-A20A-FC262AD1273E}"/>
                </a:ext>
              </a:extLst>
            </p:cNvPr>
            <p:cNvGrpSpPr/>
            <p:nvPr/>
          </p:nvGrpSpPr>
          <p:grpSpPr>
            <a:xfrm>
              <a:off x="2014537" y="1795463"/>
              <a:ext cx="942975" cy="942975"/>
              <a:chOff x="2962275" y="2519363"/>
              <a:chExt cx="942975" cy="942975"/>
            </a:xfrm>
          </p:grpSpPr>
          <p:sp>
            <p:nvSpPr>
              <p:cNvPr id="60" name="Oval 9">
                <a:extLst>
                  <a:ext uri="{FF2B5EF4-FFF2-40B4-BE49-F238E27FC236}">
                    <a16:creationId xmlns:a16="http://schemas.microsoft.com/office/drawing/2014/main" id="{78F3A89E-0A54-4832-90AD-FC27B89BA1A1}"/>
                  </a:ext>
                </a:extLst>
              </p:cNvPr>
              <p:cNvSpPr/>
              <p:nvPr/>
            </p:nvSpPr>
            <p:spPr>
              <a:xfrm>
                <a:off x="2962275" y="2519363"/>
                <a:ext cx="942975" cy="942975"/>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a:p>
            </p:txBody>
          </p:sp>
          <p:grpSp>
            <p:nvGrpSpPr>
              <p:cNvPr id="61" name="Group 10">
                <a:extLst>
                  <a:ext uri="{FF2B5EF4-FFF2-40B4-BE49-F238E27FC236}">
                    <a16:creationId xmlns:a16="http://schemas.microsoft.com/office/drawing/2014/main" id="{1C4E968F-3337-48BC-8319-0B3D3EF8B0C5}"/>
                  </a:ext>
                </a:extLst>
              </p:cNvPr>
              <p:cNvGrpSpPr>
                <a:grpSpLocks/>
              </p:cNvGrpSpPr>
              <p:nvPr/>
            </p:nvGrpSpPr>
            <p:grpSpPr bwMode="auto">
              <a:xfrm>
                <a:off x="3046413" y="2601913"/>
                <a:ext cx="774700" cy="777875"/>
                <a:chOff x="3769689" y="2601188"/>
                <a:chExt cx="775632" cy="778704"/>
              </a:xfrm>
            </p:grpSpPr>
            <p:sp>
              <p:nvSpPr>
                <p:cNvPr id="62" name="Oval 6">
                  <a:extLst>
                    <a:ext uri="{FF2B5EF4-FFF2-40B4-BE49-F238E27FC236}">
                      <a16:creationId xmlns:a16="http://schemas.microsoft.com/office/drawing/2014/main" id="{90F92801-4B7A-4214-A369-DB8822BA8691}"/>
                    </a:ext>
                  </a:extLst>
                </p:cNvPr>
                <p:cNvSpPr>
                  <a:spLocks noChangeArrowheads="1"/>
                </p:cNvSpPr>
                <p:nvPr/>
              </p:nvSpPr>
              <p:spPr bwMode="auto">
                <a:xfrm>
                  <a:off x="3769689" y="2601188"/>
                  <a:ext cx="775632" cy="778704"/>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a:lstStyle/>
                <a:p>
                  <a:pPr>
                    <a:defRPr/>
                  </a:pPr>
                  <a:endParaRPr lang="en-US"/>
                </a:p>
              </p:txBody>
            </p:sp>
            <p:sp>
              <p:nvSpPr>
                <p:cNvPr id="63" name="Oval 6">
                  <a:extLst>
                    <a:ext uri="{FF2B5EF4-FFF2-40B4-BE49-F238E27FC236}">
                      <a16:creationId xmlns:a16="http://schemas.microsoft.com/office/drawing/2014/main" id="{F70F1275-A974-4BC3-8D9E-A3CEF8012A96}"/>
                    </a:ext>
                  </a:extLst>
                </p:cNvPr>
                <p:cNvSpPr>
                  <a:spLocks noChangeArrowheads="1"/>
                </p:cNvSpPr>
                <p:nvPr/>
              </p:nvSpPr>
              <p:spPr bwMode="auto">
                <a:xfrm>
                  <a:off x="3838260" y="2670031"/>
                  <a:ext cx="638490" cy="641018"/>
                </a:xfrm>
                <a:prstGeom prst="ellipse">
                  <a:avLst/>
                </a:prstGeom>
                <a:solidFill>
                  <a:schemeClr val="bg1"/>
                </a:solidFill>
                <a:ln w="25400" cap="flat">
                  <a:noFill/>
                  <a:prstDash val="solid"/>
                  <a:miter lim="800000"/>
                  <a:headEnd/>
                  <a:tailEnd/>
                </a:ln>
                <a:effectLst>
                  <a:innerShdw blurRad="101600" dist="50800" dir="16200000">
                    <a:prstClr val="black">
                      <a:alpha val="23000"/>
                    </a:prstClr>
                  </a:innerShdw>
                </a:effectLst>
              </p:spPr>
              <p:txBody>
                <a:bodyPr/>
                <a:lstStyle/>
                <a:p>
                  <a:pPr>
                    <a:defRPr/>
                  </a:pPr>
                  <a:endParaRPr lang="en-US" dirty="0"/>
                </a:p>
              </p:txBody>
            </p:sp>
          </p:grpSp>
        </p:grpSp>
        <p:pic>
          <p:nvPicPr>
            <p:cNvPr id="59" name="Picture 15">
              <a:extLst>
                <a:ext uri="{FF2B5EF4-FFF2-40B4-BE49-F238E27FC236}">
                  <a16:creationId xmlns:a16="http://schemas.microsoft.com/office/drawing/2014/main" id="{4ED9357B-A9BC-4330-9F1E-8D486B64F0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322" y="2046358"/>
              <a:ext cx="443404" cy="441185"/>
            </a:xfrm>
            <a:prstGeom prst="rect">
              <a:avLst/>
            </a:prstGeom>
            <a:noFill/>
            <a:ln>
              <a:noFill/>
            </a:ln>
          </p:spPr>
        </p:pic>
      </p:grpSp>
      <p:grpSp>
        <p:nvGrpSpPr>
          <p:cNvPr id="81" name="Nhóm 80">
            <a:extLst>
              <a:ext uri="{FF2B5EF4-FFF2-40B4-BE49-F238E27FC236}">
                <a16:creationId xmlns:a16="http://schemas.microsoft.com/office/drawing/2014/main" id="{5C0A56C3-EEEB-4D0E-8E6C-7B834387ED62}"/>
              </a:ext>
            </a:extLst>
          </p:cNvPr>
          <p:cNvGrpSpPr/>
          <p:nvPr/>
        </p:nvGrpSpPr>
        <p:grpSpPr>
          <a:xfrm rot="16200000">
            <a:off x="5297764" y="2710469"/>
            <a:ext cx="2208245" cy="803793"/>
            <a:chOff x="8507341" y="3216483"/>
            <a:chExt cx="1783577" cy="265909"/>
          </a:xfrm>
        </p:grpSpPr>
        <p:grpSp>
          <p:nvGrpSpPr>
            <p:cNvPr id="82" name="Nhóm 81">
              <a:extLst>
                <a:ext uri="{FF2B5EF4-FFF2-40B4-BE49-F238E27FC236}">
                  <a16:creationId xmlns:a16="http://schemas.microsoft.com/office/drawing/2014/main" id="{8968C3F2-542F-4304-97C5-E203100320F4}"/>
                </a:ext>
              </a:extLst>
            </p:cNvPr>
            <p:cNvGrpSpPr/>
            <p:nvPr/>
          </p:nvGrpSpPr>
          <p:grpSpPr>
            <a:xfrm>
              <a:off x="8507341" y="3216484"/>
              <a:ext cx="1783577" cy="265908"/>
              <a:chOff x="2954025" y="1910808"/>
              <a:chExt cx="6114424" cy="817541"/>
            </a:xfrm>
          </p:grpSpPr>
          <p:cxnSp>
            <p:nvCxnSpPr>
              <p:cNvPr id="85" name="Google Shape;720;p36">
                <a:extLst>
                  <a:ext uri="{FF2B5EF4-FFF2-40B4-BE49-F238E27FC236}">
                    <a16:creationId xmlns:a16="http://schemas.microsoft.com/office/drawing/2014/main" id="{B3D98A1F-2542-4C09-BD7E-1E2FA8414878}"/>
                  </a:ext>
                </a:extLst>
              </p:cNvPr>
              <p:cNvCxnSpPr>
                <a:cxnSpLocks/>
              </p:cNvCxnSpPr>
              <p:nvPr/>
            </p:nvCxnSpPr>
            <p:spPr>
              <a:xfrm rot="5400000">
                <a:off x="5864304" y="2126803"/>
                <a:ext cx="444689" cy="12700"/>
              </a:xfrm>
              <a:prstGeom prst="bentConnector3">
                <a:avLst>
                  <a:gd name="adj1" fmla="val 735"/>
                </a:avLst>
              </a:prstGeom>
              <a:noFill/>
              <a:ln w="57150" cap="flat" cmpd="sng">
                <a:solidFill>
                  <a:srgbClr val="87576E"/>
                </a:solidFill>
                <a:prstDash val="solid"/>
                <a:round/>
                <a:headEnd type="none" w="med" len="med"/>
                <a:tailEnd type="none" w="med" len="med"/>
              </a:ln>
            </p:spPr>
          </p:cxnSp>
          <p:cxnSp>
            <p:nvCxnSpPr>
              <p:cNvPr id="86" name="Google Shape;721;p36">
                <a:extLst>
                  <a:ext uri="{FF2B5EF4-FFF2-40B4-BE49-F238E27FC236}">
                    <a16:creationId xmlns:a16="http://schemas.microsoft.com/office/drawing/2014/main" id="{D5855488-1D78-4C12-B71A-5A26A1FD8F31}"/>
                  </a:ext>
                </a:extLst>
              </p:cNvPr>
              <p:cNvCxnSpPr>
                <a:cxnSpLocks/>
              </p:cNvCxnSpPr>
              <p:nvPr/>
            </p:nvCxnSpPr>
            <p:spPr>
              <a:xfrm rot="5400000" flipH="1" flipV="1">
                <a:off x="4335412" y="967762"/>
                <a:ext cx="379200" cy="3141974"/>
              </a:xfrm>
              <a:prstGeom prst="bentConnector2">
                <a:avLst/>
              </a:prstGeom>
              <a:noFill/>
              <a:ln w="57150" cap="flat" cmpd="sng">
                <a:solidFill>
                  <a:srgbClr val="87576E"/>
                </a:solidFill>
                <a:prstDash val="solid"/>
                <a:round/>
                <a:headEnd type="none" w="med" len="med"/>
                <a:tailEnd type="none" w="med" len="med"/>
              </a:ln>
            </p:spPr>
          </p:cxnSp>
          <p:cxnSp>
            <p:nvCxnSpPr>
              <p:cNvPr id="87" name="Google Shape;722;p36">
                <a:extLst>
                  <a:ext uri="{FF2B5EF4-FFF2-40B4-BE49-F238E27FC236}">
                    <a16:creationId xmlns:a16="http://schemas.microsoft.com/office/drawing/2014/main" id="{F20E99C3-F184-4FE8-9811-35F728BB97CE}"/>
                  </a:ext>
                </a:extLst>
              </p:cNvPr>
              <p:cNvCxnSpPr>
                <a:cxnSpLocks/>
              </p:cNvCxnSpPr>
              <p:nvPr/>
            </p:nvCxnSpPr>
            <p:spPr>
              <a:xfrm rot="16200000" flipV="1">
                <a:off x="7378724" y="1038624"/>
                <a:ext cx="379200" cy="3000250"/>
              </a:xfrm>
              <a:prstGeom prst="bentConnector2">
                <a:avLst/>
              </a:prstGeom>
              <a:noFill/>
              <a:ln w="57150" cap="flat" cmpd="sng">
                <a:solidFill>
                  <a:srgbClr val="87576E"/>
                </a:solidFill>
                <a:prstDash val="solid"/>
                <a:round/>
                <a:headEnd type="none" w="med" len="med"/>
                <a:tailEnd type="none" w="med" len="med"/>
              </a:ln>
            </p:spPr>
          </p:cxnSp>
        </p:grpSp>
        <p:cxnSp>
          <p:nvCxnSpPr>
            <p:cNvPr id="83" name="Google Shape;720;p36">
              <a:extLst>
                <a:ext uri="{FF2B5EF4-FFF2-40B4-BE49-F238E27FC236}">
                  <a16:creationId xmlns:a16="http://schemas.microsoft.com/office/drawing/2014/main" id="{999FCB40-F907-4841-A489-CFFC3600F395}"/>
                </a:ext>
              </a:extLst>
            </p:cNvPr>
            <p:cNvCxnSpPr>
              <a:cxnSpLocks/>
            </p:cNvCxnSpPr>
            <p:nvPr/>
          </p:nvCxnSpPr>
          <p:spPr>
            <a:xfrm rot="5400000">
              <a:off x="9354999" y="3285141"/>
              <a:ext cx="144637" cy="7322"/>
            </a:xfrm>
            <a:prstGeom prst="bentConnector3">
              <a:avLst>
                <a:gd name="adj1" fmla="val 735"/>
              </a:avLst>
            </a:prstGeom>
            <a:noFill/>
            <a:ln w="57150" cap="flat" cmpd="sng">
              <a:solidFill>
                <a:srgbClr val="87576E"/>
              </a:solidFill>
              <a:prstDash val="solid"/>
              <a:round/>
              <a:headEnd type="none" w="med" len="med"/>
              <a:tailEnd type="none" w="med" len="med"/>
            </a:ln>
          </p:spPr>
        </p:cxnSp>
        <p:cxnSp>
          <p:nvCxnSpPr>
            <p:cNvPr id="84" name="Đường nối Thẳng 83">
              <a:extLst>
                <a:ext uri="{FF2B5EF4-FFF2-40B4-BE49-F238E27FC236}">
                  <a16:creationId xmlns:a16="http://schemas.microsoft.com/office/drawing/2014/main" id="{85063AF8-6B1E-469D-8B90-13F9FED231BE}"/>
                </a:ext>
              </a:extLst>
            </p:cNvPr>
            <p:cNvCxnSpPr/>
            <p:nvPr/>
          </p:nvCxnSpPr>
          <p:spPr>
            <a:xfrm>
              <a:off x="9422980" y="3337756"/>
              <a:ext cx="0" cy="128283"/>
            </a:xfrm>
            <a:prstGeom prst="line">
              <a:avLst/>
            </a:prstGeom>
            <a:ln w="57150">
              <a:solidFill>
                <a:srgbClr val="87576E"/>
              </a:solidFill>
            </a:ln>
          </p:spPr>
          <p:style>
            <a:lnRef idx="1">
              <a:schemeClr val="accent1"/>
            </a:lnRef>
            <a:fillRef idx="0">
              <a:schemeClr val="accent1"/>
            </a:fillRef>
            <a:effectRef idx="0">
              <a:schemeClr val="accent1"/>
            </a:effectRef>
            <a:fontRef idx="minor">
              <a:schemeClr val="tx1"/>
            </a:fontRef>
          </p:style>
        </p:cxnSp>
      </p:grpSp>
      <p:sp>
        <p:nvSpPr>
          <p:cNvPr id="89" name="Hình chữ nhật 88">
            <a:extLst>
              <a:ext uri="{FF2B5EF4-FFF2-40B4-BE49-F238E27FC236}">
                <a16:creationId xmlns:a16="http://schemas.microsoft.com/office/drawing/2014/main" id="{BCCFE8A6-A89B-42DF-B4D5-D962950895D3}"/>
              </a:ext>
            </a:extLst>
          </p:cNvPr>
          <p:cNvSpPr/>
          <p:nvPr/>
        </p:nvSpPr>
        <p:spPr>
          <a:xfrm>
            <a:off x="7030151" y="1618394"/>
            <a:ext cx="3770372" cy="748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n-US" sz="4267"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2. </a:t>
            </a:r>
            <a:r>
              <a:rPr lang="en-US" sz="4267"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4267"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trái</a:t>
            </a:r>
            <a:r>
              <a:rPr lang="en-US" sz="4267"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đất</a:t>
            </a:r>
            <a:endParaRPr lang="en-US" sz="4267"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90" name="Hình chữ nhật 89">
            <a:extLst>
              <a:ext uri="{FF2B5EF4-FFF2-40B4-BE49-F238E27FC236}">
                <a16:creationId xmlns:a16="http://schemas.microsoft.com/office/drawing/2014/main" id="{84951A3B-9D41-4AEA-A66D-C6BC4E0647E6}"/>
              </a:ext>
            </a:extLst>
          </p:cNvPr>
          <p:cNvSpPr/>
          <p:nvPr/>
        </p:nvSpPr>
        <p:spPr>
          <a:xfrm>
            <a:off x="7030151" y="3035159"/>
            <a:ext cx="4634468" cy="271894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3.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Sự</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lệch</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hướng</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chuyển</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động</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của</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các</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vật</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thể</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di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chuyển</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trên</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bề</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mặt</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Trái</a:t>
            </a:r>
            <a:r>
              <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267" spc="-91"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Đất</a:t>
            </a:r>
            <a:endParaRPr lang="en-US" sz="4267" spc="-9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0432294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strVal val="2/3*#ppt_w"/>
                                          </p:val>
                                        </p:tav>
                                        <p:tav tm="100000">
                                          <p:val>
                                            <p:strVal val="#ppt_w"/>
                                          </p:val>
                                        </p:tav>
                                      </p:tavLst>
                                    </p:anim>
                                    <p:anim calcmode="lin" valueType="num">
                                      <p:cBhvr>
                                        <p:cTn id="13" dur="500" fill="hold"/>
                                        <p:tgtEl>
                                          <p:spTgt spid="38"/>
                                        </p:tgtEl>
                                        <p:attrNameLst>
                                          <p:attrName>ppt_h</p:attrName>
                                        </p:attrNameLst>
                                      </p:cBhvr>
                                      <p:tavLst>
                                        <p:tav tm="0">
                                          <p:val>
                                            <p:strVal val="2/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1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wipe(left)">
                                      <p:cBhvr>
                                        <p:cTn id="22" dur="500"/>
                                        <p:tgtEl>
                                          <p:spTgt spid="8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wipe(left)">
                                      <p:cBhvr>
                                        <p:cTn id="26" dur="1000"/>
                                        <p:tgtEl>
                                          <p:spTgt spid="89"/>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left)">
                                      <p:cBhvr>
                                        <p:cTn id="3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animBg="1"/>
      <p:bldP spid="89"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950BC-4422-41B5-8A4A-4C2EB6DE532D}"/>
              </a:ext>
            </a:extLst>
          </p:cNvPr>
          <p:cNvSpPr/>
          <p:nvPr/>
        </p:nvSpPr>
        <p:spPr>
          <a:xfrm>
            <a:off x="563692" y="949523"/>
            <a:ext cx="4490633"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srgbClr val="0070C0"/>
                </a:solidFill>
                <a:latin typeface="Arial" panose="020B0604020202020204" pitchFamily="34" charset="0"/>
                <a:cs typeface="Arial" panose="020B0604020202020204" pitchFamily="34" charset="0"/>
              </a:rPr>
              <a:t>2. Giờ trên Trái Đất</a:t>
            </a:r>
          </a:p>
        </p:txBody>
      </p:sp>
      <p:sp>
        <p:nvSpPr>
          <p:cNvPr id="10" name="Flowchart: Connector 9">
            <a:extLst>
              <a:ext uri="{FF2B5EF4-FFF2-40B4-BE49-F238E27FC236}">
                <a16:creationId xmlns:a16="http://schemas.microsoft.com/office/drawing/2014/main" id="{8E61C579-9E92-40A9-9722-46822DA74633}"/>
              </a:ext>
            </a:extLst>
          </p:cNvPr>
          <p:cNvSpPr/>
          <p:nvPr/>
        </p:nvSpPr>
        <p:spPr>
          <a:xfrm>
            <a:off x="49324" y="50801"/>
            <a:ext cx="893281" cy="881655"/>
          </a:xfrm>
          <a:prstGeom prst="flowChartConnec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en-US" sz="4400" b="1">
                <a:solidFill>
                  <a:srgbClr val="00B050"/>
                </a:solidFill>
                <a:latin typeface="Arial" panose="020B0604020202020204" pitchFamily="34" charset="0"/>
                <a:cs typeface="Arial" panose="020B0604020202020204" pitchFamily="34" charset="0"/>
              </a:rPr>
              <a:t>II</a:t>
            </a:r>
            <a:endParaRPr lang="en-US" sz="4400" b="1" dirty="0">
              <a:solidFill>
                <a:srgbClr val="00B05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BC759F3B-B5B0-4E69-8944-0887E899890F}"/>
              </a:ext>
            </a:extLst>
          </p:cNvPr>
          <p:cNvSpPr/>
          <p:nvPr/>
        </p:nvSpPr>
        <p:spPr>
          <a:xfrm>
            <a:off x="1010802" y="91442"/>
            <a:ext cx="10571599" cy="802639"/>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white"/>
                </a:solidFill>
                <a:latin typeface="Arial" panose="020B0604020202020204" pitchFamily="34" charset="0"/>
                <a:cs typeface="Arial" panose="020B0604020202020204" pitchFamily="34" charset="0"/>
              </a:rPr>
              <a:t>Hệ quả chuyển động tự quay quanh trục của Trái Đất</a:t>
            </a:r>
            <a:endParaRPr lang="en-US" sz="3200" b="1" dirty="0">
              <a:solidFill>
                <a:prstClr val="whit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A942D1-C9A7-47EF-AF27-70F8B6DD82CE}"/>
              </a:ext>
            </a:extLst>
          </p:cNvPr>
          <p:cNvSpPr txBox="1"/>
          <p:nvPr/>
        </p:nvSpPr>
        <p:spPr>
          <a:xfrm>
            <a:off x="5339240" y="1101681"/>
            <a:ext cx="3635451" cy="584775"/>
          </a:xfrm>
          <a:prstGeom prst="rect">
            <a:avLst/>
          </a:prstGeom>
          <a:no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defTabSz="914377">
              <a:defRPr/>
            </a:pPr>
            <a:r>
              <a:rPr lang="en-US" sz="3200" b="1" dirty="0">
                <a:solidFill>
                  <a:srgbClr val="0506FE"/>
                </a:solidFill>
                <a:latin typeface="Times New Roman" panose="02020603050405020304" pitchFamily="18" charset="0"/>
                <a:cs typeface="Times New Roman" panose="02020603050405020304" pitchFamily="18" charset="0"/>
              </a:rPr>
              <a:t>Phiếu học tập số 1</a:t>
            </a:r>
            <a:endParaRPr lang="en-US" sz="3200" b="1" dirty="0">
              <a:solidFill>
                <a:srgbClr val="0506FE"/>
              </a:solidFill>
              <a:latin typeface="Times New Roman" panose="02020603050405020304" pitchFamily="18" charset="0"/>
              <a:cs typeface="Times New Roman" panose="02020603050405020304" pitchFamily="18" charset="0"/>
            </a:endParaRPr>
          </a:p>
        </p:txBody>
      </p:sp>
      <p:pic>
        <p:nvPicPr>
          <p:cNvPr id="16" name="2 Minute Timer (Nho)">
            <a:hlinkClick r:id="" action="ppaction://media"/>
            <a:extLst>
              <a:ext uri="{FF2B5EF4-FFF2-40B4-BE49-F238E27FC236}">
                <a16:creationId xmlns:a16="http://schemas.microsoft.com/office/drawing/2014/main" id="{E4267631-33E2-44D3-862E-3084FC39DF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36427" y="1028197"/>
            <a:ext cx="1009571" cy="65071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07746778"/>
              </p:ext>
            </p:extLst>
          </p:nvPr>
        </p:nvGraphicFramePr>
        <p:xfrm>
          <a:off x="0" y="2663577"/>
          <a:ext cx="12192000" cy="4194423"/>
        </p:xfrm>
        <a:graphic>
          <a:graphicData uri="http://schemas.openxmlformats.org/drawingml/2006/table">
            <a:tbl>
              <a:tblPr firstRow="1" bandRow="1">
                <a:tableStyleId>{5C22544A-7EE6-4342-B048-85BDC9FD1C3A}</a:tableStyleId>
              </a:tblPr>
              <a:tblGrid>
                <a:gridCol w="6987019">
                  <a:extLst>
                    <a:ext uri="{9D8B030D-6E8A-4147-A177-3AD203B41FA5}">
                      <a16:colId xmlns:a16="http://schemas.microsoft.com/office/drawing/2014/main" val="805119507"/>
                    </a:ext>
                  </a:extLst>
                </a:gridCol>
                <a:gridCol w="5204981">
                  <a:extLst>
                    <a:ext uri="{9D8B030D-6E8A-4147-A177-3AD203B41FA5}">
                      <a16:colId xmlns:a16="http://schemas.microsoft.com/office/drawing/2014/main" val="1016337290"/>
                    </a:ext>
                  </a:extLst>
                </a:gridCol>
              </a:tblGrid>
              <a:tr h="663884">
                <a:tc>
                  <a:txBody>
                    <a:bodyPr/>
                    <a:lstStyle/>
                    <a:p>
                      <a:pPr algn="ctr"/>
                      <a:r>
                        <a:rPr lang="en-US" sz="3700" dirty="0" smtClean="0">
                          <a:latin typeface="Times New Roman" panose="02020603050405020304" pitchFamily="18" charset="0"/>
                          <a:cs typeface="Times New Roman" panose="02020603050405020304" pitchFamily="18" charset="0"/>
                        </a:rPr>
                        <a:t>Câu</a:t>
                      </a:r>
                      <a:r>
                        <a:rPr lang="en-US" sz="3700" baseline="0" dirty="0" smtClean="0">
                          <a:latin typeface="Times New Roman" panose="02020603050405020304" pitchFamily="18" charset="0"/>
                          <a:cs typeface="Times New Roman" panose="02020603050405020304" pitchFamily="18" charset="0"/>
                        </a:rPr>
                        <a:t> hỏi</a:t>
                      </a:r>
                      <a:endParaRPr lang="en-US" sz="3700" dirty="0">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en-US" sz="3700" dirty="0" smtClean="0">
                          <a:latin typeface="Times New Roman" panose="02020603050405020304" pitchFamily="18" charset="0"/>
                          <a:cs typeface="Times New Roman" panose="02020603050405020304" pitchFamily="18" charset="0"/>
                        </a:rPr>
                        <a:t>Trả</a:t>
                      </a:r>
                      <a:r>
                        <a:rPr lang="en-US" sz="3700" baseline="0" dirty="0" smtClean="0">
                          <a:latin typeface="Times New Roman" panose="02020603050405020304" pitchFamily="18" charset="0"/>
                          <a:cs typeface="Times New Roman" panose="02020603050405020304" pitchFamily="18" charset="0"/>
                        </a:rPr>
                        <a:t> lời</a:t>
                      </a:r>
                      <a:endParaRPr lang="en-US" sz="37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090418045"/>
                  </a:ext>
                </a:extLst>
              </a:tr>
              <a:tr h="518924">
                <a:tc>
                  <a:txBody>
                    <a:bodyPr/>
                    <a:lstStyle/>
                    <a:p>
                      <a:pPr marL="0" indent="0" algn="just" defTabSz="685800">
                        <a:buFont typeface="Wingdings" panose="05000000000000000000" pitchFamily="2" charset="2"/>
                        <a:buNone/>
                        <a:defRPr/>
                      </a:pPr>
                      <a:r>
                        <a:rPr lang="en-US" sz="2800" dirty="0" smtClean="0">
                          <a:solidFill>
                            <a:srgbClr val="FF0000"/>
                          </a:solidFill>
                          <a:latin typeface="Times New Roman" panose="02020603050405020304" pitchFamily="18" charset="0"/>
                          <a:cs typeface="Times New Roman" panose="02020603050405020304" pitchFamily="18" charset="0"/>
                        </a:rPr>
                        <a:t>- Bề mặt Trái Đất chia làm bao</a:t>
                      </a:r>
                      <a:r>
                        <a:rPr lang="en-US" sz="2800" baseline="0" dirty="0" smtClean="0">
                          <a:solidFill>
                            <a:srgbClr val="FF0000"/>
                          </a:solidFill>
                          <a:latin typeface="Times New Roman" panose="02020603050405020304" pitchFamily="18" charset="0"/>
                          <a:cs typeface="Times New Roman" panose="02020603050405020304" pitchFamily="18" charset="0"/>
                        </a:rPr>
                        <a:t> nhiêu </a:t>
                      </a:r>
                      <a:r>
                        <a:rPr lang="en-US" sz="2800" dirty="0" smtClean="0">
                          <a:solidFill>
                            <a:srgbClr val="FF0000"/>
                          </a:solidFill>
                          <a:latin typeface="Times New Roman" panose="02020603050405020304" pitchFamily="18" charset="0"/>
                          <a:cs typeface="Times New Roman" panose="02020603050405020304" pitchFamily="18" charset="0"/>
                        </a:rPr>
                        <a:t>múi giờ?</a:t>
                      </a:r>
                      <a:endParaRPr lang="en-US" sz="28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2027304535"/>
                  </a:ext>
                </a:extLst>
              </a:tr>
              <a:tr h="8820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2800" dirty="0" smtClean="0">
                          <a:solidFill>
                            <a:srgbClr val="FF0000"/>
                          </a:solidFill>
                          <a:latin typeface="Times New Roman" panose="02020603050405020304" pitchFamily="18" charset="0"/>
                          <a:cs typeface="Times New Roman" panose="02020603050405020304" pitchFamily="18" charset="0"/>
                        </a:rPr>
                        <a:t>- Múi giờ Việt Nam sớm hay muộn hơn so với giờ GMT?</a:t>
                      </a:r>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4204205071"/>
                  </a:ext>
                </a:extLst>
              </a:tr>
              <a:tr h="551284">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Việt Nam thuộc múi giờ thứ mấy?</a:t>
                      </a:r>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3452989511"/>
                  </a:ext>
                </a:extLst>
              </a:tr>
              <a:tr h="1433339">
                <a:tc>
                  <a:txBody>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 Múi</a:t>
                      </a:r>
                      <a:r>
                        <a:rPr lang="en-US" sz="2800" baseline="0" dirty="0" smtClean="0">
                          <a:solidFill>
                            <a:srgbClr val="FF0000"/>
                          </a:solidFill>
                          <a:latin typeface="Times New Roman" panose="02020603050405020304" pitchFamily="18" charset="0"/>
                          <a:cs typeface="Times New Roman" panose="02020603050405020304" pitchFamily="18" charset="0"/>
                        </a:rPr>
                        <a:t> giờ của các thành phố: Hà Nội, Oa-sinh-tơn (</a:t>
                      </a:r>
                      <a:r>
                        <a:rPr lang="vi-VN" sz="2800" baseline="0" dirty="0" smtClean="0">
                          <a:solidFill>
                            <a:srgbClr val="FF0000"/>
                          </a:solidFill>
                          <a:latin typeface="Times New Roman" panose="02020603050405020304" pitchFamily="18" charset="0"/>
                          <a:cs typeface="Times New Roman" panose="02020603050405020304" pitchFamily="18" charset="0"/>
                        </a:rPr>
                        <a:t>Washington), Mát – </a:t>
                      </a:r>
                      <a:r>
                        <a:rPr lang="en-US" sz="2800" baseline="0" dirty="0" smtClean="0">
                          <a:solidFill>
                            <a:srgbClr val="FF0000"/>
                          </a:solidFill>
                          <a:latin typeface="Times New Roman" panose="02020603050405020304" pitchFamily="18" charset="0"/>
                          <a:cs typeface="Times New Roman" panose="02020603050405020304" pitchFamily="18" charset="0"/>
                        </a:rPr>
                        <a:t>xcơ – va (Moscow) và Tô – ky-ô (Tokyo).</a:t>
                      </a:r>
                      <a:endParaRPr lang="en-US" sz="28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502395231"/>
                  </a:ext>
                </a:extLst>
              </a:tr>
            </a:tbl>
          </a:graphicData>
        </a:graphic>
      </p:graphicFrame>
      <p:sp>
        <p:nvSpPr>
          <p:cNvPr id="3" name="TextBox 2"/>
          <p:cNvSpPr txBox="1"/>
          <p:nvPr/>
        </p:nvSpPr>
        <p:spPr>
          <a:xfrm>
            <a:off x="7396505" y="3417577"/>
            <a:ext cx="3298384"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24 khu vực giờ</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396505" y="4026002"/>
            <a:ext cx="447351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S</a:t>
            </a:r>
            <a:r>
              <a:rPr lang="en-US" sz="2800" dirty="0" smtClean="0">
                <a:latin typeface="Times New Roman" panose="02020603050405020304" pitchFamily="18" charset="0"/>
                <a:cs typeface="Times New Roman" panose="02020603050405020304" pitchFamily="18" charset="0"/>
              </a:rPr>
              <a:t>ớm hơn so với giờ GMT</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657762" y="4850685"/>
            <a:ext cx="2537218"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Số 7</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043807" y="5429642"/>
            <a:ext cx="4991322" cy="138499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Hà Nội mũi giờ số 7,</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Oa-sinh-tơn múi giờ số -5, </a:t>
            </a:r>
            <a:r>
              <a:rPr lang="vi-VN" sz="2800" dirty="0">
                <a:solidFill>
                  <a:srgbClr val="FF0000"/>
                </a:solidFill>
                <a:latin typeface="Times New Roman" panose="02020603050405020304" pitchFamily="18" charset="0"/>
                <a:cs typeface="Times New Roman" panose="02020603050405020304" pitchFamily="18" charset="0"/>
              </a:rPr>
              <a:t>Mát </a:t>
            </a:r>
            <a:r>
              <a:rPr lang="en-US" sz="2800" dirty="0" smtClean="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xcơ -</a:t>
            </a:r>
            <a:r>
              <a:rPr lang="en-US" sz="2800" dirty="0" smtClean="0">
                <a:solidFill>
                  <a:srgbClr val="FF0000"/>
                </a:solidFill>
                <a:latin typeface="Times New Roman" panose="02020603050405020304" pitchFamily="18" charset="0"/>
                <a:cs typeface="Times New Roman" panose="02020603050405020304" pitchFamily="18" charset="0"/>
              </a:rPr>
              <a:t>va múi giờ số 3, </a:t>
            </a:r>
            <a:r>
              <a:rPr lang="en-US" sz="2800" dirty="0">
                <a:solidFill>
                  <a:srgbClr val="FF0000"/>
                </a:solidFill>
                <a:latin typeface="Times New Roman" panose="02020603050405020304" pitchFamily="18" charset="0"/>
                <a:cs typeface="Times New Roman" panose="02020603050405020304" pitchFamily="18" charset="0"/>
              </a:rPr>
              <a:t>Tô </a:t>
            </a:r>
            <a:r>
              <a:rPr lang="en-US" sz="2800" dirty="0" smtClean="0">
                <a:solidFill>
                  <a:srgbClr val="FF0000"/>
                </a:solidFill>
                <a:latin typeface="Times New Roman" panose="02020603050405020304" pitchFamily="18" charset="0"/>
                <a:cs typeface="Times New Roman" panose="02020603050405020304" pitchFamily="18" charset="0"/>
              </a:rPr>
              <a:t>- ky-ô múi giờ số 9.  </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5A942D1-C9A7-47EF-AF27-70F8B6DD82CE}"/>
              </a:ext>
            </a:extLst>
          </p:cNvPr>
          <p:cNvSpPr txBox="1"/>
          <p:nvPr/>
        </p:nvSpPr>
        <p:spPr>
          <a:xfrm>
            <a:off x="49324" y="1711238"/>
            <a:ext cx="12192000" cy="1077218"/>
          </a:xfrm>
          <a:prstGeom prst="rect">
            <a:avLst/>
          </a:prstGeom>
          <a:no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defTabSz="914377">
              <a:defRPr/>
            </a:pPr>
            <a:r>
              <a:rPr lang="en-US" sz="3200" b="1" dirty="0" smtClean="0">
                <a:solidFill>
                  <a:srgbClr val="C00000"/>
                </a:solidFill>
                <a:latin typeface="Times New Roman" panose="02020603050405020304" pitchFamily="18" charset="0"/>
                <a:cs typeface="Times New Roman" panose="02020603050405020304" pitchFamily="18" charset="0"/>
              </a:rPr>
              <a:t>Đọc thông tin trong bài, kết hợp quan sát hình 6.4, hoàn thành phiếu học tập sau: </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955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6"/>
                </p:tgtEl>
              </p:cMediaNode>
            </p:video>
          </p:childTnLst>
        </p:cTn>
      </p:par>
    </p:tnLst>
    <p:bldLst>
      <p:bldP spid="15" grpId="0"/>
      <p:bldP spid="3" grpId="0"/>
      <p:bldP spid="5"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16A458-70F8-49DA-97FB-2074BECC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146" y="309492"/>
            <a:ext cx="11122855" cy="534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8">
            <a:extLst>
              <a:ext uri="{FF2B5EF4-FFF2-40B4-BE49-F238E27FC236}">
                <a16:creationId xmlns:a16="http://schemas.microsoft.com/office/drawing/2014/main" id="{DA06C080-37F7-4311-A011-76087344759D}"/>
              </a:ext>
            </a:extLst>
          </p:cNvPr>
          <p:cNvSpPr>
            <a:spLocks noChangeArrowheads="1"/>
          </p:cNvSpPr>
          <p:nvPr/>
        </p:nvSpPr>
        <p:spPr bwMode="auto">
          <a:xfrm>
            <a:off x="1184031" y="357907"/>
            <a:ext cx="10886051" cy="30327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defRPr/>
            </a:pPr>
            <a:endParaRPr lang="en-US" altLang="en-US" sz="1920">
              <a:solidFill>
                <a:srgbClr val="000000"/>
              </a:solidFill>
            </a:endParaRPr>
          </a:p>
        </p:txBody>
      </p:sp>
      <p:sp>
        <p:nvSpPr>
          <p:cNvPr id="4" name="TextBox 3">
            <a:extLst>
              <a:ext uri="{FF2B5EF4-FFF2-40B4-BE49-F238E27FC236}">
                <a16:creationId xmlns:a16="http://schemas.microsoft.com/office/drawing/2014/main" id="{547C1415-21E6-43A1-AF7A-FAA1FAB6D87E}"/>
              </a:ext>
            </a:extLst>
          </p:cNvPr>
          <p:cNvSpPr txBox="1"/>
          <p:nvPr/>
        </p:nvSpPr>
        <p:spPr>
          <a:xfrm>
            <a:off x="5561430" y="-42204"/>
            <a:ext cx="2836983" cy="400110"/>
          </a:xfrm>
          <a:prstGeom prst="rect">
            <a:avLst/>
          </a:prstGeom>
          <a:noFill/>
        </p:spPr>
        <p:txBody>
          <a:bodyPr wrap="square" rtlCol="0">
            <a:spAutoFit/>
          </a:bodyPr>
          <a:lstStyle/>
          <a:p>
            <a:pPr defTabSz="914377">
              <a:defRPr/>
            </a:pPr>
            <a:r>
              <a:rPr lang="en-US" sz="2000" b="1" dirty="0" err="1">
                <a:solidFill>
                  <a:srgbClr val="002060"/>
                </a:solidFill>
                <a:latin typeface="Times New Roman" panose="02020603050405020304" pitchFamily="18" charset="0"/>
                <a:cs typeface="Times New Roman" panose="02020603050405020304" pitchFamily="18" charset="0"/>
              </a:rPr>
              <a:t>Múi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giờ</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Giờ</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vực</a:t>
            </a: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7" name="Rectangle 39">
            <a:extLst>
              <a:ext uri="{FF2B5EF4-FFF2-40B4-BE49-F238E27FC236}">
                <a16:creationId xmlns:a16="http://schemas.microsoft.com/office/drawing/2014/main" id="{0A5B2616-D622-4C3F-86FC-121EFC9E2195}"/>
              </a:ext>
            </a:extLst>
          </p:cNvPr>
          <p:cNvSpPr>
            <a:spLocks noChangeArrowheads="1"/>
          </p:cNvSpPr>
          <p:nvPr/>
        </p:nvSpPr>
        <p:spPr bwMode="auto">
          <a:xfrm flipH="1">
            <a:off x="6224173" y="400110"/>
            <a:ext cx="406400" cy="4748665"/>
          </a:xfrm>
          <a:prstGeom prst="rect">
            <a:avLst/>
          </a:prstGeom>
          <a:solidFill>
            <a:srgbClr val="FF0000">
              <a:alpha val="41960"/>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p>
            <a:pPr defTabSz="914377">
              <a:defRPr/>
            </a:pPr>
            <a:endParaRPr lang="en-US">
              <a:solidFill>
                <a:prstClr val="black"/>
              </a:solidFill>
              <a:latin typeface="Gill Sans MT" panose="020B0502020104020203"/>
            </a:endParaRPr>
          </a:p>
        </p:txBody>
      </p:sp>
      <p:sp>
        <p:nvSpPr>
          <p:cNvPr id="9" name="Rectangle 36">
            <a:extLst>
              <a:ext uri="{FF2B5EF4-FFF2-40B4-BE49-F238E27FC236}">
                <a16:creationId xmlns:a16="http://schemas.microsoft.com/office/drawing/2014/main" id="{A5ED6C6E-461E-4297-B183-0672AC75CEDF}"/>
              </a:ext>
            </a:extLst>
          </p:cNvPr>
          <p:cNvSpPr>
            <a:spLocks noChangeArrowheads="1"/>
          </p:cNvSpPr>
          <p:nvPr/>
        </p:nvSpPr>
        <p:spPr bwMode="auto">
          <a:xfrm flipH="1">
            <a:off x="6630574" y="428245"/>
            <a:ext cx="5439508" cy="4748664"/>
          </a:xfrm>
          <a:prstGeom prst="rect">
            <a:avLst/>
          </a:prstGeom>
          <a:solidFill>
            <a:srgbClr val="30CFCD">
              <a:alpha val="41960"/>
            </a:srgbClr>
          </a:solidFill>
          <a:ln>
            <a:noFill/>
          </a:ln>
        </p:spPr>
        <p:txBody>
          <a:bodyPr wrap="none" anchor="ctr"/>
          <a:lstStyle/>
          <a:p>
            <a:pPr defTabSz="914377">
              <a:defRPr/>
            </a:pPr>
            <a:endParaRPr lang="en-US" dirty="0">
              <a:solidFill>
                <a:prstClr val="black"/>
              </a:solidFill>
              <a:latin typeface="Gill Sans MT" panose="020B0502020104020203"/>
            </a:endParaRPr>
          </a:p>
        </p:txBody>
      </p:sp>
      <p:sp>
        <p:nvSpPr>
          <p:cNvPr id="10" name="Rectangle 36">
            <a:extLst>
              <a:ext uri="{FF2B5EF4-FFF2-40B4-BE49-F238E27FC236}">
                <a16:creationId xmlns:a16="http://schemas.microsoft.com/office/drawing/2014/main" id="{A14470C6-BD51-467C-A147-74D99561FE9B}"/>
              </a:ext>
            </a:extLst>
          </p:cNvPr>
          <p:cNvSpPr>
            <a:spLocks noChangeArrowheads="1"/>
          </p:cNvSpPr>
          <p:nvPr/>
        </p:nvSpPr>
        <p:spPr bwMode="auto">
          <a:xfrm flipH="1">
            <a:off x="1184031" y="400108"/>
            <a:ext cx="5040141" cy="4748664"/>
          </a:xfrm>
          <a:prstGeom prst="rect">
            <a:avLst/>
          </a:prstGeom>
          <a:solidFill>
            <a:srgbClr val="FFFF00">
              <a:alpha val="41960"/>
            </a:srgbClr>
          </a:solidFill>
          <a:ln>
            <a:noFill/>
          </a:ln>
        </p:spPr>
        <p:txBody>
          <a:bodyPr wrap="none" anchor="ctr"/>
          <a:lstStyle/>
          <a:p>
            <a:pPr defTabSz="914377">
              <a:defRPr/>
            </a:pPr>
            <a:endParaRPr lang="en-US">
              <a:solidFill>
                <a:prstClr val="black"/>
              </a:solidFill>
              <a:latin typeface="Gill Sans MT" panose="020B0502020104020203"/>
            </a:endParaRPr>
          </a:p>
        </p:txBody>
      </p:sp>
      <p:sp>
        <p:nvSpPr>
          <p:cNvPr id="11" name="Rectangle 39">
            <a:extLst>
              <a:ext uri="{FF2B5EF4-FFF2-40B4-BE49-F238E27FC236}">
                <a16:creationId xmlns:a16="http://schemas.microsoft.com/office/drawing/2014/main" id="{D0F691CB-2406-49DA-8739-3C9A86EE8F2C}"/>
              </a:ext>
            </a:extLst>
          </p:cNvPr>
          <p:cNvSpPr>
            <a:spLocks noChangeArrowheads="1"/>
          </p:cNvSpPr>
          <p:nvPr/>
        </p:nvSpPr>
        <p:spPr bwMode="auto">
          <a:xfrm flipH="1">
            <a:off x="9359707" y="407142"/>
            <a:ext cx="406400" cy="4748665"/>
          </a:xfrm>
          <a:prstGeom prst="rect">
            <a:avLst/>
          </a:prstGeom>
          <a:noFill/>
          <a:ln>
            <a:noFill/>
          </a:ln>
        </p:spPr>
        <p:txBody>
          <a:bodyPr wrap="none" anchor="ctr"/>
          <a:lstStyle/>
          <a:p>
            <a:pPr defTabSz="914377">
              <a:defRPr/>
            </a:pPr>
            <a:endParaRPr lang="en-US">
              <a:solidFill>
                <a:prstClr val="black"/>
              </a:solidFill>
              <a:latin typeface="Gill Sans MT" panose="020B0502020104020203"/>
            </a:endParaRPr>
          </a:p>
        </p:txBody>
      </p:sp>
      <p:sp>
        <p:nvSpPr>
          <p:cNvPr id="6" name="Speech Bubble: Rectangle with Corners Rounded 5">
            <a:extLst>
              <a:ext uri="{FF2B5EF4-FFF2-40B4-BE49-F238E27FC236}">
                <a16:creationId xmlns:a16="http://schemas.microsoft.com/office/drawing/2014/main" id="{82A3865F-5504-47A6-92AD-474E0963425D}"/>
              </a:ext>
            </a:extLst>
          </p:cNvPr>
          <p:cNvSpPr/>
          <p:nvPr/>
        </p:nvSpPr>
        <p:spPr>
          <a:xfrm>
            <a:off x="1487488" y="5575255"/>
            <a:ext cx="9985109" cy="1202787"/>
          </a:xfrm>
          <a:prstGeom prst="wedgeRoundRectCallout">
            <a:avLst>
              <a:gd name="adj1" fmla="val -2043"/>
              <a:gd name="adj2" fmla="val -901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dirty="0">
                <a:solidFill>
                  <a:prstClr val="white"/>
                </a:solidFill>
                <a:latin typeface="Times New Roman" panose="02020603050405020304" pitchFamily="18" charset="0"/>
                <a:cs typeface="Times New Roman" panose="02020603050405020304" pitchFamily="18" charset="0"/>
              </a:rPr>
              <a:t>Múi giờ có kinh tuyến gốc đi qua là </a:t>
            </a:r>
            <a:r>
              <a:rPr lang="en-US" sz="3733" b="1" dirty="0">
                <a:solidFill>
                  <a:srgbClr val="FFFF00"/>
                </a:solidFill>
                <a:latin typeface="Times New Roman" panose="02020603050405020304" pitchFamily="18" charset="0"/>
                <a:cs typeface="Times New Roman" panose="02020603050405020304" pitchFamily="18" charset="0"/>
              </a:rPr>
              <a:t>múi giờ số 0</a:t>
            </a:r>
            <a:r>
              <a:rPr lang="en-US" sz="3733" dirty="0">
                <a:solidFill>
                  <a:prstClr val="white"/>
                </a:solidFill>
                <a:latin typeface="Times New Roman" panose="02020603050405020304" pitchFamily="18" charset="0"/>
                <a:cs typeface="Times New Roman" panose="02020603050405020304" pitchFamily="18" charset="0"/>
              </a:rPr>
              <a:t>, gọi là giờ quốc tế </a:t>
            </a:r>
            <a:r>
              <a:rPr lang="en-US" sz="3733" b="1" dirty="0">
                <a:solidFill>
                  <a:srgbClr val="FF0000"/>
                </a:solidFill>
                <a:latin typeface="Times New Roman" panose="02020603050405020304" pitchFamily="18" charset="0"/>
                <a:cs typeface="Times New Roman" panose="02020603050405020304" pitchFamily="18" charset="0"/>
              </a:rPr>
              <a:t>(giờ GMT)</a:t>
            </a:r>
            <a:endParaRPr lang="en-US" sz="3733" b="1" dirty="0">
              <a:solidFill>
                <a:srgbClr val="FF0000"/>
              </a:solidFill>
              <a:latin typeface="Times New Roman" panose="02020603050405020304" pitchFamily="18" charset="0"/>
              <a:cs typeface="Times New Roman" panose="02020603050405020304" pitchFamily="18" charset="0"/>
            </a:endParaRPr>
          </a:p>
        </p:txBody>
      </p:sp>
      <p:sp>
        <p:nvSpPr>
          <p:cNvPr id="14" name="Speech Bubble: Rectangle with Corners Rounded 13">
            <a:extLst>
              <a:ext uri="{FF2B5EF4-FFF2-40B4-BE49-F238E27FC236}">
                <a16:creationId xmlns:a16="http://schemas.microsoft.com/office/drawing/2014/main" id="{11982F25-8C55-40EF-B9F0-865ED10D20C0}"/>
              </a:ext>
            </a:extLst>
          </p:cNvPr>
          <p:cNvSpPr/>
          <p:nvPr/>
        </p:nvSpPr>
        <p:spPr>
          <a:xfrm>
            <a:off x="7119820" y="2291758"/>
            <a:ext cx="4665779" cy="2402751"/>
          </a:xfrm>
          <a:prstGeom prst="wedgeRoundRectCallout">
            <a:avLst>
              <a:gd name="adj1" fmla="val -14050"/>
              <a:gd name="adj2" fmla="val -84564"/>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prstClr val="white"/>
                </a:solidFill>
                <a:latin typeface="Times New Roman" panose="02020603050405020304" pitchFamily="18" charset="0"/>
                <a:cs typeface="Times New Roman" panose="02020603050405020304" pitchFamily="18" charset="0"/>
              </a:rPr>
              <a:t>Những múi giờ nằm bên phải múi giờ số 0 là giờ sớm hơn giờ quốc tế </a:t>
            </a:r>
            <a:endParaRPr lang="en-US" sz="3200" dirty="0" smtClean="0">
              <a:solidFill>
                <a:prstClr val="white"/>
              </a:solidFill>
              <a:latin typeface="Times New Roman" panose="02020603050405020304" pitchFamily="18" charset="0"/>
              <a:cs typeface="Times New Roman" panose="02020603050405020304" pitchFamily="18" charset="0"/>
            </a:endParaRPr>
          </a:p>
          <a:p>
            <a:pPr algn="ctr" defTabSz="914377">
              <a:defRPr/>
            </a:pPr>
            <a:r>
              <a:rPr lang="en-US" sz="3200" dirty="0" smtClean="0">
                <a:solidFill>
                  <a:prstClr val="white"/>
                </a:solidFill>
                <a:latin typeface="Times New Roman" panose="02020603050405020304" pitchFamily="18" charset="0"/>
                <a:cs typeface="Times New Roman" panose="02020603050405020304" pitchFamily="18" charset="0"/>
              </a:rPr>
              <a:t>(GMT +)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F831F5EA-993F-4DEE-BF13-6DBCA1E5FFA6}"/>
              </a:ext>
            </a:extLst>
          </p:cNvPr>
          <p:cNvSpPr/>
          <p:nvPr/>
        </p:nvSpPr>
        <p:spPr>
          <a:xfrm>
            <a:off x="1336301" y="2425740"/>
            <a:ext cx="4617931" cy="2412075"/>
          </a:xfrm>
          <a:prstGeom prst="wedgeRoundRectCallout">
            <a:avLst>
              <a:gd name="adj1" fmla="val -11227"/>
              <a:gd name="adj2" fmla="val -7247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err="1">
                <a:solidFill>
                  <a:prstClr val="white"/>
                </a:solidFill>
                <a:latin typeface="Times New Roman" panose="02020603050405020304" pitchFamily="18" charset="0"/>
                <a:cs typeface="Times New Roman" panose="02020603050405020304" pitchFamily="18" charset="0"/>
              </a:rPr>
              <a:t>Những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múi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giờ</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nằm</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bên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trái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múi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giờ</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số</a:t>
            </a:r>
            <a:r>
              <a:rPr lang="en-US" sz="2800" b="1" dirty="0">
                <a:solidFill>
                  <a:prstClr val="white"/>
                </a:solidFill>
                <a:latin typeface="Times New Roman" panose="02020603050405020304" pitchFamily="18" charset="0"/>
                <a:cs typeface="Times New Roman" panose="02020603050405020304" pitchFamily="18" charset="0"/>
              </a:rPr>
              <a:t> 0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giờ</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muộn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hơn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giờ</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quốc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tế</a:t>
            </a:r>
            <a:r>
              <a:rPr lang="en-US" sz="2800" b="1" dirty="0">
                <a:solidFill>
                  <a:prstClr val="white"/>
                </a:solidFill>
                <a:latin typeface="Times New Roman" panose="02020603050405020304" pitchFamily="18" charset="0"/>
                <a:cs typeface="Times New Roman" panose="02020603050405020304" pitchFamily="18" charset="0"/>
              </a:rPr>
              <a:t> </a:t>
            </a:r>
          </a:p>
          <a:p>
            <a:pPr algn="ctr" defTabSz="914377">
              <a:defRPr/>
            </a:pPr>
            <a:r>
              <a:rPr lang="en-US" sz="2800" b="1" dirty="0">
                <a:solidFill>
                  <a:prstClr val="white"/>
                </a:solidFill>
                <a:latin typeface="Times New Roman" panose="02020603050405020304" pitchFamily="18" charset="0"/>
                <a:cs typeface="Times New Roman" panose="02020603050405020304" pitchFamily="18" charset="0"/>
              </a:rPr>
              <a:t>(</a:t>
            </a:r>
            <a:r>
              <a:rPr lang="en-US" sz="2800" b="1" dirty="0" smtClean="0">
                <a:solidFill>
                  <a:prstClr val="white"/>
                </a:solidFill>
                <a:latin typeface="Times New Roman" panose="02020603050405020304" pitchFamily="18" charset="0"/>
                <a:cs typeface="Times New Roman" panose="02020603050405020304" pitchFamily="18" charset="0"/>
              </a:rPr>
              <a:t>GMT </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smtClean="0">
                <a:solidFill>
                  <a:prstClr val="white"/>
                </a:solidFill>
                <a:latin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a:p>
            <a:pPr algn="just" defTabSz="914377">
              <a:defRPr/>
            </a:pPr>
            <a:endParaRPr lang="en-US"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0683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nodePh="1">
                                  <p:stCondLst>
                                    <p:cond delay="0"/>
                                  </p:stCondLst>
                                  <p:endCondLst>
                                    <p:cond evt="begin" delay="0">
                                      <p:tn val="22"/>
                                    </p:cond>
                                  </p:endCondLst>
                                  <p:childTnLst>
                                    <p:set>
                                      <p:cBhvr>
                                        <p:cTn id="23" dur="1" fill="hold">
                                          <p:stCondLst>
                                            <p:cond delay="0"/>
                                          </p:stCondLst>
                                        </p:cTn>
                                        <p:tgtEl>
                                          <p:spTgt spid="11"/>
                                        </p:tgtEl>
                                        <p:attrNameLst>
                                          <p:attrName>style.visibility</p:attrName>
                                        </p:attrNameLst>
                                      </p:cBhvr>
                                      <p:to>
                                        <p:strVal val="visible"/>
                                      </p:to>
                                    </p:set>
                                    <p:animEffect transition="in" filter="strips(down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9" grpId="0" animBg="1"/>
      <p:bldP spid="10" grpId="0" animBg="1"/>
      <p:bldP spid="11" grpId="0"/>
      <p:bldP spid="6" grpId="0" animBg="1"/>
      <p:bldP spid="14"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16A458-70F8-49DA-97FB-2074BECC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146" y="309492"/>
            <a:ext cx="11122855" cy="534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8">
            <a:extLst>
              <a:ext uri="{FF2B5EF4-FFF2-40B4-BE49-F238E27FC236}">
                <a16:creationId xmlns:a16="http://schemas.microsoft.com/office/drawing/2014/main" id="{DA06C080-37F7-4311-A011-76087344759D}"/>
              </a:ext>
            </a:extLst>
          </p:cNvPr>
          <p:cNvSpPr>
            <a:spLocks noChangeArrowheads="1"/>
          </p:cNvSpPr>
          <p:nvPr/>
        </p:nvSpPr>
        <p:spPr bwMode="auto">
          <a:xfrm>
            <a:off x="1184031" y="357907"/>
            <a:ext cx="10886051" cy="30327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defRPr/>
            </a:pPr>
            <a:endParaRPr lang="en-US" altLang="en-US" sz="1920">
              <a:solidFill>
                <a:srgbClr val="000000"/>
              </a:solidFill>
            </a:endParaRPr>
          </a:p>
        </p:txBody>
      </p:sp>
      <p:sp>
        <p:nvSpPr>
          <p:cNvPr id="4" name="TextBox 3">
            <a:extLst>
              <a:ext uri="{FF2B5EF4-FFF2-40B4-BE49-F238E27FC236}">
                <a16:creationId xmlns:a16="http://schemas.microsoft.com/office/drawing/2014/main" id="{547C1415-21E6-43A1-AF7A-FAA1FAB6D87E}"/>
              </a:ext>
            </a:extLst>
          </p:cNvPr>
          <p:cNvSpPr txBox="1"/>
          <p:nvPr/>
        </p:nvSpPr>
        <p:spPr>
          <a:xfrm>
            <a:off x="5561430" y="-42204"/>
            <a:ext cx="2836983" cy="400110"/>
          </a:xfrm>
          <a:prstGeom prst="rect">
            <a:avLst/>
          </a:prstGeom>
          <a:noFill/>
        </p:spPr>
        <p:txBody>
          <a:bodyPr wrap="square" rtlCol="0">
            <a:spAutoFit/>
          </a:bodyPr>
          <a:lstStyle/>
          <a:p>
            <a:pPr defTabSz="914377">
              <a:defRPr/>
            </a:pPr>
            <a:r>
              <a:rPr lang="en-US" sz="2000" b="1" dirty="0" err="1">
                <a:solidFill>
                  <a:srgbClr val="002060"/>
                </a:solidFill>
                <a:latin typeface="Times New Roman" panose="02020603050405020304" pitchFamily="18" charset="0"/>
                <a:cs typeface="Times New Roman" panose="02020603050405020304" pitchFamily="18" charset="0"/>
              </a:rPr>
              <a:t>Múi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giờ</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Giờ</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vực</a:t>
            </a: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7" name="Rectangle 39">
            <a:extLst>
              <a:ext uri="{FF2B5EF4-FFF2-40B4-BE49-F238E27FC236}">
                <a16:creationId xmlns:a16="http://schemas.microsoft.com/office/drawing/2014/main" id="{0A5B2616-D622-4C3F-86FC-121EFC9E2195}"/>
              </a:ext>
            </a:extLst>
          </p:cNvPr>
          <p:cNvSpPr>
            <a:spLocks noChangeArrowheads="1"/>
          </p:cNvSpPr>
          <p:nvPr/>
        </p:nvSpPr>
        <p:spPr bwMode="auto">
          <a:xfrm flipH="1">
            <a:off x="6224173" y="400110"/>
            <a:ext cx="406400" cy="4748665"/>
          </a:xfrm>
          <a:prstGeom prst="rect">
            <a:avLst/>
          </a:prstGeom>
          <a:solidFill>
            <a:srgbClr val="FF0000">
              <a:alpha val="41960"/>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p>
            <a:pPr defTabSz="914377">
              <a:defRPr/>
            </a:pPr>
            <a:endParaRPr lang="en-US">
              <a:solidFill>
                <a:prstClr val="black"/>
              </a:solidFill>
              <a:latin typeface="Gill Sans MT" panose="020B0502020104020203"/>
            </a:endParaRPr>
          </a:p>
        </p:txBody>
      </p:sp>
      <p:sp>
        <p:nvSpPr>
          <p:cNvPr id="11" name="Rectangle 39">
            <a:extLst>
              <a:ext uri="{FF2B5EF4-FFF2-40B4-BE49-F238E27FC236}">
                <a16:creationId xmlns:a16="http://schemas.microsoft.com/office/drawing/2014/main" id="{D0F691CB-2406-49DA-8739-3C9A86EE8F2C}"/>
              </a:ext>
            </a:extLst>
          </p:cNvPr>
          <p:cNvSpPr>
            <a:spLocks noChangeArrowheads="1"/>
          </p:cNvSpPr>
          <p:nvPr/>
        </p:nvSpPr>
        <p:spPr bwMode="auto">
          <a:xfrm flipH="1">
            <a:off x="9359707" y="407142"/>
            <a:ext cx="406400" cy="4748665"/>
          </a:xfrm>
          <a:prstGeom prst="rect">
            <a:avLst/>
          </a:prstGeom>
          <a:noFill/>
          <a:ln>
            <a:noFill/>
          </a:ln>
        </p:spPr>
        <p:txBody>
          <a:bodyPr wrap="none" anchor="ctr"/>
          <a:lstStyle/>
          <a:p>
            <a:pPr defTabSz="914377">
              <a:defRPr/>
            </a:pPr>
            <a:endParaRPr lang="en-US">
              <a:solidFill>
                <a:prstClr val="black"/>
              </a:solidFill>
              <a:latin typeface="Gill Sans MT" panose="020B0502020104020203"/>
            </a:endParaRPr>
          </a:p>
        </p:txBody>
      </p:sp>
      <p:sp>
        <p:nvSpPr>
          <p:cNvPr id="12" name="Rectangle 39">
            <a:extLst>
              <a:ext uri="{FF2B5EF4-FFF2-40B4-BE49-F238E27FC236}">
                <a16:creationId xmlns:a16="http://schemas.microsoft.com/office/drawing/2014/main" id="{749C9C25-E13C-4737-854C-A61BABDAC9BF}"/>
              </a:ext>
            </a:extLst>
          </p:cNvPr>
          <p:cNvSpPr>
            <a:spLocks noChangeArrowheads="1"/>
          </p:cNvSpPr>
          <p:nvPr/>
        </p:nvSpPr>
        <p:spPr bwMode="auto">
          <a:xfrm flipH="1">
            <a:off x="9359706" y="400109"/>
            <a:ext cx="406399" cy="4755699"/>
          </a:xfrm>
          <a:prstGeom prst="rect">
            <a:avLst/>
          </a:prstGeom>
          <a:noFill/>
          <a:ln>
            <a:solidFill>
              <a:srgbClr val="FF0000"/>
            </a:solidFill>
          </a:ln>
        </p:spPr>
        <p:txBody>
          <a:bodyPr wrap="none" anchor="ctr"/>
          <a:lstStyle/>
          <a:p>
            <a:pPr defTabSz="914377">
              <a:defRPr/>
            </a:pPr>
            <a:endParaRPr lang="en-US">
              <a:solidFill>
                <a:prstClr val="black"/>
              </a:solidFill>
              <a:latin typeface="Gill Sans MT" panose="020B0502020104020203"/>
            </a:endParaRPr>
          </a:p>
        </p:txBody>
      </p:sp>
      <p:sp>
        <p:nvSpPr>
          <p:cNvPr id="6" name="Speech Bubble: Rectangle with Corners Rounded 5">
            <a:extLst>
              <a:ext uri="{FF2B5EF4-FFF2-40B4-BE49-F238E27FC236}">
                <a16:creationId xmlns:a16="http://schemas.microsoft.com/office/drawing/2014/main" id="{82A3865F-5504-47A6-92AD-474E0963425D}"/>
              </a:ext>
            </a:extLst>
          </p:cNvPr>
          <p:cNvSpPr/>
          <p:nvPr/>
        </p:nvSpPr>
        <p:spPr>
          <a:xfrm>
            <a:off x="3618411" y="5655213"/>
            <a:ext cx="4780002" cy="1202787"/>
          </a:xfrm>
          <a:prstGeom prst="wedgeRoundRectCallout">
            <a:avLst>
              <a:gd name="adj1" fmla="val 7522"/>
              <a:gd name="adj2" fmla="val -109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err="1">
                <a:solidFill>
                  <a:prstClr val="white"/>
                </a:solidFill>
                <a:latin typeface="Times New Roman" panose="02020603050405020304" pitchFamily="18" charset="0"/>
                <a:cs typeface="Times New Roman" panose="02020603050405020304" pitchFamily="18" charset="0"/>
              </a:rPr>
              <a:t>Múi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giờ</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có</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kinh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tuyến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gốc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đi</a:t>
            </a:r>
            <a:r>
              <a:rPr lang="en-US" sz="2400" dirty="0">
                <a:solidFill>
                  <a:prstClr val="white"/>
                </a:solidFill>
                <a:latin typeface="Times New Roman" panose="02020603050405020304" pitchFamily="18" charset="0"/>
                <a:cs typeface="Times New Roman" panose="02020603050405020304" pitchFamily="18" charset="0"/>
              </a:rPr>
              <a:t> qua </a:t>
            </a:r>
            <a:r>
              <a:rPr lang="en-US" sz="2400" dirty="0" err="1">
                <a:solidFill>
                  <a:prstClr val="white"/>
                </a:solidFill>
                <a:latin typeface="Times New Roman" panose="02020603050405020304" pitchFamily="18" charset="0"/>
                <a:cs typeface="Times New Roman" panose="02020603050405020304" pitchFamily="18" charset="0"/>
              </a:rPr>
              <a:t>là</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0</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gọi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là</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giờ</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quốc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tế</a:t>
            </a:r>
            <a:r>
              <a:rPr lang="en-US" sz="2400" dirty="0">
                <a:solidFill>
                  <a:prstClr val="white"/>
                </a:solidFill>
                <a:latin typeface="Times New Roman" panose="02020603050405020304" pitchFamily="18" charset="0"/>
                <a:cs typeface="Times New Roman" panose="02020603050405020304" pitchFamily="18" charset="0"/>
              </a:rPr>
              <a:t> - </a:t>
            </a:r>
            <a:r>
              <a:rPr lang="en-US" sz="2400" dirty="0" err="1">
                <a:solidFill>
                  <a:prstClr val="white"/>
                </a:solidFill>
                <a:latin typeface="Times New Roman" panose="02020603050405020304" pitchFamily="18" charset="0"/>
                <a:cs typeface="Times New Roman" panose="02020603050405020304" pitchFamily="18" charset="0"/>
              </a:rPr>
              <a:t>giờ</a:t>
            </a:r>
            <a:r>
              <a:rPr lang="en-US" sz="2400" dirty="0">
                <a:solidFill>
                  <a:prstClr val="white"/>
                </a:solidFill>
                <a:latin typeface="Times New Roman" panose="02020603050405020304" pitchFamily="18" charset="0"/>
                <a:cs typeface="Times New Roman" panose="02020603050405020304" pitchFamily="18" charset="0"/>
              </a:rPr>
              <a:t> GMT</a:t>
            </a:r>
          </a:p>
        </p:txBody>
      </p:sp>
      <p:sp>
        <p:nvSpPr>
          <p:cNvPr id="14" name="Speech Bubble: Rectangle with Corners Rounded 13">
            <a:extLst>
              <a:ext uri="{FF2B5EF4-FFF2-40B4-BE49-F238E27FC236}">
                <a16:creationId xmlns:a16="http://schemas.microsoft.com/office/drawing/2014/main" id="{11982F25-8C55-40EF-B9F0-865ED10D20C0}"/>
              </a:ext>
            </a:extLst>
          </p:cNvPr>
          <p:cNvSpPr/>
          <p:nvPr/>
        </p:nvSpPr>
        <p:spPr>
          <a:xfrm>
            <a:off x="8835300" y="5655212"/>
            <a:ext cx="3234782" cy="1202787"/>
          </a:xfrm>
          <a:prstGeom prst="wedgeRoundRectCallout">
            <a:avLst>
              <a:gd name="adj1" fmla="val -27507"/>
              <a:gd name="adj2" fmla="val -109653"/>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Times New Roman" panose="02020603050405020304" pitchFamily="18" charset="0"/>
                <a:cs typeface="Times New Roman" panose="02020603050405020304" pitchFamily="18" charset="0"/>
              </a:rPr>
              <a:t>Thủ</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đô</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Nội</a:t>
            </a:r>
            <a:r>
              <a:rPr lang="en-US" sz="2800" dirty="0">
                <a:solidFill>
                  <a:prstClr val="white"/>
                </a:solidFill>
                <a:latin typeface="Times New Roman" panose="02020603050405020304" pitchFamily="18" charset="0"/>
                <a:cs typeface="Times New Roman" panose="02020603050405020304" pitchFamily="18" charset="0"/>
              </a:rPr>
              <a:t> ở </a:t>
            </a:r>
            <a:r>
              <a:rPr lang="en-US" sz="2800" dirty="0" err="1">
                <a:solidFill>
                  <a:prstClr val="white"/>
                </a:solidFill>
                <a:latin typeface="Times New Roman" panose="02020603050405020304" pitchFamily="18" charset="0"/>
                <a:cs typeface="Times New Roman" panose="02020603050405020304" pitchFamily="18" charset="0"/>
              </a:rPr>
              <a:t>múi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giờ</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7</a:t>
            </a:r>
          </a:p>
        </p:txBody>
      </p:sp>
      <p:sp>
        <p:nvSpPr>
          <p:cNvPr id="16" name="Rectangle 39">
            <a:extLst>
              <a:ext uri="{FF2B5EF4-FFF2-40B4-BE49-F238E27FC236}">
                <a16:creationId xmlns:a16="http://schemas.microsoft.com/office/drawing/2014/main" id="{C3D185BC-B1A3-485F-90C9-908B5FB8CF27}"/>
              </a:ext>
            </a:extLst>
          </p:cNvPr>
          <p:cNvSpPr>
            <a:spLocks noChangeArrowheads="1"/>
          </p:cNvSpPr>
          <p:nvPr/>
        </p:nvSpPr>
        <p:spPr bwMode="auto">
          <a:xfrm flipH="1">
            <a:off x="10309279" y="410818"/>
            <a:ext cx="406400" cy="4744988"/>
          </a:xfrm>
          <a:prstGeom prst="rect">
            <a:avLst/>
          </a:prstGeom>
          <a:noFill/>
          <a:ln>
            <a:solidFill>
              <a:srgbClr val="FF0000"/>
            </a:solidFill>
          </a:ln>
        </p:spPr>
        <p:txBody>
          <a:bodyPr wrap="none" anchor="ctr"/>
          <a:lstStyle/>
          <a:p>
            <a:pPr defTabSz="914377">
              <a:defRPr/>
            </a:pPr>
            <a:endParaRPr lang="en-US">
              <a:solidFill>
                <a:prstClr val="black"/>
              </a:solidFill>
              <a:latin typeface="Gill Sans MT" panose="020B0502020104020203"/>
            </a:endParaRPr>
          </a:p>
        </p:txBody>
      </p:sp>
      <p:sp>
        <p:nvSpPr>
          <p:cNvPr id="18" name="Rectangle 39">
            <a:extLst>
              <a:ext uri="{FF2B5EF4-FFF2-40B4-BE49-F238E27FC236}">
                <a16:creationId xmlns:a16="http://schemas.microsoft.com/office/drawing/2014/main" id="{2CFCDB6D-CD11-4BE1-9C93-D70C538B2C9C}"/>
              </a:ext>
            </a:extLst>
          </p:cNvPr>
          <p:cNvSpPr>
            <a:spLocks noChangeArrowheads="1"/>
          </p:cNvSpPr>
          <p:nvPr/>
        </p:nvSpPr>
        <p:spPr bwMode="auto">
          <a:xfrm flipH="1">
            <a:off x="7464431" y="406322"/>
            <a:ext cx="408751" cy="4748665"/>
          </a:xfrm>
          <a:prstGeom prst="rect">
            <a:avLst/>
          </a:prstGeom>
          <a:noFill/>
          <a:ln>
            <a:solidFill>
              <a:srgbClr val="FF0000"/>
            </a:solidFill>
          </a:ln>
        </p:spPr>
        <p:txBody>
          <a:bodyPr wrap="none" anchor="ctr"/>
          <a:lstStyle/>
          <a:p>
            <a:pPr defTabSz="914377">
              <a:defRPr/>
            </a:pPr>
            <a:endParaRPr lang="en-US" dirty="0">
              <a:solidFill>
                <a:prstClr val="black"/>
              </a:solidFill>
              <a:latin typeface="Gill Sans MT" panose="020B0502020104020203"/>
            </a:endParaRPr>
          </a:p>
        </p:txBody>
      </p:sp>
      <p:sp>
        <p:nvSpPr>
          <p:cNvPr id="20" name="Rectangle 39">
            <a:extLst>
              <a:ext uri="{FF2B5EF4-FFF2-40B4-BE49-F238E27FC236}">
                <a16:creationId xmlns:a16="http://schemas.microsoft.com/office/drawing/2014/main" id="{C0609DCF-FA65-46BF-94B4-B8B2F11205DB}"/>
              </a:ext>
            </a:extLst>
          </p:cNvPr>
          <p:cNvSpPr>
            <a:spLocks noChangeArrowheads="1"/>
          </p:cNvSpPr>
          <p:nvPr/>
        </p:nvSpPr>
        <p:spPr bwMode="auto">
          <a:xfrm flipH="1">
            <a:off x="3858039" y="407142"/>
            <a:ext cx="408751" cy="4748665"/>
          </a:xfrm>
          <a:prstGeom prst="rect">
            <a:avLst/>
          </a:prstGeom>
          <a:noFill/>
          <a:ln>
            <a:solidFill>
              <a:srgbClr val="FF0000"/>
            </a:solidFill>
          </a:ln>
        </p:spPr>
        <p:txBody>
          <a:bodyPr wrap="none" anchor="ctr"/>
          <a:lstStyle/>
          <a:p>
            <a:pPr defTabSz="914377">
              <a:defRPr/>
            </a:pPr>
            <a:endParaRPr lang="en-US" dirty="0">
              <a:solidFill>
                <a:prstClr val="black"/>
              </a:solidFill>
              <a:latin typeface="Gill Sans MT" panose="020B0502020104020203"/>
            </a:endParaRPr>
          </a:p>
        </p:txBody>
      </p:sp>
    </p:spTree>
    <p:extLst>
      <p:ext uri="{BB962C8B-B14F-4D97-AF65-F5344CB8AC3E}">
        <p14:creationId xmlns:p14="http://schemas.microsoft.com/office/powerpoint/2010/main" val="2623352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950BC-4422-41B5-8A4A-4C2EB6DE532D}"/>
              </a:ext>
            </a:extLst>
          </p:cNvPr>
          <p:cNvSpPr/>
          <p:nvPr/>
        </p:nvSpPr>
        <p:spPr>
          <a:xfrm>
            <a:off x="350873" y="1114293"/>
            <a:ext cx="5082363" cy="650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dirty="0">
                <a:solidFill>
                  <a:srgbClr val="0070C0"/>
                </a:solidFill>
                <a:latin typeface="Arial" panose="020B0604020202020204" pitchFamily="34" charset="0"/>
                <a:cs typeface="Arial" panose="020B0604020202020204" pitchFamily="34" charset="0"/>
              </a:rPr>
              <a:t>2. Giờ trên Trái Đất</a:t>
            </a:r>
          </a:p>
        </p:txBody>
      </p:sp>
      <p:sp>
        <p:nvSpPr>
          <p:cNvPr id="6" name="Google Shape;147;p19">
            <a:extLst>
              <a:ext uri="{FF2B5EF4-FFF2-40B4-BE49-F238E27FC236}">
                <a16:creationId xmlns:a16="http://schemas.microsoft.com/office/drawing/2014/main" id="{9B63CCB7-3690-4088-97F3-1AE43AAD5A33}"/>
              </a:ext>
            </a:extLst>
          </p:cNvPr>
          <p:cNvSpPr txBox="1"/>
          <p:nvPr/>
        </p:nvSpPr>
        <p:spPr>
          <a:xfrm>
            <a:off x="921686" y="2509681"/>
            <a:ext cx="10749828" cy="2950103"/>
          </a:xfrm>
          <a:prstGeom prst="rect">
            <a:avLst/>
          </a:prstGeom>
          <a:noFill/>
          <a:ln>
            <a:noFill/>
          </a:ln>
        </p:spPr>
        <p:txBody>
          <a:bodyPr spcFirstLastPara="1" wrap="square" lIns="91425" tIns="45700" rIns="91425" bIns="45700" anchor="t" anchorCtr="0">
            <a:noAutofit/>
          </a:bodyPr>
          <a:lstStyle/>
          <a:p>
            <a:pPr defTabSz="914377">
              <a:buClr>
                <a:srgbClr val="0000CC"/>
              </a:buClr>
              <a:buSzPts val="2400"/>
              <a:defRPr/>
            </a:pPr>
            <a:r>
              <a:rPr lang="nl-NL" sz="4000" dirty="0">
                <a:solidFill>
                  <a:srgbClr val="0000FF"/>
                </a:solidFill>
                <a:latin typeface="Times New Roman" panose="02020603050405020304" pitchFamily="18" charset="0"/>
                <a:cs typeface="Times New Roman" panose="02020603050405020304" pitchFamily="18" charset="0"/>
              </a:rPr>
              <a:t>- </a:t>
            </a:r>
            <a:r>
              <a:rPr lang="en-US" sz="4000" dirty="0">
                <a:solidFill>
                  <a:srgbClr val="0000FF"/>
                </a:solidFill>
                <a:latin typeface="Times New Roman" panose="02020603050405020304" pitchFamily="18" charset="0"/>
                <a:cs typeface="Times New Roman" panose="02020603050405020304" pitchFamily="18" charset="0"/>
              </a:rPr>
              <a:t>Người ta chia </a:t>
            </a:r>
            <a:r>
              <a:rPr lang="en-US" sz="4000" dirty="0" err="1">
                <a:solidFill>
                  <a:srgbClr val="0000FF"/>
                </a:solidFill>
                <a:latin typeface="Times New Roman" panose="02020603050405020304" pitchFamily="18" charset="0"/>
                <a:cs typeface="Times New Roman" panose="02020603050405020304" pitchFamily="18" charset="0"/>
              </a:rPr>
              <a:t>bề</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mặt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Trái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Đất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ra</a:t>
            </a:r>
            <a:r>
              <a:rPr lang="en-US" sz="4000" dirty="0">
                <a:solidFill>
                  <a:srgbClr val="0000FF"/>
                </a:solidFill>
                <a:latin typeface="Times New Roman" panose="02020603050405020304" pitchFamily="18" charset="0"/>
                <a:cs typeface="Times New Roman" panose="02020603050405020304" pitchFamily="18" charset="0"/>
              </a:rPr>
              <a:t> 24 </a:t>
            </a:r>
            <a:r>
              <a:rPr lang="en-US" sz="4000" dirty="0" err="1">
                <a:solidFill>
                  <a:srgbClr val="0000FF"/>
                </a:solidFill>
                <a:latin typeface="Times New Roman" panose="02020603050405020304" pitchFamily="18" charset="0"/>
                <a:cs typeface="Times New Roman" panose="02020603050405020304" pitchFamily="18" charset="0"/>
              </a:rPr>
              <a:t>khu</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vực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giờ</a:t>
            </a:r>
            <a:r>
              <a:rPr lang="en-US" sz="4000" dirty="0">
                <a:solidFill>
                  <a:srgbClr val="0000FF"/>
                </a:solidFill>
                <a:latin typeface="Times New Roman" panose="02020603050405020304" pitchFamily="18" charset="0"/>
                <a:cs typeface="Times New Roman" panose="02020603050405020304" pitchFamily="18" charset="0"/>
              </a:rPr>
              <a:t>.</a:t>
            </a:r>
          </a:p>
          <a:p>
            <a:pPr defTabSz="914377">
              <a:buClr>
                <a:srgbClr val="0000CC"/>
              </a:buClr>
              <a:buSzPts val="2400"/>
              <a:defRPr/>
            </a:pPr>
            <a:r>
              <a:rPr lang="en-US" sz="4000" dirty="0">
                <a:solidFill>
                  <a:srgbClr val="0000FF"/>
                </a:solidFill>
                <a:latin typeface="Times New Roman" panose="02020603050405020304" pitchFamily="18" charset="0"/>
                <a:cs typeface="Times New Roman" panose="02020603050405020304" pitchFamily="18" charset="0"/>
              </a:rPr>
              <a:t>- Mỗi </a:t>
            </a:r>
            <a:r>
              <a:rPr lang="en-US" sz="4000" dirty="0">
                <a:solidFill>
                  <a:srgbClr val="0000FF"/>
                </a:solidFill>
                <a:latin typeface="Times New Roman" panose="02020603050405020304" pitchFamily="18" charset="0"/>
                <a:cs typeface="Times New Roman" panose="02020603050405020304" pitchFamily="18" charset="0"/>
              </a:rPr>
              <a:t>khu vực có 1 giờ riêng, đó là giờ khu </a:t>
            </a:r>
            <a:r>
              <a:rPr lang="en-US" sz="4000" dirty="0">
                <a:solidFill>
                  <a:srgbClr val="0000FF"/>
                </a:solidFill>
                <a:latin typeface="Times New Roman" panose="02020603050405020304" pitchFamily="18" charset="0"/>
                <a:cs typeface="Times New Roman" panose="02020603050405020304" pitchFamily="18" charset="0"/>
              </a:rPr>
              <a:t>vực.</a:t>
            </a:r>
            <a:endParaRPr lang="nl-NL" sz="4000" dirty="0">
              <a:solidFill>
                <a:srgbClr val="0000FF"/>
              </a:solidFill>
              <a:latin typeface="Times New Roman" panose="02020603050405020304" pitchFamily="18" charset="0"/>
              <a:cs typeface="Times New Roman" panose="02020603050405020304" pitchFamily="18" charset="0"/>
            </a:endParaRPr>
          </a:p>
          <a:p>
            <a:pPr defTabSz="914377">
              <a:buClr>
                <a:srgbClr val="0000CC"/>
              </a:buClr>
              <a:buSzPts val="2400"/>
              <a:defRPr/>
            </a:pPr>
            <a:r>
              <a:rPr lang="nl-NL" sz="4000" dirty="0">
                <a:solidFill>
                  <a:srgbClr val="0000FF"/>
                </a:solidFill>
                <a:latin typeface="Times New Roman" panose="02020603050405020304" pitchFamily="18" charset="0"/>
                <a:cs typeface="Times New Roman" panose="02020603050405020304" pitchFamily="18" charset="0"/>
              </a:rPr>
              <a:t>- Khu vực giờ </a:t>
            </a:r>
            <a:r>
              <a:rPr lang="nl-NL" sz="4000" dirty="0" smtClean="0">
                <a:solidFill>
                  <a:srgbClr val="0000FF"/>
                </a:solidFill>
                <a:latin typeface="Times New Roman" panose="02020603050405020304" pitchFamily="18" charset="0"/>
                <a:cs typeface="Times New Roman" panose="02020603050405020304" pitchFamily="18" charset="0"/>
              </a:rPr>
              <a:t>gốc có múi giờ số 0 </a:t>
            </a:r>
            <a:r>
              <a:rPr lang="nl-NL" sz="4000" dirty="0">
                <a:solidFill>
                  <a:srgbClr val="0000FF"/>
                </a:solidFill>
                <a:latin typeface="Times New Roman" panose="02020603050405020304" pitchFamily="18" charset="0"/>
                <a:cs typeface="Times New Roman" panose="02020603050405020304" pitchFamily="18" charset="0"/>
              </a:rPr>
              <a:t>(giờ GMT</a:t>
            </a:r>
            <a:r>
              <a:rPr lang="nl-NL" sz="4000" dirty="0" smtClean="0">
                <a:solidFill>
                  <a:srgbClr val="0000FF"/>
                </a:solidFill>
                <a:latin typeface="Times New Roman" panose="02020603050405020304" pitchFamily="18" charset="0"/>
                <a:cs typeface="Times New Roman" panose="02020603050405020304" pitchFamily="18" charset="0"/>
              </a:rPr>
              <a:t>). </a:t>
            </a:r>
            <a:endParaRPr lang="nl-NL" sz="4000" dirty="0">
              <a:solidFill>
                <a:srgbClr val="0000FF"/>
              </a:solidFill>
              <a:latin typeface="Times New Roman" panose="02020603050405020304" pitchFamily="18" charset="0"/>
              <a:cs typeface="Times New Roman" panose="02020603050405020304" pitchFamily="18" charset="0"/>
            </a:endParaRPr>
          </a:p>
          <a:p>
            <a:pPr defTabSz="914377">
              <a:buClr>
                <a:srgbClr val="0000CC"/>
              </a:buClr>
              <a:buSzPts val="2400"/>
              <a:defRPr/>
            </a:pPr>
            <a:r>
              <a:rPr lang="nl-NL" sz="4000" dirty="0">
                <a:solidFill>
                  <a:srgbClr val="0000FF"/>
                </a:solidFill>
                <a:latin typeface="Times New Roman" panose="02020603050405020304" pitchFamily="18" charset="0"/>
                <a:cs typeface="Times New Roman" panose="02020603050405020304" pitchFamily="18" charset="0"/>
              </a:rPr>
              <a:t>- Việt </a:t>
            </a:r>
            <a:r>
              <a:rPr lang="nl-NL" sz="4000" dirty="0">
                <a:solidFill>
                  <a:srgbClr val="0000FF"/>
                </a:solidFill>
                <a:latin typeface="Times New Roman" panose="02020603050405020304" pitchFamily="18" charset="0"/>
                <a:cs typeface="Times New Roman" panose="02020603050405020304" pitchFamily="18" charset="0"/>
              </a:rPr>
              <a:t>Nam: GMT + 7</a:t>
            </a:r>
            <a:endParaRPr lang="en-US" sz="4000" dirty="0">
              <a:solidFill>
                <a:srgbClr val="0000FF"/>
              </a:solidFill>
              <a:latin typeface="Times New Roman" panose="02020603050405020304" pitchFamily="18" charset="0"/>
              <a:cs typeface="Times New Roman" panose="02020603050405020304" pitchFamily="18" charset="0"/>
            </a:endParaRPr>
          </a:p>
          <a:p>
            <a:pPr defTabSz="914377">
              <a:buClr>
                <a:srgbClr val="0000CC"/>
              </a:buClr>
              <a:buSzPts val="2400"/>
              <a:defRPr/>
            </a:pPr>
            <a:endParaRPr lang="en-US" sz="5400" dirty="0">
              <a:solidFill>
                <a:srgbClr val="0070C0"/>
              </a:solidFill>
              <a:latin typeface="Arial" panose="020B0604020202020204" pitchFamily="34" charset="0"/>
              <a:cs typeface="Arial" panose="020B0604020202020204" pitchFamily="34" charset="0"/>
            </a:endParaRPr>
          </a:p>
          <a:p>
            <a:pPr defTabSz="914377">
              <a:buClr>
                <a:srgbClr val="0000CC"/>
              </a:buClr>
              <a:buSzPts val="2400"/>
              <a:defRPr/>
            </a:pPr>
            <a:endParaRPr sz="6000" dirty="0">
              <a:solidFill>
                <a:prstClr val="black"/>
              </a:solidFill>
              <a:latin typeface="Arial" panose="020B0604020202020204" pitchFamily="34" charset="0"/>
              <a:cs typeface="Arial" panose="020B0604020202020204" pitchFamily="34" charset="0"/>
            </a:endParaRPr>
          </a:p>
        </p:txBody>
      </p:sp>
      <p:pic>
        <p:nvPicPr>
          <p:cNvPr id="7" name="Picture 11" descr="book9">
            <a:extLst>
              <a:ext uri="{FF2B5EF4-FFF2-40B4-BE49-F238E27FC236}">
                <a16:creationId xmlns:a16="http://schemas.microsoft.com/office/drawing/2014/main" id="{99A88FEB-CC92-4C14-8FC2-010439DA65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403" y="1946843"/>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onnector 9">
            <a:extLst>
              <a:ext uri="{FF2B5EF4-FFF2-40B4-BE49-F238E27FC236}">
                <a16:creationId xmlns:a16="http://schemas.microsoft.com/office/drawing/2014/main" id="{3DE5B987-28A8-4F94-AFC2-42FBB67E6B31}"/>
              </a:ext>
            </a:extLst>
          </p:cNvPr>
          <p:cNvSpPr/>
          <p:nvPr/>
        </p:nvSpPr>
        <p:spPr>
          <a:xfrm>
            <a:off x="49324" y="50801"/>
            <a:ext cx="893281" cy="881655"/>
          </a:xfrm>
          <a:prstGeom prst="flowChartConnec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en-US" sz="4400" b="1">
                <a:solidFill>
                  <a:srgbClr val="00B050"/>
                </a:solidFill>
                <a:latin typeface="Arial" panose="020B0604020202020204" pitchFamily="34" charset="0"/>
                <a:cs typeface="Arial" panose="020B0604020202020204" pitchFamily="34" charset="0"/>
              </a:rPr>
              <a:t>II</a:t>
            </a:r>
            <a:endParaRPr lang="en-US" sz="4400" b="1" dirty="0">
              <a:solidFill>
                <a:srgbClr val="00B05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6679B4A-848B-491B-85A9-85BC166F16F4}"/>
              </a:ext>
            </a:extLst>
          </p:cNvPr>
          <p:cNvSpPr/>
          <p:nvPr/>
        </p:nvSpPr>
        <p:spPr>
          <a:xfrm>
            <a:off x="1010802" y="91442"/>
            <a:ext cx="10571599" cy="802639"/>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white"/>
                </a:solidFill>
                <a:latin typeface="Arial" panose="020B0604020202020204" pitchFamily="34" charset="0"/>
                <a:cs typeface="Arial" panose="020B0604020202020204" pitchFamily="34" charset="0"/>
              </a:rPr>
              <a:t>Hệ quả chuyển động tự quay quanh trục của Trái Đất</a:t>
            </a: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603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2138</TotalTime>
  <Words>1575</Words>
  <Application>Microsoft Office PowerPoint</Application>
  <PresentationFormat>Widescreen</PresentationFormat>
  <Paragraphs>129</Paragraphs>
  <Slides>30</Slides>
  <Notes>6</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vt:i4>
      </vt:variant>
    </vt:vector>
  </HeadingPairs>
  <TitlesOfParts>
    <vt:vector size="48" baseType="lpstr">
      <vt:lpstr>맑은 고딕</vt:lpstr>
      <vt:lpstr>微软雅黑</vt:lpstr>
      <vt:lpstr>#9Slide02 Noi dung rat dai</vt:lpstr>
      <vt:lpstr>#9Slide02 Tieu de dai</vt:lpstr>
      <vt:lpstr>#9Slide03 BoosterNextFYBlack</vt:lpstr>
      <vt:lpstr>#9Slide05 Aquarelle</vt:lpstr>
      <vt:lpstr>.VnTime</vt:lpstr>
      <vt:lpstr>.VnTimeH</vt:lpstr>
      <vt:lpstr>Arial</vt:lpstr>
      <vt:lpstr>Avenir Next</vt:lpstr>
      <vt:lpstr>Calibri</vt:lpstr>
      <vt:lpstr>Calibri Light</vt:lpstr>
      <vt:lpstr>Cambria</vt:lpstr>
      <vt:lpstr>Gill Sans MT</vt:lpstr>
      <vt:lpstr>Proxima Nova Semibold</vt:lpstr>
      <vt:lpstr>Times New Roman</vt:lpstr>
      <vt:lpstr>Wingdings</vt:lpstr>
      <vt:lpstr>Office Theme</vt:lpstr>
      <vt:lpstr>CHÀO MỪNG QUÝ THẦY CÔ CÙNG CÁC EM ĐẾN VỚI TIẾT HỌC HÔM NAY</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PowerPoint Presentation</vt:lpstr>
      <vt:lpstr>Sự lệch hướng chuyển động của gió trên Trái Đất</vt:lpstr>
      <vt:lpstr>Sự lệch hướng chuyển động của dòng biển trên Trái Đất</vt:lpstr>
      <vt:lpstr>Hiện tượng xâm thực bờ sông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admin</cp:lastModifiedBy>
  <cp:revision>281</cp:revision>
  <dcterms:created xsi:type="dcterms:W3CDTF">2022-10-23T19:31:07Z</dcterms:created>
  <dcterms:modified xsi:type="dcterms:W3CDTF">2024-11-13T14:32:28Z</dcterms:modified>
</cp:coreProperties>
</file>